
<file path=[Content_Types].xml><?xml version="1.0" encoding="utf-8"?>
<Types xmlns="http://schemas.openxmlformats.org/package/2006/content-types">
  <Default Extension="mp3" ContentType="audio/mpeg"/>
  <Default Extension="png" ContentType="image/png"/>
  <Default Extension="emf" ContentType="image/x-emf"/>
  <Default Extension="jpeg" ContentType="image/jpeg"/>
  <Default Extension="wmf" ContentType="image/x-wmf"/>
  <Default Extension="rels" ContentType="application/vnd.openxmlformats-package.relationships+xml"/>
  <Default Extension="xml" ContentType="application/xml"/>
  <Default Extension="wav" ContentType="audio/wav"/>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slideLayouts/slideLayout500.xml" ContentType="application/vnd.openxmlformats-officedocument.presentationml.slideLayout+xml"/>
  <Override PartName="/ppt/slideLayouts/slideLayout501.xml" ContentType="application/vnd.openxmlformats-officedocument.presentationml.slideLayout+xml"/>
  <Override PartName="/ppt/slideLayouts/slideLayout502.xml" ContentType="application/vnd.openxmlformats-officedocument.presentationml.slideLayout+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slideLayouts/slideLayout507.xml" ContentType="application/vnd.openxmlformats-officedocument.presentationml.slideLayout+xml"/>
  <Override PartName="/ppt/slideLayouts/slideLayout508.xml" ContentType="application/vnd.openxmlformats-officedocument.presentationml.slideLayout+xml"/>
  <Override PartName="/ppt/slideLayouts/slideLayout509.xml" ContentType="application/vnd.openxmlformats-officedocument.presentationml.slideLayout+xml"/>
  <Override PartName="/ppt/slideLayouts/slideLayout510.xml" ContentType="application/vnd.openxmlformats-officedocument.presentationml.slideLayout+xml"/>
  <Override PartName="/ppt/slideLayouts/slideLayout511.xml" ContentType="application/vnd.openxmlformats-officedocument.presentationml.slideLayout+xml"/>
  <Override PartName="/ppt/slideLayouts/slideLayout512.xml" ContentType="application/vnd.openxmlformats-officedocument.presentationml.slideLayout+xml"/>
  <Override PartName="/ppt/slideLayouts/slideLayout513.xml" ContentType="application/vnd.openxmlformats-officedocument.presentationml.slideLayout+xml"/>
  <Override PartName="/ppt/slideLayouts/slideLayout514.xml" ContentType="application/vnd.openxmlformats-officedocument.presentationml.slideLayout+xml"/>
  <Override PartName="/ppt/slideLayouts/slideLayout515.xml" ContentType="application/vnd.openxmlformats-officedocument.presentationml.slideLayout+xml"/>
  <Override PartName="/ppt/slideLayouts/slideLayout516.xml" ContentType="application/vnd.openxmlformats-officedocument.presentationml.slideLayout+xml"/>
  <Override PartName="/ppt/slideLayouts/slideLayout517.xml" ContentType="application/vnd.openxmlformats-officedocument.presentationml.slideLayout+xml"/>
  <Override PartName="/ppt/slideLayouts/slideLayout518.xml" ContentType="application/vnd.openxmlformats-officedocument.presentationml.slideLayout+xml"/>
  <Override PartName="/ppt/slideLayouts/slideLayout519.xml" ContentType="application/vnd.openxmlformats-officedocument.presentationml.slideLayout+xml"/>
  <Override PartName="/ppt/slideLayouts/slideLayout520.xml" ContentType="application/vnd.openxmlformats-officedocument.presentationml.slideLayout+xml"/>
  <Override PartName="/ppt/slideLayouts/slideLayout521.xml" ContentType="application/vnd.openxmlformats-officedocument.presentationml.slideLayout+xml"/>
  <Override PartName="/ppt/slideLayouts/slideLayout522.xml" ContentType="application/vnd.openxmlformats-officedocument.presentationml.slideLayout+xml"/>
  <Override PartName="/ppt/slideLayouts/slideLayout523.xml" ContentType="application/vnd.openxmlformats-officedocument.presentationml.slideLayout+xml"/>
  <Override PartName="/ppt/slideLayouts/slideLayout524.xml" ContentType="application/vnd.openxmlformats-officedocument.presentationml.slideLayout+xml"/>
  <Override PartName="/ppt/slideLayouts/slideLayout525.xml" ContentType="application/vnd.openxmlformats-officedocument.presentationml.slideLayout+xml"/>
  <Override PartName="/ppt/slideLayouts/slideLayout526.xml" ContentType="application/vnd.openxmlformats-officedocument.presentationml.slideLayout+xml"/>
  <Override PartName="/ppt/slideLayouts/slideLayout527.xml" ContentType="application/vnd.openxmlformats-officedocument.presentationml.slideLayout+xml"/>
  <Override PartName="/ppt/slideLayouts/slideLayout528.xml" ContentType="application/vnd.openxmlformats-officedocument.presentationml.slideLayout+xml"/>
  <Override PartName="/ppt/slideLayouts/slideLayout529.xml" ContentType="application/vnd.openxmlformats-officedocument.presentationml.slideLayout+xml"/>
  <Override PartName="/ppt/slideLayouts/slideLayout530.xml" ContentType="application/vnd.openxmlformats-officedocument.presentationml.slideLayout+xml"/>
  <Override PartName="/ppt/slideLayouts/slideLayout531.xml" ContentType="application/vnd.openxmlformats-officedocument.presentationml.slideLayout+xml"/>
  <Override PartName="/ppt/slideLayouts/slideLayout532.xml" ContentType="application/vnd.openxmlformats-officedocument.presentationml.slideLayout+xml"/>
  <Override PartName="/ppt/slideLayouts/slideLayout533.xml" ContentType="application/vnd.openxmlformats-officedocument.presentationml.slideLayout+xml"/>
  <Override PartName="/ppt/slideLayouts/slideLayout534.xml" ContentType="application/vnd.openxmlformats-officedocument.presentationml.slideLayout+xml"/>
  <Override PartName="/ppt/slideLayouts/slideLayout535.xml" ContentType="application/vnd.openxmlformats-officedocument.presentationml.slideLayout+xml"/>
  <Override PartName="/ppt/slideLayouts/slideLayout536.xml" ContentType="application/vnd.openxmlformats-officedocument.presentationml.slideLayout+xml"/>
  <Override PartName="/ppt/slideLayouts/slideLayout537.xml" ContentType="application/vnd.openxmlformats-officedocument.presentationml.slideLayout+xml"/>
  <Override PartName="/ppt/slideLayouts/slideLayout538.xml" ContentType="application/vnd.openxmlformats-officedocument.presentationml.slideLayout+xml"/>
  <Override PartName="/ppt/slideLayouts/slideLayout539.xml" ContentType="application/vnd.openxmlformats-officedocument.presentationml.slideLayout+xml"/>
  <Override PartName="/ppt/slideLayouts/slideLayout540.xml" ContentType="application/vnd.openxmlformats-officedocument.presentationml.slideLayout+xml"/>
  <Override PartName="/ppt/slideLayouts/slideLayout541.xml" ContentType="application/vnd.openxmlformats-officedocument.presentationml.slideLayout+xml"/>
  <Override PartName="/ppt/slideLayouts/slideLayout542.xml" ContentType="application/vnd.openxmlformats-officedocument.presentationml.slideLayout+xml"/>
  <Override PartName="/ppt/slideLayouts/slideLayout543.xml" ContentType="application/vnd.openxmlformats-officedocument.presentationml.slideLayout+xml"/>
  <Override PartName="/ppt/slideLayouts/slideLayout544.xml" ContentType="application/vnd.openxmlformats-officedocument.presentationml.slideLayout+xml"/>
  <Override PartName="/ppt/slideLayouts/slideLayout545.xml" ContentType="application/vnd.openxmlformats-officedocument.presentationml.slideLayout+xml"/>
  <Override PartName="/ppt/slideLayouts/slideLayout546.xml" ContentType="application/vnd.openxmlformats-officedocument.presentationml.slideLayout+xml"/>
  <Override PartName="/ppt/slideLayouts/slideLayout547.xml" ContentType="application/vnd.openxmlformats-officedocument.presentationml.slideLayout+xml"/>
  <Override PartName="/ppt/slideLayouts/slideLayout548.xml" ContentType="application/vnd.openxmlformats-officedocument.presentationml.slideLayout+xml"/>
  <Override PartName="/ppt/slideLayouts/slideLayout549.xml" ContentType="application/vnd.openxmlformats-officedocument.presentationml.slideLayout+xml"/>
  <Override PartName="/ppt/slideLayouts/slideLayout550.xml" ContentType="application/vnd.openxmlformats-officedocument.presentationml.slideLayout+xml"/>
  <Override PartName="/ppt/slideLayouts/slideLayout551.xml" ContentType="application/vnd.openxmlformats-officedocument.presentationml.slideLayout+xml"/>
  <Override PartName="/ppt/slideLayouts/slideLayout552.xml" ContentType="application/vnd.openxmlformats-officedocument.presentationml.slideLayout+xml"/>
  <Override PartName="/ppt/slideLayouts/slideLayout553.xml" ContentType="application/vnd.openxmlformats-officedocument.presentationml.slideLayout+xml"/>
  <Override PartName="/ppt/slideLayouts/slideLayout554.xml" ContentType="application/vnd.openxmlformats-officedocument.presentationml.slideLayout+xml"/>
  <Override PartName="/ppt/slideLayouts/slideLayout555.xml" ContentType="application/vnd.openxmlformats-officedocument.presentationml.slideLayout+xml"/>
  <Override PartName="/ppt/slideLayouts/slideLayout556.xml" ContentType="application/vnd.openxmlformats-officedocument.presentationml.slideLayout+xml"/>
  <Override PartName="/ppt/slideLayouts/slideLayout557.xml" ContentType="application/vnd.openxmlformats-officedocument.presentationml.slideLayout+xml"/>
  <Override PartName="/ppt/slideLayouts/slideLayout558.xml" ContentType="application/vnd.openxmlformats-officedocument.presentationml.slideLayout+xml"/>
  <Override PartName="/ppt/slideLayouts/slideLayout559.xml" ContentType="application/vnd.openxmlformats-officedocument.presentationml.slideLayout+xml"/>
  <Override PartName="/ppt/slideLayouts/slideLayout560.xml" ContentType="application/vnd.openxmlformats-officedocument.presentationml.slideLayout+xml"/>
  <Override PartName="/ppt/slideLayouts/slideLayout561.xml" ContentType="application/vnd.openxmlformats-officedocument.presentationml.slideLayout+xml"/>
  <Override PartName="/ppt/slideLayouts/slideLayout562.xml" ContentType="application/vnd.openxmlformats-officedocument.presentationml.slideLayout+xml"/>
  <Override PartName="/ppt/slideLayouts/slideLayout563.xml" ContentType="application/vnd.openxmlformats-officedocument.presentationml.slideLayout+xml"/>
  <Override PartName="/ppt/slideLayouts/slideLayout564.xml" ContentType="application/vnd.openxmlformats-officedocument.presentationml.slideLayout+xml"/>
  <Override PartName="/ppt/slideLayouts/slideLayout565.xml" ContentType="application/vnd.openxmlformats-officedocument.presentationml.slideLayout+xml"/>
  <Override PartName="/ppt/slideLayouts/slideLayout566.xml" ContentType="application/vnd.openxmlformats-officedocument.presentationml.slideLayout+xml"/>
  <Override PartName="/ppt/slideLayouts/slideLayout567.xml" ContentType="application/vnd.openxmlformats-officedocument.presentationml.slideLayout+xml"/>
  <Override PartName="/ppt/slideLayouts/slideLayout568.xml" ContentType="application/vnd.openxmlformats-officedocument.presentationml.slideLayout+xml"/>
  <Override PartName="/ppt/slideLayouts/slideLayout569.xml" ContentType="application/vnd.openxmlformats-officedocument.presentationml.slideLayout+xml"/>
  <Override PartName="/ppt/slideLayouts/slideLayout570.xml" ContentType="application/vnd.openxmlformats-officedocument.presentationml.slideLayout+xml"/>
  <Override PartName="/ppt/slideLayouts/slideLayout571.xml" ContentType="application/vnd.openxmlformats-officedocument.presentationml.slideLayout+xml"/>
  <Override PartName="/ppt/slideLayouts/slideLayout572.xml" ContentType="application/vnd.openxmlformats-officedocument.presentationml.slideLayout+xml"/>
  <Override PartName="/ppt/slideLayouts/slideLayout573.xml" ContentType="application/vnd.openxmlformats-officedocument.presentationml.slideLayout+xml"/>
  <Override PartName="/ppt/slideLayouts/slideLayout574.xml" ContentType="application/vnd.openxmlformats-officedocument.presentationml.slideLayout+xml"/>
  <Override PartName="/ppt/slideLayouts/slideLayout575.xml" ContentType="application/vnd.openxmlformats-officedocument.presentationml.slideLayout+xml"/>
  <Override PartName="/ppt/slideLayouts/slideLayout576.xml" ContentType="application/vnd.openxmlformats-officedocument.presentationml.slideLayout+xml"/>
  <Override PartName="/ppt/slideLayouts/slideLayout577.xml" ContentType="application/vnd.openxmlformats-officedocument.presentationml.slideLayout+xml"/>
  <Override PartName="/ppt/slideLayouts/slideLayout578.xml" ContentType="application/vnd.openxmlformats-officedocument.presentationml.slideLayout+xml"/>
  <Override PartName="/ppt/slideLayouts/slideLayout579.xml" ContentType="application/vnd.openxmlformats-officedocument.presentationml.slideLayout+xml"/>
  <Override PartName="/ppt/slideLayouts/slideLayout580.xml" ContentType="application/vnd.openxmlformats-officedocument.presentationml.slideLayout+xml"/>
  <Override PartName="/ppt/slideLayouts/slideLayout581.xml" ContentType="application/vnd.openxmlformats-officedocument.presentationml.slideLayout+xml"/>
  <Override PartName="/ppt/slideLayouts/slideLayout582.xml" ContentType="application/vnd.openxmlformats-officedocument.presentationml.slideLayout+xml"/>
  <Override PartName="/ppt/slideLayouts/slideLayout583.xml" ContentType="application/vnd.openxmlformats-officedocument.presentationml.slideLayout+xml"/>
  <Override PartName="/ppt/slideLayouts/slideLayout584.xml" ContentType="application/vnd.openxmlformats-officedocument.presentationml.slideLayout+xml"/>
  <Override PartName="/ppt/slideLayouts/slideLayout585.xml" ContentType="application/vnd.openxmlformats-officedocument.presentationml.slideLayout+xml"/>
  <Override PartName="/ppt/slideLayouts/slideLayout586.xml" ContentType="application/vnd.openxmlformats-officedocument.presentationml.slideLayout+xml"/>
  <Override PartName="/ppt/slideLayouts/slideLayout587.xml" ContentType="application/vnd.openxmlformats-officedocument.presentationml.slideLayout+xml"/>
  <Override PartName="/ppt/slideLayouts/slideLayout588.xml" ContentType="application/vnd.openxmlformats-officedocument.presentationml.slideLayout+xml"/>
  <Override PartName="/ppt/slideLayouts/slideLayout589.xml" ContentType="application/vnd.openxmlformats-officedocument.presentationml.slideLayout+xml"/>
  <Override PartName="/ppt/slideLayouts/slideLayout590.xml" ContentType="application/vnd.openxmlformats-officedocument.presentationml.slideLayout+xml"/>
  <Override PartName="/ppt/slideLayouts/slideLayout591.xml" ContentType="application/vnd.openxmlformats-officedocument.presentationml.slideLayout+xml"/>
  <Override PartName="/ppt/slideLayouts/slideLayout592.xml" ContentType="application/vnd.openxmlformats-officedocument.presentationml.slideLayout+xml"/>
  <Override PartName="/ppt/slideLayouts/slideLayout593.xml" ContentType="application/vnd.openxmlformats-officedocument.presentationml.slideLayout+xml"/>
  <Override PartName="/ppt/slideLayouts/slideLayout594.xml" ContentType="application/vnd.openxmlformats-officedocument.presentationml.slideLayout+xml"/>
  <Override PartName="/ppt/slideLayouts/slideLayout595.xml" ContentType="application/vnd.openxmlformats-officedocument.presentationml.slideLayout+xml"/>
  <Override PartName="/ppt/slideLayouts/slideLayout596.xml" ContentType="application/vnd.openxmlformats-officedocument.presentationml.slideLayout+xml"/>
  <Override PartName="/ppt/slideLayouts/slideLayout597.xml" ContentType="application/vnd.openxmlformats-officedocument.presentationml.slideLayout+xml"/>
  <Override PartName="/ppt/slideLayouts/slideLayout598.xml" ContentType="application/vnd.openxmlformats-officedocument.presentationml.slideLayout+xml"/>
  <Override PartName="/ppt/slideLayouts/slideLayout599.xml" ContentType="application/vnd.openxmlformats-officedocument.presentationml.slideLayout+xml"/>
  <Override PartName="/ppt/slideLayouts/slideLayout600.xml" ContentType="application/vnd.openxmlformats-officedocument.presentationml.slideLayout+xml"/>
  <Override PartName="/ppt/slideLayouts/slideLayout601.xml" ContentType="application/vnd.openxmlformats-officedocument.presentationml.slideLayout+xml"/>
  <Override PartName="/ppt/slideLayouts/slideLayout602.xml" ContentType="application/vnd.openxmlformats-officedocument.presentationml.slideLayout+xml"/>
  <Override PartName="/ppt/slideLayouts/slideLayout603.xml" ContentType="application/vnd.openxmlformats-officedocument.presentationml.slideLayout+xml"/>
  <Override PartName="/ppt/slideLayouts/slideLayout604.xml" ContentType="application/vnd.openxmlformats-officedocument.presentationml.slideLayout+xml"/>
  <Override PartName="/ppt/slideLayouts/slideLayout605.xml" ContentType="application/vnd.openxmlformats-officedocument.presentationml.slideLayout+xml"/>
  <Override PartName="/ppt/slideLayouts/slideLayout606.xml" ContentType="application/vnd.openxmlformats-officedocument.presentationml.slideLayout+xml"/>
  <Override PartName="/ppt/slideLayouts/slideLayout607.xml" ContentType="application/vnd.openxmlformats-officedocument.presentationml.slideLayout+xml"/>
  <Override PartName="/ppt/slideLayouts/slideLayout608.xml" ContentType="application/vnd.openxmlformats-officedocument.presentationml.slideLayout+xml"/>
  <Override PartName="/ppt/slideLayouts/slideLayout609.xml" ContentType="application/vnd.openxmlformats-officedocument.presentationml.slideLayout+xml"/>
  <Override PartName="/ppt/slideLayouts/slideLayout610.xml" ContentType="application/vnd.openxmlformats-officedocument.presentationml.slideLayout+xml"/>
  <Override PartName="/ppt/slideLayouts/slideLayout611.xml" ContentType="application/vnd.openxmlformats-officedocument.presentationml.slideLayout+xml"/>
  <Override PartName="/ppt/slideLayouts/slideLayout612.xml" ContentType="application/vnd.openxmlformats-officedocument.presentationml.slideLayout+xml"/>
  <Override PartName="/ppt/slideLayouts/slideLayout613.xml" ContentType="application/vnd.openxmlformats-officedocument.presentationml.slideLayout+xml"/>
  <Override PartName="/ppt/slideLayouts/slideLayout614.xml" ContentType="application/vnd.openxmlformats-officedocument.presentationml.slideLayout+xml"/>
  <Override PartName="/ppt/slideLayouts/slideLayout615.xml" ContentType="application/vnd.openxmlformats-officedocument.presentationml.slideLayout+xml"/>
  <Override PartName="/ppt/slideLayouts/slideLayout616.xml" ContentType="application/vnd.openxmlformats-officedocument.presentationml.slideLayout+xml"/>
  <Override PartName="/ppt/slideLayouts/slideLayout617.xml" ContentType="application/vnd.openxmlformats-officedocument.presentationml.slideLayout+xml"/>
  <Override PartName="/ppt/slideLayouts/slideLayout618.xml" ContentType="application/vnd.openxmlformats-officedocument.presentationml.slideLayout+xml"/>
  <Override PartName="/ppt/slideLayouts/slideLayout619.xml" ContentType="application/vnd.openxmlformats-officedocument.presentationml.slideLayout+xml"/>
  <Override PartName="/ppt/slideLayouts/slideLayout620.xml" ContentType="application/vnd.openxmlformats-officedocument.presentationml.slideLayout+xml"/>
  <Override PartName="/ppt/slideLayouts/slideLayout621.xml" ContentType="application/vnd.openxmlformats-officedocument.presentationml.slideLayout+xml"/>
  <Override PartName="/ppt/slideLayouts/slideLayout622.xml" ContentType="application/vnd.openxmlformats-officedocument.presentationml.slideLayout+xml"/>
  <Override PartName="/ppt/slideLayouts/slideLayout623.xml" ContentType="application/vnd.openxmlformats-officedocument.presentationml.slideLayout+xml"/>
  <Override PartName="/ppt/slideLayouts/slideLayout624.xml" ContentType="application/vnd.openxmlformats-officedocument.presentationml.slideLayout+xml"/>
  <Override PartName="/ppt/slideLayouts/slideLayout625.xml" ContentType="application/vnd.openxmlformats-officedocument.presentationml.slideLayout+xml"/>
  <Override PartName="/ppt/slideLayouts/slideLayout626.xml" ContentType="application/vnd.openxmlformats-officedocument.presentationml.slideLayout+xml"/>
  <Override PartName="/ppt/slideLayouts/slideLayout627.xml" ContentType="application/vnd.openxmlformats-officedocument.presentationml.slideLayout+xml"/>
  <Override PartName="/ppt/slideLayouts/slideLayout628.xml" ContentType="application/vnd.openxmlformats-officedocument.presentationml.slideLayout+xml"/>
  <Override PartName="/ppt/slideLayouts/slideLayout629.xml" ContentType="application/vnd.openxmlformats-officedocument.presentationml.slideLayout+xml"/>
  <Override PartName="/ppt/slideLayouts/slideLayout630.xml" ContentType="application/vnd.openxmlformats-officedocument.presentationml.slideLayout+xml"/>
  <Override PartName="/ppt/slideLayouts/slideLayout631.xml" ContentType="application/vnd.openxmlformats-officedocument.presentationml.slideLayout+xml"/>
  <Override PartName="/ppt/slideLayouts/slideLayout632.xml" ContentType="application/vnd.openxmlformats-officedocument.presentationml.slideLayout+xml"/>
  <Override PartName="/ppt/slideLayouts/slideLayout633.xml" ContentType="application/vnd.openxmlformats-officedocument.presentationml.slideLayout+xml"/>
  <Override PartName="/ppt/slideLayouts/slideLayout634.xml" ContentType="application/vnd.openxmlformats-officedocument.presentationml.slideLayout+xml"/>
  <Override PartName="/ppt/slideLayouts/slideLayout635.xml" ContentType="application/vnd.openxmlformats-officedocument.presentationml.slideLayout+xml"/>
  <Override PartName="/ppt/slideLayouts/slideLayout636.xml" ContentType="application/vnd.openxmlformats-officedocument.presentationml.slideLayout+xml"/>
  <Override PartName="/ppt/slideLayouts/slideLayout637.xml" ContentType="application/vnd.openxmlformats-officedocument.presentationml.slideLayout+xml"/>
  <Override PartName="/ppt/slideLayouts/slideLayout638.xml" ContentType="application/vnd.openxmlformats-officedocument.presentationml.slideLayout+xml"/>
  <Override PartName="/ppt/slideLayouts/slideLayout639.xml" ContentType="application/vnd.openxmlformats-officedocument.presentationml.slideLayout+xml"/>
  <Override PartName="/ppt/slideLayouts/slideLayout640.xml" ContentType="application/vnd.openxmlformats-officedocument.presentationml.slideLayout+xml"/>
  <Override PartName="/ppt/slideLayouts/slideLayout641.xml" ContentType="application/vnd.openxmlformats-officedocument.presentationml.slideLayout+xml"/>
  <Override PartName="/ppt/slideLayouts/slideLayout642.xml" ContentType="application/vnd.openxmlformats-officedocument.presentationml.slideLayout+xml"/>
  <Override PartName="/ppt/slideLayouts/slideLayout643.xml" ContentType="application/vnd.openxmlformats-officedocument.presentationml.slideLayout+xml"/>
  <Override PartName="/ppt/slideLayouts/slideLayout644.xml" ContentType="application/vnd.openxmlformats-officedocument.presentationml.slideLayout+xml"/>
  <Override PartName="/ppt/slideLayouts/slideLayout645.xml" ContentType="application/vnd.openxmlformats-officedocument.presentationml.slideLayout+xml"/>
  <Override PartName="/ppt/slideLayouts/slideLayout646.xml" ContentType="application/vnd.openxmlformats-officedocument.presentationml.slideLayout+xml"/>
  <Override PartName="/ppt/slideLayouts/slideLayout647.xml" ContentType="application/vnd.openxmlformats-officedocument.presentationml.slideLayout+xml"/>
  <Override PartName="/ppt/slideLayouts/slideLayout648.xml" ContentType="application/vnd.openxmlformats-officedocument.presentationml.slideLayout+xml"/>
  <Override PartName="/ppt/slideLayouts/slideLayout649.xml" ContentType="application/vnd.openxmlformats-officedocument.presentationml.slideLayout+xml"/>
  <Override PartName="/ppt/slideLayouts/slideLayout650.xml" ContentType="application/vnd.openxmlformats-officedocument.presentationml.slideLayout+xml"/>
  <Override PartName="/ppt/slideLayouts/slideLayout651.xml" ContentType="application/vnd.openxmlformats-officedocument.presentationml.slideLayout+xml"/>
  <Override PartName="/ppt/slideLayouts/slideLayout652.xml" ContentType="application/vnd.openxmlformats-officedocument.presentationml.slideLayout+xml"/>
  <Override PartName="/ppt/slideLayouts/slideLayout653.xml" ContentType="application/vnd.openxmlformats-officedocument.presentationml.slideLayout+xml"/>
  <Override PartName="/ppt/slideLayouts/slideLayout654.xml" ContentType="application/vnd.openxmlformats-officedocument.presentationml.slideLayout+xml"/>
  <Override PartName="/ppt/slideLayouts/slideLayout655.xml" ContentType="application/vnd.openxmlformats-officedocument.presentationml.slideLayout+xml"/>
  <Override PartName="/ppt/slideLayouts/slideLayout656.xml" ContentType="application/vnd.openxmlformats-officedocument.presentationml.slideLayout+xml"/>
  <Override PartName="/ppt/slideLayouts/slideLayout657.xml" ContentType="application/vnd.openxmlformats-officedocument.presentationml.slideLayout+xml"/>
  <Override PartName="/ppt/slideLayouts/slideLayout658.xml" ContentType="application/vnd.openxmlformats-officedocument.presentationml.slideLayout+xml"/>
  <Override PartName="/ppt/slideLayouts/slideLayout659.xml" ContentType="application/vnd.openxmlformats-officedocument.presentationml.slideLayout+xml"/>
  <Override PartName="/ppt/slideLayouts/slideLayout660.xml" ContentType="application/vnd.openxmlformats-officedocument.presentationml.slideLayout+xml"/>
  <Override PartName="/ppt/slideLayouts/slideLayout661.xml" ContentType="application/vnd.openxmlformats-officedocument.presentationml.slideLayout+xml"/>
  <Override PartName="/ppt/slideLayouts/slideLayout662.xml" ContentType="application/vnd.openxmlformats-officedocument.presentationml.slideLayout+xml"/>
  <Override PartName="/ppt/slideLayouts/slideLayout663.xml" ContentType="application/vnd.openxmlformats-officedocument.presentationml.slideLayout+xml"/>
  <Override PartName="/ppt/slideLayouts/slideLayout664.xml" ContentType="application/vnd.openxmlformats-officedocument.presentationml.slideLayout+xml"/>
  <Override PartName="/ppt/slideLayouts/slideLayout665.xml" ContentType="application/vnd.openxmlformats-officedocument.presentationml.slideLayout+xml"/>
  <Override PartName="/ppt/slideLayouts/slideLayout666.xml" ContentType="application/vnd.openxmlformats-officedocument.presentationml.slideLayout+xml"/>
  <Override PartName="/ppt/slideLayouts/slideLayout667.xml" ContentType="application/vnd.openxmlformats-officedocument.presentationml.slideLayout+xml"/>
  <Override PartName="/ppt/slideLayouts/slideLayout668.xml" ContentType="application/vnd.openxmlformats-officedocument.presentationml.slideLayout+xml"/>
  <Override PartName="/ppt/slideLayouts/slideLayout669.xml" ContentType="application/vnd.openxmlformats-officedocument.presentationml.slideLayout+xml"/>
  <Override PartName="/ppt/slideLayouts/slideLayout670.xml" ContentType="application/vnd.openxmlformats-officedocument.presentationml.slideLayout+xml"/>
  <Override PartName="/ppt/slideLayouts/slideLayout671.xml" ContentType="application/vnd.openxmlformats-officedocument.presentationml.slideLayout+xml"/>
  <Override PartName="/ppt/slideLayouts/slideLayout672.xml" ContentType="application/vnd.openxmlformats-officedocument.presentationml.slideLayout+xml"/>
  <Override PartName="/ppt/slideLayouts/slideLayout673.xml" ContentType="application/vnd.openxmlformats-officedocument.presentationml.slideLayout+xml"/>
  <Override PartName="/ppt/slideLayouts/slideLayout674.xml" ContentType="application/vnd.openxmlformats-officedocument.presentationml.slideLayout+xml"/>
  <Override PartName="/ppt/slideLayouts/slideLayout675.xml" ContentType="application/vnd.openxmlformats-officedocument.presentationml.slideLayout+xml"/>
  <Override PartName="/ppt/slideLayouts/slideLayout676.xml" ContentType="application/vnd.openxmlformats-officedocument.presentationml.slideLayout+xml"/>
  <Override PartName="/ppt/slideLayouts/slideLayout677.xml" ContentType="application/vnd.openxmlformats-officedocument.presentationml.slideLayout+xml"/>
  <Override PartName="/ppt/slideLayouts/slideLayout678.xml" ContentType="application/vnd.openxmlformats-officedocument.presentationml.slideLayout+xml"/>
  <Override PartName="/ppt/slideLayouts/slideLayout679.xml" ContentType="application/vnd.openxmlformats-officedocument.presentationml.slideLayout+xml"/>
  <Override PartName="/ppt/slideLayouts/slideLayout680.xml" ContentType="application/vnd.openxmlformats-officedocument.presentationml.slideLayout+xml"/>
  <Override PartName="/ppt/slideLayouts/slideLayout681.xml" ContentType="application/vnd.openxmlformats-officedocument.presentationml.slideLayout+xml"/>
  <Override PartName="/ppt/slideLayouts/slideLayout682.xml" ContentType="application/vnd.openxmlformats-officedocument.presentationml.slideLayout+xml"/>
  <Override PartName="/ppt/slideLayouts/slideLayout683.xml" ContentType="application/vnd.openxmlformats-officedocument.presentationml.slideLayout+xml"/>
  <Override PartName="/ppt/slideLayouts/slideLayout684.xml" ContentType="application/vnd.openxmlformats-officedocument.presentationml.slideLayout+xml"/>
  <Override PartName="/ppt/slideLayouts/slideLayout685.xml" ContentType="application/vnd.openxmlformats-officedocument.presentationml.slideLayout+xml"/>
  <Override PartName="/ppt/slideLayouts/slideLayout686.xml" ContentType="application/vnd.openxmlformats-officedocument.presentationml.slideLayout+xml"/>
  <Override PartName="/ppt/slideLayouts/slideLayout687.xml" ContentType="application/vnd.openxmlformats-officedocument.presentationml.slideLayout+xml"/>
  <Override PartName="/ppt/slideLayouts/slideLayout688.xml" ContentType="application/vnd.openxmlformats-officedocument.presentationml.slideLayout+xml"/>
  <Override PartName="/ppt/slideLayouts/slideLayout689.xml" ContentType="application/vnd.openxmlformats-officedocument.presentationml.slideLayout+xml"/>
  <Override PartName="/ppt/slideLayouts/slideLayout690.xml" ContentType="application/vnd.openxmlformats-officedocument.presentationml.slideLayout+xml"/>
  <Override PartName="/ppt/slideLayouts/slideLayout691.xml" ContentType="application/vnd.openxmlformats-officedocument.presentationml.slideLayout+xml"/>
  <Override PartName="/ppt/slideLayouts/slideLayout692.xml" ContentType="application/vnd.openxmlformats-officedocument.presentationml.slideLayout+xml"/>
  <Override PartName="/ppt/slideLayouts/slideLayout693.xml" ContentType="application/vnd.openxmlformats-officedocument.presentationml.slideLayout+xml"/>
  <Override PartName="/ppt/slideLayouts/slideLayout694.xml" ContentType="application/vnd.openxmlformats-officedocument.presentationml.slideLayout+xml"/>
  <Override PartName="/ppt/slideLayouts/slideLayout695.xml" ContentType="application/vnd.openxmlformats-officedocument.presentationml.slideLayout+xml"/>
  <Override PartName="/ppt/slideLayouts/slideLayout696.xml" ContentType="application/vnd.openxmlformats-officedocument.presentationml.slideLayout+xml"/>
  <Override PartName="/ppt/slideLayouts/slideLayout697.xml" ContentType="application/vnd.openxmlformats-officedocument.presentationml.slideLayout+xml"/>
  <Override PartName="/ppt/slideLayouts/slideLayout698.xml" ContentType="application/vnd.openxmlformats-officedocument.presentationml.slideLayout+xml"/>
  <Override PartName="/ppt/slideLayouts/slideLayout699.xml" ContentType="application/vnd.openxmlformats-officedocument.presentationml.slideLayout+xml"/>
  <Override PartName="/ppt/slideLayouts/slideLayout700.xml" ContentType="application/vnd.openxmlformats-officedocument.presentationml.slideLayout+xml"/>
  <Override PartName="/ppt/slideLayouts/slideLayout701.xml" ContentType="application/vnd.openxmlformats-officedocument.presentationml.slideLayout+xml"/>
  <Override PartName="/ppt/slideLayouts/slideLayout702.xml" ContentType="application/vnd.openxmlformats-officedocument.presentationml.slideLayout+xml"/>
  <Override PartName="/ppt/slideLayouts/slideLayout703.xml" ContentType="application/vnd.openxmlformats-officedocument.presentationml.slideLayout+xml"/>
  <Override PartName="/ppt/slideLayouts/slideLayout704.xml" ContentType="application/vnd.openxmlformats-officedocument.presentationml.slideLayout+xml"/>
  <Override PartName="/ppt/slideLayouts/slideLayout705.xml" ContentType="application/vnd.openxmlformats-officedocument.presentationml.slideLayout+xml"/>
  <Override PartName="/ppt/slideLayouts/slideLayout706.xml" ContentType="application/vnd.openxmlformats-officedocument.presentationml.slideLayout+xml"/>
  <Override PartName="/ppt/slideLayouts/slideLayout707.xml" ContentType="application/vnd.openxmlformats-officedocument.presentationml.slideLayout+xml"/>
  <Override PartName="/ppt/slideLayouts/slideLayout708.xml" ContentType="application/vnd.openxmlformats-officedocument.presentationml.slideLayout+xml"/>
  <Override PartName="/ppt/slideLayouts/slideLayout709.xml" ContentType="application/vnd.openxmlformats-officedocument.presentationml.slideLayout+xml"/>
  <Override PartName="/ppt/slideLayouts/slideLayout710.xml" ContentType="application/vnd.openxmlformats-officedocument.presentationml.slideLayout+xml"/>
  <Override PartName="/ppt/slideLayouts/slideLayout711.xml" ContentType="application/vnd.openxmlformats-officedocument.presentationml.slideLayout+xml"/>
  <Override PartName="/ppt/slideLayouts/slideLayout712.xml" ContentType="application/vnd.openxmlformats-officedocument.presentationml.slideLayout+xml"/>
  <Override PartName="/ppt/slideLayouts/slideLayout713.xml" ContentType="application/vnd.openxmlformats-officedocument.presentationml.slideLayout+xml"/>
  <Override PartName="/ppt/slideLayouts/slideLayout714.xml" ContentType="application/vnd.openxmlformats-officedocument.presentationml.slideLayout+xml"/>
  <Override PartName="/ppt/slideLayouts/slideLayout715.xml" ContentType="application/vnd.openxmlformats-officedocument.presentationml.slideLayout+xml"/>
  <Override PartName="/ppt/slideLayouts/slideLayout716.xml" ContentType="application/vnd.openxmlformats-officedocument.presentationml.slideLayout+xml"/>
  <Override PartName="/ppt/slideLayouts/slideLayout717.xml" ContentType="application/vnd.openxmlformats-officedocument.presentationml.slideLayout+xml"/>
  <Override PartName="/ppt/slideLayouts/slideLayout718.xml" ContentType="application/vnd.openxmlformats-officedocument.presentationml.slideLayout+xml"/>
  <Override PartName="/ppt/slideLayouts/slideLayout719.xml" ContentType="application/vnd.openxmlformats-officedocument.presentationml.slideLayout+xml"/>
  <Override PartName="/ppt/slideLayouts/slideLayout720.xml" ContentType="application/vnd.openxmlformats-officedocument.presentationml.slideLayout+xml"/>
  <Override PartName="/ppt/slideLayouts/slideLayout721.xml" ContentType="application/vnd.openxmlformats-officedocument.presentationml.slideLayout+xml"/>
  <Override PartName="/ppt/slideLayouts/slideLayout722.xml" ContentType="application/vnd.openxmlformats-officedocument.presentationml.slideLayout+xml"/>
  <Override PartName="/ppt/slideLayouts/slideLayout723.xml" ContentType="application/vnd.openxmlformats-officedocument.presentationml.slideLayout+xml"/>
  <Override PartName="/ppt/slideLayouts/slideLayout724.xml" ContentType="application/vnd.openxmlformats-officedocument.presentationml.slideLayout+xml"/>
  <Override PartName="/ppt/slideLayouts/slideLayout725.xml" ContentType="application/vnd.openxmlformats-officedocument.presentationml.slideLayout+xml"/>
  <Override PartName="/ppt/slideLayouts/slideLayout726.xml" ContentType="application/vnd.openxmlformats-officedocument.presentationml.slideLayout+xml"/>
  <Override PartName="/ppt/slideLayouts/slideLayout727.xml" ContentType="application/vnd.openxmlformats-officedocument.presentationml.slideLayout+xml"/>
  <Override PartName="/ppt/slideLayouts/slideLayout728.xml" ContentType="application/vnd.openxmlformats-officedocument.presentationml.slideLayout+xml"/>
  <Override PartName="/ppt/slideLayouts/slideLayout729.xml" ContentType="application/vnd.openxmlformats-officedocument.presentationml.slideLayout+xml"/>
  <Override PartName="/ppt/slideLayouts/slideLayout730.xml" ContentType="application/vnd.openxmlformats-officedocument.presentationml.slideLayout+xml"/>
  <Override PartName="/ppt/slideLayouts/slideLayout731.xml" ContentType="application/vnd.openxmlformats-officedocument.presentationml.slideLayout+xml"/>
  <Override PartName="/ppt/slideLayouts/slideLayout732.xml" ContentType="application/vnd.openxmlformats-officedocument.presentationml.slideLayout+xml"/>
  <Override PartName="/ppt/slideLayouts/slideLayout733.xml" ContentType="application/vnd.openxmlformats-officedocument.presentationml.slideLayout+xml"/>
  <Override PartName="/ppt/slideLayouts/slideLayout734.xml" ContentType="application/vnd.openxmlformats-officedocument.presentationml.slideLayout+xml"/>
  <Override PartName="/ppt/slideLayouts/slideLayout735.xml" ContentType="application/vnd.openxmlformats-officedocument.presentationml.slideLayout+xml"/>
  <Override PartName="/ppt/slideLayouts/slideLayout736.xml" ContentType="application/vnd.openxmlformats-officedocument.presentationml.slideLayout+xml"/>
  <Override PartName="/ppt/slideLayouts/slideLayout737.xml" ContentType="application/vnd.openxmlformats-officedocument.presentationml.slideLayout+xml"/>
  <Override PartName="/ppt/slideLayouts/slideLayout738.xml" ContentType="application/vnd.openxmlformats-officedocument.presentationml.slideLayout+xml"/>
  <Override PartName="/ppt/slideLayouts/slideLayout739.xml" ContentType="application/vnd.openxmlformats-officedocument.presentationml.slideLayout+xml"/>
  <Override PartName="/ppt/slideLayouts/slideLayout740.xml" ContentType="application/vnd.openxmlformats-officedocument.presentationml.slideLayout+xml"/>
  <Override PartName="/ppt/slideLayouts/slideLayout741.xml" ContentType="application/vnd.openxmlformats-officedocument.presentationml.slideLayout+xml"/>
  <Override PartName="/ppt/slideLayouts/slideLayout742.xml" ContentType="application/vnd.openxmlformats-officedocument.presentationml.slideLayout+xml"/>
  <Override PartName="/ppt/slideLayouts/slideLayout743.xml" ContentType="application/vnd.openxmlformats-officedocument.presentationml.slideLayout+xml"/>
  <Override PartName="/ppt/slideLayouts/slideLayout744.xml" ContentType="application/vnd.openxmlformats-officedocument.presentationml.slideLayout+xml"/>
  <Override PartName="/ppt/slideLayouts/slideLayout745.xml" ContentType="application/vnd.openxmlformats-officedocument.presentationml.slideLayout+xml"/>
  <Override PartName="/ppt/slideLayouts/slideLayout746.xml" ContentType="application/vnd.openxmlformats-officedocument.presentationml.slideLayout+xml"/>
  <Override PartName="/ppt/slideLayouts/slideLayout747.xml" ContentType="application/vnd.openxmlformats-officedocument.presentationml.slideLayout+xml"/>
  <Override PartName="/ppt/slideLayouts/slideLayout748.xml" ContentType="application/vnd.openxmlformats-officedocument.presentationml.slideLayout+xml"/>
  <Override PartName="/ppt/slideLayouts/slideLayout749.xml" ContentType="application/vnd.openxmlformats-officedocument.presentationml.slideLayout+xml"/>
  <Override PartName="/ppt/slideLayouts/slideLayout750.xml" ContentType="application/vnd.openxmlformats-officedocument.presentationml.slideLayout+xml"/>
  <Override PartName="/ppt/slideLayouts/slideLayout751.xml" ContentType="application/vnd.openxmlformats-officedocument.presentationml.slideLayout+xml"/>
  <Override PartName="/ppt/slideLayouts/slideLayout752.xml" ContentType="application/vnd.openxmlformats-officedocument.presentationml.slideLayout+xml"/>
  <Override PartName="/ppt/slideLayouts/slideLayout753.xml" ContentType="application/vnd.openxmlformats-officedocument.presentationml.slideLayout+xml"/>
  <Override PartName="/ppt/slideLayouts/slideLayout754.xml" ContentType="application/vnd.openxmlformats-officedocument.presentationml.slideLayout+xml"/>
  <Override PartName="/ppt/slideLayouts/slideLayout755.xml" ContentType="application/vnd.openxmlformats-officedocument.presentationml.slideLayout+xml"/>
  <Override PartName="/ppt/slideLayouts/slideLayout756.xml" ContentType="application/vnd.openxmlformats-officedocument.presentationml.slideLayout+xml"/>
  <Override PartName="/ppt/slideLayouts/slideLayout757.xml" ContentType="application/vnd.openxmlformats-officedocument.presentationml.slideLayout+xml"/>
  <Override PartName="/ppt/slideLayouts/slideLayout758.xml" ContentType="application/vnd.openxmlformats-officedocument.presentationml.slideLayout+xml"/>
  <Override PartName="/ppt/slideLayouts/slideLayout759.xml" ContentType="application/vnd.openxmlformats-officedocument.presentationml.slideLayout+xml"/>
  <Override PartName="/ppt/slideLayouts/slideLayout760.xml" ContentType="application/vnd.openxmlformats-officedocument.presentationml.slideLayout+xml"/>
  <Override PartName="/ppt/slideLayouts/slideLayout761.xml" ContentType="application/vnd.openxmlformats-officedocument.presentationml.slideLayout+xml"/>
  <Override PartName="/ppt/slideLayouts/slideLayout762.xml" ContentType="application/vnd.openxmlformats-officedocument.presentationml.slideLayout+xml"/>
  <Override PartName="/ppt/slideLayouts/slideLayout763.xml" ContentType="application/vnd.openxmlformats-officedocument.presentationml.slideLayout+xml"/>
  <Override PartName="/ppt/slideLayouts/slideLayout764.xml" ContentType="application/vnd.openxmlformats-officedocument.presentationml.slideLayout+xml"/>
  <Override PartName="/ppt/slideLayouts/slideLayout765.xml" ContentType="application/vnd.openxmlformats-officedocument.presentationml.slideLayout+xml"/>
  <Override PartName="/ppt/slideLayouts/slideLayout766.xml" ContentType="application/vnd.openxmlformats-officedocument.presentationml.slideLayout+xml"/>
  <Override PartName="/ppt/slideLayouts/slideLayout767.xml" ContentType="application/vnd.openxmlformats-officedocument.presentationml.slideLayout+xml"/>
  <Override PartName="/ppt/slideLayouts/slideLayout768.xml" ContentType="application/vnd.openxmlformats-officedocument.presentationml.slideLayout+xml"/>
  <Override PartName="/ppt/slideLayouts/slideLayout769.xml" ContentType="application/vnd.openxmlformats-officedocument.presentationml.slideLayout+xml"/>
  <Override PartName="/ppt/slideLayouts/slideLayout770.xml" ContentType="application/vnd.openxmlformats-officedocument.presentationml.slideLayout+xml"/>
  <Override PartName="/ppt/slideLayouts/slideLayout771.xml" ContentType="application/vnd.openxmlformats-officedocument.presentationml.slideLayout+xml"/>
  <Override PartName="/ppt/slideLayouts/slideLayout772.xml" ContentType="application/vnd.openxmlformats-officedocument.presentationml.slideLayout+xml"/>
  <Override PartName="/ppt/slideLayouts/slideLayout773.xml" ContentType="application/vnd.openxmlformats-officedocument.presentationml.slideLayout+xml"/>
  <Override PartName="/ppt/slideLayouts/slideLayout774.xml" ContentType="application/vnd.openxmlformats-officedocument.presentationml.slideLayout+xml"/>
  <Override PartName="/ppt/slideLayouts/slideLayout775.xml" ContentType="application/vnd.openxmlformats-officedocument.presentationml.slideLayout+xml"/>
  <Override PartName="/ppt/slideLayouts/slideLayout776.xml" ContentType="application/vnd.openxmlformats-officedocument.presentationml.slideLayout+xml"/>
  <Override PartName="/ppt/slideLayouts/slideLayout777.xml" ContentType="application/vnd.openxmlformats-officedocument.presentationml.slideLayout+xml"/>
  <Override PartName="/ppt/slideLayouts/slideLayout778.xml" ContentType="application/vnd.openxmlformats-officedocument.presentationml.slideLayout+xml"/>
  <Override PartName="/ppt/slideLayouts/slideLayout779.xml" ContentType="application/vnd.openxmlformats-officedocument.presentationml.slideLayout+xml"/>
  <Override PartName="/ppt/slideLayouts/slideLayout780.xml" ContentType="application/vnd.openxmlformats-officedocument.presentationml.slideLayout+xml"/>
  <Override PartName="/ppt/slideLayouts/slideLayout781.xml" ContentType="application/vnd.openxmlformats-officedocument.presentationml.slideLayout+xml"/>
  <Override PartName="/ppt/slideLayouts/slideLayout782.xml" ContentType="application/vnd.openxmlformats-officedocument.presentationml.slideLayout+xml"/>
  <Override PartName="/ppt/slideLayouts/slideLayout783.xml" ContentType="application/vnd.openxmlformats-officedocument.presentationml.slideLayout+xml"/>
  <Override PartName="/ppt/slideLayouts/slideLayout784.xml" ContentType="application/vnd.openxmlformats-officedocument.presentationml.slideLayout+xml"/>
  <Override PartName="/ppt/slideLayouts/slideLayout785.xml" ContentType="application/vnd.openxmlformats-officedocument.presentationml.slideLayout+xml"/>
  <Override PartName="/ppt/slideLayouts/slideLayout786.xml" ContentType="application/vnd.openxmlformats-officedocument.presentationml.slideLayout+xml"/>
  <Override PartName="/ppt/slideLayouts/slideLayout787.xml" ContentType="application/vnd.openxmlformats-officedocument.presentationml.slideLayout+xml"/>
  <Override PartName="/ppt/slideLayouts/slideLayout788.xml" ContentType="application/vnd.openxmlformats-officedocument.presentationml.slideLayout+xml"/>
  <Override PartName="/ppt/slideLayouts/slideLayout789.xml" ContentType="application/vnd.openxmlformats-officedocument.presentationml.slideLayout+xml"/>
  <Override PartName="/ppt/slideLayouts/slideLayout790.xml" ContentType="application/vnd.openxmlformats-officedocument.presentationml.slideLayout+xml"/>
  <Override PartName="/ppt/slideLayouts/slideLayout791.xml" ContentType="application/vnd.openxmlformats-officedocument.presentationml.slideLayout+xml"/>
  <Override PartName="/ppt/slideLayouts/slideLayout792.xml" ContentType="application/vnd.openxmlformats-officedocument.presentationml.slideLayout+xml"/>
  <Override PartName="/ppt/slideLayouts/slideLayout793.xml" ContentType="application/vnd.openxmlformats-officedocument.presentationml.slideLayout+xml"/>
  <Override PartName="/ppt/slideLayouts/slideLayout794.xml" ContentType="application/vnd.openxmlformats-officedocument.presentationml.slideLayout+xml"/>
  <Override PartName="/ppt/slideLayouts/slideLayout795.xml" ContentType="application/vnd.openxmlformats-officedocument.presentationml.slideLayout+xml"/>
  <Override PartName="/ppt/slideLayouts/slideLayout796.xml" ContentType="application/vnd.openxmlformats-officedocument.presentationml.slideLayout+xml"/>
  <Override PartName="/ppt/slideLayouts/slideLayout797.xml" ContentType="application/vnd.openxmlformats-officedocument.presentationml.slideLayout+xml"/>
  <Override PartName="/ppt/slideLayouts/slideLayout798.xml" ContentType="application/vnd.openxmlformats-officedocument.presentationml.slideLayout+xml"/>
  <Override PartName="/ppt/slideLayouts/slideLayout799.xml" ContentType="application/vnd.openxmlformats-officedocument.presentationml.slideLayout+xml"/>
  <Override PartName="/ppt/slideLayouts/slideLayout800.xml" ContentType="application/vnd.openxmlformats-officedocument.presentationml.slideLayout+xml"/>
  <Override PartName="/ppt/slideLayouts/slideLayout801.xml" ContentType="application/vnd.openxmlformats-officedocument.presentationml.slideLayout+xml"/>
  <Override PartName="/ppt/slideLayouts/slideLayout802.xml" ContentType="application/vnd.openxmlformats-officedocument.presentationml.slideLayout+xml"/>
  <Override PartName="/ppt/slideLayouts/slideLayout803.xml" ContentType="application/vnd.openxmlformats-officedocument.presentationml.slideLayout+xml"/>
  <Override PartName="/ppt/slideLayouts/slideLayout804.xml" ContentType="application/vnd.openxmlformats-officedocument.presentationml.slideLayout+xml"/>
  <Override PartName="/ppt/slideLayouts/slideLayout805.xml" ContentType="application/vnd.openxmlformats-officedocument.presentationml.slideLayout+xml"/>
  <Override PartName="/ppt/slideLayouts/slideLayout806.xml" ContentType="application/vnd.openxmlformats-officedocument.presentationml.slideLayout+xml"/>
  <Override PartName="/ppt/slideLayouts/slideLayout807.xml" ContentType="application/vnd.openxmlformats-officedocument.presentationml.slideLayout+xml"/>
  <Override PartName="/ppt/slideLayouts/slideLayout808.xml" ContentType="application/vnd.openxmlformats-officedocument.presentationml.slideLayout+xml"/>
  <Override PartName="/ppt/slideLayouts/slideLayout809.xml" ContentType="application/vnd.openxmlformats-officedocument.presentationml.slideLayout+xml"/>
  <Override PartName="/ppt/slideLayouts/slideLayout810.xml" ContentType="application/vnd.openxmlformats-officedocument.presentationml.slideLayout+xml"/>
  <Override PartName="/ppt/slideLayouts/slideLayout811.xml" ContentType="application/vnd.openxmlformats-officedocument.presentationml.slideLayout+xml"/>
  <Override PartName="/ppt/slideLayouts/slideLayout812.xml" ContentType="application/vnd.openxmlformats-officedocument.presentationml.slideLayout+xml"/>
  <Override PartName="/ppt/slideLayouts/slideLayout813.xml" ContentType="application/vnd.openxmlformats-officedocument.presentationml.slideLayout+xml"/>
  <Override PartName="/ppt/slideLayouts/slideLayout814.xml" ContentType="application/vnd.openxmlformats-officedocument.presentationml.slideLayout+xml"/>
  <Override PartName="/ppt/slideLayouts/slideLayout815.xml" ContentType="application/vnd.openxmlformats-officedocument.presentationml.slideLayout+xml"/>
  <Override PartName="/ppt/slideLayouts/slideLayout816.xml" ContentType="application/vnd.openxmlformats-officedocument.presentationml.slideLayout+xml"/>
  <Override PartName="/ppt/slideLayouts/slideLayout817.xml" ContentType="application/vnd.openxmlformats-officedocument.presentationml.slideLayout+xml"/>
  <Override PartName="/ppt/slideLayouts/slideLayout818.xml" ContentType="application/vnd.openxmlformats-officedocument.presentationml.slideLayout+xml"/>
  <Override PartName="/ppt/slideLayouts/slideLayout819.xml" ContentType="application/vnd.openxmlformats-officedocument.presentationml.slideLayout+xml"/>
  <Override PartName="/ppt/slideLayouts/slideLayout820.xml" ContentType="application/vnd.openxmlformats-officedocument.presentationml.slideLayout+xml"/>
  <Override PartName="/ppt/slideLayouts/slideLayout821.xml" ContentType="application/vnd.openxmlformats-officedocument.presentationml.slideLayout+xml"/>
  <Override PartName="/ppt/slideLayouts/slideLayout822.xml" ContentType="application/vnd.openxmlformats-officedocument.presentationml.slideLayout+xml"/>
  <Override PartName="/ppt/slideLayouts/slideLayout823.xml" ContentType="application/vnd.openxmlformats-officedocument.presentationml.slideLayout+xml"/>
  <Override PartName="/ppt/slideLayouts/slideLayout824.xml" ContentType="application/vnd.openxmlformats-officedocument.presentationml.slideLayout+xml"/>
  <Override PartName="/ppt/slideLayouts/slideLayout825.xml" ContentType="application/vnd.openxmlformats-officedocument.presentationml.slideLayout+xml"/>
  <Override PartName="/ppt/slideLayouts/slideLayout826.xml" ContentType="application/vnd.openxmlformats-officedocument.presentationml.slideLayout+xml"/>
  <Override PartName="/ppt/slideLayouts/slideLayout827.xml" ContentType="application/vnd.openxmlformats-officedocument.presentationml.slideLayout+xml"/>
  <Override PartName="/ppt/slideLayouts/slideLayout828.xml" ContentType="application/vnd.openxmlformats-officedocument.presentationml.slideLayout+xml"/>
  <Override PartName="/ppt/slideLayouts/slideLayout829.xml" ContentType="application/vnd.openxmlformats-officedocument.presentationml.slideLayout+xml"/>
  <Override PartName="/ppt/slideLayouts/slideLayout830.xml" ContentType="application/vnd.openxmlformats-officedocument.presentationml.slideLayout+xml"/>
  <Override PartName="/ppt/slideLayouts/slideLayout831.xml" ContentType="application/vnd.openxmlformats-officedocument.presentationml.slideLayout+xml"/>
  <Override PartName="/ppt/slideLayouts/slideLayout832.xml" ContentType="application/vnd.openxmlformats-officedocument.presentationml.slideLayout+xml"/>
  <Override PartName="/ppt/slideLayouts/slideLayout833.xml" ContentType="application/vnd.openxmlformats-officedocument.presentationml.slideLayout+xml"/>
  <Override PartName="/ppt/slideLayouts/slideLayout834.xml" ContentType="application/vnd.openxmlformats-officedocument.presentationml.slideLayout+xml"/>
  <Override PartName="/ppt/slideLayouts/slideLayout835.xml" ContentType="application/vnd.openxmlformats-officedocument.presentationml.slideLayout+xml"/>
  <Override PartName="/ppt/slideLayouts/slideLayout836.xml" ContentType="application/vnd.openxmlformats-officedocument.presentationml.slideLayout+xml"/>
  <Override PartName="/ppt/slideLayouts/slideLayout837.xml" ContentType="application/vnd.openxmlformats-officedocument.presentationml.slideLayout+xml"/>
  <Override PartName="/ppt/slideLayouts/slideLayout838.xml" ContentType="application/vnd.openxmlformats-officedocument.presentationml.slideLayout+xml"/>
  <Override PartName="/ppt/slideLayouts/slideLayout839.xml" ContentType="application/vnd.openxmlformats-officedocument.presentationml.slideLayout+xml"/>
  <Override PartName="/ppt/slideLayouts/slideLayout840.xml" ContentType="application/vnd.openxmlformats-officedocument.presentationml.slideLayout+xml"/>
  <Override PartName="/ppt/slideLayouts/slideLayout841.xml" ContentType="application/vnd.openxmlformats-officedocument.presentationml.slideLayout+xml"/>
  <Override PartName="/ppt/slideLayouts/slideLayout842.xml" ContentType="application/vnd.openxmlformats-officedocument.presentationml.slideLayout+xml"/>
  <Override PartName="/ppt/slideLayouts/slideLayout843.xml" ContentType="application/vnd.openxmlformats-officedocument.presentationml.slideLayout+xml"/>
  <Override PartName="/ppt/slideLayouts/slideLayout844.xml" ContentType="application/vnd.openxmlformats-officedocument.presentationml.slideLayout+xml"/>
  <Override PartName="/ppt/slideLayouts/slideLayout845.xml" ContentType="application/vnd.openxmlformats-officedocument.presentationml.slideLayout+xml"/>
  <Override PartName="/ppt/slideLayouts/slideLayout846.xml" ContentType="application/vnd.openxmlformats-officedocument.presentationml.slideLayout+xml"/>
  <Override PartName="/ppt/slideLayouts/slideLayout847.xml" ContentType="application/vnd.openxmlformats-officedocument.presentationml.slideLayout+xml"/>
  <Override PartName="/ppt/slideLayouts/slideLayout848.xml" ContentType="application/vnd.openxmlformats-officedocument.presentationml.slideLayout+xml"/>
  <Override PartName="/ppt/slideLayouts/slideLayout849.xml" ContentType="application/vnd.openxmlformats-officedocument.presentationml.slideLayout+xml"/>
  <Override PartName="/ppt/slideLayouts/slideLayout850.xml" ContentType="application/vnd.openxmlformats-officedocument.presentationml.slideLayout+xml"/>
  <Override PartName="/ppt/slideLayouts/slideLayout851.xml" ContentType="application/vnd.openxmlformats-officedocument.presentationml.slideLayout+xml"/>
  <Override PartName="/ppt/slideLayouts/slideLayout852.xml" ContentType="application/vnd.openxmlformats-officedocument.presentationml.slideLayout+xml"/>
  <Override PartName="/ppt/slideLayouts/slideLayout853.xml" ContentType="application/vnd.openxmlformats-officedocument.presentationml.slideLayout+xml"/>
  <Override PartName="/ppt/slideLayouts/slideLayout854.xml" ContentType="application/vnd.openxmlformats-officedocument.presentationml.slideLayout+xml"/>
  <Override PartName="/ppt/slideLayouts/slideLayout855.xml" ContentType="application/vnd.openxmlformats-officedocument.presentationml.slideLayout+xml"/>
  <Override PartName="/ppt/slideLayouts/slideLayout856.xml" ContentType="application/vnd.openxmlformats-officedocument.presentationml.slideLayout+xml"/>
  <Override PartName="/ppt/slideLayouts/slideLayout857.xml" ContentType="application/vnd.openxmlformats-officedocument.presentationml.slideLayout+xml"/>
  <Override PartName="/ppt/slideLayouts/slideLayout858.xml" ContentType="application/vnd.openxmlformats-officedocument.presentationml.slideLayout+xml"/>
  <Override PartName="/ppt/slideLayouts/slideLayout859.xml" ContentType="application/vnd.openxmlformats-officedocument.presentationml.slideLayout+xml"/>
  <Override PartName="/ppt/slideLayouts/slideLayout860.xml" ContentType="application/vnd.openxmlformats-officedocument.presentationml.slideLayout+xml"/>
  <Override PartName="/ppt/slideLayouts/slideLayout861.xml" ContentType="application/vnd.openxmlformats-officedocument.presentationml.slideLayout+xml"/>
  <Override PartName="/ppt/slideLayouts/slideLayout862.xml" ContentType="application/vnd.openxmlformats-officedocument.presentationml.slideLayout+xml"/>
  <Override PartName="/ppt/slideLayouts/slideLayout863.xml" ContentType="application/vnd.openxmlformats-officedocument.presentationml.slideLayout+xml"/>
  <Override PartName="/ppt/slideLayouts/slideLayout864.xml" ContentType="application/vnd.openxmlformats-officedocument.presentationml.slideLayout+xml"/>
  <Override PartName="/ppt/slideLayouts/slideLayout865.xml" ContentType="application/vnd.openxmlformats-officedocument.presentationml.slideLayout+xml"/>
  <Override PartName="/ppt/slideLayouts/slideLayout866.xml" ContentType="application/vnd.openxmlformats-officedocument.presentationml.slideLayout+xml"/>
  <Override PartName="/ppt/slideLayouts/slideLayout867.xml" ContentType="application/vnd.openxmlformats-officedocument.presentationml.slideLayout+xml"/>
  <Override PartName="/ppt/slideLayouts/slideLayout868.xml" ContentType="application/vnd.openxmlformats-officedocument.presentationml.slideLayout+xml"/>
  <Override PartName="/ppt/slideLayouts/slideLayout869.xml" ContentType="application/vnd.openxmlformats-officedocument.presentationml.slideLayout+xml"/>
  <Override PartName="/ppt/slideLayouts/slideLayout870.xml" ContentType="application/vnd.openxmlformats-officedocument.presentationml.slideLayout+xml"/>
  <Override PartName="/ppt/slideLayouts/slideLayout871.xml" ContentType="application/vnd.openxmlformats-officedocument.presentationml.slideLayout+xml"/>
  <Override PartName="/ppt/slideLayouts/slideLayout872.xml" ContentType="application/vnd.openxmlformats-officedocument.presentationml.slideLayout+xml"/>
  <Override PartName="/ppt/slideLayouts/slideLayout873.xml" ContentType="application/vnd.openxmlformats-officedocument.presentationml.slideLayout+xml"/>
  <Override PartName="/ppt/slideLayouts/slideLayout874.xml" ContentType="application/vnd.openxmlformats-officedocument.presentationml.slideLayout+xml"/>
  <Override PartName="/ppt/slideLayouts/slideLayout875.xml" ContentType="application/vnd.openxmlformats-officedocument.presentationml.slideLayout+xml"/>
  <Override PartName="/ppt/slideLayouts/slideLayout876.xml" ContentType="application/vnd.openxmlformats-officedocument.presentationml.slideLayout+xml"/>
  <Override PartName="/ppt/slideLayouts/slideLayout877.xml" ContentType="application/vnd.openxmlformats-officedocument.presentationml.slideLayout+xml"/>
  <Override PartName="/ppt/slideLayouts/slideLayout878.xml" ContentType="application/vnd.openxmlformats-officedocument.presentationml.slideLayout+xml"/>
  <Override PartName="/ppt/slideLayouts/slideLayout879.xml" ContentType="application/vnd.openxmlformats-officedocument.presentationml.slideLayout+xml"/>
  <Override PartName="/ppt/slideLayouts/slideLayout880.xml" ContentType="application/vnd.openxmlformats-officedocument.presentationml.slideLayout+xml"/>
  <Override PartName="/ppt/slideLayouts/slideLayout881.xml" ContentType="application/vnd.openxmlformats-officedocument.presentationml.slideLayout+xml"/>
  <Override PartName="/ppt/slideLayouts/slideLayout882.xml" ContentType="application/vnd.openxmlformats-officedocument.presentationml.slideLayout+xml"/>
  <Override PartName="/ppt/slideLayouts/slideLayout883.xml" ContentType="application/vnd.openxmlformats-officedocument.presentationml.slideLayout+xml"/>
  <Override PartName="/ppt/slideLayouts/slideLayout884.xml" ContentType="application/vnd.openxmlformats-officedocument.presentationml.slideLayout+xml"/>
  <Override PartName="/ppt/slideLayouts/slideLayout885.xml" ContentType="application/vnd.openxmlformats-officedocument.presentationml.slideLayout+xml"/>
  <Override PartName="/ppt/slideLayouts/slideLayout886.xml" ContentType="application/vnd.openxmlformats-officedocument.presentationml.slideLayout+xml"/>
  <Override PartName="/ppt/slideLayouts/slideLayout887.xml" ContentType="application/vnd.openxmlformats-officedocument.presentationml.slideLayout+xml"/>
  <Override PartName="/ppt/slideLayouts/slideLayout888.xml" ContentType="application/vnd.openxmlformats-officedocument.presentationml.slideLayout+xml"/>
  <Override PartName="/ppt/slideLayouts/slideLayout889.xml" ContentType="application/vnd.openxmlformats-officedocument.presentationml.slideLayout+xml"/>
  <Override PartName="/ppt/slideLayouts/slideLayout890.xml" ContentType="application/vnd.openxmlformats-officedocument.presentationml.slideLayout+xml"/>
  <Override PartName="/ppt/slideLayouts/slideLayout891.xml" ContentType="application/vnd.openxmlformats-officedocument.presentationml.slideLayout+xml"/>
  <Override PartName="/ppt/slideLayouts/slideLayout892.xml" ContentType="application/vnd.openxmlformats-officedocument.presentationml.slideLayout+xml"/>
  <Override PartName="/ppt/slideLayouts/slideLayout893.xml" ContentType="application/vnd.openxmlformats-officedocument.presentationml.slideLayout+xml"/>
  <Override PartName="/ppt/slideLayouts/slideLayout894.xml" ContentType="application/vnd.openxmlformats-officedocument.presentationml.slideLayout+xml"/>
  <Override PartName="/ppt/slideLayouts/slideLayout895.xml" ContentType="application/vnd.openxmlformats-officedocument.presentationml.slideLayout+xml"/>
  <Override PartName="/ppt/slideLayouts/slideLayout896.xml" ContentType="application/vnd.openxmlformats-officedocument.presentationml.slideLayout+xml"/>
  <Override PartName="/ppt/slideLayouts/slideLayout897.xml" ContentType="application/vnd.openxmlformats-officedocument.presentationml.slideLayout+xml"/>
  <Override PartName="/ppt/slideLayouts/slideLayout898.xml" ContentType="application/vnd.openxmlformats-officedocument.presentationml.slideLayout+xml"/>
  <Override PartName="/ppt/slideLayouts/slideLayout899.xml" ContentType="application/vnd.openxmlformats-officedocument.presentationml.slideLayout+xml"/>
  <Override PartName="/ppt/slideLayouts/slideLayout900.xml" ContentType="application/vnd.openxmlformats-officedocument.presentationml.slideLayout+xml"/>
  <Override PartName="/ppt/slideLayouts/slideLayout901.xml" ContentType="application/vnd.openxmlformats-officedocument.presentationml.slideLayout+xml"/>
  <Override PartName="/ppt/slideLayouts/slideLayout902.xml" ContentType="application/vnd.openxmlformats-officedocument.presentationml.slideLayout+xml"/>
  <Override PartName="/ppt/slideLayouts/slideLayout903.xml" ContentType="application/vnd.openxmlformats-officedocument.presentationml.slideLayout+xml"/>
  <Override PartName="/ppt/slideLayouts/slideLayout904.xml" ContentType="application/vnd.openxmlformats-officedocument.presentationml.slideLayout+xml"/>
  <Override PartName="/ppt/slideLayouts/slideLayout905.xml" ContentType="application/vnd.openxmlformats-officedocument.presentationml.slideLayout+xml"/>
  <Override PartName="/ppt/slideLayouts/slideLayout906.xml" ContentType="application/vnd.openxmlformats-officedocument.presentationml.slideLayout+xml"/>
  <Override PartName="/ppt/slideLayouts/slideLayout907.xml" ContentType="application/vnd.openxmlformats-officedocument.presentationml.slideLayout+xml"/>
  <Override PartName="/ppt/slideLayouts/slideLayout908.xml" ContentType="application/vnd.openxmlformats-officedocument.presentationml.slideLayout+xml"/>
  <Override PartName="/ppt/slideLayouts/slideLayout909.xml" ContentType="application/vnd.openxmlformats-officedocument.presentationml.slideLayout+xml"/>
  <Override PartName="/ppt/slideLayouts/slideLayout910.xml" ContentType="application/vnd.openxmlformats-officedocument.presentationml.slideLayout+xml"/>
  <Override PartName="/ppt/slideLayouts/slideLayout911.xml" ContentType="application/vnd.openxmlformats-officedocument.presentationml.slideLayout+xml"/>
  <Override PartName="/ppt/slideLayouts/slideLayout912.xml" ContentType="application/vnd.openxmlformats-officedocument.presentationml.slideLayout+xml"/>
  <Override PartName="/ppt/slideLayouts/slideLayout913.xml" ContentType="application/vnd.openxmlformats-officedocument.presentationml.slideLayout+xml"/>
  <Override PartName="/ppt/slideLayouts/slideLayout914.xml" ContentType="application/vnd.openxmlformats-officedocument.presentationml.slideLayout+xml"/>
  <Override PartName="/ppt/slideLayouts/slideLayout915.xml" ContentType="application/vnd.openxmlformats-officedocument.presentationml.slideLayout+xml"/>
  <Override PartName="/ppt/slideLayouts/slideLayout916.xml" ContentType="application/vnd.openxmlformats-officedocument.presentationml.slideLayout+xml"/>
  <Override PartName="/ppt/slideLayouts/slideLayout917.xml" ContentType="application/vnd.openxmlformats-officedocument.presentationml.slideLayout+xml"/>
  <Override PartName="/ppt/slideLayouts/slideLayout918.xml" ContentType="application/vnd.openxmlformats-officedocument.presentationml.slideLayout+xml"/>
  <Override PartName="/ppt/slideLayouts/slideLayout919.xml" ContentType="application/vnd.openxmlformats-officedocument.presentationml.slideLayout+xml"/>
  <Override PartName="/ppt/slideLayouts/slideLayout920.xml" ContentType="application/vnd.openxmlformats-officedocument.presentationml.slideLayout+xml"/>
  <Override PartName="/ppt/slideLayouts/slideLayout921.xml" ContentType="application/vnd.openxmlformats-officedocument.presentationml.slideLayout+xml"/>
  <Override PartName="/ppt/slideLayouts/slideLayout922.xml" ContentType="application/vnd.openxmlformats-officedocument.presentationml.slideLayout+xml"/>
  <Override PartName="/ppt/slideLayouts/slideLayout923.xml" ContentType="application/vnd.openxmlformats-officedocument.presentationml.slideLayout+xml"/>
  <Override PartName="/ppt/slideLayouts/slideLayout924.xml" ContentType="application/vnd.openxmlformats-officedocument.presentationml.slideLayout+xml"/>
  <Override PartName="/ppt/slideLayouts/slideLayout925.xml" ContentType="application/vnd.openxmlformats-officedocument.presentationml.slideLayout+xml"/>
  <Override PartName="/ppt/slideLayouts/slideLayout926.xml" ContentType="application/vnd.openxmlformats-officedocument.presentationml.slideLayout+xml"/>
  <Override PartName="/ppt/slideLayouts/slideLayout927.xml" ContentType="application/vnd.openxmlformats-officedocument.presentationml.slideLayout+xml"/>
  <Override PartName="/ppt/slideLayouts/slideLayout928.xml" ContentType="application/vnd.openxmlformats-officedocument.presentationml.slideLayout+xml"/>
  <Override PartName="/ppt/slideLayouts/slideLayout929.xml" ContentType="application/vnd.openxmlformats-officedocument.presentationml.slideLayout+xml"/>
  <Override PartName="/ppt/slideLayouts/slideLayout930.xml" ContentType="application/vnd.openxmlformats-officedocument.presentationml.slideLayout+xml"/>
  <Override PartName="/ppt/slideLayouts/slideLayout931.xml" ContentType="application/vnd.openxmlformats-officedocument.presentationml.slideLayout+xml"/>
  <Override PartName="/ppt/slideLayouts/slideLayout932.xml" ContentType="application/vnd.openxmlformats-officedocument.presentationml.slideLayout+xml"/>
  <Override PartName="/ppt/slideLayouts/slideLayout933.xml" ContentType="application/vnd.openxmlformats-officedocument.presentationml.slideLayout+xml"/>
  <Override PartName="/ppt/slideLayouts/slideLayout934.xml" ContentType="application/vnd.openxmlformats-officedocument.presentationml.slideLayout+xml"/>
  <Override PartName="/ppt/slideLayouts/slideLayout935.xml" ContentType="application/vnd.openxmlformats-officedocument.presentationml.slideLayout+xml"/>
  <Override PartName="/ppt/slideLayouts/slideLayout936.xml" ContentType="application/vnd.openxmlformats-officedocument.presentationml.slideLayout+xml"/>
  <Override PartName="/ppt/slideLayouts/slideLayout937.xml" ContentType="application/vnd.openxmlformats-officedocument.presentationml.slideLayout+xml"/>
  <Override PartName="/ppt/slideLayouts/slideLayout938.xml" ContentType="application/vnd.openxmlformats-officedocument.presentationml.slideLayout+xml"/>
  <Override PartName="/ppt/slideLayouts/slideLayout939.xml" ContentType="application/vnd.openxmlformats-officedocument.presentationml.slideLayout+xml"/>
  <Override PartName="/ppt/slideLayouts/slideLayout940.xml" ContentType="application/vnd.openxmlformats-officedocument.presentationml.slideLayout+xml"/>
  <Override PartName="/ppt/slideLayouts/slideLayout941.xml" ContentType="application/vnd.openxmlformats-officedocument.presentationml.slideLayout+xml"/>
  <Override PartName="/ppt/slideLayouts/slideLayout942.xml" ContentType="application/vnd.openxmlformats-officedocument.presentationml.slideLayout+xml"/>
  <Override PartName="/ppt/slideLayouts/slideLayout943.xml" ContentType="application/vnd.openxmlformats-officedocument.presentationml.slideLayout+xml"/>
  <Override PartName="/ppt/slideLayouts/slideLayout944.xml" ContentType="application/vnd.openxmlformats-officedocument.presentationml.slideLayout+xml"/>
  <Override PartName="/ppt/slideLayouts/slideLayout945.xml" ContentType="application/vnd.openxmlformats-officedocument.presentationml.slideLayout+xml"/>
  <Override PartName="/ppt/slideLayouts/slideLayout946.xml" ContentType="application/vnd.openxmlformats-officedocument.presentationml.slideLayout+xml"/>
  <Override PartName="/ppt/slideLayouts/slideLayout947.xml" ContentType="application/vnd.openxmlformats-officedocument.presentationml.slideLayout+xml"/>
  <Override PartName="/ppt/slideLayouts/slideLayout948.xml" ContentType="application/vnd.openxmlformats-officedocument.presentationml.slideLayout+xml"/>
  <Override PartName="/ppt/slideLayouts/slideLayout949.xml" ContentType="application/vnd.openxmlformats-officedocument.presentationml.slideLayout+xml"/>
  <Override PartName="/ppt/slideLayouts/slideLayout950.xml" ContentType="application/vnd.openxmlformats-officedocument.presentationml.slideLayout+xml"/>
  <Override PartName="/ppt/slideLayouts/slideLayout951.xml" ContentType="application/vnd.openxmlformats-officedocument.presentationml.slideLayout+xml"/>
  <Override PartName="/ppt/slideLayouts/slideLayout952.xml" ContentType="application/vnd.openxmlformats-officedocument.presentationml.slideLayout+xml"/>
  <Override PartName="/ppt/slideLayouts/slideLayout953.xml" ContentType="application/vnd.openxmlformats-officedocument.presentationml.slideLayout+xml"/>
  <Override PartName="/ppt/slideLayouts/slideLayout954.xml" ContentType="application/vnd.openxmlformats-officedocument.presentationml.slideLayout+xml"/>
  <Override PartName="/ppt/slideLayouts/slideLayout955.xml" ContentType="application/vnd.openxmlformats-officedocument.presentationml.slideLayout+xml"/>
  <Override PartName="/ppt/slideLayouts/slideLayout956.xml" ContentType="application/vnd.openxmlformats-officedocument.presentationml.slideLayout+xml"/>
  <Override PartName="/ppt/slideLayouts/slideLayout957.xml" ContentType="application/vnd.openxmlformats-officedocument.presentationml.slideLayout+xml"/>
  <Override PartName="/ppt/slideLayouts/slideLayout958.xml" ContentType="application/vnd.openxmlformats-officedocument.presentationml.slideLayout+xml"/>
  <Override PartName="/ppt/slideLayouts/slideLayout959.xml" ContentType="application/vnd.openxmlformats-officedocument.presentationml.slideLayout+xml"/>
  <Override PartName="/ppt/slideLayouts/slideLayout960.xml" ContentType="application/vnd.openxmlformats-officedocument.presentationml.slideLayout+xml"/>
  <Override PartName="/ppt/slideLayouts/slideLayout961.xml" ContentType="application/vnd.openxmlformats-officedocument.presentationml.slideLayout+xml"/>
  <Override PartName="/ppt/slideLayouts/slideLayout962.xml" ContentType="application/vnd.openxmlformats-officedocument.presentationml.slideLayout+xml"/>
  <Override PartName="/ppt/slideLayouts/slideLayout963.xml" ContentType="application/vnd.openxmlformats-officedocument.presentationml.slideLayout+xml"/>
  <Override PartName="/ppt/slideLayouts/slideLayout964.xml" ContentType="application/vnd.openxmlformats-officedocument.presentationml.slideLayout+xml"/>
  <Override PartName="/ppt/slideLayouts/slideLayout965.xml" ContentType="application/vnd.openxmlformats-officedocument.presentationml.slideLayout+xml"/>
  <Override PartName="/ppt/slideLayouts/slideLayout966.xml" ContentType="application/vnd.openxmlformats-officedocument.presentationml.slideLayout+xml"/>
  <Override PartName="/ppt/slideLayouts/slideLayout967.xml" ContentType="application/vnd.openxmlformats-officedocument.presentationml.slideLayout+xml"/>
  <Override PartName="/ppt/slideLayouts/slideLayout968.xml" ContentType="application/vnd.openxmlformats-officedocument.presentationml.slideLayout+xml"/>
  <Override PartName="/ppt/slideLayouts/slideLayout969.xml" ContentType="application/vnd.openxmlformats-officedocument.presentationml.slideLayout+xml"/>
  <Override PartName="/ppt/slideLayouts/slideLayout970.xml" ContentType="application/vnd.openxmlformats-officedocument.presentationml.slideLayout+xml"/>
  <Override PartName="/ppt/slideLayouts/slideLayout971.xml" ContentType="application/vnd.openxmlformats-officedocument.presentationml.slideLayout+xml"/>
  <Override PartName="/ppt/slideLayouts/slideLayout972.xml" ContentType="application/vnd.openxmlformats-officedocument.presentationml.slideLayout+xml"/>
  <Override PartName="/ppt/slideLayouts/slideLayout973.xml" ContentType="application/vnd.openxmlformats-officedocument.presentationml.slideLayout+xml"/>
  <Override PartName="/ppt/slideLayouts/slideLayout974.xml" ContentType="application/vnd.openxmlformats-officedocument.presentationml.slideLayout+xml"/>
  <Override PartName="/ppt/slideLayouts/slideLayout975.xml" ContentType="application/vnd.openxmlformats-officedocument.presentationml.slideLayout+xml"/>
  <Override PartName="/ppt/slideLayouts/slideLayout976.xml" ContentType="application/vnd.openxmlformats-officedocument.presentationml.slideLayout+xml"/>
  <Override PartName="/ppt/slideLayouts/slideLayout977.xml" ContentType="application/vnd.openxmlformats-officedocument.presentationml.slideLayout+xml"/>
  <Override PartName="/ppt/slideLayouts/slideLayout978.xml" ContentType="application/vnd.openxmlformats-officedocument.presentationml.slideLayout+xml"/>
  <Override PartName="/ppt/slideLayouts/slideLayout979.xml" ContentType="application/vnd.openxmlformats-officedocument.presentationml.slideLayout+xml"/>
  <Override PartName="/ppt/slideLayouts/slideLayout980.xml" ContentType="application/vnd.openxmlformats-officedocument.presentationml.slideLayout+xml"/>
  <Override PartName="/ppt/slideLayouts/slideLayout981.xml" ContentType="application/vnd.openxmlformats-officedocument.presentationml.slideLayout+xml"/>
  <Override PartName="/ppt/slideLayouts/slideLayout982.xml" ContentType="application/vnd.openxmlformats-officedocument.presentationml.slideLayout+xml"/>
  <Override PartName="/ppt/slideLayouts/slideLayout983.xml" ContentType="application/vnd.openxmlformats-officedocument.presentationml.slideLayout+xml"/>
  <Override PartName="/ppt/slideLayouts/slideLayout984.xml" ContentType="application/vnd.openxmlformats-officedocument.presentationml.slideLayout+xml"/>
  <Override PartName="/ppt/slideLayouts/slideLayout985.xml" ContentType="application/vnd.openxmlformats-officedocument.presentationml.slideLayout+xml"/>
  <Override PartName="/ppt/slideLayouts/slideLayout986.xml" ContentType="application/vnd.openxmlformats-officedocument.presentationml.slideLayout+xml"/>
  <Override PartName="/ppt/slideLayouts/slideLayout987.xml" ContentType="application/vnd.openxmlformats-officedocument.presentationml.slideLayout+xml"/>
  <Override PartName="/ppt/slideLayouts/slideLayout988.xml" ContentType="application/vnd.openxmlformats-officedocument.presentationml.slideLayout+xml"/>
  <Override PartName="/ppt/slideLayouts/slideLayout989.xml" ContentType="application/vnd.openxmlformats-officedocument.presentationml.slideLayout+xml"/>
  <Override PartName="/ppt/slideLayouts/slideLayout990.xml" ContentType="application/vnd.openxmlformats-officedocument.presentationml.slideLayout+xml"/>
  <Override PartName="/ppt/slideLayouts/slideLayout991.xml" ContentType="application/vnd.openxmlformats-officedocument.presentationml.slideLayout+xml"/>
  <Override PartName="/ppt/slideLayouts/slideLayout992.xml" ContentType="application/vnd.openxmlformats-officedocument.presentationml.slideLayout+xml"/>
  <Override PartName="/ppt/slideLayouts/slideLayout993.xml" ContentType="application/vnd.openxmlformats-officedocument.presentationml.slideLayout+xml"/>
  <Override PartName="/ppt/slideLayouts/slideLayout994.xml" ContentType="application/vnd.openxmlformats-officedocument.presentationml.slideLayout+xml"/>
  <Override PartName="/ppt/slideLayouts/slideLayout995.xml" ContentType="application/vnd.openxmlformats-officedocument.presentationml.slideLayout+xml"/>
  <Override PartName="/ppt/slideLayouts/slideLayout996.xml" ContentType="application/vnd.openxmlformats-officedocument.presentationml.slideLayout+xml"/>
  <Override PartName="/ppt/slideLayouts/slideLayout997.xml" ContentType="application/vnd.openxmlformats-officedocument.presentationml.slideLayout+xml"/>
  <Override PartName="/ppt/slideLayouts/slideLayout998.xml" ContentType="application/vnd.openxmlformats-officedocument.presentationml.slideLayout+xml"/>
  <Override PartName="/ppt/slideLayouts/slideLayout999.xml" ContentType="application/vnd.openxmlformats-officedocument.presentationml.slideLayout+xml"/>
  <Override PartName="/ppt/slideLayouts/slideLayout1000.xml" ContentType="application/vnd.openxmlformats-officedocument.presentationml.slideLayout+xml"/>
  <Override PartName="/ppt/slideLayouts/slideLayout1001.xml" ContentType="application/vnd.openxmlformats-officedocument.presentationml.slideLayout+xml"/>
  <Override PartName="/ppt/slideLayouts/slideLayout1002.xml" ContentType="application/vnd.openxmlformats-officedocument.presentationml.slideLayout+xml"/>
  <Override PartName="/ppt/slideLayouts/slideLayout1003.xml" ContentType="application/vnd.openxmlformats-officedocument.presentationml.slideLayout+xml"/>
  <Override PartName="/ppt/slideLayouts/slideLayout1004.xml" ContentType="application/vnd.openxmlformats-officedocument.presentationml.slideLayout+xml"/>
  <Override PartName="/ppt/slideLayouts/slideLayout1005.xml" ContentType="application/vnd.openxmlformats-officedocument.presentationml.slideLayout+xml"/>
  <Override PartName="/ppt/slideLayouts/slideLayout1006.xml" ContentType="application/vnd.openxmlformats-officedocument.presentationml.slideLayout+xml"/>
  <Override PartName="/ppt/slideLayouts/slideLayout1007.xml" ContentType="application/vnd.openxmlformats-officedocument.presentationml.slideLayout+xml"/>
  <Override PartName="/ppt/slideLayouts/slideLayout1008.xml" ContentType="application/vnd.openxmlformats-officedocument.presentationml.slideLayout+xml"/>
  <Override PartName="/ppt/slideLayouts/slideLayout1009.xml" ContentType="application/vnd.openxmlformats-officedocument.presentationml.slideLayout+xml"/>
  <Override PartName="/ppt/slideLayouts/slideLayout1010.xml" ContentType="application/vnd.openxmlformats-officedocument.presentationml.slideLayout+xml"/>
  <Override PartName="/ppt/slideLayouts/slideLayout1011.xml" ContentType="application/vnd.openxmlformats-officedocument.presentationml.slideLayout+xml"/>
  <Override PartName="/ppt/slideLayouts/slideLayout1012.xml" ContentType="application/vnd.openxmlformats-officedocument.presentationml.slideLayout+xml"/>
  <Override PartName="/ppt/slideLayouts/slideLayout1013.xml" ContentType="application/vnd.openxmlformats-officedocument.presentationml.slideLayout+xml"/>
  <Override PartName="/ppt/slideLayouts/slideLayout1014.xml" ContentType="application/vnd.openxmlformats-officedocument.presentationml.slideLayout+xml"/>
  <Override PartName="/ppt/slideLayouts/slideLayout1015.xml" ContentType="application/vnd.openxmlformats-officedocument.presentationml.slideLayout+xml"/>
  <Override PartName="/ppt/slideLayouts/slideLayout1016.xml" ContentType="application/vnd.openxmlformats-officedocument.presentationml.slideLayout+xml"/>
  <Override PartName="/ppt/slideLayouts/slideLayout1017.xml" ContentType="application/vnd.openxmlformats-officedocument.presentationml.slideLayout+xml"/>
  <Override PartName="/ppt/slideLayouts/slideLayout1018.xml" ContentType="application/vnd.openxmlformats-officedocument.presentationml.slideLayout+xml"/>
  <Override PartName="/ppt/slideLayouts/slideLayout1019.xml" ContentType="application/vnd.openxmlformats-officedocument.presentationml.slideLayout+xml"/>
  <Override PartName="/ppt/slideLayouts/slideLayout1020.xml" ContentType="application/vnd.openxmlformats-officedocument.presentationml.slideLayout+xml"/>
  <Override PartName="/ppt/slideLayouts/slideLayout1021.xml" ContentType="application/vnd.openxmlformats-officedocument.presentationml.slideLayout+xml"/>
  <Override PartName="/ppt/slideLayouts/slideLayout1022.xml" ContentType="application/vnd.openxmlformats-officedocument.presentationml.slideLayout+xml"/>
  <Override PartName="/ppt/slideLayouts/slideLayout1023.xml" ContentType="application/vnd.openxmlformats-officedocument.presentationml.slideLayout+xml"/>
  <Override PartName="/ppt/slideLayouts/slideLayout1024.xml" ContentType="application/vnd.openxmlformats-officedocument.presentationml.slideLayout+xml"/>
  <Override PartName="/ppt/slideLayouts/slideLayout1025.xml" ContentType="application/vnd.openxmlformats-officedocument.presentationml.slideLayout+xml"/>
  <Override PartName="/ppt/slideLayouts/slideLayout1026.xml" ContentType="application/vnd.openxmlformats-officedocument.presentationml.slideLayout+xml"/>
  <Override PartName="/ppt/slideLayouts/slideLayout1027.xml" ContentType="application/vnd.openxmlformats-officedocument.presentationml.slideLayout+xml"/>
  <Override PartName="/ppt/slideLayouts/slideLayout1028.xml" ContentType="application/vnd.openxmlformats-officedocument.presentationml.slideLayout+xml"/>
  <Override PartName="/ppt/slideLayouts/slideLayout1029.xml" ContentType="application/vnd.openxmlformats-officedocument.presentationml.slideLayout+xml"/>
  <Override PartName="/ppt/slideLayouts/slideLayout1030.xml" ContentType="application/vnd.openxmlformats-officedocument.presentationml.slideLayout+xml"/>
  <Override PartName="/ppt/slideLayouts/slideLayout1031.xml" ContentType="application/vnd.openxmlformats-officedocument.presentationml.slideLayout+xml"/>
  <Override PartName="/ppt/slideLayouts/slideLayout1032.xml" ContentType="application/vnd.openxmlformats-officedocument.presentationml.slideLayout+xml"/>
  <Override PartName="/ppt/slideLayouts/slideLayout1033.xml" ContentType="application/vnd.openxmlformats-officedocument.presentationml.slideLayout+xml"/>
  <Override PartName="/ppt/slideLayouts/slideLayout1034.xml" ContentType="application/vnd.openxmlformats-officedocument.presentationml.slideLayout+xml"/>
  <Override PartName="/ppt/slideLayouts/slideLayout1035.xml" ContentType="application/vnd.openxmlformats-officedocument.presentationml.slideLayout+xml"/>
  <Override PartName="/ppt/slideLayouts/slideLayout1036.xml" ContentType="application/vnd.openxmlformats-officedocument.presentationml.slideLayout+xml"/>
  <Override PartName="/ppt/slideLayouts/slideLayout1037.xml" ContentType="application/vnd.openxmlformats-officedocument.presentationml.slideLayout+xml"/>
  <Override PartName="/ppt/slideLayouts/slideLayout1038.xml" ContentType="application/vnd.openxmlformats-officedocument.presentationml.slideLayout+xml"/>
  <Override PartName="/ppt/slideLayouts/slideLayout1039.xml" ContentType="application/vnd.openxmlformats-officedocument.presentationml.slideLayout+xml"/>
  <Override PartName="/ppt/slideLayouts/slideLayout1040.xml" ContentType="application/vnd.openxmlformats-officedocument.presentationml.slideLayout+xml"/>
  <Override PartName="/ppt/slideLayouts/slideLayout1041.xml" ContentType="application/vnd.openxmlformats-officedocument.presentationml.slideLayout+xml"/>
  <Override PartName="/ppt/slideLayouts/slideLayout1042.xml" ContentType="application/vnd.openxmlformats-officedocument.presentationml.slideLayout+xml"/>
  <Override PartName="/ppt/slideLayouts/slideLayout1043.xml" ContentType="application/vnd.openxmlformats-officedocument.presentationml.slideLayout+xml"/>
  <Override PartName="/ppt/slideLayouts/slideLayout1044.xml" ContentType="application/vnd.openxmlformats-officedocument.presentationml.slideLayout+xml"/>
  <Override PartName="/ppt/slideLayouts/slideLayout1045.xml" ContentType="application/vnd.openxmlformats-officedocument.presentationml.slideLayout+xml"/>
  <Override PartName="/ppt/slideLayouts/slideLayout1046.xml" ContentType="application/vnd.openxmlformats-officedocument.presentationml.slideLayout+xml"/>
  <Override PartName="/ppt/slideLayouts/slideLayout1047.xml" ContentType="application/vnd.openxmlformats-officedocument.presentationml.slideLayout+xml"/>
  <Override PartName="/ppt/slideLayouts/slideLayout1048.xml" ContentType="application/vnd.openxmlformats-officedocument.presentationml.slideLayout+xml"/>
  <Override PartName="/ppt/slideLayouts/slideLayout1049.xml" ContentType="application/vnd.openxmlformats-officedocument.presentationml.slideLayout+xml"/>
  <Override PartName="/ppt/slideLayouts/slideLayout1050.xml" ContentType="application/vnd.openxmlformats-officedocument.presentationml.slideLayout+xml"/>
  <Override PartName="/ppt/slideLayouts/slideLayout1051.xml" ContentType="application/vnd.openxmlformats-officedocument.presentationml.slideLayout+xml"/>
  <Override PartName="/ppt/slideLayouts/slideLayout1052.xml" ContentType="application/vnd.openxmlformats-officedocument.presentationml.slideLayout+xml"/>
  <Override PartName="/ppt/slideLayouts/slideLayout1053.xml" ContentType="application/vnd.openxmlformats-officedocument.presentationml.slideLayout+xml"/>
  <Override PartName="/ppt/slideLayouts/slideLayout1054.xml" ContentType="application/vnd.openxmlformats-officedocument.presentationml.slideLayout+xml"/>
  <Override PartName="/ppt/slideLayouts/slideLayout1055.xml" ContentType="application/vnd.openxmlformats-officedocument.presentationml.slideLayout+xml"/>
  <Override PartName="/ppt/slideLayouts/slideLayout1056.xml" ContentType="application/vnd.openxmlformats-officedocument.presentationml.slideLayout+xml"/>
  <Override PartName="/ppt/slideLayouts/slideLayout1057.xml" ContentType="application/vnd.openxmlformats-officedocument.presentationml.slideLayout+xml"/>
  <Override PartName="/ppt/slideLayouts/slideLayout1058.xml" ContentType="application/vnd.openxmlformats-officedocument.presentationml.slideLayout+xml"/>
  <Override PartName="/ppt/slideLayouts/slideLayout1059.xml" ContentType="application/vnd.openxmlformats-officedocument.presentationml.slideLayout+xml"/>
  <Override PartName="/ppt/slideLayouts/slideLayout1060.xml" ContentType="application/vnd.openxmlformats-officedocument.presentationml.slideLayout+xml"/>
  <Override PartName="/ppt/slideLayouts/slideLayout1061.xml" ContentType="application/vnd.openxmlformats-officedocument.presentationml.slideLayout+xml"/>
  <Override PartName="/ppt/slideLayouts/slideLayout1062.xml" ContentType="application/vnd.openxmlformats-officedocument.presentationml.slideLayout+xml"/>
  <Override PartName="/ppt/slideLayouts/slideLayout1063.xml" ContentType="application/vnd.openxmlformats-officedocument.presentationml.slideLayout+xml"/>
  <Override PartName="/ppt/slideLayouts/slideLayout1064.xml" ContentType="application/vnd.openxmlformats-officedocument.presentationml.slideLayout+xml"/>
  <Override PartName="/ppt/slideLayouts/slideLayout1065.xml" ContentType="application/vnd.openxmlformats-officedocument.presentationml.slideLayout+xml"/>
  <Override PartName="/ppt/slideLayouts/slideLayout1066.xml" ContentType="application/vnd.openxmlformats-officedocument.presentationml.slideLayout+xml"/>
  <Override PartName="/ppt/slideLayouts/slideLayout1067.xml" ContentType="application/vnd.openxmlformats-officedocument.presentationml.slideLayout+xml"/>
  <Override PartName="/ppt/slideLayouts/slideLayout1068.xml" ContentType="application/vnd.openxmlformats-officedocument.presentationml.slideLayout+xml"/>
  <Override PartName="/ppt/slideLayouts/slideLayout1069.xml" ContentType="application/vnd.openxmlformats-officedocument.presentationml.slideLayout+xml"/>
  <Override PartName="/ppt/slideLayouts/slideLayout1070.xml" ContentType="application/vnd.openxmlformats-officedocument.presentationml.slideLayout+xml"/>
  <Override PartName="/ppt/slideLayouts/slideLayout1071.xml" ContentType="application/vnd.openxmlformats-officedocument.presentationml.slideLayout+xml"/>
  <Override PartName="/ppt/slideLayouts/slideLayout1072.xml" ContentType="application/vnd.openxmlformats-officedocument.presentationml.slideLayout+xml"/>
  <Override PartName="/ppt/slideLayouts/slideLayout1073.xml" ContentType="application/vnd.openxmlformats-officedocument.presentationml.slideLayout+xml"/>
  <Override PartName="/ppt/slideLayouts/slideLayout1074.xml" ContentType="application/vnd.openxmlformats-officedocument.presentationml.slideLayout+xml"/>
  <Override PartName="/ppt/slideLayouts/slideLayout1075.xml" ContentType="application/vnd.openxmlformats-officedocument.presentationml.slideLayout+xml"/>
  <Override PartName="/ppt/slideLayouts/slideLayout1076.xml" ContentType="application/vnd.openxmlformats-officedocument.presentationml.slideLayout+xml"/>
  <Override PartName="/ppt/slideLayouts/slideLayout1077.xml" ContentType="application/vnd.openxmlformats-officedocument.presentationml.slideLayout+xml"/>
  <Override PartName="/ppt/slideLayouts/slideLayout1078.xml" ContentType="application/vnd.openxmlformats-officedocument.presentationml.slideLayout+xml"/>
  <Override PartName="/ppt/slideLayouts/slideLayout1079.xml" ContentType="application/vnd.openxmlformats-officedocument.presentationml.slideLayout+xml"/>
  <Override PartName="/ppt/slideLayouts/slideLayout1080.xml" ContentType="application/vnd.openxmlformats-officedocument.presentationml.slideLayout+xml"/>
  <Override PartName="/ppt/slideLayouts/slideLayout1081.xml" ContentType="application/vnd.openxmlformats-officedocument.presentationml.slideLayout+xml"/>
  <Override PartName="/ppt/slideLayouts/slideLayout1082.xml" ContentType="application/vnd.openxmlformats-officedocument.presentationml.slideLayout+xml"/>
  <Override PartName="/ppt/slideLayouts/slideLayout1083.xml" ContentType="application/vnd.openxmlformats-officedocument.presentationml.slideLayout+xml"/>
  <Override PartName="/ppt/slideLayouts/slideLayout1084.xml" ContentType="application/vnd.openxmlformats-officedocument.presentationml.slideLayout+xml"/>
  <Override PartName="/ppt/slideLayouts/slideLayout1085.xml" ContentType="application/vnd.openxmlformats-officedocument.presentationml.slideLayout+xml"/>
  <Override PartName="/ppt/slideLayouts/slideLayout1086.xml" ContentType="application/vnd.openxmlformats-officedocument.presentationml.slideLayout+xml"/>
  <Override PartName="/ppt/slideLayouts/slideLayout1087.xml" ContentType="application/vnd.openxmlformats-officedocument.presentationml.slideLayout+xml"/>
  <Override PartName="/ppt/slideLayouts/slideLayout1088.xml" ContentType="application/vnd.openxmlformats-officedocument.presentationml.slideLayout+xml"/>
  <Override PartName="/ppt/slideLayouts/slideLayout1089.xml" ContentType="application/vnd.openxmlformats-officedocument.presentationml.slideLayout+xml"/>
  <Override PartName="/ppt/slideLayouts/slideLayout1090.xml" ContentType="application/vnd.openxmlformats-officedocument.presentationml.slideLayout+xml"/>
  <Override PartName="/ppt/slideLayouts/slideLayout1091.xml" ContentType="application/vnd.openxmlformats-officedocument.presentationml.slideLayout+xml"/>
  <Override PartName="/ppt/slideLayouts/slideLayout1092.xml" ContentType="application/vnd.openxmlformats-officedocument.presentationml.slideLayout+xml"/>
  <Override PartName="/ppt/slideLayouts/slideLayout1093.xml" ContentType="application/vnd.openxmlformats-officedocument.presentationml.slideLayout+xml"/>
  <Override PartName="/ppt/slideLayouts/slideLayout1094.xml" ContentType="application/vnd.openxmlformats-officedocument.presentationml.slideLayout+xml"/>
  <Override PartName="/ppt/slideLayouts/slideLayout1095.xml" ContentType="application/vnd.openxmlformats-officedocument.presentationml.slideLayout+xml"/>
  <Override PartName="/ppt/slideLayouts/slideLayout1096.xml" ContentType="application/vnd.openxmlformats-officedocument.presentationml.slideLayout+xml"/>
  <Override PartName="/ppt/slideLayouts/slideLayout1097.xml" ContentType="application/vnd.openxmlformats-officedocument.presentationml.slideLayout+xml"/>
  <Override PartName="/ppt/slideLayouts/slideLayout1098.xml" ContentType="application/vnd.openxmlformats-officedocument.presentationml.slideLayout+xml"/>
  <Override PartName="/ppt/slideLayouts/slideLayout1099.xml" ContentType="application/vnd.openxmlformats-officedocument.presentationml.slideLayout+xml"/>
  <Override PartName="/ppt/slideLayouts/slideLayout1100.xml" ContentType="application/vnd.openxmlformats-officedocument.presentationml.slideLayout+xml"/>
  <Override PartName="/ppt/slideLayouts/slideLayout1101.xml" ContentType="application/vnd.openxmlformats-officedocument.presentationml.slideLayout+xml"/>
  <Override PartName="/ppt/slideLayouts/slideLayout1102.xml" ContentType="application/vnd.openxmlformats-officedocument.presentationml.slideLayout+xml"/>
  <Override PartName="/ppt/slideLayouts/slideLayout1103.xml" ContentType="application/vnd.openxmlformats-officedocument.presentationml.slideLayout+xml"/>
  <Override PartName="/ppt/slideLayouts/slideLayout1104.xml" ContentType="application/vnd.openxmlformats-officedocument.presentationml.slideLayout+xml"/>
  <Override PartName="/ppt/slideLayouts/slideLayout1105.xml" ContentType="application/vnd.openxmlformats-officedocument.presentationml.slideLayout+xml"/>
  <Override PartName="/ppt/slideLayouts/slideLayout1106.xml" ContentType="application/vnd.openxmlformats-officedocument.presentationml.slideLayout+xml"/>
  <Override PartName="/ppt/slideLayouts/slideLayout1107.xml" ContentType="application/vnd.openxmlformats-officedocument.presentationml.slideLayout+xml"/>
  <Override PartName="/ppt/slideLayouts/slideLayout1108.xml" ContentType="application/vnd.openxmlformats-officedocument.presentationml.slideLayout+xml"/>
  <Override PartName="/ppt/slideLayouts/slideLayout1109.xml" ContentType="application/vnd.openxmlformats-officedocument.presentationml.slideLayout+xml"/>
  <Override PartName="/ppt/slideLayouts/slideLayout1110.xml" ContentType="application/vnd.openxmlformats-officedocument.presentationml.slideLayout+xml"/>
  <Override PartName="/ppt/slideLayouts/slideLayout1111.xml" ContentType="application/vnd.openxmlformats-officedocument.presentationml.slideLayout+xml"/>
  <Override PartName="/ppt/slideLayouts/slideLayout1112.xml" ContentType="application/vnd.openxmlformats-officedocument.presentationml.slideLayout+xml"/>
  <Override PartName="/ppt/slideLayouts/slideLayout1113.xml" ContentType="application/vnd.openxmlformats-officedocument.presentationml.slideLayout+xml"/>
  <Override PartName="/ppt/slideLayouts/slideLayout1114.xml" ContentType="application/vnd.openxmlformats-officedocument.presentationml.slideLayout+xml"/>
  <Override PartName="/ppt/slideLayouts/slideLayout1115.xml" ContentType="application/vnd.openxmlformats-officedocument.presentationml.slideLayout+xml"/>
  <Override PartName="/ppt/slideLayouts/slideLayout1116.xml" ContentType="application/vnd.openxmlformats-officedocument.presentationml.slideLayout+xml"/>
  <Override PartName="/ppt/slideLayouts/slideLayout1117.xml" ContentType="application/vnd.openxmlformats-officedocument.presentationml.slideLayout+xml"/>
  <Override PartName="/ppt/slideLayouts/slideLayout1118.xml" ContentType="application/vnd.openxmlformats-officedocument.presentationml.slideLayout+xml"/>
  <Override PartName="/ppt/slideLayouts/slideLayout1119.xml" ContentType="application/vnd.openxmlformats-officedocument.presentationml.slideLayout+xml"/>
  <Override PartName="/ppt/slideLayouts/slideLayout1120.xml" ContentType="application/vnd.openxmlformats-officedocument.presentationml.slideLayout+xml"/>
  <Override PartName="/ppt/slideLayouts/slideLayout1121.xml" ContentType="application/vnd.openxmlformats-officedocument.presentationml.slideLayout+xml"/>
  <Override PartName="/ppt/slideLayouts/slideLayout1122.xml" ContentType="application/vnd.openxmlformats-officedocument.presentationml.slideLayout+xml"/>
  <Override PartName="/ppt/slideLayouts/slideLayout1123.xml" ContentType="application/vnd.openxmlformats-officedocument.presentationml.slideLayout+xml"/>
  <Override PartName="/ppt/slideLayouts/slideLayout1124.xml" ContentType="application/vnd.openxmlformats-officedocument.presentationml.slideLayout+xml"/>
  <Override PartName="/ppt/slideLayouts/slideLayout1125.xml" ContentType="application/vnd.openxmlformats-officedocument.presentationml.slideLayout+xml"/>
  <Override PartName="/ppt/slideLayouts/slideLayout1126.xml" ContentType="application/vnd.openxmlformats-officedocument.presentationml.slideLayout+xml"/>
  <Override PartName="/ppt/slideLayouts/slideLayout1127.xml" ContentType="application/vnd.openxmlformats-officedocument.presentationml.slideLayout+xml"/>
  <Override PartName="/ppt/slideLayouts/slideLayout1128.xml" ContentType="application/vnd.openxmlformats-officedocument.presentationml.slideLayout+xml"/>
  <Override PartName="/ppt/slideLayouts/slideLayout1129.xml" ContentType="application/vnd.openxmlformats-officedocument.presentationml.slideLayout+xml"/>
  <Override PartName="/ppt/slideLayouts/slideLayout1130.xml" ContentType="application/vnd.openxmlformats-officedocument.presentationml.slideLayout+xml"/>
  <Override PartName="/ppt/slideLayouts/slideLayout1131.xml" ContentType="application/vnd.openxmlformats-officedocument.presentationml.slideLayout+xml"/>
  <Override PartName="/ppt/slideLayouts/slideLayout1132.xml" ContentType="application/vnd.openxmlformats-officedocument.presentationml.slideLayout+xml"/>
  <Override PartName="/ppt/slideLayouts/slideLayout1133.xml" ContentType="application/vnd.openxmlformats-officedocument.presentationml.slideLayout+xml"/>
  <Override PartName="/ppt/slideLayouts/slideLayout1134.xml" ContentType="application/vnd.openxmlformats-officedocument.presentationml.slideLayout+xml"/>
  <Override PartName="/ppt/slideLayouts/slideLayout1135.xml" ContentType="application/vnd.openxmlformats-officedocument.presentationml.slideLayout+xml"/>
  <Override PartName="/ppt/slideLayouts/slideLayout1136.xml" ContentType="application/vnd.openxmlformats-officedocument.presentationml.slideLayout+xml"/>
  <Override PartName="/ppt/slideLayouts/slideLayout1137.xml" ContentType="application/vnd.openxmlformats-officedocument.presentationml.slideLayout+xml"/>
  <Override PartName="/ppt/slideLayouts/slideLayout1138.xml" ContentType="application/vnd.openxmlformats-officedocument.presentationml.slideLayout+xml"/>
  <Override PartName="/ppt/slideLayouts/slideLayout1139.xml" ContentType="application/vnd.openxmlformats-officedocument.presentationml.slideLayout+xml"/>
  <Override PartName="/ppt/slideLayouts/slideLayout1140.xml" ContentType="application/vnd.openxmlformats-officedocument.presentationml.slideLayout+xml"/>
  <Override PartName="/ppt/slideLayouts/slideLayout1141.xml" ContentType="application/vnd.openxmlformats-officedocument.presentationml.slideLayout+xml"/>
  <Override PartName="/ppt/slideLayouts/slideLayout1142.xml" ContentType="application/vnd.openxmlformats-officedocument.presentationml.slideLayout+xml"/>
  <Override PartName="/ppt/slideLayouts/slideLayout1143.xml" ContentType="application/vnd.openxmlformats-officedocument.presentationml.slideLayout+xml"/>
  <Override PartName="/ppt/slideLayouts/slideLayout1144.xml" ContentType="application/vnd.openxmlformats-officedocument.presentationml.slideLayout+xml"/>
  <Override PartName="/ppt/slideLayouts/slideLayout1145.xml" ContentType="application/vnd.openxmlformats-officedocument.presentationml.slideLayout+xml"/>
  <Override PartName="/ppt/slideLayouts/slideLayout1146.xml" ContentType="application/vnd.openxmlformats-officedocument.presentationml.slideLayout+xml"/>
  <Override PartName="/ppt/slideLayouts/slideLayout1147.xml" ContentType="application/vnd.openxmlformats-officedocument.presentationml.slideLayout+xml"/>
  <Override PartName="/ppt/slideLayouts/slideLayout1148.xml" ContentType="application/vnd.openxmlformats-officedocument.presentationml.slideLayout+xml"/>
  <Override PartName="/ppt/slideLayouts/slideLayout1149.xml" ContentType="application/vnd.openxmlformats-officedocument.presentationml.slideLayout+xml"/>
  <Override PartName="/ppt/slideLayouts/slideLayout1150.xml" ContentType="application/vnd.openxmlformats-officedocument.presentationml.slideLayout+xml"/>
  <Override PartName="/ppt/slideLayouts/slideLayout1151.xml" ContentType="application/vnd.openxmlformats-officedocument.presentationml.slideLayout+xml"/>
  <Override PartName="/ppt/slideLayouts/slideLayout1152.xml" ContentType="application/vnd.openxmlformats-officedocument.presentationml.slideLayout+xml"/>
  <Override PartName="/ppt/slideLayouts/slideLayout1153.xml" ContentType="application/vnd.openxmlformats-officedocument.presentationml.slideLayout+xml"/>
  <Override PartName="/ppt/slideLayouts/slideLayout1154.xml" ContentType="application/vnd.openxmlformats-officedocument.presentationml.slideLayout+xml"/>
  <Override PartName="/ppt/slideLayouts/slideLayout1155.xml" ContentType="application/vnd.openxmlformats-officedocument.presentationml.slideLayout+xml"/>
  <Override PartName="/ppt/slideLayouts/slideLayout1156.xml" ContentType="application/vnd.openxmlformats-officedocument.presentationml.slideLayout+xml"/>
  <Override PartName="/ppt/slideLayouts/slideLayout1157.xml" ContentType="application/vnd.openxmlformats-officedocument.presentationml.slideLayout+xml"/>
  <Override PartName="/ppt/slideLayouts/slideLayout1158.xml" ContentType="application/vnd.openxmlformats-officedocument.presentationml.slideLayout+xml"/>
  <Override PartName="/ppt/slideLayouts/slideLayout1159.xml" ContentType="application/vnd.openxmlformats-officedocument.presentationml.slideLayout+xml"/>
  <Override PartName="/ppt/slideLayouts/slideLayout1160.xml" ContentType="application/vnd.openxmlformats-officedocument.presentationml.slideLayout+xml"/>
  <Override PartName="/ppt/slideLayouts/slideLayout1161.xml" ContentType="application/vnd.openxmlformats-officedocument.presentationml.slideLayout+xml"/>
  <Override PartName="/ppt/slideLayouts/slideLayout1162.xml" ContentType="application/vnd.openxmlformats-officedocument.presentationml.slideLayout+xml"/>
  <Override PartName="/ppt/slideLayouts/slideLayout1163.xml" ContentType="application/vnd.openxmlformats-officedocument.presentationml.slideLayout+xml"/>
  <Override PartName="/ppt/slideLayouts/slideLayout1164.xml" ContentType="application/vnd.openxmlformats-officedocument.presentationml.slideLayout+xml"/>
  <Override PartName="/ppt/slideLayouts/slideLayout1165.xml" ContentType="application/vnd.openxmlformats-officedocument.presentationml.slideLayout+xml"/>
  <Override PartName="/ppt/slideLayouts/slideLayout1166.xml" ContentType="application/vnd.openxmlformats-officedocument.presentationml.slideLayout+xml"/>
  <Override PartName="/ppt/slideLayouts/slideLayout1167.xml" ContentType="application/vnd.openxmlformats-officedocument.presentationml.slideLayout+xml"/>
  <Override PartName="/ppt/slideLayouts/slideLayout1168.xml" ContentType="application/vnd.openxmlformats-officedocument.presentationml.slideLayout+xml"/>
  <Override PartName="/ppt/slideLayouts/slideLayout1169.xml" ContentType="application/vnd.openxmlformats-officedocument.presentationml.slideLayout+xml"/>
  <Override PartName="/ppt/slideLayouts/slideLayout1170.xml" ContentType="application/vnd.openxmlformats-officedocument.presentationml.slideLayout+xml"/>
  <Override PartName="/ppt/slideLayouts/slideLayout1171.xml" ContentType="application/vnd.openxmlformats-officedocument.presentationml.slideLayout+xml"/>
  <Override PartName="/ppt/slideLayouts/slideLayout1172.xml" ContentType="application/vnd.openxmlformats-officedocument.presentationml.slideLayout+xml"/>
  <Override PartName="/ppt/slideLayouts/slideLayout1173.xml" ContentType="application/vnd.openxmlformats-officedocument.presentationml.slideLayout+xml"/>
  <Override PartName="/ppt/slideLayouts/slideLayout1174.xml" ContentType="application/vnd.openxmlformats-officedocument.presentationml.slideLayout+xml"/>
  <Override PartName="/ppt/slideLayouts/slideLayout1175.xml" ContentType="application/vnd.openxmlformats-officedocument.presentationml.slideLayout+xml"/>
  <Override PartName="/ppt/slideLayouts/slideLayout1176.xml" ContentType="application/vnd.openxmlformats-officedocument.presentationml.slideLayout+xml"/>
  <Override PartName="/ppt/slideLayouts/slideLayout1177.xml" ContentType="application/vnd.openxmlformats-officedocument.presentationml.slideLayout+xml"/>
  <Override PartName="/ppt/slideLayouts/slideLayout1178.xml" ContentType="application/vnd.openxmlformats-officedocument.presentationml.slideLayout+xml"/>
  <Override PartName="/ppt/slideLayouts/slideLayout1179.xml" ContentType="application/vnd.openxmlformats-officedocument.presentationml.slideLayout+xml"/>
  <Override PartName="/ppt/slideLayouts/slideLayout1180.xml" ContentType="application/vnd.openxmlformats-officedocument.presentationml.slideLayout+xml"/>
  <Override PartName="/ppt/slideLayouts/slideLayout1181.xml" ContentType="application/vnd.openxmlformats-officedocument.presentationml.slideLayout+xml"/>
  <Override PartName="/ppt/slideLayouts/slideLayout1182.xml" ContentType="application/vnd.openxmlformats-officedocument.presentationml.slideLayout+xml"/>
  <Override PartName="/ppt/slideLayouts/slideLayout1183.xml" ContentType="application/vnd.openxmlformats-officedocument.presentationml.slideLayout+xml"/>
  <Override PartName="/ppt/slideLayouts/slideLayout1184.xml" ContentType="application/vnd.openxmlformats-officedocument.presentationml.slideLayout+xml"/>
  <Override PartName="/ppt/slideLayouts/slideLayout1185.xml" ContentType="application/vnd.openxmlformats-officedocument.presentationml.slideLayout+xml"/>
  <Override PartName="/ppt/slideLayouts/slideLayout1186.xml" ContentType="application/vnd.openxmlformats-officedocument.presentationml.slideLayout+xml"/>
  <Override PartName="/ppt/slideLayouts/slideLayout1187.xml" ContentType="application/vnd.openxmlformats-officedocument.presentationml.slideLayout+xml"/>
  <Override PartName="/ppt/slideLayouts/slideLayout1188.xml" ContentType="application/vnd.openxmlformats-officedocument.presentationml.slideLayout+xml"/>
  <Override PartName="/ppt/slideLayouts/slideLayout1189.xml" ContentType="application/vnd.openxmlformats-officedocument.presentationml.slideLayout+xml"/>
  <Override PartName="/ppt/slideLayouts/slideLayout1190.xml" ContentType="application/vnd.openxmlformats-officedocument.presentationml.slideLayout+xml"/>
  <Override PartName="/ppt/slideLayouts/slideLayout1191.xml" ContentType="application/vnd.openxmlformats-officedocument.presentationml.slideLayout+xml"/>
  <Override PartName="/ppt/slideLayouts/slideLayout1192.xml" ContentType="application/vnd.openxmlformats-officedocument.presentationml.slideLayout+xml"/>
  <Override PartName="/ppt/slideLayouts/slideLayout1193.xml" ContentType="application/vnd.openxmlformats-officedocument.presentationml.slideLayout+xml"/>
  <Override PartName="/ppt/slideLayouts/slideLayout1194.xml" ContentType="application/vnd.openxmlformats-officedocument.presentationml.slideLayout+xml"/>
  <Override PartName="/ppt/slideLayouts/slideLayout1195.xml" ContentType="application/vnd.openxmlformats-officedocument.presentationml.slideLayout+xml"/>
  <Override PartName="/ppt/slideLayouts/slideLayout1196.xml" ContentType="application/vnd.openxmlformats-officedocument.presentationml.slideLayout+xml"/>
  <Override PartName="/ppt/slideLayouts/slideLayout1197.xml" ContentType="application/vnd.openxmlformats-officedocument.presentationml.slideLayout+xml"/>
  <Override PartName="/ppt/slideLayouts/slideLayout1198.xml" ContentType="application/vnd.openxmlformats-officedocument.presentationml.slideLayout+xml"/>
  <Override PartName="/ppt/slideLayouts/slideLayout1199.xml" ContentType="application/vnd.openxmlformats-officedocument.presentationml.slideLayout+xml"/>
  <Override PartName="/ppt/slideLayouts/slideLayout1200.xml" ContentType="application/vnd.openxmlformats-officedocument.presentationml.slideLayout+xml"/>
  <Override PartName="/ppt/slideLayouts/slideLayout1201.xml" ContentType="application/vnd.openxmlformats-officedocument.presentationml.slideLayout+xml"/>
  <Override PartName="/ppt/slideLayouts/slideLayout1202.xml" ContentType="application/vnd.openxmlformats-officedocument.presentationml.slideLayout+xml"/>
  <Override PartName="/ppt/slideLayouts/slideLayout1203.xml" ContentType="application/vnd.openxmlformats-officedocument.presentationml.slideLayout+xml"/>
  <Override PartName="/ppt/slideLayouts/slideLayout1204.xml" ContentType="application/vnd.openxmlformats-officedocument.presentationml.slideLayout+xml"/>
  <Override PartName="/ppt/slideLayouts/slideLayout1205.xml" ContentType="application/vnd.openxmlformats-officedocument.presentationml.slideLayout+xml"/>
  <Override PartName="/ppt/slideLayouts/slideLayout1206.xml" ContentType="application/vnd.openxmlformats-officedocument.presentationml.slideLayout+xml"/>
  <Override PartName="/ppt/slideLayouts/slideLayout1207.xml" ContentType="application/vnd.openxmlformats-officedocument.presentationml.slideLayout+xml"/>
  <Override PartName="/ppt/slideLayouts/slideLayout1208.xml" ContentType="application/vnd.openxmlformats-officedocument.presentationml.slideLayout+xml"/>
  <Override PartName="/ppt/slideLayouts/slideLayout1209.xml" ContentType="application/vnd.openxmlformats-officedocument.presentationml.slideLayout+xml"/>
  <Override PartName="/ppt/slideLayouts/slideLayout1210.xml" ContentType="application/vnd.openxmlformats-officedocument.presentationml.slideLayout+xml"/>
  <Override PartName="/ppt/slideLayouts/slideLayout1211.xml" ContentType="application/vnd.openxmlformats-officedocument.presentationml.slideLayout+xml"/>
  <Override PartName="/ppt/slideLayouts/slideLayout1212.xml" ContentType="application/vnd.openxmlformats-officedocument.presentationml.slideLayout+xml"/>
  <Override PartName="/ppt/slideLayouts/slideLayout1213.xml" ContentType="application/vnd.openxmlformats-officedocument.presentationml.slideLayout+xml"/>
  <Override PartName="/ppt/slideLayouts/slideLayout1214.xml" ContentType="application/vnd.openxmlformats-officedocument.presentationml.slideLayout+xml"/>
  <Override PartName="/ppt/slideLayouts/slideLayout1215.xml" ContentType="application/vnd.openxmlformats-officedocument.presentationml.slideLayout+xml"/>
  <Override PartName="/ppt/slideLayouts/slideLayout1216.xml" ContentType="application/vnd.openxmlformats-officedocument.presentationml.slideLayout+xml"/>
  <Override PartName="/ppt/slideLayouts/slideLayout1217.xml" ContentType="application/vnd.openxmlformats-officedocument.presentationml.slideLayout+xml"/>
  <Override PartName="/ppt/slideLayouts/slideLayout1218.xml" ContentType="application/vnd.openxmlformats-officedocument.presentationml.slideLayout+xml"/>
  <Override PartName="/ppt/slideLayouts/slideLayout1219.xml" ContentType="application/vnd.openxmlformats-officedocument.presentationml.slideLayout+xml"/>
  <Override PartName="/ppt/slideLayouts/slideLayout1220.xml" ContentType="application/vnd.openxmlformats-officedocument.presentationml.slideLayout+xml"/>
  <Override PartName="/ppt/slideLayouts/slideLayout1221.xml" ContentType="application/vnd.openxmlformats-officedocument.presentationml.slideLayout+xml"/>
  <Override PartName="/ppt/slideLayouts/slideLayout1222.xml" ContentType="application/vnd.openxmlformats-officedocument.presentationml.slideLayout+xml"/>
  <Override PartName="/ppt/slideLayouts/slideLayout1223.xml" ContentType="application/vnd.openxmlformats-officedocument.presentationml.slideLayout+xml"/>
  <Override PartName="/ppt/slideLayouts/slideLayout1224.xml" ContentType="application/vnd.openxmlformats-officedocument.presentationml.slideLayout+xml"/>
  <Override PartName="/ppt/slideLayouts/slideLayout1225.xml" ContentType="application/vnd.openxmlformats-officedocument.presentationml.slideLayout+xml"/>
  <Override PartName="/ppt/slideLayouts/slideLayout1226.xml" ContentType="application/vnd.openxmlformats-officedocument.presentationml.slideLayout+xml"/>
  <Override PartName="/ppt/slideLayouts/slideLayout1227.xml" ContentType="application/vnd.openxmlformats-officedocument.presentationml.slideLayout+xml"/>
  <Override PartName="/ppt/slideLayouts/slideLayout1228.xml" ContentType="application/vnd.openxmlformats-officedocument.presentationml.slideLayout+xml"/>
  <Override PartName="/ppt/slideLayouts/slideLayout1229.xml" ContentType="application/vnd.openxmlformats-officedocument.presentationml.slideLayout+xml"/>
  <Override PartName="/ppt/slideLayouts/slideLayout1230.xml" ContentType="application/vnd.openxmlformats-officedocument.presentationml.slideLayout+xml"/>
  <Override PartName="/ppt/slideLayouts/slideLayout1231.xml" ContentType="application/vnd.openxmlformats-officedocument.presentationml.slideLayout+xml"/>
  <Override PartName="/ppt/slideLayouts/slideLayout1232.xml" ContentType="application/vnd.openxmlformats-officedocument.presentationml.slideLayout+xml"/>
  <Override PartName="/ppt/slideLayouts/slideLayout1233.xml" ContentType="application/vnd.openxmlformats-officedocument.presentationml.slideLayout+xml"/>
  <Override PartName="/ppt/slideLayouts/slideLayout1234.xml" ContentType="application/vnd.openxmlformats-officedocument.presentationml.slideLayout+xml"/>
  <Override PartName="/ppt/slideLayouts/slideLayout1235.xml" ContentType="application/vnd.openxmlformats-officedocument.presentationml.slideLayout+xml"/>
  <Override PartName="/ppt/slideLayouts/slideLayout1236.xml" ContentType="application/vnd.openxmlformats-officedocument.presentationml.slideLayout+xml"/>
  <Override PartName="/ppt/slideLayouts/slideLayout1237.xml" ContentType="application/vnd.openxmlformats-officedocument.presentationml.slideLayout+xml"/>
  <Override PartName="/ppt/slideLayouts/slideLayout1238.xml" ContentType="application/vnd.openxmlformats-officedocument.presentationml.slideLayout+xml"/>
  <Override PartName="/ppt/slideLayouts/slideLayout1239.xml" ContentType="application/vnd.openxmlformats-officedocument.presentationml.slideLayout+xml"/>
  <Override PartName="/ppt/slideLayouts/slideLayout1240.xml" ContentType="application/vnd.openxmlformats-officedocument.presentationml.slideLayout+xml"/>
  <Override PartName="/ppt/slideLayouts/slideLayout1241.xml" ContentType="application/vnd.openxmlformats-officedocument.presentationml.slideLayout+xml"/>
  <Override PartName="/ppt/slideLayouts/slideLayout1242.xml" ContentType="application/vnd.openxmlformats-officedocument.presentationml.slideLayout+xml"/>
  <Override PartName="/ppt/slideLayouts/slideLayout1243.xml" ContentType="application/vnd.openxmlformats-officedocument.presentationml.slideLayout+xml"/>
  <Override PartName="/ppt/slideLayouts/slideLayout1244.xml" ContentType="application/vnd.openxmlformats-officedocument.presentationml.slideLayout+xml"/>
  <Override PartName="/ppt/slideLayouts/slideLayout1245.xml" ContentType="application/vnd.openxmlformats-officedocument.presentationml.slideLayout+xml"/>
  <Override PartName="/ppt/slideLayouts/slideLayout1246.xml" ContentType="application/vnd.openxmlformats-officedocument.presentationml.slideLayout+xml"/>
  <Override PartName="/ppt/slideLayouts/slideLayout1247.xml" ContentType="application/vnd.openxmlformats-officedocument.presentationml.slideLayout+xml"/>
  <Override PartName="/ppt/slideLayouts/slideLayout1248.xml" ContentType="application/vnd.openxmlformats-officedocument.presentationml.slideLayout+xml"/>
  <Override PartName="/ppt/slideLayouts/slideLayout1249.xml" ContentType="application/vnd.openxmlformats-officedocument.presentationml.slideLayout+xml"/>
  <Override PartName="/ppt/slideLayouts/slideLayout1250.xml" ContentType="application/vnd.openxmlformats-officedocument.presentationml.slideLayout+xml"/>
  <Override PartName="/ppt/slideLayouts/slideLayout1251.xml" ContentType="application/vnd.openxmlformats-officedocument.presentationml.slideLayout+xml"/>
  <Override PartName="/ppt/slideLayouts/slideLayout1252.xml" ContentType="application/vnd.openxmlformats-officedocument.presentationml.slideLayout+xml"/>
  <Override PartName="/ppt/slideLayouts/slideLayout1253.xml" ContentType="application/vnd.openxmlformats-officedocument.presentationml.slideLayout+xml"/>
  <Override PartName="/ppt/slideLayouts/slideLayout1254.xml" ContentType="application/vnd.openxmlformats-officedocument.presentationml.slideLayout+xml"/>
  <Override PartName="/ppt/slideLayouts/slideLayout1255.xml" ContentType="application/vnd.openxmlformats-officedocument.presentationml.slideLayout+xml"/>
  <Override PartName="/ppt/slideLayouts/slideLayout1256.xml" ContentType="application/vnd.openxmlformats-officedocument.presentationml.slideLayout+xml"/>
  <Override PartName="/ppt/slideLayouts/slideLayout1257.xml" ContentType="application/vnd.openxmlformats-officedocument.presentationml.slideLayout+xml"/>
  <Override PartName="/ppt/slideLayouts/slideLayout1258.xml" ContentType="application/vnd.openxmlformats-officedocument.presentationml.slideLayout+xml"/>
  <Override PartName="/ppt/slideLayouts/slideLayout1259.xml" ContentType="application/vnd.openxmlformats-officedocument.presentationml.slideLayout+xml"/>
  <Override PartName="/ppt/slideLayouts/slideLayout1260.xml" ContentType="application/vnd.openxmlformats-officedocument.presentationml.slideLayout+xml"/>
  <Override PartName="/ppt/slideLayouts/slideLayout1261.xml" ContentType="application/vnd.openxmlformats-officedocument.presentationml.slideLayout+xml"/>
  <Override PartName="/ppt/slideLayouts/slideLayout1262.xml" ContentType="application/vnd.openxmlformats-officedocument.presentationml.slideLayout+xml"/>
  <Override PartName="/ppt/slideLayouts/slideLayout1263.xml" ContentType="application/vnd.openxmlformats-officedocument.presentationml.slideLayout+xml"/>
  <Override PartName="/ppt/slideLayouts/slideLayout1264.xml" ContentType="application/vnd.openxmlformats-officedocument.presentationml.slideLayout+xml"/>
  <Override PartName="/ppt/slideLayouts/slideLayout1265.xml" ContentType="application/vnd.openxmlformats-officedocument.presentationml.slideLayout+xml"/>
  <Override PartName="/ppt/slideLayouts/slideLayout1266.xml" ContentType="application/vnd.openxmlformats-officedocument.presentationml.slideLayout+xml"/>
  <Override PartName="/ppt/slideLayouts/slideLayout1267.xml" ContentType="application/vnd.openxmlformats-officedocument.presentationml.slideLayout+xml"/>
  <Override PartName="/ppt/slideLayouts/slideLayout1268.xml" ContentType="application/vnd.openxmlformats-officedocument.presentationml.slideLayout+xml"/>
  <Override PartName="/ppt/slideLayouts/slideLayout1269.xml" ContentType="application/vnd.openxmlformats-officedocument.presentationml.slideLayout+xml"/>
  <Override PartName="/ppt/slideLayouts/slideLayout1270.xml" ContentType="application/vnd.openxmlformats-officedocument.presentationml.slideLayout+xml"/>
  <Override PartName="/ppt/slideLayouts/slideLayout1271.xml" ContentType="application/vnd.openxmlformats-officedocument.presentationml.slideLayout+xml"/>
  <Override PartName="/ppt/slideLayouts/slideLayout1272.xml" ContentType="application/vnd.openxmlformats-officedocument.presentationml.slideLayout+xml"/>
  <Override PartName="/ppt/slideLayouts/slideLayout1273.xml" ContentType="application/vnd.openxmlformats-officedocument.presentationml.slideLayout+xml"/>
  <Override PartName="/ppt/slideLayouts/slideLayout1274.xml" ContentType="application/vnd.openxmlformats-officedocument.presentationml.slideLayout+xml"/>
  <Override PartName="/ppt/slideLayouts/slideLayout1275.xml" ContentType="application/vnd.openxmlformats-officedocument.presentationml.slideLayout+xml"/>
  <Override PartName="/ppt/slideLayouts/slideLayout1276.xml" ContentType="application/vnd.openxmlformats-officedocument.presentationml.slideLayout+xml"/>
  <Override PartName="/ppt/slideLayouts/slideLayout1277.xml" ContentType="application/vnd.openxmlformats-officedocument.presentationml.slideLayout+xml"/>
  <Override PartName="/ppt/slideLayouts/slideLayout1278.xml" ContentType="application/vnd.openxmlformats-officedocument.presentationml.slideLayout+xml"/>
  <Override PartName="/ppt/slideLayouts/slideLayout1279.xml" ContentType="application/vnd.openxmlformats-officedocument.presentationml.slideLayout+xml"/>
  <Override PartName="/ppt/slideLayouts/slideLayout1280.xml" ContentType="application/vnd.openxmlformats-officedocument.presentationml.slideLayout+xml"/>
  <Override PartName="/ppt/slideLayouts/slideLayout1281.xml" ContentType="application/vnd.openxmlformats-officedocument.presentationml.slideLayout+xml"/>
  <Override PartName="/ppt/slideLayouts/slideLayout1282.xml" ContentType="application/vnd.openxmlformats-officedocument.presentationml.slideLayout+xml"/>
  <Override PartName="/ppt/slideLayouts/slideLayout1283.xml" ContentType="application/vnd.openxmlformats-officedocument.presentationml.slideLayout+xml"/>
  <Override PartName="/ppt/slideLayouts/slideLayout1284.xml" ContentType="application/vnd.openxmlformats-officedocument.presentationml.slideLayout+xml"/>
  <Override PartName="/ppt/slideLayouts/slideLayout1285.xml" ContentType="application/vnd.openxmlformats-officedocument.presentationml.slideLayout+xml"/>
  <Override PartName="/ppt/slideLayouts/slideLayout1286.xml" ContentType="application/vnd.openxmlformats-officedocument.presentationml.slideLayout+xml"/>
  <Override PartName="/ppt/slideLayouts/slideLayout1287.xml" ContentType="application/vnd.openxmlformats-officedocument.presentationml.slideLayout+xml"/>
  <Override PartName="/ppt/slideLayouts/slideLayout1288.xml" ContentType="application/vnd.openxmlformats-officedocument.presentationml.slideLayout+xml"/>
  <Override PartName="/ppt/slideLayouts/slideLayout1289.xml" ContentType="application/vnd.openxmlformats-officedocument.presentationml.slideLayout+xml"/>
  <Override PartName="/ppt/slideLayouts/slideLayout1290.xml" ContentType="application/vnd.openxmlformats-officedocument.presentationml.slideLayout+xml"/>
  <Override PartName="/ppt/slideLayouts/slideLayout1291.xml" ContentType="application/vnd.openxmlformats-officedocument.presentationml.slideLayout+xml"/>
  <Override PartName="/ppt/slideLayouts/slideLayout1292.xml" ContentType="application/vnd.openxmlformats-officedocument.presentationml.slideLayout+xml"/>
  <Override PartName="/ppt/slideLayouts/slideLayout1293.xml" ContentType="application/vnd.openxmlformats-officedocument.presentationml.slideLayout+xml"/>
  <Override PartName="/ppt/slideLayouts/slideLayout1294.xml" ContentType="application/vnd.openxmlformats-officedocument.presentationml.slideLayout+xml"/>
  <Override PartName="/ppt/slideLayouts/slideLayout1295.xml" ContentType="application/vnd.openxmlformats-officedocument.presentationml.slideLayout+xml"/>
  <Override PartName="/ppt/slideLayouts/slideLayout1296.xml" ContentType="application/vnd.openxmlformats-officedocument.presentationml.slideLayout+xml"/>
  <Override PartName="/ppt/slideLayouts/slideLayout1297.xml" ContentType="application/vnd.openxmlformats-officedocument.presentationml.slideLayout+xml"/>
  <Override PartName="/ppt/slideLayouts/slideLayout1298.xml" ContentType="application/vnd.openxmlformats-officedocument.presentationml.slideLayout+xml"/>
  <Override PartName="/ppt/slideLayouts/slideLayout1299.xml" ContentType="application/vnd.openxmlformats-officedocument.presentationml.slideLayout+xml"/>
  <Override PartName="/ppt/slideLayouts/slideLayout1300.xml" ContentType="application/vnd.openxmlformats-officedocument.presentationml.slideLayout+xml"/>
  <Override PartName="/ppt/slideLayouts/slideLayout1301.xml" ContentType="application/vnd.openxmlformats-officedocument.presentationml.slideLayout+xml"/>
  <Override PartName="/ppt/slideLayouts/slideLayout1302.xml" ContentType="application/vnd.openxmlformats-officedocument.presentationml.slideLayout+xml"/>
  <Override PartName="/ppt/slideLayouts/slideLayout1303.xml" ContentType="application/vnd.openxmlformats-officedocument.presentationml.slideLayout+xml"/>
  <Override PartName="/ppt/slideLayouts/slideLayout1304.xml" ContentType="application/vnd.openxmlformats-officedocument.presentationml.slideLayout+xml"/>
  <Override PartName="/ppt/slideLayouts/slideLayout1305.xml" ContentType="application/vnd.openxmlformats-officedocument.presentationml.slideLayout+xml"/>
  <Override PartName="/ppt/slideLayouts/slideLayout1306.xml" ContentType="application/vnd.openxmlformats-officedocument.presentationml.slideLayout+xml"/>
  <Override PartName="/ppt/slideLayouts/slideLayout1307.xml" ContentType="application/vnd.openxmlformats-officedocument.presentationml.slideLayout+xml"/>
  <Override PartName="/ppt/slideLayouts/slideLayout1308.xml" ContentType="application/vnd.openxmlformats-officedocument.presentationml.slideLayout+xml"/>
  <Override PartName="/ppt/slideLayouts/slideLayout1309.xml" ContentType="application/vnd.openxmlformats-officedocument.presentationml.slideLayout+xml"/>
  <Override PartName="/ppt/slideLayouts/slideLayout1310.xml" ContentType="application/vnd.openxmlformats-officedocument.presentationml.slideLayout+xml"/>
  <Override PartName="/ppt/slideLayouts/slideLayout1311.xml" ContentType="application/vnd.openxmlformats-officedocument.presentationml.slideLayout+xml"/>
  <Override PartName="/ppt/slideLayouts/slideLayout1312.xml" ContentType="application/vnd.openxmlformats-officedocument.presentationml.slideLayout+xml"/>
  <Override PartName="/ppt/slideLayouts/slideLayout1313.xml" ContentType="application/vnd.openxmlformats-officedocument.presentationml.slideLayout+xml"/>
  <Override PartName="/ppt/slideLayouts/slideLayout1314.xml" ContentType="application/vnd.openxmlformats-officedocument.presentationml.slideLayout+xml"/>
  <Override PartName="/ppt/slideLayouts/slideLayout1315.xml" ContentType="application/vnd.openxmlformats-officedocument.presentationml.slideLayout+xml"/>
  <Override PartName="/ppt/slideLayouts/slideLayout1316.xml" ContentType="application/vnd.openxmlformats-officedocument.presentationml.slideLayout+xml"/>
  <Override PartName="/ppt/slideLayouts/slideLayout1317.xml" ContentType="application/vnd.openxmlformats-officedocument.presentationml.slideLayout+xml"/>
  <Override PartName="/ppt/slideLayouts/slideLayout1318.xml" ContentType="application/vnd.openxmlformats-officedocument.presentationml.slideLayout+xml"/>
  <Override PartName="/ppt/slideLayouts/slideLayout1319.xml" ContentType="application/vnd.openxmlformats-officedocument.presentationml.slideLayout+xml"/>
  <Override PartName="/ppt/slideLayouts/slideLayout1320.xml" ContentType="application/vnd.openxmlformats-officedocument.presentationml.slideLayout+xml"/>
  <Override PartName="/ppt/slideLayouts/slideLayout1321.xml" ContentType="application/vnd.openxmlformats-officedocument.presentationml.slideLayout+xml"/>
  <Override PartName="/ppt/slideLayouts/slideLayout1322.xml" ContentType="application/vnd.openxmlformats-officedocument.presentationml.slideLayout+xml"/>
  <Override PartName="/ppt/slideLayouts/slideLayout1323.xml" ContentType="application/vnd.openxmlformats-officedocument.presentationml.slideLayout+xml"/>
  <Override PartName="/ppt/slideLayouts/slideLayout1324.xml" ContentType="application/vnd.openxmlformats-officedocument.presentationml.slideLayout+xml"/>
  <Override PartName="/ppt/slideLayouts/slideLayout1325.xml" ContentType="application/vnd.openxmlformats-officedocument.presentationml.slideLayout+xml"/>
  <Override PartName="/ppt/slideLayouts/slideLayout1326.xml" ContentType="application/vnd.openxmlformats-officedocument.presentationml.slideLayout+xml"/>
  <Override PartName="/ppt/slideLayouts/slideLayout1327.xml" ContentType="application/vnd.openxmlformats-officedocument.presentationml.slideLayout+xml"/>
  <Override PartName="/ppt/slideLayouts/slideLayout1328.xml" ContentType="application/vnd.openxmlformats-officedocument.presentationml.slideLayout+xml"/>
  <Override PartName="/ppt/slideLayouts/slideLayout1329.xml" ContentType="application/vnd.openxmlformats-officedocument.presentationml.slideLayout+xml"/>
  <Override PartName="/ppt/slideLayouts/slideLayout1330.xml" ContentType="application/vnd.openxmlformats-officedocument.presentationml.slideLayout+xml"/>
  <Override PartName="/ppt/slideLayouts/slideLayout1331.xml" ContentType="application/vnd.openxmlformats-officedocument.presentationml.slideLayout+xml"/>
  <Override PartName="/ppt/slideLayouts/slideLayout1332.xml" ContentType="application/vnd.openxmlformats-officedocument.presentationml.slideLayout+xml"/>
  <Override PartName="/ppt/slideLayouts/slideLayout1333.xml" ContentType="application/vnd.openxmlformats-officedocument.presentationml.slideLayout+xml"/>
  <Override PartName="/ppt/slideLayouts/slideLayout1334.xml" ContentType="application/vnd.openxmlformats-officedocument.presentationml.slideLayout+xml"/>
  <Override PartName="/ppt/slideLayouts/slideLayout1335.xml" ContentType="application/vnd.openxmlformats-officedocument.presentationml.slideLayout+xml"/>
  <Override PartName="/ppt/slideLayouts/slideLayout1336.xml" ContentType="application/vnd.openxmlformats-officedocument.presentationml.slideLayout+xml"/>
  <Override PartName="/ppt/slideLayouts/slideLayout1337.xml" ContentType="application/vnd.openxmlformats-officedocument.presentationml.slideLayout+xml"/>
  <Override PartName="/ppt/slideLayouts/slideLayout1338.xml" ContentType="application/vnd.openxmlformats-officedocument.presentationml.slideLayout+xml"/>
  <Override PartName="/ppt/slideLayouts/slideLayout1339.xml" ContentType="application/vnd.openxmlformats-officedocument.presentationml.slideLayout+xml"/>
  <Override PartName="/ppt/slideLayouts/slideLayout1340.xml" ContentType="application/vnd.openxmlformats-officedocument.presentationml.slideLayout+xml"/>
  <Override PartName="/ppt/slideLayouts/slideLayout1341.xml" ContentType="application/vnd.openxmlformats-officedocument.presentationml.slideLayout+xml"/>
  <Override PartName="/ppt/slideLayouts/slideLayout1342.xml" ContentType="application/vnd.openxmlformats-officedocument.presentationml.slideLayout+xml"/>
  <Override PartName="/ppt/slideLayouts/slideLayout1343.xml" ContentType="application/vnd.openxmlformats-officedocument.presentationml.slideLayout+xml"/>
  <Override PartName="/ppt/slideLayouts/slideLayout1344.xml" ContentType="application/vnd.openxmlformats-officedocument.presentationml.slideLayout+xml"/>
  <Override PartName="/ppt/slideLayouts/slideLayout1345.xml" ContentType="application/vnd.openxmlformats-officedocument.presentationml.slideLayout+xml"/>
  <Override PartName="/ppt/slideLayouts/slideLayout1346.xml" ContentType="application/vnd.openxmlformats-officedocument.presentationml.slideLayout+xml"/>
  <Override PartName="/ppt/theme/theme2.xml" ContentType="application/vnd.openxmlformats-officedocument.theme+xml"/>
  <Override PartName="/ppt/slideLayouts/slideLayout1347.xml" ContentType="application/vnd.openxmlformats-officedocument.presentationml.slideLayout+xml"/>
  <Override PartName="/ppt/slideLayouts/slideLayout1348.xml" ContentType="application/vnd.openxmlformats-officedocument.presentationml.slideLayout+xml"/>
  <Override PartName="/ppt/slideLayouts/slideLayout1349.xml" ContentType="application/vnd.openxmlformats-officedocument.presentationml.slideLayout+xml"/>
  <Override PartName="/ppt/slideLayouts/slideLayout1350.xml" ContentType="application/vnd.openxmlformats-officedocument.presentationml.slideLayout+xml"/>
  <Override PartName="/ppt/slideLayouts/slideLayout1351.xml" ContentType="application/vnd.openxmlformats-officedocument.presentationml.slideLayout+xml"/>
  <Override PartName="/ppt/slideLayouts/slideLayout1352.xml" ContentType="application/vnd.openxmlformats-officedocument.presentationml.slideLayout+xml"/>
  <Override PartName="/ppt/slideLayouts/slideLayout1353.xml" ContentType="application/vnd.openxmlformats-officedocument.presentationml.slideLayout+xml"/>
  <Override PartName="/ppt/slideLayouts/slideLayout1354.xml" ContentType="application/vnd.openxmlformats-officedocument.presentationml.slideLayout+xml"/>
  <Override PartName="/ppt/slideLayouts/slideLayout1355.xml" ContentType="application/vnd.openxmlformats-officedocument.presentationml.slideLayout+xml"/>
  <Override PartName="/ppt/slideLayouts/slideLayout1356.xml" ContentType="application/vnd.openxmlformats-officedocument.presentationml.slideLayout+xml"/>
  <Override PartName="/ppt/slideLayouts/slideLayout1357.xml" ContentType="application/vnd.openxmlformats-officedocument.presentationml.slideLayout+xml"/>
  <Override PartName="/ppt/slideLayouts/slideLayout1358.xml" ContentType="application/vnd.openxmlformats-officedocument.presentationml.slideLayout+xml"/>
  <Override PartName="/ppt/theme/theme3.xml" ContentType="application/vnd.openxmlformats-officedocument.theme+xml"/>
  <Override PartName="/ppt/slideLayouts/slideLayout1359.xml" ContentType="application/vnd.openxmlformats-officedocument.presentationml.slideLayout+xml"/>
  <Override PartName="/ppt/slideLayouts/slideLayout1360.xml" ContentType="application/vnd.openxmlformats-officedocument.presentationml.slideLayout+xml"/>
  <Override PartName="/ppt/slideLayouts/slideLayout1361.xml" ContentType="application/vnd.openxmlformats-officedocument.presentationml.slideLayout+xml"/>
  <Override PartName="/ppt/slideLayouts/slideLayout1362.xml" ContentType="application/vnd.openxmlformats-officedocument.presentationml.slideLayout+xml"/>
  <Override PartName="/ppt/slideLayouts/slideLayout1363.xml" ContentType="application/vnd.openxmlformats-officedocument.presentationml.slideLayout+xml"/>
  <Override PartName="/ppt/slideLayouts/slideLayout1364.xml" ContentType="application/vnd.openxmlformats-officedocument.presentationml.slideLayout+xml"/>
  <Override PartName="/ppt/slideLayouts/slideLayout1365.xml" ContentType="application/vnd.openxmlformats-officedocument.presentationml.slideLayout+xml"/>
  <Override PartName="/ppt/slideLayouts/slideLayout1366.xml" ContentType="application/vnd.openxmlformats-officedocument.presentationml.slideLayout+xml"/>
  <Override PartName="/ppt/slideLayouts/slideLayout1367.xml" ContentType="application/vnd.openxmlformats-officedocument.presentationml.slideLayout+xml"/>
  <Override PartName="/ppt/slideLayouts/slideLayout1368.xml" ContentType="application/vnd.openxmlformats-officedocument.presentationml.slideLayout+xml"/>
  <Override PartName="/ppt/slideLayouts/slideLayout1369.xml" ContentType="application/vnd.openxmlformats-officedocument.presentationml.slideLayout+xml"/>
  <Override PartName="/ppt/slideLayouts/slideLayout1370.xml" ContentType="application/vnd.openxmlformats-officedocument.presentationml.slideLayout+xml"/>
  <Override PartName="/ppt/theme/theme4.xml" ContentType="application/vnd.openxmlformats-officedocument.theme+xml"/>
  <Override PartName="/ppt/slideLayouts/slideLayout1371.xml" ContentType="application/vnd.openxmlformats-officedocument.presentationml.slideLayout+xml"/>
  <Override PartName="/ppt/slideLayouts/slideLayout1372.xml" ContentType="application/vnd.openxmlformats-officedocument.presentationml.slideLayout+xml"/>
  <Override PartName="/ppt/slideLayouts/slideLayout1373.xml" ContentType="application/vnd.openxmlformats-officedocument.presentationml.slideLayout+xml"/>
  <Override PartName="/ppt/slideLayouts/slideLayout1374.xml" ContentType="application/vnd.openxmlformats-officedocument.presentationml.slideLayout+xml"/>
  <Override PartName="/ppt/slideLayouts/slideLayout1375.xml" ContentType="application/vnd.openxmlformats-officedocument.presentationml.slideLayout+xml"/>
  <Override PartName="/ppt/slideLayouts/slideLayout1376.xml" ContentType="application/vnd.openxmlformats-officedocument.presentationml.slideLayout+xml"/>
  <Override PartName="/ppt/slideLayouts/slideLayout1377.xml" ContentType="application/vnd.openxmlformats-officedocument.presentationml.slideLayout+xml"/>
  <Override PartName="/ppt/slideLayouts/slideLayout1378.xml" ContentType="application/vnd.openxmlformats-officedocument.presentationml.slideLayout+xml"/>
  <Override PartName="/ppt/slideLayouts/slideLayout1379.xml" ContentType="application/vnd.openxmlformats-officedocument.presentationml.slideLayout+xml"/>
  <Override PartName="/ppt/slideLayouts/slideLayout1380.xml" ContentType="application/vnd.openxmlformats-officedocument.presentationml.slideLayout+xml"/>
  <Override PartName="/ppt/slideLayouts/slideLayout1381.xml" ContentType="application/vnd.openxmlformats-officedocument.presentationml.slideLayout+xml"/>
  <Override PartName="/ppt/slideLayouts/slideLayout1382.xml" ContentType="application/vnd.openxmlformats-officedocument.presentationml.slideLayout+xml"/>
  <Override PartName="/ppt/theme/theme5.xml" ContentType="application/vnd.openxmlformats-officedocument.theme+xml"/>
  <Override PartName="/ppt/slideLayouts/slideLayout1383.xml" ContentType="application/vnd.openxmlformats-officedocument.presentationml.slideLayout+xml"/>
  <Override PartName="/ppt/slideLayouts/slideLayout1384.xml" ContentType="application/vnd.openxmlformats-officedocument.presentationml.slideLayout+xml"/>
  <Override PartName="/ppt/slideLayouts/slideLayout1385.xml" ContentType="application/vnd.openxmlformats-officedocument.presentationml.slideLayout+xml"/>
  <Override PartName="/ppt/slideLayouts/slideLayout1386.xml" ContentType="application/vnd.openxmlformats-officedocument.presentationml.slideLayout+xml"/>
  <Override PartName="/ppt/slideLayouts/slideLayout1387.xml" ContentType="application/vnd.openxmlformats-officedocument.presentationml.slideLayout+xml"/>
  <Override PartName="/ppt/slideLayouts/slideLayout1388.xml" ContentType="application/vnd.openxmlformats-officedocument.presentationml.slideLayout+xml"/>
  <Override PartName="/ppt/slideLayouts/slideLayout1389.xml" ContentType="application/vnd.openxmlformats-officedocument.presentationml.slideLayout+xml"/>
  <Override PartName="/ppt/slideLayouts/slideLayout1390.xml" ContentType="application/vnd.openxmlformats-officedocument.presentationml.slideLayout+xml"/>
  <Override PartName="/ppt/slideLayouts/slideLayout1391.xml" ContentType="application/vnd.openxmlformats-officedocument.presentationml.slideLayout+xml"/>
  <Override PartName="/ppt/slideLayouts/slideLayout1392.xml" ContentType="application/vnd.openxmlformats-officedocument.presentationml.slideLayout+xml"/>
  <Override PartName="/ppt/slideLayouts/slideLayout1393.xml" ContentType="application/vnd.openxmlformats-officedocument.presentationml.slideLayout+xml"/>
  <Override PartName="/ppt/slideLayouts/slideLayout1394.xml" ContentType="application/vnd.openxmlformats-officedocument.presentationml.slideLayout+xml"/>
  <Override PartName="/ppt/theme/theme6.xml" ContentType="application/vnd.openxmlformats-officedocument.theme+xml"/>
  <Override PartName="/ppt/slideLayouts/slideLayout1395.xml" ContentType="application/vnd.openxmlformats-officedocument.presentationml.slideLayout+xml"/>
  <Override PartName="/ppt/slideLayouts/slideLayout1396.xml" ContentType="application/vnd.openxmlformats-officedocument.presentationml.slideLayout+xml"/>
  <Override PartName="/ppt/slideLayouts/slideLayout1397.xml" ContentType="application/vnd.openxmlformats-officedocument.presentationml.slideLayout+xml"/>
  <Override PartName="/ppt/slideLayouts/slideLayout1398.xml" ContentType="application/vnd.openxmlformats-officedocument.presentationml.slideLayout+xml"/>
  <Override PartName="/ppt/slideLayouts/slideLayout1399.xml" ContentType="application/vnd.openxmlformats-officedocument.presentationml.slideLayout+xml"/>
  <Override PartName="/ppt/slideLayouts/slideLayout1400.xml" ContentType="application/vnd.openxmlformats-officedocument.presentationml.slideLayout+xml"/>
  <Override PartName="/ppt/slideLayouts/slideLayout1401.xml" ContentType="application/vnd.openxmlformats-officedocument.presentationml.slideLayout+xml"/>
  <Override PartName="/ppt/slideLayouts/slideLayout1402.xml" ContentType="application/vnd.openxmlformats-officedocument.presentationml.slideLayout+xml"/>
  <Override PartName="/ppt/slideLayouts/slideLayout1403.xml" ContentType="application/vnd.openxmlformats-officedocument.presentationml.slideLayout+xml"/>
  <Override PartName="/ppt/slideLayouts/slideLayout1404.xml" ContentType="application/vnd.openxmlformats-officedocument.presentationml.slideLayout+xml"/>
  <Override PartName="/ppt/slideLayouts/slideLayout1405.xml" ContentType="application/vnd.openxmlformats-officedocument.presentationml.slideLayout+xml"/>
  <Override PartName="/ppt/slideLayouts/slideLayout1406.xml" ContentType="application/vnd.openxmlformats-officedocument.presentationml.slideLayout+xml"/>
  <Override PartName="/ppt/theme/theme7.xml" ContentType="application/vnd.openxmlformats-officedocument.theme+xml"/>
  <Override PartName="/ppt/slideLayouts/slideLayout1407.xml" ContentType="application/vnd.openxmlformats-officedocument.presentationml.slideLayout+xml"/>
  <Override PartName="/ppt/slideLayouts/slideLayout1408.xml" ContentType="application/vnd.openxmlformats-officedocument.presentationml.slideLayout+xml"/>
  <Override PartName="/ppt/slideLayouts/slideLayout1409.xml" ContentType="application/vnd.openxmlformats-officedocument.presentationml.slideLayout+xml"/>
  <Override PartName="/ppt/slideLayouts/slideLayout1410.xml" ContentType="application/vnd.openxmlformats-officedocument.presentationml.slideLayout+xml"/>
  <Override PartName="/ppt/slideLayouts/slideLayout1411.xml" ContentType="application/vnd.openxmlformats-officedocument.presentationml.slideLayout+xml"/>
  <Override PartName="/ppt/slideLayouts/slideLayout1412.xml" ContentType="application/vnd.openxmlformats-officedocument.presentationml.slideLayout+xml"/>
  <Override PartName="/ppt/slideLayouts/slideLayout1413.xml" ContentType="application/vnd.openxmlformats-officedocument.presentationml.slideLayout+xml"/>
  <Override PartName="/ppt/slideLayouts/slideLayout1414.xml" ContentType="application/vnd.openxmlformats-officedocument.presentationml.slideLayout+xml"/>
  <Override PartName="/ppt/slideLayouts/slideLayout1415.xml" ContentType="application/vnd.openxmlformats-officedocument.presentationml.slideLayout+xml"/>
  <Override PartName="/ppt/slideLayouts/slideLayout1416.xml" ContentType="application/vnd.openxmlformats-officedocument.presentationml.slideLayout+xml"/>
  <Override PartName="/ppt/slideLayouts/slideLayout1417.xml" ContentType="application/vnd.openxmlformats-officedocument.presentationml.slideLayout+xml"/>
  <Override PartName="/ppt/theme/theme8.xml" ContentType="application/vnd.openxmlformats-officedocument.theme+xml"/>
  <Override PartName="/ppt/slideLayouts/slideLayout1418.xml" ContentType="application/vnd.openxmlformats-officedocument.presentationml.slideLayout+xml"/>
  <Override PartName="/ppt/slideLayouts/slideLayout1419.xml" ContentType="application/vnd.openxmlformats-officedocument.presentationml.slideLayout+xml"/>
  <Override PartName="/ppt/slideLayouts/slideLayout1420.xml" ContentType="application/vnd.openxmlformats-officedocument.presentationml.slideLayout+xml"/>
  <Override PartName="/ppt/slideLayouts/slideLayout1421.xml" ContentType="application/vnd.openxmlformats-officedocument.presentationml.slideLayout+xml"/>
  <Override PartName="/ppt/slideLayouts/slideLayout1422.xml" ContentType="application/vnd.openxmlformats-officedocument.presentationml.slideLayout+xml"/>
  <Override PartName="/ppt/slideLayouts/slideLayout1423.xml" ContentType="application/vnd.openxmlformats-officedocument.presentationml.slideLayout+xml"/>
  <Override PartName="/ppt/slideLayouts/slideLayout1424.xml" ContentType="application/vnd.openxmlformats-officedocument.presentationml.slideLayout+xml"/>
  <Override PartName="/ppt/slideLayouts/slideLayout1425.xml" ContentType="application/vnd.openxmlformats-officedocument.presentationml.slideLayout+xml"/>
  <Override PartName="/ppt/slideLayouts/slideLayout1426.xml" ContentType="application/vnd.openxmlformats-officedocument.presentationml.slideLayout+xml"/>
  <Override PartName="/ppt/slideLayouts/slideLayout1427.xml" ContentType="application/vnd.openxmlformats-officedocument.presentationml.slideLayout+xml"/>
  <Override PartName="/ppt/slideLayouts/slideLayout1428.xml" ContentType="application/vnd.openxmlformats-officedocument.presentationml.slideLayout+xml"/>
  <Override PartName="/ppt/theme/theme9.xml" ContentType="application/vnd.openxmlformats-officedocument.theme+xml"/>
  <Override PartName="/ppt/slideLayouts/slideLayout1429.xml" ContentType="application/vnd.openxmlformats-officedocument.presentationml.slideLayout+xml"/>
  <Override PartName="/ppt/slideLayouts/slideLayout1430.xml" ContentType="application/vnd.openxmlformats-officedocument.presentationml.slideLayout+xml"/>
  <Override PartName="/ppt/slideLayouts/slideLayout1431.xml" ContentType="application/vnd.openxmlformats-officedocument.presentationml.slideLayout+xml"/>
  <Override PartName="/ppt/slideLayouts/slideLayout1432.xml" ContentType="application/vnd.openxmlformats-officedocument.presentationml.slideLayout+xml"/>
  <Override PartName="/ppt/slideLayouts/slideLayout1433.xml" ContentType="application/vnd.openxmlformats-officedocument.presentationml.slideLayout+xml"/>
  <Override PartName="/ppt/slideLayouts/slideLayout1434.xml" ContentType="application/vnd.openxmlformats-officedocument.presentationml.slideLayout+xml"/>
  <Override PartName="/ppt/slideLayouts/slideLayout1435.xml" ContentType="application/vnd.openxmlformats-officedocument.presentationml.slideLayout+xml"/>
  <Override PartName="/ppt/slideLayouts/slideLayout1436.xml" ContentType="application/vnd.openxmlformats-officedocument.presentationml.slideLayout+xml"/>
  <Override PartName="/ppt/slideLayouts/slideLayout1437.xml" ContentType="application/vnd.openxmlformats-officedocument.presentationml.slideLayout+xml"/>
  <Override PartName="/ppt/slideLayouts/slideLayout1438.xml" ContentType="application/vnd.openxmlformats-officedocument.presentationml.slideLayout+xml"/>
  <Override PartName="/ppt/slideLayouts/slideLayout1439.xml" ContentType="application/vnd.openxmlformats-officedocument.presentationml.slideLayout+xml"/>
  <Override PartName="/ppt/slideLayouts/slideLayout1440.xml" ContentType="application/vnd.openxmlformats-officedocument.presentationml.slideLayout+xml"/>
  <Override PartName="/ppt/theme/theme10.xml" ContentType="application/vnd.openxmlformats-officedocument.theme+xml"/>
  <Override PartName="/ppt/slideLayouts/slideLayout1441.xml" ContentType="application/vnd.openxmlformats-officedocument.presentationml.slideLayout+xml"/>
  <Override PartName="/ppt/slideLayouts/slideLayout1442.xml" ContentType="application/vnd.openxmlformats-officedocument.presentationml.slideLayout+xml"/>
  <Override PartName="/ppt/slideLayouts/slideLayout1443.xml" ContentType="application/vnd.openxmlformats-officedocument.presentationml.slideLayout+xml"/>
  <Override PartName="/ppt/slideLayouts/slideLayout1444.xml" ContentType="application/vnd.openxmlformats-officedocument.presentationml.slideLayout+xml"/>
  <Override PartName="/ppt/slideLayouts/slideLayout1445.xml" ContentType="application/vnd.openxmlformats-officedocument.presentationml.slideLayout+xml"/>
  <Override PartName="/ppt/slideLayouts/slideLayout1446.xml" ContentType="application/vnd.openxmlformats-officedocument.presentationml.slideLayout+xml"/>
  <Override PartName="/ppt/slideLayouts/slideLayout1447.xml" ContentType="application/vnd.openxmlformats-officedocument.presentationml.slideLayout+xml"/>
  <Override PartName="/ppt/slideLayouts/slideLayout1448.xml" ContentType="application/vnd.openxmlformats-officedocument.presentationml.slideLayout+xml"/>
  <Override PartName="/ppt/slideLayouts/slideLayout1449.xml" ContentType="application/vnd.openxmlformats-officedocument.presentationml.slideLayout+xml"/>
  <Override PartName="/ppt/slideLayouts/slideLayout1450.xml" ContentType="application/vnd.openxmlformats-officedocument.presentationml.slideLayout+xml"/>
  <Override PartName="/ppt/slideLayouts/slideLayout1451.xml" ContentType="application/vnd.openxmlformats-officedocument.presentationml.slideLayout+xml"/>
  <Override PartName="/ppt/slideLayouts/slideLayout1452.xml" ContentType="application/vnd.openxmlformats-officedocument.presentationml.slideLayout+xml"/>
  <Override PartName="/ppt/theme/theme11.xml" ContentType="application/vnd.openxmlformats-officedocument.theme+xml"/>
  <Override PartName="/ppt/slideLayouts/slideLayout1453.xml" ContentType="application/vnd.openxmlformats-officedocument.presentationml.slideLayout+xml"/>
  <Override PartName="/ppt/slideLayouts/slideLayout1454.xml" ContentType="application/vnd.openxmlformats-officedocument.presentationml.slideLayout+xml"/>
  <Override PartName="/ppt/slideLayouts/slideLayout1455.xml" ContentType="application/vnd.openxmlformats-officedocument.presentationml.slideLayout+xml"/>
  <Override PartName="/ppt/slideLayouts/slideLayout1456.xml" ContentType="application/vnd.openxmlformats-officedocument.presentationml.slideLayout+xml"/>
  <Override PartName="/ppt/slideLayouts/slideLayout1457.xml" ContentType="application/vnd.openxmlformats-officedocument.presentationml.slideLayout+xml"/>
  <Override PartName="/ppt/slideLayouts/slideLayout1458.xml" ContentType="application/vnd.openxmlformats-officedocument.presentationml.slideLayout+xml"/>
  <Override PartName="/ppt/slideLayouts/slideLayout1459.xml" ContentType="application/vnd.openxmlformats-officedocument.presentationml.slideLayout+xml"/>
  <Override PartName="/ppt/slideLayouts/slideLayout1460.xml" ContentType="application/vnd.openxmlformats-officedocument.presentationml.slideLayout+xml"/>
  <Override PartName="/ppt/slideLayouts/slideLayout1461.xml" ContentType="application/vnd.openxmlformats-officedocument.presentationml.slideLayout+xml"/>
  <Override PartName="/ppt/slideLayouts/slideLayout1462.xml" ContentType="application/vnd.openxmlformats-officedocument.presentationml.slideLayout+xml"/>
  <Override PartName="/ppt/slideLayouts/slideLayout1463.xml" ContentType="application/vnd.openxmlformats-officedocument.presentationml.slideLayout+xml"/>
  <Override PartName="/ppt/slideLayouts/slideLayout1464.xml" ContentType="application/vnd.openxmlformats-officedocument.presentationml.slideLayout+xml"/>
  <Override PartName="/ppt/slideLayouts/slideLayout1465.xml" ContentType="application/vnd.openxmlformats-officedocument.presentationml.slideLayout+xml"/>
  <Override PartName="/ppt/slideLayouts/slideLayout1466.xml" ContentType="application/vnd.openxmlformats-officedocument.presentationml.slideLayout+xml"/>
  <Override PartName="/ppt/slideLayouts/slideLayout1467.xml" ContentType="application/vnd.openxmlformats-officedocument.presentationml.slideLayout+xml"/>
  <Override PartName="/ppt/slideLayouts/slideLayout1468.xml" ContentType="application/vnd.openxmlformats-officedocument.presentationml.slideLayout+xml"/>
  <Override PartName="/ppt/slideLayouts/slideLayout1469.xml" ContentType="application/vnd.openxmlformats-officedocument.presentationml.slideLayout+xml"/>
  <Override PartName="/ppt/slideLayouts/slideLayout1470.xml" ContentType="application/vnd.openxmlformats-officedocument.presentationml.slideLayout+xml"/>
  <Override PartName="/ppt/slideLayouts/slideLayout1471.xml" ContentType="application/vnd.openxmlformats-officedocument.presentationml.slideLayout+xml"/>
  <Override PartName="/ppt/slideLayouts/slideLayout1472.xml" ContentType="application/vnd.openxmlformats-officedocument.presentationml.slideLayout+xml"/>
  <Override PartName="/ppt/slideLayouts/slideLayout1473.xml" ContentType="application/vnd.openxmlformats-officedocument.presentationml.slideLayout+xml"/>
  <Override PartName="/ppt/slideLayouts/slideLayout1474.xml" ContentType="application/vnd.openxmlformats-officedocument.presentationml.slideLayout+xml"/>
  <Override PartName="/ppt/slideLayouts/slideLayout1475.xml" ContentType="application/vnd.openxmlformats-officedocument.presentationml.slideLayout+xml"/>
  <Override PartName="/ppt/slideLayouts/slideLayout1476.xml" ContentType="application/vnd.openxmlformats-officedocument.presentationml.slideLayout+xml"/>
  <Override PartName="/ppt/slideLayouts/slideLayout1477.xml" ContentType="application/vnd.openxmlformats-officedocument.presentationml.slideLayout+xml"/>
  <Override PartName="/ppt/slideLayouts/slideLayout1478.xml" ContentType="application/vnd.openxmlformats-officedocument.presentationml.slideLayout+xml"/>
  <Override PartName="/ppt/slideLayouts/slideLayout1479.xml" ContentType="application/vnd.openxmlformats-officedocument.presentationml.slideLayout+xml"/>
  <Override PartName="/ppt/slideLayouts/slideLayout1480.xml" ContentType="application/vnd.openxmlformats-officedocument.presentationml.slideLayout+xml"/>
  <Override PartName="/ppt/slideLayouts/slideLayout1481.xml" ContentType="application/vnd.openxmlformats-officedocument.presentationml.slideLayout+xml"/>
  <Override PartName="/ppt/slideLayouts/slideLayout1482.xml" ContentType="application/vnd.openxmlformats-officedocument.presentationml.slideLayout+xml"/>
  <Override PartName="/ppt/slideLayouts/slideLayout1483.xml" ContentType="application/vnd.openxmlformats-officedocument.presentationml.slideLayout+xml"/>
  <Override PartName="/ppt/slideLayouts/slideLayout1484.xml" ContentType="application/vnd.openxmlformats-officedocument.presentationml.slideLayout+xml"/>
  <Override PartName="/ppt/slideLayouts/slideLayout1485.xml" ContentType="application/vnd.openxmlformats-officedocument.presentationml.slideLayout+xml"/>
  <Override PartName="/ppt/slideLayouts/slideLayout1486.xml" ContentType="application/vnd.openxmlformats-officedocument.presentationml.slideLayout+xml"/>
  <Override PartName="/ppt/slideLayouts/slideLayout1487.xml" ContentType="application/vnd.openxmlformats-officedocument.presentationml.slideLayout+xml"/>
  <Override PartName="/ppt/slideLayouts/slideLayout1488.xml" ContentType="application/vnd.openxmlformats-officedocument.presentationml.slideLayout+xml"/>
  <Override PartName="/ppt/slideLayouts/slideLayout1489.xml" ContentType="application/vnd.openxmlformats-officedocument.presentationml.slideLayout+xml"/>
  <Override PartName="/ppt/slideLayouts/slideLayout1490.xml" ContentType="application/vnd.openxmlformats-officedocument.presentationml.slideLayout+xml"/>
  <Override PartName="/ppt/slideLayouts/slideLayout1491.xml" ContentType="application/vnd.openxmlformats-officedocument.presentationml.slideLayout+xml"/>
  <Override PartName="/ppt/slideLayouts/slideLayout1492.xml" ContentType="application/vnd.openxmlformats-officedocument.presentationml.slideLayout+xml"/>
  <Override PartName="/ppt/slideLayouts/slideLayout1493.xml" ContentType="application/vnd.openxmlformats-officedocument.presentationml.slideLayout+xml"/>
  <Override PartName="/ppt/slideLayouts/slideLayout1494.xml" ContentType="application/vnd.openxmlformats-officedocument.presentationml.slideLayout+xml"/>
  <Override PartName="/ppt/slideLayouts/slideLayout1495.xml" ContentType="application/vnd.openxmlformats-officedocument.presentationml.slideLayout+xml"/>
  <Override PartName="/ppt/slideLayouts/slideLayout1496.xml" ContentType="application/vnd.openxmlformats-officedocument.presentationml.slideLayout+xml"/>
  <Override PartName="/ppt/slideLayouts/slideLayout1497.xml" ContentType="application/vnd.openxmlformats-officedocument.presentationml.slideLayout+xml"/>
  <Override PartName="/ppt/slideLayouts/slideLayout1498.xml" ContentType="application/vnd.openxmlformats-officedocument.presentationml.slideLayout+xml"/>
  <Override PartName="/ppt/slideLayouts/slideLayout1499.xml" ContentType="application/vnd.openxmlformats-officedocument.presentationml.slideLayout+xml"/>
  <Override PartName="/ppt/slideLayouts/slideLayout1500.xml" ContentType="application/vnd.openxmlformats-officedocument.presentationml.slideLayout+xml"/>
  <Override PartName="/ppt/slideLayouts/slideLayout1501.xml" ContentType="application/vnd.openxmlformats-officedocument.presentationml.slideLayout+xml"/>
  <Override PartName="/ppt/slideLayouts/slideLayout1502.xml" ContentType="application/vnd.openxmlformats-officedocument.presentationml.slideLayout+xml"/>
  <Override PartName="/ppt/slideLayouts/slideLayout1503.xml" ContentType="application/vnd.openxmlformats-officedocument.presentationml.slideLayout+xml"/>
  <Override PartName="/ppt/slideLayouts/slideLayout1504.xml" ContentType="application/vnd.openxmlformats-officedocument.presentationml.slideLayout+xml"/>
  <Override PartName="/ppt/slideLayouts/slideLayout1505.xml" ContentType="application/vnd.openxmlformats-officedocument.presentationml.slideLayout+xml"/>
  <Override PartName="/ppt/slideLayouts/slideLayout1506.xml" ContentType="application/vnd.openxmlformats-officedocument.presentationml.slideLayout+xml"/>
  <Override PartName="/ppt/slideLayouts/slideLayout1507.xml" ContentType="application/vnd.openxmlformats-officedocument.presentationml.slideLayout+xml"/>
  <Override PartName="/ppt/slideLayouts/slideLayout1508.xml" ContentType="application/vnd.openxmlformats-officedocument.presentationml.slideLayout+xml"/>
  <Override PartName="/ppt/slideLayouts/slideLayout1509.xml" ContentType="application/vnd.openxmlformats-officedocument.presentationml.slideLayout+xml"/>
  <Override PartName="/ppt/slideLayouts/slideLayout1510.xml" ContentType="application/vnd.openxmlformats-officedocument.presentationml.slideLayout+xml"/>
  <Override PartName="/ppt/slideLayouts/slideLayout1511.xml" ContentType="application/vnd.openxmlformats-officedocument.presentationml.slideLayout+xml"/>
  <Override PartName="/ppt/slideLayouts/slideLayout1512.xml" ContentType="application/vnd.openxmlformats-officedocument.presentationml.slideLayout+xml"/>
  <Override PartName="/ppt/slideLayouts/slideLayout1513.xml" ContentType="application/vnd.openxmlformats-officedocument.presentationml.slideLayout+xml"/>
  <Override PartName="/ppt/slideLayouts/slideLayout1514.xml" ContentType="application/vnd.openxmlformats-officedocument.presentationml.slideLayout+xml"/>
  <Override PartName="/ppt/slideLayouts/slideLayout1515.xml" ContentType="application/vnd.openxmlformats-officedocument.presentationml.slideLayout+xml"/>
  <Override PartName="/ppt/slideLayouts/slideLayout1516.xml" ContentType="application/vnd.openxmlformats-officedocument.presentationml.slideLayout+xml"/>
  <Override PartName="/ppt/slideLayouts/slideLayout1517.xml" ContentType="application/vnd.openxmlformats-officedocument.presentationml.slideLayout+xml"/>
  <Override PartName="/ppt/slideLayouts/slideLayout1518.xml" ContentType="application/vnd.openxmlformats-officedocument.presentationml.slideLayout+xml"/>
  <Override PartName="/ppt/slideLayouts/slideLayout1519.xml" ContentType="application/vnd.openxmlformats-officedocument.presentationml.slideLayout+xml"/>
  <Override PartName="/ppt/slideLayouts/slideLayout1520.xml" ContentType="application/vnd.openxmlformats-officedocument.presentationml.slideLayout+xml"/>
  <Override PartName="/ppt/slideLayouts/slideLayout1521.xml" ContentType="application/vnd.openxmlformats-officedocument.presentationml.slideLayout+xml"/>
  <Override PartName="/ppt/slideLayouts/slideLayout1522.xml" ContentType="application/vnd.openxmlformats-officedocument.presentationml.slideLayout+xml"/>
  <Override PartName="/ppt/slideLayouts/slideLayout1523.xml" ContentType="application/vnd.openxmlformats-officedocument.presentationml.slideLayout+xml"/>
  <Override PartName="/ppt/slideLayouts/slideLayout1524.xml" ContentType="application/vnd.openxmlformats-officedocument.presentationml.slideLayout+xml"/>
  <Override PartName="/ppt/slideLayouts/slideLayout1525.xml" ContentType="application/vnd.openxmlformats-officedocument.presentationml.slideLayout+xml"/>
  <Override PartName="/ppt/slideLayouts/slideLayout1526.xml" ContentType="application/vnd.openxmlformats-officedocument.presentationml.slideLayout+xml"/>
  <Override PartName="/ppt/slideLayouts/slideLayout1527.xml" ContentType="application/vnd.openxmlformats-officedocument.presentationml.slideLayout+xml"/>
  <Override PartName="/ppt/slideLayouts/slideLayout1528.xml" ContentType="application/vnd.openxmlformats-officedocument.presentationml.slideLayout+xml"/>
  <Override PartName="/ppt/slideLayouts/slideLayout1529.xml" ContentType="application/vnd.openxmlformats-officedocument.presentationml.slideLayout+xml"/>
  <Override PartName="/ppt/slideLayouts/slideLayout1530.xml" ContentType="application/vnd.openxmlformats-officedocument.presentationml.slideLayout+xml"/>
  <Override PartName="/ppt/slideLayouts/slideLayout1531.xml" ContentType="application/vnd.openxmlformats-officedocument.presentationml.slideLayout+xml"/>
  <Override PartName="/ppt/slideLayouts/slideLayout1532.xml" ContentType="application/vnd.openxmlformats-officedocument.presentationml.slideLayout+xml"/>
  <Override PartName="/ppt/slideLayouts/slideLayout1533.xml" ContentType="application/vnd.openxmlformats-officedocument.presentationml.slideLayout+xml"/>
  <Override PartName="/ppt/slideLayouts/slideLayout1534.xml" ContentType="application/vnd.openxmlformats-officedocument.presentationml.slideLayout+xml"/>
  <Override PartName="/ppt/slideLayouts/slideLayout1535.xml" ContentType="application/vnd.openxmlformats-officedocument.presentationml.slideLayout+xml"/>
  <Override PartName="/ppt/slideLayouts/slideLayout1536.xml" ContentType="application/vnd.openxmlformats-officedocument.presentationml.slideLayout+xml"/>
  <Override PartName="/ppt/slideLayouts/slideLayout1537.xml" ContentType="application/vnd.openxmlformats-officedocument.presentationml.slideLayout+xml"/>
  <Override PartName="/ppt/slideLayouts/slideLayout1538.xml" ContentType="application/vnd.openxmlformats-officedocument.presentationml.slideLayout+xml"/>
  <Override PartName="/ppt/slideLayouts/slideLayout1539.xml" ContentType="application/vnd.openxmlformats-officedocument.presentationml.slideLayout+xml"/>
  <Override PartName="/ppt/slideLayouts/slideLayout1540.xml" ContentType="application/vnd.openxmlformats-officedocument.presentationml.slideLayout+xml"/>
  <Override PartName="/ppt/slideLayouts/slideLayout1541.xml" ContentType="application/vnd.openxmlformats-officedocument.presentationml.slideLayout+xml"/>
  <Override PartName="/ppt/slideLayouts/slideLayout1542.xml" ContentType="application/vnd.openxmlformats-officedocument.presentationml.slideLayout+xml"/>
  <Override PartName="/ppt/slideLayouts/slideLayout1543.xml" ContentType="application/vnd.openxmlformats-officedocument.presentationml.slideLayout+xml"/>
  <Override PartName="/ppt/slideLayouts/slideLayout1544.xml" ContentType="application/vnd.openxmlformats-officedocument.presentationml.slideLayout+xml"/>
  <Override PartName="/ppt/slideLayouts/slideLayout1545.xml" ContentType="application/vnd.openxmlformats-officedocument.presentationml.slideLayout+xml"/>
  <Override PartName="/ppt/slideLayouts/slideLayout1546.xml" ContentType="application/vnd.openxmlformats-officedocument.presentationml.slideLayout+xml"/>
  <Override PartName="/ppt/slideLayouts/slideLayout1547.xml" ContentType="application/vnd.openxmlformats-officedocument.presentationml.slideLayout+xml"/>
  <Override PartName="/ppt/slideLayouts/slideLayout1548.xml" ContentType="application/vnd.openxmlformats-officedocument.presentationml.slideLayout+xml"/>
  <Override PartName="/ppt/slideLayouts/slideLayout1549.xml" ContentType="application/vnd.openxmlformats-officedocument.presentationml.slideLayout+xml"/>
  <Override PartName="/ppt/slideLayouts/slideLayout1550.xml" ContentType="application/vnd.openxmlformats-officedocument.presentationml.slideLayout+xml"/>
  <Override PartName="/ppt/slideLayouts/slideLayout1551.xml" ContentType="application/vnd.openxmlformats-officedocument.presentationml.slideLayout+xml"/>
  <Override PartName="/ppt/slideLayouts/slideLayout1552.xml" ContentType="application/vnd.openxmlformats-officedocument.presentationml.slideLayout+xml"/>
  <Override PartName="/ppt/slideLayouts/slideLayout1553.xml" ContentType="application/vnd.openxmlformats-officedocument.presentationml.slideLayout+xml"/>
  <Override PartName="/ppt/slideLayouts/slideLayout1554.xml" ContentType="application/vnd.openxmlformats-officedocument.presentationml.slideLayout+xml"/>
  <Override PartName="/ppt/slideLayouts/slideLayout1555.xml" ContentType="application/vnd.openxmlformats-officedocument.presentationml.slideLayout+xml"/>
  <Override PartName="/ppt/slideLayouts/slideLayout1556.xml" ContentType="application/vnd.openxmlformats-officedocument.presentationml.slideLayout+xml"/>
  <Override PartName="/ppt/slideLayouts/slideLayout1557.xml" ContentType="application/vnd.openxmlformats-officedocument.presentationml.slideLayout+xml"/>
  <Override PartName="/ppt/slideLayouts/slideLayout1558.xml" ContentType="application/vnd.openxmlformats-officedocument.presentationml.slideLayout+xml"/>
  <Override PartName="/ppt/slideLayouts/slideLayout1559.xml" ContentType="application/vnd.openxmlformats-officedocument.presentationml.slideLayout+xml"/>
  <Override PartName="/ppt/slideLayouts/slideLayout1560.xml" ContentType="application/vnd.openxmlformats-officedocument.presentationml.slideLayout+xml"/>
  <Override PartName="/ppt/slideLayouts/slideLayout1561.xml" ContentType="application/vnd.openxmlformats-officedocument.presentationml.slideLayout+xml"/>
  <Override PartName="/ppt/slideLayouts/slideLayout1562.xml" ContentType="application/vnd.openxmlformats-officedocument.presentationml.slideLayout+xml"/>
  <Override PartName="/ppt/slideLayouts/slideLayout1563.xml" ContentType="application/vnd.openxmlformats-officedocument.presentationml.slideLayout+xml"/>
  <Override PartName="/ppt/slideLayouts/slideLayout1564.xml" ContentType="application/vnd.openxmlformats-officedocument.presentationml.slideLayout+xml"/>
  <Override PartName="/ppt/slideLayouts/slideLayout1565.xml" ContentType="application/vnd.openxmlformats-officedocument.presentationml.slideLayout+xml"/>
  <Override PartName="/ppt/slideLayouts/slideLayout1566.xml" ContentType="application/vnd.openxmlformats-officedocument.presentationml.slideLayout+xml"/>
  <Override PartName="/ppt/slideLayouts/slideLayout1567.xml" ContentType="application/vnd.openxmlformats-officedocument.presentationml.slideLayout+xml"/>
  <Override PartName="/ppt/slideLayouts/slideLayout1568.xml" ContentType="application/vnd.openxmlformats-officedocument.presentationml.slideLayout+xml"/>
  <Override PartName="/ppt/slideLayouts/slideLayout1569.xml" ContentType="application/vnd.openxmlformats-officedocument.presentationml.slideLayout+xml"/>
  <Override PartName="/ppt/slideLayouts/slideLayout1570.xml" ContentType="application/vnd.openxmlformats-officedocument.presentationml.slideLayout+xml"/>
  <Override PartName="/ppt/slideLayouts/slideLayout1571.xml" ContentType="application/vnd.openxmlformats-officedocument.presentationml.slideLayout+xml"/>
  <Override PartName="/ppt/slideLayouts/slideLayout1572.xml" ContentType="application/vnd.openxmlformats-officedocument.presentationml.slideLayout+xml"/>
  <Override PartName="/ppt/slideLayouts/slideLayout1573.xml" ContentType="application/vnd.openxmlformats-officedocument.presentationml.slideLayout+xml"/>
  <Override PartName="/ppt/slideLayouts/slideLayout1574.xml" ContentType="application/vnd.openxmlformats-officedocument.presentationml.slideLayout+xml"/>
  <Override PartName="/ppt/slideLayouts/slideLayout1575.xml" ContentType="application/vnd.openxmlformats-officedocument.presentationml.slideLayout+xml"/>
  <Override PartName="/ppt/slideLayouts/slideLayout1576.xml" ContentType="application/vnd.openxmlformats-officedocument.presentationml.slideLayout+xml"/>
  <Override PartName="/ppt/slideLayouts/slideLayout1577.xml" ContentType="application/vnd.openxmlformats-officedocument.presentationml.slideLayout+xml"/>
  <Override PartName="/ppt/slideLayouts/slideLayout1578.xml" ContentType="application/vnd.openxmlformats-officedocument.presentationml.slideLayout+xml"/>
  <Override PartName="/ppt/slideLayouts/slideLayout1579.xml" ContentType="application/vnd.openxmlformats-officedocument.presentationml.slideLayout+xml"/>
  <Override PartName="/ppt/slideLayouts/slideLayout1580.xml" ContentType="application/vnd.openxmlformats-officedocument.presentationml.slideLayout+xml"/>
  <Override PartName="/ppt/slideLayouts/slideLayout1581.xml" ContentType="application/vnd.openxmlformats-officedocument.presentationml.slideLayout+xml"/>
  <Override PartName="/ppt/slideLayouts/slideLayout1582.xml" ContentType="application/vnd.openxmlformats-officedocument.presentationml.slideLayout+xml"/>
  <Override PartName="/ppt/slideLayouts/slideLayout1583.xml" ContentType="application/vnd.openxmlformats-officedocument.presentationml.slideLayout+xml"/>
  <Override PartName="/ppt/slideLayouts/slideLayout1584.xml" ContentType="application/vnd.openxmlformats-officedocument.presentationml.slideLayout+xml"/>
  <Override PartName="/ppt/slideLayouts/slideLayout1585.xml" ContentType="application/vnd.openxmlformats-officedocument.presentationml.slideLayout+xml"/>
  <Override PartName="/ppt/slideLayouts/slideLayout1586.xml" ContentType="application/vnd.openxmlformats-officedocument.presentationml.slideLayout+xml"/>
  <Override PartName="/ppt/slideLayouts/slideLayout1587.xml" ContentType="application/vnd.openxmlformats-officedocument.presentationml.slideLayout+xml"/>
  <Override PartName="/ppt/slideLayouts/slideLayout1588.xml" ContentType="application/vnd.openxmlformats-officedocument.presentationml.slideLayout+xml"/>
  <Override PartName="/ppt/slideLayouts/slideLayout1589.xml" ContentType="application/vnd.openxmlformats-officedocument.presentationml.slideLayout+xml"/>
  <Override PartName="/ppt/slideLayouts/slideLayout1590.xml" ContentType="application/vnd.openxmlformats-officedocument.presentationml.slideLayout+xml"/>
  <Override PartName="/ppt/slideLayouts/slideLayout1591.xml" ContentType="application/vnd.openxmlformats-officedocument.presentationml.slideLayout+xml"/>
  <Override PartName="/ppt/slideLayouts/slideLayout1592.xml" ContentType="application/vnd.openxmlformats-officedocument.presentationml.slideLayout+xml"/>
  <Override PartName="/ppt/slideLayouts/slideLayout1593.xml" ContentType="application/vnd.openxmlformats-officedocument.presentationml.slideLayout+xml"/>
  <Override PartName="/ppt/slideLayouts/slideLayout1594.xml" ContentType="application/vnd.openxmlformats-officedocument.presentationml.slideLayout+xml"/>
  <Override PartName="/ppt/slideLayouts/slideLayout1595.xml" ContentType="application/vnd.openxmlformats-officedocument.presentationml.slideLayout+xml"/>
  <Override PartName="/ppt/slideLayouts/slideLayout1596.xml" ContentType="application/vnd.openxmlformats-officedocument.presentationml.slideLayout+xml"/>
  <Override PartName="/ppt/slideLayouts/slideLayout1597.xml" ContentType="application/vnd.openxmlformats-officedocument.presentationml.slideLayout+xml"/>
  <Override PartName="/ppt/slideLayouts/slideLayout1598.xml" ContentType="application/vnd.openxmlformats-officedocument.presentationml.slideLayout+xml"/>
  <Override PartName="/ppt/slideLayouts/slideLayout1599.xml" ContentType="application/vnd.openxmlformats-officedocument.presentationml.slideLayout+xml"/>
  <Override PartName="/ppt/slideLayouts/slideLayout1600.xml" ContentType="application/vnd.openxmlformats-officedocument.presentationml.slideLayout+xml"/>
  <Override PartName="/ppt/slideLayouts/slideLayout1601.xml" ContentType="application/vnd.openxmlformats-officedocument.presentationml.slideLayout+xml"/>
  <Override PartName="/ppt/slideLayouts/slideLayout1602.xml" ContentType="application/vnd.openxmlformats-officedocument.presentationml.slideLayout+xml"/>
  <Override PartName="/ppt/slideLayouts/slideLayout1603.xml" ContentType="application/vnd.openxmlformats-officedocument.presentationml.slideLayout+xml"/>
  <Override PartName="/ppt/slideLayouts/slideLayout1604.xml" ContentType="application/vnd.openxmlformats-officedocument.presentationml.slideLayout+xml"/>
  <Override PartName="/ppt/slideLayouts/slideLayout1605.xml" ContentType="application/vnd.openxmlformats-officedocument.presentationml.slideLayout+xml"/>
  <Override PartName="/ppt/slideLayouts/slideLayout1606.xml" ContentType="application/vnd.openxmlformats-officedocument.presentationml.slideLayout+xml"/>
  <Override PartName="/ppt/slideLayouts/slideLayout1607.xml" ContentType="application/vnd.openxmlformats-officedocument.presentationml.slideLayout+xml"/>
  <Override PartName="/ppt/slideLayouts/slideLayout1608.xml" ContentType="application/vnd.openxmlformats-officedocument.presentationml.slideLayout+xml"/>
  <Override PartName="/ppt/slideLayouts/slideLayout1609.xml" ContentType="application/vnd.openxmlformats-officedocument.presentationml.slideLayout+xml"/>
  <Override PartName="/ppt/slideLayouts/slideLayout1610.xml" ContentType="application/vnd.openxmlformats-officedocument.presentationml.slideLayout+xml"/>
  <Override PartName="/ppt/slideLayouts/slideLayout1611.xml" ContentType="application/vnd.openxmlformats-officedocument.presentationml.slideLayout+xml"/>
  <Override PartName="/ppt/slideLayouts/slideLayout1612.xml" ContentType="application/vnd.openxmlformats-officedocument.presentationml.slideLayout+xml"/>
  <Override PartName="/ppt/slideLayouts/slideLayout1613.xml" ContentType="application/vnd.openxmlformats-officedocument.presentationml.slideLayout+xml"/>
  <Override PartName="/ppt/slideLayouts/slideLayout1614.xml" ContentType="application/vnd.openxmlformats-officedocument.presentationml.slideLayout+xml"/>
  <Override PartName="/ppt/slideLayouts/slideLayout1615.xml" ContentType="application/vnd.openxmlformats-officedocument.presentationml.slideLayout+xml"/>
  <Override PartName="/ppt/slideLayouts/slideLayout1616.xml" ContentType="application/vnd.openxmlformats-officedocument.presentationml.slideLayout+xml"/>
  <Override PartName="/ppt/slideLayouts/slideLayout1617.xml" ContentType="application/vnd.openxmlformats-officedocument.presentationml.slideLayout+xml"/>
  <Override PartName="/ppt/slideLayouts/slideLayout1618.xml" ContentType="application/vnd.openxmlformats-officedocument.presentationml.slideLayout+xml"/>
  <Override PartName="/ppt/slideLayouts/slideLayout1619.xml" ContentType="application/vnd.openxmlformats-officedocument.presentationml.slideLayout+xml"/>
  <Override PartName="/ppt/slideLayouts/slideLayout1620.xml" ContentType="application/vnd.openxmlformats-officedocument.presentationml.slideLayout+xml"/>
  <Override PartName="/ppt/slideLayouts/slideLayout1621.xml" ContentType="application/vnd.openxmlformats-officedocument.presentationml.slideLayout+xml"/>
  <Override PartName="/ppt/slideLayouts/slideLayout1622.xml" ContentType="application/vnd.openxmlformats-officedocument.presentationml.slideLayout+xml"/>
  <Override PartName="/ppt/slideLayouts/slideLayout1623.xml" ContentType="application/vnd.openxmlformats-officedocument.presentationml.slideLayout+xml"/>
  <Override PartName="/ppt/slideLayouts/slideLayout1624.xml" ContentType="application/vnd.openxmlformats-officedocument.presentationml.slideLayout+xml"/>
  <Override PartName="/ppt/slideLayouts/slideLayout1625.xml" ContentType="application/vnd.openxmlformats-officedocument.presentationml.slideLayout+xml"/>
  <Override PartName="/ppt/slideLayouts/slideLayout1626.xml" ContentType="application/vnd.openxmlformats-officedocument.presentationml.slideLayout+xml"/>
  <Override PartName="/ppt/slideLayouts/slideLayout1627.xml" ContentType="application/vnd.openxmlformats-officedocument.presentationml.slideLayout+xml"/>
  <Override PartName="/ppt/slideLayouts/slideLayout1628.xml" ContentType="application/vnd.openxmlformats-officedocument.presentationml.slideLayout+xml"/>
  <Override PartName="/ppt/slideLayouts/slideLayout1629.xml" ContentType="application/vnd.openxmlformats-officedocument.presentationml.slideLayout+xml"/>
  <Override PartName="/ppt/slideLayouts/slideLayout1630.xml" ContentType="application/vnd.openxmlformats-officedocument.presentationml.slideLayout+xml"/>
  <Override PartName="/ppt/slideLayouts/slideLayout1631.xml" ContentType="application/vnd.openxmlformats-officedocument.presentationml.slideLayout+xml"/>
  <Override PartName="/ppt/slideLayouts/slideLayout1632.xml" ContentType="application/vnd.openxmlformats-officedocument.presentationml.slideLayout+xml"/>
  <Override PartName="/ppt/slideLayouts/slideLayout1633.xml" ContentType="application/vnd.openxmlformats-officedocument.presentationml.slideLayout+xml"/>
  <Override PartName="/ppt/slideLayouts/slideLayout1634.xml" ContentType="application/vnd.openxmlformats-officedocument.presentationml.slideLayout+xml"/>
  <Override PartName="/ppt/slideLayouts/slideLayout1635.xml" ContentType="application/vnd.openxmlformats-officedocument.presentationml.slideLayout+xml"/>
  <Override PartName="/ppt/slideLayouts/slideLayout1636.xml" ContentType="application/vnd.openxmlformats-officedocument.presentationml.slideLayout+xml"/>
  <Override PartName="/ppt/slideLayouts/slideLayout1637.xml" ContentType="application/vnd.openxmlformats-officedocument.presentationml.slideLayout+xml"/>
  <Override PartName="/ppt/slideLayouts/slideLayout1638.xml" ContentType="application/vnd.openxmlformats-officedocument.presentationml.slideLayout+xml"/>
  <Override PartName="/ppt/slideLayouts/slideLayout1639.xml" ContentType="application/vnd.openxmlformats-officedocument.presentationml.slideLayout+xml"/>
  <Override PartName="/ppt/slideLayouts/slideLayout1640.xml" ContentType="application/vnd.openxmlformats-officedocument.presentationml.slideLayout+xml"/>
  <Override PartName="/ppt/slideLayouts/slideLayout1641.xml" ContentType="application/vnd.openxmlformats-officedocument.presentationml.slideLayout+xml"/>
  <Override PartName="/ppt/slideLayouts/slideLayout1642.xml" ContentType="application/vnd.openxmlformats-officedocument.presentationml.slideLayout+xml"/>
  <Override PartName="/ppt/slideLayouts/slideLayout1643.xml" ContentType="application/vnd.openxmlformats-officedocument.presentationml.slideLayout+xml"/>
  <Override PartName="/ppt/slideLayouts/slideLayout1644.xml" ContentType="application/vnd.openxmlformats-officedocument.presentationml.slideLayout+xml"/>
  <Override PartName="/ppt/slideLayouts/slideLayout1645.xml" ContentType="application/vnd.openxmlformats-officedocument.presentationml.slideLayout+xml"/>
  <Override PartName="/ppt/slideLayouts/slideLayout1646.xml" ContentType="application/vnd.openxmlformats-officedocument.presentationml.slideLayout+xml"/>
  <Override PartName="/ppt/slideLayouts/slideLayout1647.xml" ContentType="application/vnd.openxmlformats-officedocument.presentationml.slideLayout+xml"/>
  <Override PartName="/ppt/slideLayouts/slideLayout1648.xml" ContentType="application/vnd.openxmlformats-officedocument.presentationml.slideLayout+xml"/>
  <Override PartName="/ppt/slideLayouts/slideLayout1649.xml" ContentType="application/vnd.openxmlformats-officedocument.presentationml.slideLayout+xml"/>
  <Override PartName="/ppt/slideLayouts/slideLayout1650.xml" ContentType="application/vnd.openxmlformats-officedocument.presentationml.slideLayout+xml"/>
  <Override PartName="/ppt/slideLayouts/slideLayout1651.xml" ContentType="application/vnd.openxmlformats-officedocument.presentationml.slideLayout+xml"/>
  <Override PartName="/ppt/slideLayouts/slideLayout1652.xml" ContentType="application/vnd.openxmlformats-officedocument.presentationml.slideLayout+xml"/>
  <Override PartName="/ppt/slideLayouts/slideLayout1653.xml" ContentType="application/vnd.openxmlformats-officedocument.presentationml.slideLayout+xml"/>
  <Override PartName="/ppt/slideLayouts/slideLayout1654.xml" ContentType="application/vnd.openxmlformats-officedocument.presentationml.slideLayout+xml"/>
  <Override PartName="/ppt/slideLayouts/slideLayout1655.xml" ContentType="application/vnd.openxmlformats-officedocument.presentationml.slideLayout+xml"/>
  <Override PartName="/ppt/slideLayouts/slideLayout1656.xml" ContentType="application/vnd.openxmlformats-officedocument.presentationml.slideLayout+xml"/>
  <Override PartName="/ppt/slideLayouts/slideLayout1657.xml" ContentType="application/vnd.openxmlformats-officedocument.presentationml.slideLayout+xml"/>
  <Override PartName="/ppt/slideLayouts/slideLayout1658.xml" ContentType="application/vnd.openxmlformats-officedocument.presentationml.slideLayout+xml"/>
  <Override PartName="/ppt/slideLayouts/slideLayout1659.xml" ContentType="application/vnd.openxmlformats-officedocument.presentationml.slideLayout+xml"/>
  <Override PartName="/ppt/slideLayouts/slideLayout1660.xml" ContentType="application/vnd.openxmlformats-officedocument.presentationml.slideLayout+xml"/>
  <Override PartName="/ppt/slideLayouts/slideLayout1661.xml" ContentType="application/vnd.openxmlformats-officedocument.presentationml.slideLayout+xml"/>
  <Override PartName="/ppt/slideLayouts/slideLayout1662.xml" ContentType="application/vnd.openxmlformats-officedocument.presentationml.slideLayout+xml"/>
  <Override PartName="/ppt/slideLayouts/slideLayout1663.xml" ContentType="application/vnd.openxmlformats-officedocument.presentationml.slideLayout+xml"/>
  <Override PartName="/ppt/slideLayouts/slideLayout1664.xml" ContentType="application/vnd.openxmlformats-officedocument.presentationml.slideLayout+xml"/>
  <Override PartName="/ppt/slideLayouts/slideLayout1665.xml" ContentType="application/vnd.openxmlformats-officedocument.presentationml.slideLayout+xml"/>
  <Override PartName="/ppt/slideLayouts/slideLayout1666.xml" ContentType="application/vnd.openxmlformats-officedocument.presentationml.slideLayout+xml"/>
  <Override PartName="/ppt/slideLayouts/slideLayout1667.xml" ContentType="application/vnd.openxmlformats-officedocument.presentationml.slideLayout+xml"/>
  <Override PartName="/ppt/slideLayouts/slideLayout1668.xml" ContentType="application/vnd.openxmlformats-officedocument.presentationml.slideLayout+xml"/>
  <Override PartName="/ppt/slideLayouts/slideLayout1669.xml" ContentType="application/vnd.openxmlformats-officedocument.presentationml.slideLayout+xml"/>
  <Override PartName="/ppt/slideLayouts/slideLayout1670.xml" ContentType="application/vnd.openxmlformats-officedocument.presentationml.slideLayout+xml"/>
  <Override PartName="/ppt/slideLayouts/slideLayout1671.xml" ContentType="application/vnd.openxmlformats-officedocument.presentationml.slideLayout+xml"/>
  <Override PartName="/ppt/slideLayouts/slideLayout1672.xml" ContentType="application/vnd.openxmlformats-officedocument.presentationml.slideLayout+xml"/>
  <Override PartName="/ppt/slideLayouts/slideLayout1673.xml" ContentType="application/vnd.openxmlformats-officedocument.presentationml.slideLayout+xml"/>
  <Override PartName="/ppt/slideLayouts/slideLayout1674.xml" ContentType="application/vnd.openxmlformats-officedocument.presentationml.slideLayout+xml"/>
  <Override PartName="/ppt/slideLayouts/slideLayout1675.xml" ContentType="application/vnd.openxmlformats-officedocument.presentationml.slideLayout+xml"/>
  <Override PartName="/ppt/slideLayouts/slideLayout1676.xml" ContentType="application/vnd.openxmlformats-officedocument.presentationml.slideLayout+xml"/>
  <Override PartName="/ppt/slideLayouts/slideLayout1677.xml" ContentType="application/vnd.openxmlformats-officedocument.presentationml.slideLayout+xml"/>
  <Override PartName="/ppt/slideLayouts/slideLayout1678.xml" ContentType="application/vnd.openxmlformats-officedocument.presentationml.slideLayout+xml"/>
  <Override PartName="/ppt/slideLayouts/slideLayout1679.xml" ContentType="application/vnd.openxmlformats-officedocument.presentationml.slideLayout+xml"/>
  <Override PartName="/ppt/slideLayouts/slideLayout1680.xml" ContentType="application/vnd.openxmlformats-officedocument.presentationml.slideLayout+xml"/>
  <Override PartName="/ppt/slideLayouts/slideLayout1681.xml" ContentType="application/vnd.openxmlformats-officedocument.presentationml.slideLayout+xml"/>
  <Override PartName="/ppt/slideLayouts/slideLayout1682.xml" ContentType="application/vnd.openxmlformats-officedocument.presentationml.slideLayout+xml"/>
  <Override PartName="/ppt/slideLayouts/slideLayout1683.xml" ContentType="application/vnd.openxmlformats-officedocument.presentationml.slideLayout+xml"/>
  <Override PartName="/ppt/slideLayouts/slideLayout1684.xml" ContentType="application/vnd.openxmlformats-officedocument.presentationml.slideLayout+xml"/>
  <Override PartName="/ppt/slideLayouts/slideLayout1685.xml" ContentType="application/vnd.openxmlformats-officedocument.presentationml.slideLayout+xml"/>
  <Override PartName="/ppt/slideLayouts/slideLayout1686.xml" ContentType="application/vnd.openxmlformats-officedocument.presentationml.slideLayout+xml"/>
  <Override PartName="/ppt/slideLayouts/slideLayout1687.xml" ContentType="application/vnd.openxmlformats-officedocument.presentationml.slideLayout+xml"/>
  <Override PartName="/ppt/slideLayouts/slideLayout1688.xml" ContentType="application/vnd.openxmlformats-officedocument.presentationml.slideLayout+xml"/>
  <Override PartName="/ppt/slideLayouts/slideLayout1689.xml" ContentType="application/vnd.openxmlformats-officedocument.presentationml.slideLayout+xml"/>
  <Override PartName="/ppt/slideLayouts/slideLayout1690.xml" ContentType="application/vnd.openxmlformats-officedocument.presentationml.slideLayout+xml"/>
  <Override PartName="/ppt/slideLayouts/slideLayout1691.xml" ContentType="application/vnd.openxmlformats-officedocument.presentationml.slideLayout+xml"/>
  <Override PartName="/ppt/slideLayouts/slideLayout1692.xml" ContentType="application/vnd.openxmlformats-officedocument.presentationml.slideLayout+xml"/>
  <Override PartName="/ppt/slideLayouts/slideLayout1693.xml" ContentType="application/vnd.openxmlformats-officedocument.presentationml.slideLayout+xml"/>
  <Override PartName="/ppt/slideLayouts/slideLayout1694.xml" ContentType="application/vnd.openxmlformats-officedocument.presentationml.slideLayout+xml"/>
  <Override PartName="/ppt/slideLayouts/slideLayout1695.xml" ContentType="application/vnd.openxmlformats-officedocument.presentationml.slideLayout+xml"/>
  <Override PartName="/ppt/slideLayouts/slideLayout1696.xml" ContentType="application/vnd.openxmlformats-officedocument.presentationml.slideLayout+xml"/>
  <Override PartName="/ppt/slideLayouts/slideLayout1697.xml" ContentType="application/vnd.openxmlformats-officedocument.presentationml.slideLayout+xml"/>
  <Override PartName="/ppt/slideLayouts/slideLayout1698.xml" ContentType="application/vnd.openxmlformats-officedocument.presentationml.slideLayout+xml"/>
  <Override PartName="/ppt/slideLayouts/slideLayout1699.xml" ContentType="application/vnd.openxmlformats-officedocument.presentationml.slideLayout+xml"/>
  <Override PartName="/ppt/slideLayouts/slideLayout1700.xml" ContentType="application/vnd.openxmlformats-officedocument.presentationml.slideLayout+xml"/>
  <Override PartName="/ppt/slideLayouts/slideLayout1701.xml" ContentType="application/vnd.openxmlformats-officedocument.presentationml.slideLayout+xml"/>
  <Override PartName="/ppt/slideLayouts/slideLayout1702.xml" ContentType="application/vnd.openxmlformats-officedocument.presentationml.slideLayout+xml"/>
  <Override PartName="/ppt/slideLayouts/slideLayout1703.xml" ContentType="application/vnd.openxmlformats-officedocument.presentationml.slideLayout+xml"/>
  <Override PartName="/ppt/slideLayouts/slideLayout1704.xml" ContentType="application/vnd.openxmlformats-officedocument.presentationml.slideLayout+xml"/>
  <Override PartName="/ppt/slideLayouts/slideLayout1705.xml" ContentType="application/vnd.openxmlformats-officedocument.presentationml.slideLayout+xml"/>
  <Override PartName="/ppt/slideLayouts/slideLayout1706.xml" ContentType="application/vnd.openxmlformats-officedocument.presentationml.slideLayout+xml"/>
  <Override PartName="/ppt/slideLayouts/slideLayout1707.xml" ContentType="application/vnd.openxmlformats-officedocument.presentationml.slideLayout+xml"/>
  <Override PartName="/ppt/slideLayouts/slideLayout1708.xml" ContentType="application/vnd.openxmlformats-officedocument.presentationml.slideLayout+xml"/>
  <Override PartName="/ppt/slideLayouts/slideLayout1709.xml" ContentType="application/vnd.openxmlformats-officedocument.presentationml.slideLayout+xml"/>
  <Override PartName="/ppt/slideLayouts/slideLayout1710.xml" ContentType="application/vnd.openxmlformats-officedocument.presentationml.slideLayout+xml"/>
  <Override PartName="/ppt/slideLayouts/slideLayout1711.xml" ContentType="application/vnd.openxmlformats-officedocument.presentationml.slideLayout+xml"/>
  <Override PartName="/ppt/slideLayouts/slideLayout1712.xml" ContentType="application/vnd.openxmlformats-officedocument.presentationml.slideLayout+xml"/>
  <Override PartName="/ppt/slideLayouts/slideLayout1713.xml" ContentType="application/vnd.openxmlformats-officedocument.presentationml.slideLayout+xml"/>
  <Override PartName="/ppt/slideLayouts/slideLayout1714.xml" ContentType="application/vnd.openxmlformats-officedocument.presentationml.slideLayout+xml"/>
  <Override PartName="/ppt/slideLayouts/slideLayout1715.xml" ContentType="application/vnd.openxmlformats-officedocument.presentationml.slideLayout+xml"/>
  <Override PartName="/ppt/slideLayouts/slideLayout1716.xml" ContentType="application/vnd.openxmlformats-officedocument.presentationml.slideLayout+xml"/>
  <Override PartName="/ppt/slideLayouts/slideLayout1717.xml" ContentType="application/vnd.openxmlformats-officedocument.presentationml.slideLayout+xml"/>
  <Override PartName="/ppt/slideLayouts/slideLayout1718.xml" ContentType="application/vnd.openxmlformats-officedocument.presentationml.slideLayout+xml"/>
  <Override PartName="/ppt/slideLayouts/slideLayout1719.xml" ContentType="application/vnd.openxmlformats-officedocument.presentationml.slideLayout+xml"/>
  <Override PartName="/ppt/slideLayouts/slideLayout1720.xml" ContentType="application/vnd.openxmlformats-officedocument.presentationml.slideLayout+xml"/>
  <Override PartName="/ppt/slideLayouts/slideLayout1721.xml" ContentType="application/vnd.openxmlformats-officedocument.presentationml.slideLayout+xml"/>
  <Override PartName="/ppt/slideLayouts/slideLayout1722.xml" ContentType="application/vnd.openxmlformats-officedocument.presentationml.slideLayout+xml"/>
  <Override PartName="/ppt/slideLayouts/slideLayout1723.xml" ContentType="application/vnd.openxmlformats-officedocument.presentationml.slideLayout+xml"/>
  <Override PartName="/ppt/slideLayouts/slideLayout1724.xml" ContentType="application/vnd.openxmlformats-officedocument.presentationml.slideLayout+xml"/>
  <Override PartName="/ppt/slideLayouts/slideLayout1725.xml" ContentType="application/vnd.openxmlformats-officedocument.presentationml.slideLayout+xml"/>
  <Override PartName="/ppt/slideLayouts/slideLayout1726.xml" ContentType="application/vnd.openxmlformats-officedocument.presentationml.slideLayout+xml"/>
  <Override PartName="/ppt/slideLayouts/slideLayout1727.xml" ContentType="application/vnd.openxmlformats-officedocument.presentationml.slideLayout+xml"/>
  <Override PartName="/ppt/slideLayouts/slideLayout1728.xml" ContentType="application/vnd.openxmlformats-officedocument.presentationml.slideLayout+xml"/>
  <Override PartName="/ppt/slideLayouts/slideLayout1729.xml" ContentType="application/vnd.openxmlformats-officedocument.presentationml.slideLayout+xml"/>
  <Override PartName="/ppt/slideLayouts/slideLayout1730.xml" ContentType="application/vnd.openxmlformats-officedocument.presentationml.slideLayout+xml"/>
  <Override PartName="/ppt/slideLayouts/slideLayout1731.xml" ContentType="application/vnd.openxmlformats-officedocument.presentationml.slideLayout+xml"/>
  <Override PartName="/ppt/slideLayouts/slideLayout1732.xml" ContentType="application/vnd.openxmlformats-officedocument.presentationml.slideLayout+xml"/>
  <Override PartName="/ppt/slideLayouts/slideLayout1733.xml" ContentType="application/vnd.openxmlformats-officedocument.presentationml.slideLayout+xml"/>
  <Override PartName="/ppt/slideLayouts/slideLayout1734.xml" ContentType="application/vnd.openxmlformats-officedocument.presentationml.slideLayout+xml"/>
  <Override PartName="/ppt/slideLayouts/slideLayout1735.xml" ContentType="application/vnd.openxmlformats-officedocument.presentationml.slideLayout+xml"/>
  <Override PartName="/ppt/slideLayouts/slideLayout1736.xml" ContentType="application/vnd.openxmlformats-officedocument.presentationml.slideLayout+xml"/>
  <Override PartName="/ppt/slideLayouts/slideLayout1737.xml" ContentType="application/vnd.openxmlformats-officedocument.presentationml.slideLayout+xml"/>
  <Override PartName="/ppt/slideLayouts/slideLayout1738.xml" ContentType="application/vnd.openxmlformats-officedocument.presentationml.slideLayout+xml"/>
  <Override PartName="/ppt/slideLayouts/slideLayout1739.xml" ContentType="application/vnd.openxmlformats-officedocument.presentationml.slideLayout+xml"/>
  <Override PartName="/ppt/slideLayouts/slideLayout1740.xml" ContentType="application/vnd.openxmlformats-officedocument.presentationml.slideLayout+xml"/>
  <Override PartName="/ppt/slideLayouts/slideLayout1741.xml" ContentType="application/vnd.openxmlformats-officedocument.presentationml.slideLayout+xml"/>
  <Override PartName="/ppt/slideLayouts/slideLayout1742.xml" ContentType="application/vnd.openxmlformats-officedocument.presentationml.slideLayout+xml"/>
  <Override PartName="/ppt/slideLayouts/slideLayout1743.xml" ContentType="application/vnd.openxmlformats-officedocument.presentationml.slideLayout+xml"/>
  <Override PartName="/ppt/slideLayouts/slideLayout1744.xml" ContentType="application/vnd.openxmlformats-officedocument.presentationml.slideLayout+xml"/>
  <Override PartName="/ppt/slideLayouts/slideLayout1745.xml" ContentType="application/vnd.openxmlformats-officedocument.presentationml.slideLayout+xml"/>
  <Override PartName="/ppt/slideLayouts/slideLayout1746.xml" ContentType="application/vnd.openxmlformats-officedocument.presentationml.slideLayout+xml"/>
  <Override PartName="/ppt/slideLayouts/slideLayout1747.xml" ContentType="application/vnd.openxmlformats-officedocument.presentationml.slideLayout+xml"/>
  <Override PartName="/ppt/slideLayouts/slideLayout1748.xml" ContentType="application/vnd.openxmlformats-officedocument.presentationml.slideLayout+xml"/>
  <Override PartName="/ppt/slideLayouts/slideLayout1749.xml" ContentType="application/vnd.openxmlformats-officedocument.presentationml.slideLayout+xml"/>
  <Override PartName="/ppt/slideLayouts/slideLayout1750.xml" ContentType="application/vnd.openxmlformats-officedocument.presentationml.slideLayout+xml"/>
  <Override PartName="/ppt/slideLayouts/slideLayout1751.xml" ContentType="application/vnd.openxmlformats-officedocument.presentationml.slideLayout+xml"/>
  <Override PartName="/ppt/slideLayouts/slideLayout1752.xml" ContentType="application/vnd.openxmlformats-officedocument.presentationml.slideLayout+xml"/>
  <Override PartName="/ppt/slideLayouts/slideLayout1753.xml" ContentType="application/vnd.openxmlformats-officedocument.presentationml.slideLayout+xml"/>
  <Override PartName="/ppt/slideLayouts/slideLayout1754.xml" ContentType="application/vnd.openxmlformats-officedocument.presentationml.slideLayout+xml"/>
  <Override PartName="/ppt/slideLayouts/slideLayout1755.xml" ContentType="application/vnd.openxmlformats-officedocument.presentationml.slideLayout+xml"/>
  <Override PartName="/ppt/slideLayouts/slideLayout1756.xml" ContentType="application/vnd.openxmlformats-officedocument.presentationml.slideLayout+xml"/>
  <Override PartName="/ppt/slideLayouts/slideLayout1757.xml" ContentType="application/vnd.openxmlformats-officedocument.presentationml.slideLayout+xml"/>
  <Override PartName="/ppt/slideLayouts/slideLayout1758.xml" ContentType="application/vnd.openxmlformats-officedocument.presentationml.slideLayout+xml"/>
  <Override PartName="/ppt/slideLayouts/slideLayout1759.xml" ContentType="application/vnd.openxmlformats-officedocument.presentationml.slideLayout+xml"/>
  <Override PartName="/ppt/slideLayouts/slideLayout1760.xml" ContentType="application/vnd.openxmlformats-officedocument.presentationml.slideLayout+xml"/>
  <Override PartName="/ppt/slideLayouts/slideLayout1761.xml" ContentType="application/vnd.openxmlformats-officedocument.presentationml.slideLayout+xml"/>
  <Override PartName="/ppt/slideLayouts/slideLayout1762.xml" ContentType="application/vnd.openxmlformats-officedocument.presentationml.slideLayout+xml"/>
  <Override PartName="/ppt/slideLayouts/slideLayout1763.xml" ContentType="application/vnd.openxmlformats-officedocument.presentationml.slideLayout+xml"/>
  <Override PartName="/ppt/slideLayouts/slideLayout1764.xml" ContentType="application/vnd.openxmlformats-officedocument.presentationml.slideLayout+xml"/>
  <Override PartName="/ppt/slideLayouts/slideLayout1765.xml" ContentType="application/vnd.openxmlformats-officedocument.presentationml.slideLayout+xml"/>
  <Override PartName="/ppt/slideLayouts/slideLayout1766.xml" ContentType="application/vnd.openxmlformats-officedocument.presentationml.slideLayout+xml"/>
  <Override PartName="/ppt/slideLayouts/slideLayout1767.xml" ContentType="application/vnd.openxmlformats-officedocument.presentationml.slideLayout+xml"/>
  <Override PartName="/ppt/slideLayouts/slideLayout1768.xml" ContentType="application/vnd.openxmlformats-officedocument.presentationml.slideLayout+xml"/>
  <Override PartName="/ppt/slideLayouts/slideLayout1769.xml" ContentType="application/vnd.openxmlformats-officedocument.presentationml.slideLayout+xml"/>
  <Override PartName="/ppt/slideLayouts/slideLayout1770.xml" ContentType="application/vnd.openxmlformats-officedocument.presentationml.slideLayout+xml"/>
  <Override PartName="/ppt/slideLayouts/slideLayout1771.xml" ContentType="application/vnd.openxmlformats-officedocument.presentationml.slideLayout+xml"/>
  <Override PartName="/ppt/slideLayouts/slideLayout1772.xml" ContentType="application/vnd.openxmlformats-officedocument.presentationml.slideLayout+xml"/>
  <Override PartName="/ppt/slideLayouts/slideLayout1773.xml" ContentType="application/vnd.openxmlformats-officedocument.presentationml.slideLayout+xml"/>
  <Override PartName="/ppt/slideLayouts/slideLayout1774.xml" ContentType="application/vnd.openxmlformats-officedocument.presentationml.slideLayout+xml"/>
  <Override PartName="/ppt/slideLayouts/slideLayout1775.xml" ContentType="application/vnd.openxmlformats-officedocument.presentationml.slideLayout+xml"/>
  <Override PartName="/ppt/slideLayouts/slideLayout1776.xml" ContentType="application/vnd.openxmlformats-officedocument.presentationml.slideLayout+xml"/>
  <Override PartName="/ppt/slideLayouts/slideLayout1777.xml" ContentType="application/vnd.openxmlformats-officedocument.presentationml.slideLayout+xml"/>
  <Override PartName="/ppt/slideLayouts/slideLayout1778.xml" ContentType="application/vnd.openxmlformats-officedocument.presentationml.slideLayout+xml"/>
  <Override PartName="/ppt/slideLayouts/slideLayout1779.xml" ContentType="application/vnd.openxmlformats-officedocument.presentationml.slideLayout+xml"/>
  <Override PartName="/ppt/slideLayouts/slideLayout1780.xml" ContentType="application/vnd.openxmlformats-officedocument.presentationml.slideLayout+xml"/>
  <Override PartName="/ppt/slideLayouts/slideLayout1781.xml" ContentType="application/vnd.openxmlformats-officedocument.presentationml.slideLayout+xml"/>
  <Override PartName="/ppt/slideLayouts/slideLayout1782.xml" ContentType="application/vnd.openxmlformats-officedocument.presentationml.slideLayout+xml"/>
  <Override PartName="/ppt/slideLayouts/slideLayout1783.xml" ContentType="application/vnd.openxmlformats-officedocument.presentationml.slideLayout+xml"/>
  <Override PartName="/ppt/slideLayouts/slideLayout1784.xml" ContentType="application/vnd.openxmlformats-officedocument.presentationml.slideLayout+xml"/>
  <Override PartName="/ppt/slideLayouts/slideLayout1785.xml" ContentType="application/vnd.openxmlformats-officedocument.presentationml.slideLayout+xml"/>
  <Override PartName="/ppt/slideLayouts/slideLayout1786.xml" ContentType="application/vnd.openxmlformats-officedocument.presentationml.slideLayout+xml"/>
  <Override PartName="/ppt/slideLayouts/slideLayout1787.xml" ContentType="application/vnd.openxmlformats-officedocument.presentationml.slideLayout+xml"/>
  <Override PartName="/ppt/slideLayouts/slideLayout1788.xml" ContentType="application/vnd.openxmlformats-officedocument.presentationml.slideLayout+xml"/>
  <Override PartName="/ppt/slideLayouts/slideLayout1789.xml" ContentType="application/vnd.openxmlformats-officedocument.presentationml.slideLayout+xml"/>
  <Override PartName="/ppt/slideLayouts/slideLayout1790.xml" ContentType="application/vnd.openxmlformats-officedocument.presentationml.slideLayout+xml"/>
  <Override PartName="/ppt/slideLayouts/slideLayout1791.xml" ContentType="application/vnd.openxmlformats-officedocument.presentationml.slideLayout+xml"/>
  <Override PartName="/ppt/slideLayouts/slideLayout1792.xml" ContentType="application/vnd.openxmlformats-officedocument.presentationml.slideLayout+xml"/>
  <Override PartName="/ppt/slideLayouts/slideLayout1793.xml" ContentType="application/vnd.openxmlformats-officedocument.presentationml.slideLayout+xml"/>
  <Override PartName="/ppt/slideLayouts/slideLayout1794.xml" ContentType="application/vnd.openxmlformats-officedocument.presentationml.slideLayout+xml"/>
  <Override PartName="/ppt/slideLayouts/slideLayout1795.xml" ContentType="application/vnd.openxmlformats-officedocument.presentationml.slideLayout+xml"/>
  <Override PartName="/ppt/slideLayouts/slideLayout1796.xml" ContentType="application/vnd.openxmlformats-officedocument.presentationml.slideLayout+xml"/>
  <Override PartName="/ppt/slideLayouts/slideLayout1797.xml" ContentType="application/vnd.openxmlformats-officedocument.presentationml.slideLayout+xml"/>
  <Override PartName="/ppt/slideLayouts/slideLayout1798.xml" ContentType="application/vnd.openxmlformats-officedocument.presentationml.slideLayout+xml"/>
  <Override PartName="/ppt/slideLayouts/slideLayout1799.xml" ContentType="application/vnd.openxmlformats-officedocument.presentationml.slideLayout+xml"/>
  <Override PartName="/ppt/slideLayouts/slideLayout1800.xml" ContentType="application/vnd.openxmlformats-officedocument.presentationml.slideLayout+xml"/>
  <Override PartName="/ppt/slideLayouts/slideLayout1801.xml" ContentType="application/vnd.openxmlformats-officedocument.presentationml.slideLayout+xml"/>
  <Override PartName="/ppt/slideLayouts/slideLayout1802.xml" ContentType="application/vnd.openxmlformats-officedocument.presentationml.slideLayout+xml"/>
  <Override PartName="/ppt/slideLayouts/slideLayout1803.xml" ContentType="application/vnd.openxmlformats-officedocument.presentationml.slideLayout+xml"/>
  <Override PartName="/ppt/slideLayouts/slideLayout1804.xml" ContentType="application/vnd.openxmlformats-officedocument.presentationml.slideLayout+xml"/>
  <Override PartName="/ppt/slideLayouts/slideLayout1805.xml" ContentType="application/vnd.openxmlformats-officedocument.presentationml.slideLayout+xml"/>
  <Override PartName="/ppt/slideLayouts/slideLayout1806.xml" ContentType="application/vnd.openxmlformats-officedocument.presentationml.slideLayout+xml"/>
  <Override PartName="/ppt/slideLayouts/slideLayout1807.xml" ContentType="application/vnd.openxmlformats-officedocument.presentationml.slideLayout+xml"/>
  <Override PartName="/ppt/slideLayouts/slideLayout1808.xml" ContentType="application/vnd.openxmlformats-officedocument.presentationml.slideLayout+xml"/>
  <Override PartName="/ppt/slideLayouts/slideLayout1809.xml" ContentType="application/vnd.openxmlformats-officedocument.presentationml.slideLayout+xml"/>
  <Override PartName="/ppt/slideLayouts/slideLayout1810.xml" ContentType="application/vnd.openxmlformats-officedocument.presentationml.slideLayout+xml"/>
  <Override PartName="/ppt/slideLayouts/slideLayout1811.xml" ContentType="application/vnd.openxmlformats-officedocument.presentationml.slideLayout+xml"/>
  <Override PartName="/ppt/slideLayouts/slideLayout1812.xml" ContentType="application/vnd.openxmlformats-officedocument.presentationml.slideLayout+xml"/>
  <Override PartName="/ppt/slideLayouts/slideLayout1813.xml" ContentType="application/vnd.openxmlformats-officedocument.presentationml.slideLayout+xml"/>
  <Override PartName="/ppt/slideLayouts/slideLayout1814.xml" ContentType="application/vnd.openxmlformats-officedocument.presentationml.slideLayout+xml"/>
  <Override PartName="/ppt/slideLayouts/slideLayout1815.xml" ContentType="application/vnd.openxmlformats-officedocument.presentationml.slideLayout+xml"/>
  <Override PartName="/ppt/slideLayouts/slideLayout1816.xml" ContentType="application/vnd.openxmlformats-officedocument.presentationml.slideLayout+xml"/>
  <Override PartName="/ppt/slideLayouts/slideLayout1817.xml" ContentType="application/vnd.openxmlformats-officedocument.presentationml.slideLayout+xml"/>
  <Override PartName="/ppt/slideLayouts/slideLayout1818.xml" ContentType="application/vnd.openxmlformats-officedocument.presentationml.slideLayout+xml"/>
  <Override PartName="/ppt/slideLayouts/slideLayout1819.xml" ContentType="application/vnd.openxmlformats-officedocument.presentationml.slideLayout+xml"/>
  <Override PartName="/ppt/slideLayouts/slideLayout1820.xml" ContentType="application/vnd.openxmlformats-officedocument.presentationml.slideLayout+xml"/>
  <Override PartName="/ppt/slideLayouts/slideLayout1821.xml" ContentType="application/vnd.openxmlformats-officedocument.presentationml.slideLayout+xml"/>
  <Override PartName="/ppt/slideLayouts/slideLayout1822.xml" ContentType="application/vnd.openxmlformats-officedocument.presentationml.slideLayout+xml"/>
  <Override PartName="/ppt/slideLayouts/slideLayout1823.xml" ContentType="application/vnd.openxmlformats-officedocument.presentationml.slideLayout+xml"/>
  <Override PartName="/ppt/slideLayouts/slideLayout1824.xml" ContentType="application/vnd.openxmlformats-officedocument.presentationml.slideLayout+xml"/>
  <Override PartName="/ppt/slideLayouts/slideLayout1825.xml" ContentType="application/vnd.openxmlformats-officedocument.presentationml.slideLayout+xml"/>
  <Override PartName="/ppt/slideLayouts/slideLayout1826.xml" ContentType="application/vnd.openxmlformats-officedocument.presentationml.slideLayout+xml"/>
  <Override PartName="/ppt/slideLayouts/slideLayout1827.xml" ContentType="application/vnd.openxmlformats-officedocument.presentationml.slideLayout+xml"/>
  <Override PartName="/ppt/slideLayouts/slideLayout1828.xml" ContentType="application/vnd.openxmlformats-officedocument.presentationml.slideLayout+xml"/>
  <Override PartName="/ppt/slideLayouts/slideLayout1829.xml" ContentType="application/vnd.openxmlformats-officedocument.presentationml.slideLayout+xml"/>
  <Override PartName="/ppt/slideLayouts/slideLayout1830.xml" ContentType="application/vnd.openxmlformats-officedocument.presentationml.slideLayout+xml"/>
  <Override PartName="/ppt/slideLayouts/slideLayout1831.xml" ContentType="application/vnd.openxmlformats-officedocument.presentationml.slideLayout+xml"/>
  <Override PartName="/ppt/slideLayouts/slideLayout1832.xml" ContentType="application/vnd.openxmlformats-officedocument.presentationml.slideLayout+xml"/>
  <Override PartName="/ppt/slideLayouts/slideLayout1833.xml" ContentType="application/vnd.openxmlformats-officedocument.presentationml.slideLayout+xml"/>
  <Override PartName="/ppt/slideLayouts/slideLayout1834.xml" ContentType="application/vnd.openxmlformats-officedocument.presentationml.slideLayout+xml"/>
  <Override PartName="/ppt/slideLayouts/slideLayout1835.xml" ContentType="application/vnd.openxmlformats-officedocument.presentationml.slideLayout+xml"/>
  <Override PartName="/ppt/slideLayouts/slideLayout1836.xml" ContentType="application/vnd.openxmlformats-officedocument.presentationml.slideLayout+xml"/>
  <Override PartName="/ppt/slideLayouts/slideLayout1837.xml" ContentType="application/vnd.openxmlformats-officedocument.presentationml.slideLayout+xml"/>
  <Override PartName="/ppt/slideLayouts/slideLayout1838.xml" ContentType="application/vnd.openxmlformats-officedocument.presentationml.slideLayout+xml"/>
  <Override PartName="/ppt/slideLayouts/slideLayout1839.xml" ContentType="application/vnd.openxmlformats-officedocument.presentationml.slideLayout+xml"/>
  <Override PartName="/ppt/slideLayouts/slideLayout1840.xml" ContentType="application/vnd.openxmlformats-officedocument.presentationml.slideLayout+xml"/>
  <Override PartName="/ppt/slideLayouts/slideLayout1841.xml" ContentType="application/vnd.openxmlformats-officedocument.presentationml.slideLayout+xml"/>
  <Override PartName="/ppt/slideLayouts/slideLayout1842.xml" ContentType="application/vnd.openxmlformats-officedocument.presentationml.slideLayout+xml"/>
  <Override PartName="/ppt/slideLayouts/slideLayout1843.xml" ContentType="application/vnd.openxmlformats-officedocument.presentationml.slideLayout+xml"/>
  <Override PartName="/ppt/slideLayouts/slideLayout1844.xml" ContentType="application/vnd.openxmlformats-officedocument.presentationml.slideLayout+xml"/>
  <Override PartName="/ppt/slideLayouts/slideLayout1845.xml" ContentType="application/vnd.openxmlformats-officedocument.presentationml.slideLayout+xml"/>
  <Override PartName="/ppt/slideLayouts/slideLayout1846.xml" ContentType="application/vnd.openxmlformats-officedocument.presentationml.slideLayout+xml"/>
  <Override PartName="/ppt/slideLayouts/slideLayout1847.xml" ContentType="application/vnd.openxmlformats-officedocument.presentationml.slideLayout+xml"/>
  <Override PartName="/ppt/slideLayouts/slideLayout1848.xml" ContentType="application/vnd.openxmlformats-officedocument.presentationml.slideLayout+xml"/>
  <Override PartName="/ppt/slideLayouts/slideLayout1849.xml" ContentType="application/vnd.openxmlformats-officedocument.presentationml.slideLayout+xml"/>
  <Override PartName="/ppt/slideLayouts/slideLayout1850.xml" ContentType="application/vnd.openxmlformats-officedocument.presentationml.slideLayout+xml"/>
  <Override PartName="/ppt/slideLayouts/slideLayout1851.xml" ContentType="application/vnd.openxmlformats-officedocument.presentationml.slideLayout+xml"/>
  <Override PartName="/ppt/slideLayouts/slideLayout1852.xml" ContentType="application/vnd.openxmlformats-officedocument.presentationml.slideLayout+xml"/>
  <Override PartName="/ppt/slideLayouts/slideLayout1853.xml" ContentType="application/vnd.openxmlformats-officedocument.presentationml.slideLayout+xml"/>
  <Override PartName="/ppt/slideLayouts/slideLayout1854.xml" ContentType="application/vnd.openxmlformats-officedocument.presentationml.slideLayout+xml"/>
  <Override PartName="/ppt/slideLayouts/slideLayout1855.xml" ContentType="application/vnd.openxmlformats-officedocument.presentationml.slideLayout+xml"/>
  <Override PartName="/ppt/slideLayouts/slideLayout1856.xml" ContentType="application/vnd.openxmlformats-officedocument.presentationml.slideLayout+xml"/>
  <Override PartName="/ppt/slideLayouts/slideLayout1857.xml" ContentType="application/vnd.openxmlformats-officedocument.presentationml.slideLayout+xml"/>
  <Override PartName="/ppt/slideLayouts/slideLayout1858.xml" ContentType="application/vnd.openxmlformats-officedocument.presentationml.slideLayout+xml"/>
  <Override PartName="/ppt/slideLayouts/slideLayout1859.xml" ContentType="application/vnd.openxmlformats-officedocument.presentationml.slideLayout+xml"/>
  <Override PartName="/ppt/slideLayouts/slideLayout1860.xml" ContentType="application/vnd.openxmlformats-officedocument.presentationml.slideLayout+xml"/>
  <Override PartName="/ppt/slideLayouts/slideLayout1861.xml" ContentType="application/vnd.openxmlformats-officedocument.presentationml.slideLayout+xml"/>
  <Override PartName="/ppt/slideLayouts/slideLayout1862.xml" ContentType="application/vnd.openxmlformats-officedocument.presentationml.slideLayout+xml"/>
  <Override PartName="/ppt/slideLayouts/slideLayout1863.xml" ContentType="application/vnd.openxmlformats-officedocument.presentationml.slideLayout+xml"/>
  <Override PartName="/ppt/slideLayouts/slideLayout1864.xml" ContentType="application/vnd.openxmlformats-officedocument.presentationml.slideLayout+xml"/>
  <Override PartName="/ppt/slideLayouts/slideLayout1865.xml" ContentType="application/vnd.openxmlformats-officedocument.presentationml.slideLayout+xml"/>
  <Override PartName="/ppt/slideLayouts/slideLayout1866.xml" ContentType="application/vnd.openxmlformats-officedocument.presentationml.slideLayout+xml"/>
  <Override PartName="/ppt/slideLayouts/slideLayout1867.xml" ContentType="application/vnd.openxmlformats-officedocument.presentationml.slideLayout+xml"/>
  <Override PartName="/ppt/slideLayouts/slideLayout1868.xml" ContentType="application/vnd.openxmlformats-officedocument.presentationml.slideLayout+xml"/>
  <Override PartName="/ppt/slideLayouts/slideLayout1869.xml" ContentType="application/vnd.openxmlformats-officedocument.presentationml.slideLayout+xml"/>
  <Override PartName="/ppt/slideLayouts/slideLayout1870.xml" ContentType="application/vnd.openxmlformats-officedocument.presentationml.slideLayout+xml"/>
  <Override PartName="/ppt/slideLayouts/slideLayout1871.xml" ContentType="application/vnd.openxmlformats-officedocument.presentationml.slideLayout+xml"/>
  <Override PartName="/ppt/slideLayouts/slideLayout1872.xml" ContentType="application/vnd.openxmlformats-officedocument.presentationml.slideLayout+xml"/>
  <Override PartName="/ppt/slideLayouts/slideLayout1873.xml" ContentType="application/vnd.openxmlformats-officedocument.presentationml.slideLayout+xml"/>
  <Override PartName="/ppt/slideLayouts/slideLayout1874.xml" ContentType="application/vnd.openxmlformats-officedocument.presentationml.slideLayout+xml"/>
  <Override PartName="/ppt/slideLayouts/slideLayout1875.xml" ContentType="application/vnd.openxmlformats-officedocument.presentationml.slideLayout+xml"/>
  <Override PartName="/ppt/slideLayouts/slideLayout1876.xml" ContentType="application/vnd.openxmlformats-officedocument.presentationml.slideLayout+xml"/>
  <Override PartName="/ppt/slideLayouts/slideLayout1877.xml" ContentType="application/vnd.openxmlformats-officedocument.presentationml.slideLayout+xml"/>
  <Override PartName="/ppt/slideLayouts/slideLayout1878.xml" ContentType="application/vnd.openxmlformats-officedocument.presentationml.slideLayout+xml"/>
  <Override PartName="/ppt/slideLayouts/slideLayout1879.xml" ContentType="application/vnd.openxmlformats-officedocument.presentationml.slideLayout+xml"/>
  <Override PartName="/ppt/slideLayouts/slideLayout1880.xml" ContentType="application/vnd.openxmlformats-officedocument.presentationml.slideLayout+xml"/>
  <Override PartName="/ppt/slideLayouts/slideLayout1881.xml" ContentType="application/vnd.openxmlformats-officedocument.presentationml.slideLayout+xml"/>
  <Override PartName="/ppt/slideLayouts/slideLayout1882.xml" ContentType="application/vnd.openxmlformats-officedocument.presentationml.slideLayout+xml"/>
  <Override PartName="/ppt/slideLayouts/slideLayout1883.xml" ContentType="application/vnd.openxmlformats-officedocument.presentationml.slideLayout+xml"/>
  <Override PartName="/ppt/slideLayouts/slideLayout1884.xml" ContentType="application/vnd.openxmlformats-officedocument.presentationml.slideLayout+xml"/>
  <Override PartName="/ppt/slideLayouts/slideLayout1885.xml" ContentType="application/vnd.openxmlformats-officedocument.presentationml.slideLayout+xml"/>
  <Override PartName="/ppt/slideLayouts/slideLayout1886.xml" ContentType="application/vnd.openxmlformats-officedocument.presentationml.slideLayout+xml"/>
  <Override PartName="/ppt/slideLayouts/slideLayout1887.xml" ContentType="application/vnd.openxmlformats-officedocument.presentationml.slideLayout+xml"/>
  <Override PartName="/ppt/slideLayouts/slideLayout1888.xml" ContentType="application/vnd.openxmlformats-officedocument.presentationml.slideLayout+xml"/>
  <Override PartName="/ppt/slideLayouts/slideLayout1889.xml" ContentType="application/vnd.openxmlformats-officedocument.presentationml.slideLayout+xml"/>
  <Override PartName="/ppt/slideLayouts/slideLayout1890.xml" ContentType="application/vnd.openxmlformats-officedocument.presentationml.slideLayout+xml"/>
  <Override PartName="/ppt/slideLayouts/slideLayout1891.xml" ContentType="application/vnd.openxmlformats-officedocument.presentationml.slideLayout+xml"/>
  <Override PartName="/ppt/slideLayouts/slideLayout1892.xml" ContentType="application/vnd.openxmlformats-officedocument.presentationml.slideLayout+xml"/>
  <Override PartName="/ppt/slideLayouts/slideLayout1893.xml" ContentType="application/vnd.openxmlformats-officedocument.presentationml.slideLayout+xml"/>
  <Override PartName="/ppt/slideLayouts/slideLayout1894.xml" ContentType="application/vnd.openxmlformats-officedocument.presentationml.slideLayout+xml"/>
  <Override PartName="/ppt/slideLayouts/slideLayout1895.xml" ContentType="application/vnd.openxmlformats-officedocument.presentationml.slideLayout+xml"/>
  <Override PartName="/ppt/slideLayouts/slideLayout1896.xml" ContentType="application/vnd.openxmlformats-officedocument.presentationml.slideLayout+xml"/>
  <Override PartName="/ppt/slideLayouts/slideLayout1897.xml" ContentType="application/vnd.openxmlformats-officedocument.presentationml.slideLayout+xml"/>
  <Override PartName="/ppt/slideLayouts/slideLayout1898.xml" ContentType="application/vnd.openxmlformats-officedocument.presentationml.slideLayout+xml"/>
  <Override PartName="/ppt/slideLayouts/slideLayout1899.xml" ContentType="application/vnd.openxmlformats-officedocument.presentationml.slideLayout+xml"/>
  <Override PartName="/ppt/slideLayouts/slideLayout1900.xml" ContentType="application/vnd.openxmlformats-officedocument.presentationml.slideLayout+xml"/>
  <Override PartName="/ppt/slideLayouts/slideLayout1901.xml" ContentType="application/vnd.openxmlformats-officedocument.presentationml.slideLayout+xml"/>
  <Override PartName="/ppt/slideLayouts/slideLayout1902.xml" ContentType="application/vnd.openxmlformats-officedocument.presentationml.slideLayout+xml"/>
  <Override PartName="/ppt/slideLayouts/slideLayout1903.xml" ContentType="application/vnd.openxmlformats-officedocument.presentationml.slideLayout+xml"/>
  <Override PartName="/ppt/slideLayouts/slideLayout1904.xml" ContentType="application/vnd.openxmlformats-officedocument.presentationml.slideLayout+xml"/>
  <Override PartName="/ppt/slideLayouts/slideLayout1905.xml" ContentType="application/vnd.openxmlformats-officedocument.presentationml.slideLayout+xml"/>
  <Override PartName="/ppt/slideLayouts/slideLayout1906.xml" ContentType="application/vnd.openxmlformats-officedocument.presentationml.slideLayout+xml"/>
  <Override PartName="/ppt/slideLayouts/slideLayout1907.xml" ContentType="application/vnd.openxmlformats-officedocument.presentationml.slideLayout+xml"/>
  <Override PartName="/ppt/slideLayouts/slideLayout1908.xml" ContentType="application/vnd.openxmlformats-officedocument.presentationml.slideLayout+xml"/>
  <Override PartName="/ppt/slideLayouts/slideLayout1909.xml" ContentType="application/vnd.openxmlformats-officedocument.presentationml.slideLayout+xml"/>
  <Override PartName="/ppt/slideLayouts/slideLayout1910.xml" ContentType="application/vnd.openxmlformats-officedocument.presentationml.slideLayout+xml"/>
  <Override PartName="/ppt/slideLayouts/slideLayout1911.xml" ContentType="application/vnd.openxmlformats-officedocument.presentationml.slideLayout+xml"/>
  <Override PartName="/ppt/slideLayouts/slideLayout1912.xml" ContentType="application/vnd.openxmlformats-officedocument.presentationml.slideLayout+xml"/>
  <Override PartName="/ppt/slideLayouts/slideLayout1913.xml" ContentType="application/vnd.openxmlformats-officedocument.presentationml.slideLayout+xml"/>
  <Override PartName="/ppt/slideLayouts/slideLayout1914.xml" ContentType="application/vnd.openxmlformats-officedocument.presentationml.slideLayout+xml"/>
  <Override PartName="/ppt/slideLayouts/slideLayout1915.xml" ContentType="application/vnd.openxmlformats-officedocument.presentationml.slideLayout+xml"/>
  <Override PartName="/ppt/slideLayouts/slideLayout1916.xml" ContentType="application/vnd.openxmlformats-officedocument.presentationml.slideLayout+xml"/>
  <Override PartName="/ppt/slideLayouts/slideLayout1917.xml" ContentType="application/vnd.openxmlformats-officedocument.presentationml.slideLayout+xml"/>
  <Override PartName="/ppt/slideLayouts/slideLayout1918.xml" ContentType="application/vnd.openxmlformats-officedocument.presentationml.slideLayout+xml"/>
  <Override PartName="/ppt/slideLayouts/slideLayout1919.xml" ContentType="application/vnd.openxmlformats-officedocument.presentationml.slideLayout+xml"/>
  <Override PartName="/ppt/slideLayouts/slideLayout1920.xml" ContentType="application/vnd.openxmlformats-officedocument.presentationml.slideLayout+xml"/>
  <Override PartName="/ppt/slideLayouts/slideLayout1921.xml" ContentType="application/vnd.openxmlformats-officedocument.presentationml.slideLayout+xml"/>
  <Override PartName="/ppt/slideLayouts/slideLayout1922.xml" ContentType="application/vnd.openxmlformats-officedocument.presentationml.slideLayout+xml"/>
  <Override PartName="/ppt/slideLayouts/slideLayout1923.xml" ContentType="application/vnd.openxmlformats-officedocument.presentationml.slideLayout+xml"/>
  <Override PartName="/ppt/slideLayouts/slideLayout1924.xml" ContentType="application/vnd.openxmlformats-officedocument.presentationml.slideLayout+xml"/>
  <Override PartName="/ppt/slideLayouts/slideLayout1925.xml" ContentType="application/vnd.openxmlformats-officedocument.presentationml.slideLayout+xml"/>
  <Override PartName="/ppt/slideLayouts/slideLayout1926.xml" ContentType="application/vnd.openxmlformats-officedocument.presentationml.slideLayout+xml"/>
  <Override PartName="/ppt/slideLayouts/slideLayout1927.xml" ContentType="application/vnd.openxmlformats-officedocument.presentationml.slideLayout+xml"/>
  <Override PartName="/ppt/slideLayouts/slideLayout1928.xml" ContentType="application/vnd.openxmlformats-officedocument.presentationml.slideLayout+xml"/>
  <Override PartName="/ppt/slideLayouts/slideLayout1929.xml" ContentType="application/vnd.openxmlformats-officedocument.presentationml.slideLayout+xml"/>
  <Override PartName="/ppt/slideLayouts/slideLayout1930.xml" ContentType="application/vnd.openxmlformats-officedocument.presentationml.slideLayout+xml"/>
  <Override PartName="/ppt/slideLayouts/slideLayout1931.xml" ContentType="application/vnd.openxmlformats-officedocument.presentationml.slideLayout+xml"/>
  <Override PartName="/ppt/slideLayouts/slideLayout1932.xml" ContentType="application/vnd.openxmlformats-officedocument.presentationml.slideLayout+xml"/>
  <Override PartName="/ppt/slideLayouts/slideLayout1933.xml" ContentType="application/vnd.openxmlformats-officedocument.presentationml.slideLayout+xml"/>
  <Override PartName="/ppt/slideLayouts/slideLayout1934.xml" ContentType="application/vnd.openxmlformats-officedocument.presentationml.slideLayout+xml"/>
  <Override PartName="/ppt/slideLayouts/slideLayout1935.xml" ContentType="application/vnd.openxmlformats-officedocument.presentationml.slideLayout+xml"/>
  <Override PartName="/ppt/slideLayouts/slideLayout1936.xml" ContentType="application/vnd.openxmlformats-officedocument.presentationml.slideLayout+xml"/>
  <Override PartName="/ppt/slideLayouts/slideLayout1937.xml" ContentType="application/vnd.openxmlformats-officedocument.presentationml.slideLayout+xml"/>
  <Override PartName="/ppt/slideLayouts/slideLayout1938.xml" ContentType="application/vnd.openxmlformats-officedocument.presentationml.slideLayout+xml"/>
  <Override PartName="/ppt/slideLayouts/slideLayout1939.xml" ContentType="application/vnd.openxmlformats-officedocument.presentationml.slideLayout+xml"/>
  <Override PartName="/ppt/slideLayouts/slideLayout1940.xml" ContentType="application/vnd.openxmlformats-officedocument.presentationml.slideLayout+xml"/>
  <Override PartName="/ppt/slideLayouts/slideLayout1941.xml" ContentType="application/vnd.openxmlformats-officedocument.presentationml.slideLayout+xml"/>
  <Override PartName="/ppt/slideLayouts/slideLayout1942.xml" ContentType="application/vnd.openxmlformats-officedocument.presentationml.slideLayout+xml"/>
  <Override PartName="/ppt/slideLayouts/slideLayout1943.xml" ContentType="application/vnd.openxmlformats-officedocument.presentationml.slideLayout+xml"/>
  <Override PartName="/ppt/slideLayouts/slideLayout1944.xml" ContentType="application/vnd.openxmlformats-officedocument.presentationml.slideLayout+xml"/>
  <Override PartName="/ppt/slideLayouts/slideLayout1945.xml" ContentType="application/vnd.openxmlformats-officedocument.presentationml.slideLayout+xml"/>
  <Override PartName="/ppt/slideLayouts/slideLayout1946.xml" ContentType="application/vnd.openxmlformats-officedocument.presentationml.slideLayout+xml"/>
  <Override PartName="/ppt/slideLayouts/slideLayout1947.xml" ContentType="application/vnd.openxmlformats-officedocument.presentationml.slideLayout+xml"/>
  <Override PartName="/ppt/slideLayouts/slideLayout1948.xml" ContentType="application/vnd.openxmlformats-officedocument.presentationml.slideLayout+xml"/>
  <Override PartName="/ppt/slideLayouts/slideLayout1949.xml" ContentType="application/vnd.openxmlformats-officedocument.presentationml.slideLayout+xml"/>
  <Override PartName="/ppt/slideLayouts/slideLayout1950.xml" ContentType="application/vnd.openxmlformats-officedocument.presentationml.slideLayout+xml"/>
  <Override PartName="/ppt/slideLayouts/slideLayout1951.xml" ContentType="application/vnd.openxmlformats-officedocument.presentationml.slideLayout+xml"/>
  <Override PartName="/ppt/slideLayouts/slideLayout1952.xml" ContentType="application/vnd.openxmlformats-officedocument.presentationml.slideLayout+xml"/>
  <Override PartName="/ppt/slideLayouts/slideLayout1953.xml" ContentType="application/vnd.openxmlformats-officedocument.presentationml.slideLayout+xml"/>
  <Override PartName="/ppt/slideLayouts/slideLayout1954.xml" ContentType="application/vnd.openxmlformats-officedocument.presentationml.slideLayout+xml"/>
  <Override PartName="/ppt/slideLayouts/slideLayout1955.xml" ContentType="application/vnd.openxmlformats-officedocument.presentationml.slideLayout+xml"/>
  <Override PartName="/ppt/slideLayouts/slideLayout1956.xml" ContentType="application/vnd.openxmlformats-officedocument.presentationml.slideLayout+xml"/>
  <Override PartName="/ppt/slideLayouts/slideLayout1957.xml" ContentType="application/vnd.openxmlformats-officedocument.presentationml.slideLayout+xml"/>
  <Override PartName="/ppt/slideLayouts/slideLayout1958.xml" ContentType="application/vnd.openxmlformats-officedocument.presentationml.slideLayout+xml"/>
  <Override PartName="/ppt/slideLayouts/slideLayout1959.xml" ContentType="application/vnd.openxmlformats-officedocument.presentationml.slideLayout+xml"/>
  <Override PartName="/ppt/slideLayouts/slideLayout1960.xml" ContentType="application/vnd.openxmlformats-officedocument.presentationml.slideLayout+xml"/>
  <Override PartName="/ppt/slideLayouts/slideLayout1961.xml" ContentType="application/vnd.openxmlformats-officedocument.presentationml.slideLayout+xml"/>
  <Override PartName="/ppt/slideLayouts/slideLayout1962.xml" ContentType="application/vnd.openxmlformats-officedocument.presentationml.slideLayout+xml"/>
  <Override PartName="/ppt/slideLayouts/slideLayout1963.xml" ContentType="application/vnd.openxmlformats-officedocument.presentationml.slideLayout+xml"/>
  <Override PartName="/ppt/slideLayouts/slideLayout1964.xml" ContentType="application/vnd.openxmlformats-officedocument.presentationml.slideLayout+xml"/>
  <Override PartName="/ppt/slideLayouts/slideLayout1965.xml" ContentType="application/vnd.openxmlformats-officedocument.presentationml.slideLayout+xml"/>
  <Override PartName="/ppt/slideLayouts/slideLayout1966.xml" ContentType="application/vnd.openxmlformats-officedocument.presentationml.slideLayout+xml"/>
  <Override PartName="/ppt/slideLayouts/slideLayout1967.xml" ContentType="application/vnd.openxmlformats-officedocument.presentationml.slideLayout+xml"/>
  <Override PartName="/ppt/slideLayouts/slideLayout1968.xml" ContentType="application/vnd.openxmlformats-officedocument.presentationml.slideLayout+xml"/>
  <Override PartName="/ppt/slideLayouts/slideLayout1969.xml" ContentType="application/vnd.openxmlformats-officedocument.presentationml.slideLayout+xml"/>
  <Override PartName="/ppt/slideLayouts/slideLayout1970.xml" ContentType="application/vnd.openxmlformats-officedocument.presentationml.slideLayout+xml"/>
  <Override PartName="/ppt/slideLayouts/slideLayout1971.xml" ContentType="application/vnd.openxmlformats-officedocument.presentationml.slideLayout+xml"/>
  <Override PartName="/ppt/slideLayouts/slideLayout1972.xml" ContentType="application/vnd.openxmlformats-officedocument.presentationml.slideLayout+xml"/>
  <Override PartName="/ppt/slideLayouts/slideLayout1973.xml" ContentType="application/vnd.openxmlformats-officedocument.presentationml.slideLayout+xml"/>
  <Override PartName="/ppt/slideLayouts/slideLayout1974.xml" ContentType="application/vnd.openxmlformats-officedocument.presentationml.slideLayout+xml"/>
  <Override PartName="/ppt/slideLayouts/slideLayout1975.xml" ContentType="application/vnd.openxmlformats-officedocument.presentationml.slideLayout+xml"/>
  <Override PartName="/ppt/slideLayouts/slideLayout1976.xml" ContentType="application/vnd.openxmlformats-officedocument.presentationml.slideLayout+xml"/>
  <Override PartName="/ppt/slideLayouts/slideLayout1977.xml" ContentType="application/vnd.openxmlformats-officedocument.presentationml.slideLayout+xml"/>
  <Override PartName="/ppt/slideLayouts/slideLayout1978.xml" ContentType="application/vnd.openxmlformats-officedocument.presentationml.slideLayout+xml"/>
  <Override PartName="/ppt/slideLayouts/slideLayout1979.xml" ContentType="application/vnd.openxmlformats-officedocument.presentationml.slideLayout+xml"/>
  <Override PartName="/ppt/slideLayouts/slideLayout1980.xml" ContentType="application/vnd.openxmlformats-officedocument.presentationml.slideLayout+xml"/>
  <Override PartName="/ppt/slideLayouts/slideLayout1981.xml" ContentType="application/vnd.openxmlformats-officedocument.presentationml.slideLayout+xml"/>
  <Override PartName="/ppt/slideLayouts/slideLayout1982.xml" ContentType="application/vnd.openxmlformats-officedocument.presentationml.slideLayout+xml"/>
  <Override PartName="/ppt/slideLayouts/slideLayout1983.xml" ContentType="application/vnd.openxmlformats-officedocument.presentationml.slideLayout+xml"/>
  <Override PartName="/ppt/slideLayouts/slideLayout1984.xml" ContentType="application/vnd.openxmlformats-officedocument.presentationml.slideLayout+xml"/>
  <Override PartName="/ppt/slideLayouts/slideLayout1985.xml" ContentType="application/vnd.openxmlformats-officedocument.presentationml.slideLayout+xml"/>
  <Override PartName="/ppt/slideLayouts/slideLayout1986.xml" ContentType="application/vnd.openxmlformats-officedocument.presentationml.slideLayout+xml"/>
  <Override PartName="/ppt/slideLayouts/slideLayout1987.xml" ContentType="application/vnd.openxmlformats-officedocument.presentationml.slideLayout+xml"/>
  <Override PartName="/ppt/slideLayouts/slideLayout1988.xml" ContentType="application/vnd.openxmlformats-officedocument.presentationml.slideLayout+xml"/>
  <Override PartName="/ppt/slideLayouts/slideLayout1989.xml" ContentType="application/vnd.openxmlformats-officedocument.presentationml.slideLayout+xml"/>
  <Override PartName="/ppt/slideLayouts/slideLayout1990.xml" ContentType="application/vnd.openxmlformats-officedocument.presentationml.slideLayout+xml"/>
  <Override PartName="/ppt/slideLayouts/slideLayout1991.xml" ContentType="application/vnd.openxmlformats-officedocument.presentationml.slideLayout+xml"/>
  <Override PartName="/ppt/slideLayouts/slideLayout1992.xml" ContentType="application/vnd.openxmlformats-officedocument.presentationml.slideLayout+xml"/>
  <Override PartName="/ppt/slideLayouts/slideLayout1993.xml" ContentType="application/vnd.openxmlformats-officedocument.presentationml.slideLayout+xml"/>
  <Override PartName="/ppt/slideLayouts/slideLayout1994.xml" ContentType="application/vnd.openxmlformats-officedocument.presentationml.slideLayout+xml"/>
  <Override PartName="/ppt/theme/theme12.xml" ContentType="application/vnd.openxmlformats-officedocument.theme+xml"/>
  <Override PartName="/ppt/theme/theme1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bookmarkIdSeed="3">
  <p:sldMasterIdLst>
    <p:sldMasterId id="2147484176" r:id="rId1"/>
    <p:sldMasterId id="2147484714" r:id="rId2"/>
    <p:sldMasterId id="2147485126" r:id="rId3"/>
    <p:sldMasterId id="2147485140" r:id="rId4"/>
    <p:sldMasterId id="2147485153" r:id="rId5"/>
    <p:sldMasterId id="2147485166" r:id="rId6"/>
    <p:sldMasterId id="2147485179" r:id="rId7"/>
    <p:sldMasterId id="2147485192" r:id="rId8"/>
    <p:sldMasterId id="2147485231" r:id="rId9"/>
    <p:sldMasterId id="2147485243" r:id="rId10"/>
    <p:sldMasterId id="2147485256" r:id="rId11"/>
    <p:sldMasterId id="2147485324" r:id="rId12"/>
  </p:sldMasterIdLst>
  <p:notesMasterIdLst>
    <p:notesMasterId r:id="rId55"/>
  </p:notesMasterIdLst>
  <p:sldIdLst>
    <p:sldId id="379" r:id="rId13"/>
    <p:sldId id="478" r:id="rId14"/>
    <p:sldId id="545" r:id="rId15"/>
    <p:sldId id="546" r:id="rId16"/>
    <p:sldId id="473" r:id="rId17"/>
    <p:sldId id="477" r:id="rId18"/>
    <p:sldId id="464" r:id="rId19"/>
    <p:sldId id="445" r:id="rId20"/>
    <p:sldId id="543" r:id="rId21"/>
    <p:sldId id="538" r:id="rId22"/>
    <p:sldId id="539" r:id="rId23"/>
    <p:sldId id="540" r:id="rId24"/>
    <p:sldId id="487" r:id="rId25"/>
    <p:sldId id="446" r:id="rId26"/>
    <p:sldId id="488" r:id="rId27"/>
    <p:sldId id="542" r:id="rId28"/>
    <p:sldId id="490" r:id="rId29"/>
    <p:sldId id="492" r:id="rId30"/>
    <p:sldId id="493" r:id="rId31"/>
    <p:sldId id="494" r:id="rId32"/>
    <p:sldId id="496" r:id="rId33"/>
    <p:sldId id="502" r:id="rId34"/>
    <p:sldId id="505" r:id="rId35"/>
    <p:sldId id="503" r:id="rId36"/>
    <p:sldId id="504" r:id="rId37"/>
    <p:sldId id="527" r:id="rId38"/>
    <p:sldId id="508" r:id="rId39"/>
    <p:sldId id="509" r:id="rId40"/>
    <p:sldId id="465" r:id="rId41"/>
    <p:sldId id="510" r:id="rId42"/>
    <p:sldId id="532" r:id="rId43"/>
    <p:sldId id="507" r:id="rId44"/>
    <p:sldId id="511" r:id="rId45"/>
    <p:sldId id="529" r:id="rId46"/>
    <p:sldId id="512" r:id="rId47"/>
    <p:sldId id="514" r:id="rId48"/>
    <p:sldId id="515" r:id="rId49"/>
    <p:sldId id="513" r:id="rId50"/>
    <p:sldId id="516" r:id="rId51"/>
    <p:sldId id="533" r:id="rId52"/>
    <p:sldId id="433" r:id="rId53"/>
    <p:sldId id="451" r:id="rId54"/>
  </p:sldIdLst>
  <p:sldSz cx="12192000" cy="6858000"/>
  <p:notesSz cx="6858000" cy="9144000"/>
  <p:custDataLst>
    <p:tags r:id="rId56"/>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FFE79B"/>
    <a:srgbClr val="D3F652"/>
    <a:srgbClr val="FFCCFF"/>
    <a:srgbClr val="BBF7E7"/>
    <a:srgbClr val="E5FE8A"/>
    <a:srgbClr val="0BE5CB"/>
    <a:srgbClr val="C9A4E4"/>
    <a:srgbClr val="CCFFCC"/>
    <a:srgbClr val="E8608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992" autoAdjust="0"/>
    <p:restoredTop sz="94660"/>
  </p:normalViewPr>
  <p:slideViewPr>
    <p:cSldViewPr snapToGrid="0">
      <p:cViewPr varScale="1">
        <p:scale>
          <a:sx n="69" d="100"/>
          <a:sy n="69" d="100"/>
        </p:scale>
        <p:origin x="488" y="52"/>
      </p:cViewPr>
      <p:guideLst>
        <p:guide orient="horz" pos="2160"/>
        <p:guide pos="3840"/>
      </p:guideLst>
    </p:cSldViewPr>
  </p:slideViewPr>
  <p:notesTextViewPr>
    <p:cViewPr>
      <p:scale>
        <a:sx n="1" d="1"/>
        <a:sy n="1" d="1"/>
      </p:scale>
      <p:origin x="0" y="0"/>
    </p:cViewPr>
  </p:notesTextViewPr>
  <p:sorterViewPr>
    <p:cViewPr>
      <p:scale>
        <a:sx n="33" d="100"/>
        <a:sy n="33"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xml"/><Relationship Id="rId18" Type="http://schemas.openxmlformats.org/officeDocument/2006/relationships/slide" Target="slides/slide6.xml"/><Relationship Id="rId26" Type="http://schemas.openxmlformats.org/officeDocument/2006/relationships/slide" Target="slides/slide14.xml"/><Relationship Id="rId39" Type="http://schemas.openxmlformats.org/officeDocument/2006/relationships/slide" Target="slides/slide27.xml"/><Relationship Id="rId21" Type="http://schemas.openxmlformats.org/officeDocument/2006/relationships/slide" Target="slides/slide9.xml"/><Relationship Id="rId34" Type="http://schemas.openxmlformats.org/officeDocument/2006/relationships/slide" Target="slides/slide22.xml"/><Relationship Id="rId42" Type="http://schemas.openxmlformats.org/officeDocument/2006/relationships/slide" Target="slides/slide30.xml"/><Relationship Id="rId47" Type="http://schemas.openxmlformats.org/officeDocument/2006/relationships/slide" Target="slides/slide35.xml"/><Relationship Id="rId50" Type="http://schemas.openxmlformats.org/officeDocument/2006/relationships/slide" Target="slides/slide38.xml"/><Relationship Id="rId55" Type="http://schemas.openxmlformats.org/officeDocument/2006/relationships/notesMaster" Target="notesMasters/notesMaster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4.xml"/><Relationship Id="rId29" Type="http://schemas.openxmlformats.org/officeDocument/2006/relationships/slide" Target="slides/slide17.xml"/><Relationship Id="rId11" Type="http://schemas.openxmlformats.org/officeDocument/2006/relationships/slideMaster" Target="slideMasters/slideMaster11.xml"/><Relationship Id="rId24" Type="http://schemas.openxmlformats.org/officeDocument/2006/relationships/slide" Target="slides/slide12.xml"/><Relationship Id="rId32" Type="http://schemas.openxmlformats.org/officeDocument/2006/relationships/slide" Target="slides/slide20.xml"/><Relationship Id="rId37" Type="http://schemas.openxmlformats.org/officeDocument/2006/relationships/slide" Target="slides/slide25.xml"/><Relationship Id="rId40" Type="http://schemas.openxmlformats.org/officeDocument/2006/relationships/slide" Target="slides/slide28.xml"/><Relationship Id="rId45" Type="http://schemas.openxmlformats.org/officeDocument/2006/relationships/slide" Target="slides/slide33.xml"/><Relationship Id="rId53" Type="http://schemas.openxmlformats.org/officeDocument/2006/relationships/slide" Target="slides/slide41.xml"/><Relationship Id="rId58" Type="http://schemas.openxmlformats.org/officeDocument/2006/relationships/viewProps" Target="viewProps.xml"/><Relationship Id="rId5" Type="http://schemas.openxmlformats.org/officeDocument/2006/relationships/slideMaster" Target="slideMasters/slideMaster5.xml"/><Relationship Id="rId19" Type="http://schemas.openxmlformats.org/officeDocument/2006/relationships/slide" Target="slides/slide7.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slide" Target="slides/slide18.xml"/><Relationship Id="rId35" Type="http://schemas.openxmlformats.org/officeDocument/2006/relationships/slide" Target="slides/slide23.xml"/><Relationship Id="rId43" Type="http://schemas.openxmlformats.org/officeDocument/2006/relationships/slide" Target="slides/slide31.xml"/><Relationship Id="rId48" Type="http://schemas.openxmlformats.org/officeDocument/2006/relationships/slide" Target="slides/slide36.xml"/><Relationship Id="rId56" Type="http://schemas.openxmlformats.org/officeDocument/2006/relationships/tags" Target="tags/tag1.xml"/><Relationship Id="rId8" Type="http://schemas.openxmlformats.org/officeDocument/2006/relationships/slideMaster" Target="slideMasters/slideMaster8.xml"/><Relationship Id="rId51" Type="http://schemas.openxmlformats.org/officeDocument/2006/relationships/slide" Target="slides/slide39.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slide" Target="slides/slide21.xml"/><Relationship Id="rId38" Type="http://schemas.openxmlformats.org/officeDocument/2006/relationships/slide" Target="slides/slide26.xml"/><Relationship Id="rId46" Type="http://schemas.openxmlformats.org/officeDocument/2006/relationships/slide" Target="slides/slide34.xml"/><Relationship Id="rId59" Type="http://schemas.openxmlformats.org/officeDocument/2006/relationships/theme" Target="theme/theme1.xml"/><Relationship Id="rId20" Type="http://schemas.openxmlformats.org/officeDocument/2006/relationships/slide" Target="slides/slide8.xml"/><Relationship Id="rId41" Type="http://schemas.openxmlformats.org/officeDocument/2006/relationships/slide" Target="slides/slide29.xml"/><Relationship Id="rId54" Type="http://schemas.openxmlformats.org/officeDocument/2006/relationships/slide" Target="slides/slide42.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slide" Target="slides/slide24.xml"/><Relationship Id="rId49" Type="http://schemas.openxmlformats.org/officeDocument/2006/relationships/slide" Target="slides/slide37.xml"/><Relationship Id="rId57" Type="http://schemas.openxmlformats.org/officeDocument/2006/relationships/presProps" Target="presProps.xml"/><Relationship Id="rId10" Type="http://schemas.openxmlformats.org/officeDocument/2006/relationships/slideMaster" Target="slideMasters/slideMaster10.xml"/><Relationship Id="rId31" Type="http://schemas.openxmlformats.org/officeDocument/2006/relationships/slide" Target="slides/slide19.xml"/><Relationship Id="rId44" Type="http://schemas.openxmlformats.org/officeDocument/2006/relationships/slide" Target="slides/slide32.xml"/><Relationship Id="rId52" Type="http://schemas.openxmlformats.org/officeDocument/2006/relationships/slide" Target="slides/slide40.xml"/><Relationship Id="rId6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1577D22-AD28-43FC-8EB4-B134A7D334C3}" type="datetimeFigureOut">
              <a:rPr lang="zh-CN" altLang="en-US" smtClean="0"/>
              <a:pPr/>
              <a:t>2025/3/9</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A8C8EFA-96ED-4A18-B46D-8BDC030E3AF6}" type="slidenum">
              <a:rPr lang="zh-CN" altLang="en-US" smtClean="0"/>
              <a:pPr/>
              <a:t>‹#›</a:t>
            </a:fld>
            <a:endParaRPr lang="zh-CN" altLang="en-US"/>
          </a:p>
        </p:txBody>
      </p:sp>
    </p:spTree>
    <p:extLst>
      <p:ext uri="{BB962C8B-B14F-4D97-AF65-F5344CB8AC3E}">
        <p14:creationId xmlns:p14="http://schemas.microsoft.com/office/powerpoint/2010/main" val="42163643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9970" name="Slide Image Placeholder 1"/>
          <p:cNvSpPr>
            <a:spLocks noGrp="1" noRot="1" noChangeAspect="1" noChangeArrowheads="1" noTextEdit="1"/>
          </p:cNvSpPr>
          <p:nvPr>
            <p:ph type="sldImg"/>
          </p:nvPr>
        </p:nvSpPr>
        <p:spPr>
          <a:ln/>
        </p:spPr>
      </p:sp>
      <p:sp>
        <p:nvSpPr>
          <p:cNvPr id="339971" name="Notes Placeholder 2"/>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vi-VN" altLang="vi-VN" smtClean="0">
              <a:latin typeface="Arial" panose="020B0604020202020204" pitchFamily="34" charset="0"/>
              <a:cs typeface="Arial" panose="020B0604020202020204" pitchFamily="34" charset="0"/>
            </a:endParaRPr>
          </a:p>
        </p:txBody>
      </p:sp>
      <p:sp>
        <p:nvSpPr>
          <p:cNvPr id="339972" name="Slide Number Placeholder 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200" b="1">
                <a:solidFill>
                  <a:srgbClr val="0000FF"/>
                </a:solidFill>
                <a:latin typeface=".VnCentury Schoolbook" panose="020B7200000000000000" pitchFamily="34" charset="0"/>
                <a:cs typeface="Arial" panose="020B0604020202020204" pitchFamily="34" charset="0"/>
              </a:defRPr>
            </a:lvl1pPr>
            <a:lvl2pPr marL="742950" indent="-285750" eaLnBrk="0" hangingPunct="0">
              <a:defRPr sz="2200" b="1">
                <a:solidFill>
                  <a:srgbClr val="0000FF"/>
                </a:solidFill>
                <a:latin typeface=".VnCentury Schoolbook" panose="020B7200000000000000" pitchFamily="34" charset="0"/>
                <a:cs typeface="Arial" panose="020B0604020202020204" pitchFamily="34" charset="0"/>
              </a:defRPr>
            </a:lvl2pPr>
            <a:lvl3pPr marL="1143000" indent="-228600" eaLnBrk="0" hangingPunct="0">
              <a:defRPr sz="2200" b="1">
                <a:solidFill>
                  <a:srgbClr val="0000FF"/>
                </a:solidFill>
                <a:latin typeface=".VnCentury Schoolbook" panose="020B7200000000000000" pitchFamily="34" charset="0"/>
                <a:cs typeface="Arial" panose="020B0604020202020204" pitchFamily="34" charset="0"/>
              </a:defRPr>
            </a:lvl3pPr>
            <a:lvl4pPr marL="1600200" indent="-228600" eaLnBrk="0" hangingPunct="0">
              <a:defRPr sz="2200" b="1">
                <a:solidFill>
                  <a:srgbClr val="0000FF"/>
                </a:solidFill>
                <a:latin typeface=".VnCentury Schoolbook" panose="020B7200000000000000" pitchFamily="34" charset="0"/>
                <a:cs typeface="Arial" panose="020B0604020202020204" pitchFamily="34" charset="0"/>
              </a:defRPr>
            </a:lvl4pPr>
            <a:lvl5pPr marL="2057400" indent="-228600" eaLnBrk="0" hangingPunct="0">
              <a:defRPr sz="2200" b="1">
                <a:solidFill>
                  <a:srgbClr val="0000FF"/>
                </a:solidFill>
                <a:latin typeface=".VnCentury Schoolbook" panose="020B7200000000000000" pitchFamily="34" charset="0"/>
                <a:cs typeface="Arial" panose="020B0604020202020204" pitchFamily="34" charset="0"/>
              </a:defRPr>
            </a:lvl5pPr>
            <a:lvl6pPr marL="25146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6pPr>
            <a:lvl7pPr marL="29718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7pPr>
            <a:lvl8pPr marL="34290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8pPr>
            <a:lvl9pPr marL="38862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9pPr>
          </a:lstStyle>
          <a:p>
            <a:pPr eaLnBrk="1" hangingPunct="1"/>
            <a:fld id="{5E42BC4A-1EBF-45EA-AF8C-2ABDDC30BA19}" type="slidenum">
              <a:rPr lang="en-US" altLang="vi-VN" sz="1200" b="0">
                <a:solidFill>
                  <a:srgbClr val="000000"/>
                </a:solidFill>
                <a:latin typeface="Calibri" panose="020F0502020204030204" pitchFamily="34" charset="0"/>
              </a:rPr>
              <a:pPr eaLnBrk="1" hangingPunct="1"/>
              <a:t>1</a:t>
            </a:fld>
            <a:endParaRPr lang="en-US" altLang="vi-VN" sz="1200" b="0">
              <a:solidFill>
                <a:srgbClr val="000000"/>
              </a:solidFill>
              <a:latin typeface="Calibri" panose="020F0502020204030204" pitchFamily="34" charset="0"/>
            </a:endParaRPr>
          </a:p>
        </p:txBody>
      </p:sp>
    </p:spTree>
    <p:extLst>
      <p:ext uri="{BB962C8B-B14F-4D97-AF65-F5344CB8AC3E}">
        <p14:creationId xmlns:p14="http://schemas.microsoft.com/office/powerpoint/2010/main" val="32213073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8E5BF231-8929-4611-82A5-41EEC78664EC}" type="slidenum">
              <a:rPr lang="en-US" altLang="en-US" smtClean="0">
                <a:solidFill>
                  <a:srgbClr val="000000"/>
                </a:solidFill>
              </a:rPr>
              <a:pPr>
                <a:spcBef>
                  <a:spcPct val="0"/>
                </a:spcBef>
              </a:pPr>
              <a:t>6</a:t>
            </a:fld>
            <a:endParaRPr lang="en-US" altLang="en-US" smtClean="0">
              <a:solidFill>
                <a:srgbClr val="000000"/>
              </a:solidFill>
            </a:endParaRPr>
          </a:p>
        </p:txBody>
      </p:sp>
      <p:sp>
        <p:nvSpPr>
          <p:cNvPr id="152579" name="Rectangle 2"/>
          <p:cNvSpPr>
            <a:spLocks noGrp="1" noRot="1" noChangeAspect="1" noChangeArrowheads="1" noTextEdit="1"/>
          </p:cNvSpPr>
          <p:nvPr>
            <p:ph type="sldImg"/>
          </p:nvPr>
        </p:nvSpPr>
        <p:spPr>
          <a:ln/>
        </p:spPr>
      </p:sp>
      <p:sp>
        <p:nvSpPr>
          <p:cNvPr id="1525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ndParaRPr>
          </a:p>
        </p:txBody>
      </p:sp>
    </p:spTree>
    <p:extLst>
      <p:ext uri="{BB962C8B-B14F-4D97-AF65-F5344CB8AC3E}">
        <p14:creationId xmlns:p14="http://schemas.microsoft.com/office/powerpoint/2010/main" val="36883873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B109157-4B2C-456F-9FDA-FD573F72CD41}" type="slidenum">
              <a:rPr lang="zh-CN" altLang="en-US" smtClean="0">
                <a:solidFill>
                  <a:prstClr val="black"/>
                </a:solidFill>
                <a:latin typeface="Calibri"/>
                <a:ea typeface="宋体" panose="02010600030101010101" pitchFamily="2" charset="-122"/>
              </a:rPr>
              <a:pPr/>
              <a:t>8</a:t>
            </a:fld>
            <a:endParaRPr lang="zh-CN" altLang="en-US">
              <a:solidFill>
                <a:prstClr val="black"/>
              </a:solidFill>
              <a:latin typeface="Calibri"/>
              <a:ea typeface="宋体" panose="02010600030101010101" pitchFamily="2" charset="-122"/>
            </a:endParaRPr>
          </a:p>
        </p:txBody>
      </p:sp>
    </p:spTree>
    <p:extLst>
      <p:ext uri="{BB962C8B-B14F-4D97-AF65-F5344CB8AC3E}">
        <p14:creationId xmlns:p14="http://schemas.microsoft.com/office/powerpoint/2010/main" val="40397261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B109157-4B2C-456F-9FDA-FD573F72CD41}" type="slidenum">
              <a:rPr lang="zh-CN" altLang="en-US" smtClean="0">
                <a:solidFill>
                  <a:prstClr val="black"/>
                </a:solidFill>
                <a:latin typeface="Calibri"/>
                <a:ea typeface="宋体" panose="02010600030101010101" pitchFamily="2" charset="-122"/>
              </a:rPr>
              <a:pPr/>
              <a:t>14</a:t>
            </a:fld>
            <a:endParaRPr lang="zh-CN" altLang="en-US">
              <a:solidFill>
                <a:prstClr val="black"/>
              </a:solidFill>
              <a:latin typeface="Calibri"/>
              <a:ea typeface="宋体" panose="02010600030101010101" pitchFamily="2" charset="-122"/>
            </a:endParaRPr>
          </a:p>
        </p:txBody>
      </p:sp>
    </p:spTree>
    <p:extLst>
      <p:ext uri="{BB962C8B-B14F-4D97-AF65-F5344CB8AC3E}">
        <p14:creationId xmlns:p14="http://schemas.microsoft.com/office/powerpoint/2010/main" val="10301083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ChangeArrowheads="1" noTextEdit="1"/>
          </p:cNvSpPr>
          <p:nvPr>
            <p:ph type="sldImg"/>
          </p:nvPr>
        </p:nvSpPr>
        <p:spPr>
          <a:xfrm>
            <a:off x="381000" y="685800"/>
            <a:ext cx="6096000" cy="3429000"/>
          </a:xfrm>
          <a:ln/>
        </p:spPr>
      </p:sp>
      <p:sp>
        <p:nvSpPr>
          <p:cNvPr id="348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vi-VN" altLang="vi-VN" smtClean="0">
              <a:latin typeface="Arial" panose="020B0604020202020204" pitchFamily="34" charset="0"/>
            </a:endParaRPr>
          </a:p>
        </p:txBody>
      </p:sp>
      <p:sp>
        <p:nvSpPr>
          <p:cNvPr id="348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1F912702-6AC6-46D6-870E-5644F24A306F}" type="slidenum">
              <a:rPr lang="en-US" altLang="vi-VN">
                <a:solidFill>
                  <a:srgbClr val="000000"/>
                </a:solidFill>
              </a:rPr>
              <a:pPr/>
              <a:t>39</a:t>
            </a:fld>
            <a:endParaRPr lang="en-US" altLang="vi-VN">
              <a:solidFill>
                <a:srgbClr val="000000"/>
              </a:solidFill>
            </a:endParaRPr>
          </a:p>
        </p:txBody>
      </p:sp>
    </p:spTree>
    <p:extLst>
      <p:ext uri="{BB962C8B-B14F-4D97-AF65-F5344CB8AC3E}">
        <p14:creationId xmlns:p14="http://schemas.microsoft.com/office/powerpoint/2010/main" val="28209652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9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9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9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9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9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9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9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9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0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0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0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0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0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0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0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0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0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2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112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3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11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3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113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113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113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113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4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11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4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2.xml"/></Relationships>
</file>

<file path=ppt/slideLayouts/_rels/slideLayout114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_rels/slideLayout114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2.xml"/></Relationships>
</file>

<file path=ppt/slideLayouts/_rels/slideLayout11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9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9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9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9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9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9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9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9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120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120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120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5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125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125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12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9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9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9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9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9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9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9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129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130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3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4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134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134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13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3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3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1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1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1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1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1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1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1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1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1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1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2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2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2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2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2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2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2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2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2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2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3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3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3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3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3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3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3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3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3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3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4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4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4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4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4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4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4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4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4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4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5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5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5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5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5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5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5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5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5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5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6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6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6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6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6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6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6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6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6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6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7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7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7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7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7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7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7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7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7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7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8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8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8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8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8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8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8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8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8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8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9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9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9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9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9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9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9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9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9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9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0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0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0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0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0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0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0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0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0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1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1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2.xml"/></Relationships>
</file>

<file path=ppt/slideLayouts/_rels/slideLayout151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2.xml"/></Relationships>
</file>

<file path=ppt/slideLayouts/_rels/slideLayout151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2.xml"/></Relationships>
</file>

<file path=ppt/slideLayouts/_rels/slideLayout15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1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2.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2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2.xml"/></Relationships>
</file>

<file path=ppt/slideLayouts/_rels/slideLayout152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2.xml"/></Relationships>
</file>

<file path=ppt/slideLayouts/_rels/slideLayout152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2.xml"/></Relationships>
</file>

<file path=ppt/slideLayouts/_rels/slideLayout152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2.xml"/></Relationships>
</file>

<file path=ppt/slideLayouts/_rels/slideLayout152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2.xml"/></Relationships>
</file>

<file path=ppt/slideLayouts/_rels/slideLayout15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2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2.xml"/></Relationships>
</file>

<file path=ppt/slideLayouts/_rels/slideLayout152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2.xml"/></Relationships>
</file>

<file path=ppt/slideLayouts/_rels/slideLayout152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12.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4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4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4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4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4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4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4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4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4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5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5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5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5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5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5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5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5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5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5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6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6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6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6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6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6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6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6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6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6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7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7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7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7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7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7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7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7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7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7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8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8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8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8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8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8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8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2.xml"/></Relationships>
</file>

<file path=ppt/slideLayouts/_rels/slideLayout158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2.xml"/></Relationships>
</file>

<file path=ppt/slideLayouts/_rels/slideLayout158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2.xml"/></Relationships>
</file>

<file path=ppt/slideLayouts/_rels/slideLayout158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9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9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9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9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9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9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9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9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9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9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0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0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0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0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0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0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0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0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0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1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1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1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1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3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2.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4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2.xml"/></Relationships>
</file>

<file path=ppt/slideLayouts/_rels/slideLayout164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2.xml"/></Relationships>
</file>

<file path=ppt/slideLayouts/_rels/slideLayout164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4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4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4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4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4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4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4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5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5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5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5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5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5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5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5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5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5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6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6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6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6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6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6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6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6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6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6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7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7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7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7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7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7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7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7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7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7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8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8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8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8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8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8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8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8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8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8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9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9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9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9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9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9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9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9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9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9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0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0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0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0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0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0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0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0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0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1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1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1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1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4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4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4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4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4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4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4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4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4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5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5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5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5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5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5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5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5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5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5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6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6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6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6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6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6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6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6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6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6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7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7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7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7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7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7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7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7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7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7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8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8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8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8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8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8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8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8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8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8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9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9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9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9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9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9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9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9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9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9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2.xml"/></Relationships>
</file>

<file path=ppt/slideLayouts/_rels/slideLayout180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2.xml"/></Relationships>
</file>

<file path=ppt/slideLayouts/_rels/slideLayout180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0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0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0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0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2.xml"/></Relationships>
</file>

<file path=ppt/slideLayouts/_rels/slideLayout180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2.xml"/></Relationships>
</file>

<file path=ppt/slideLayouts/_rels/slideLayout180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2.xml"/></Relationships>
</file>

<file path=ppt/slideLayouts/_rels/slideLayout180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2.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2.xml"/></Relationships>
</file>

<file path=ppt/slideLayouts/_rels/slideLayout181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2.xml"/></Relationships>
</file>

<file path=ppt/slideLayouts/_rels/slideLayout181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1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1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2.xml"/></Relationships>
</file>

<file path=ppt/slideLayouts/_rels/slideLayout181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2.xml"/></Relationships>
</file>

<file path=ppt/slideLayouts/_rels/slideLayout181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12.xml"/></Relationships>
</file>

<file path=ppt/slideLayouts/_rels/slideLayout18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4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4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4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4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4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4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4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4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4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5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5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5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5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5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5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5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5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5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5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6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6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6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6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6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6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6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6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6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6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87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7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7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7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2.xml"/></Relationships>
</file>

<file path=ppt/slideLayouts/_rels/slideLayout187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2.xml"/></Relationships>
</file>

<file path=ppt/slideLayouts/_rels/slideLayout187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2.xml"/></Relationships>
</file>

<file path=ppt/slideLayouts/_rels/slideLayout187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7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7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7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88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8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8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8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8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8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8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8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8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8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89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9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9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9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9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9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9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9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9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9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0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0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0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0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0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0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0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0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0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0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1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1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1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1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2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2.xml"/></Relationships>
</file>

<file path=ppt/slideLayouts/_rels/slideLayout192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2.xml"/></Relationships>
</file>

<file path=ppt/slideLayouts/_rels/slideLayout192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2.xml"/></Relationships>
</file>

<file path=ppt/slideLayouts/_rels/slideLayout19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4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4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4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4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4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4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4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4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4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5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5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5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5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5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5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5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5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5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5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6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6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6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6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6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6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6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6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6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6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2.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7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2.xml"/></Relationships>
</file>

<file path=ppt/slideLayouts/_rels/slideLayout197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2.xml"/></Relationships>
</file>

<file path=ppt/slideLayouts/_rels/slideLayout197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7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7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7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7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2.xml"/></Relationships>
</file>

<file path=ppt/slideLayouts/_rels/slideLayout197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2.xml"/></Relationships>
</file>

<file path=ppt/slideLayouts/_rels/slideLayout197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2.xml"/></Relationships>
</file>

<file path=ppt/slideLayouts/_rels/slideLayout197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2.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8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8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2.xml"/></Relationships>
</file>

<file path=ppt/slideLayouts/_rels/slideLayout198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2.xml"/></Relationships>
</file>

<file path=ppt/slideLayouts/_rels/slideLayout198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2.xml"/></Relationships>
</file>

<file path=ppt/slideLayouts/_rels/slideLayout198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8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8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8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8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8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9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9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9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9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9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34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34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35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35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35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35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35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36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36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42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42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47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47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51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51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52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5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52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53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53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5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54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54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54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5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55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55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5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56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56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5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60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6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62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6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63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63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63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64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6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2.xml"/></Relationships>
</file>

<file path=ppt/slideLayouts/_rels/slideLayout64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_rels/slideLayout64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2.xml"/></Relationships>
</file>

<file path=ppt/slideLayouts/_rels/slideLayout6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6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6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6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70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70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70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70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7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72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72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72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72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7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72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72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7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4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74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74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7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74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74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7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7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75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76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76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7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76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76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7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7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84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84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8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5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85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85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85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85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85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8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5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6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_rels/slideLayout86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2.xml"/></Relationships>
</file>

<file path=ppt/slideLayouts/_rels/slideLayout8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9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9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9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9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9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9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9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9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1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91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2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9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7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97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97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9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9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9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9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9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9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9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9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9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417642871"/>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141643099"/>
      </p:ext>
    </p:extLst>
  </p:cSld>
  <p:clrMapOvr>
    <a:masterClrMapping/>
  </p:clrMapOvr>
  <p:timing>
    <p:tnLst>
      <p:par>
        <p:cTn id="1" dur="indefinite" restart="never" nodeType="tmRoot"/>
      </p:par>
    </p:tnLst>
  </p:timing>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33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3"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314730770"/>
      </p:ext>
    </p:extLst>
  </p:cSld>
  <p:clrMapOvr>
    <a:masterClrMapping/>
  </p:clrMapOvr>
  <p:timing>
    <p:tnLst>
      <p:par>
        <p:cTn id="1" dur="indefinite" restart="never" nodeType="tmRoot"/>
      </p:par>
    </p:tnLst>
  </p:timing>
</p:sldLayout>
</file>

<file path=ppt/slideLayouts/slideLayout1000.xml><?xml version="1.0" encoding="utf-8"?>
<p:sldLayout xmlns:a="http://schemas.openxmlformats.org/drawingml/2006/main" xmlns:r="http://schemas.openxmlformats.org/officeDocument/2006/relationships" xmlns:p="http://schemas.openxmlformats.org/presentationml/2006/main" preserve="1" userDrawn="1">
  <p:cSld name="43_标题和内容">
    <p:spTree>
      <p:nvGrpSpPr>
        <p:cNvPr id="1" name=""/>
        <p:cNvGrpSpPr/>
        <p:nvPr/>
      </p:nvGrpSpPr>
      <p:grpSpPr>
        <a:xfrm>
          <a:off x="0" y="0"/>
          <a:ext cx="0" cy="0"/>
          <a:chOff x="0" y="0"/>
          <a:chExt cx="0" cy="0"/>
        </a:xfrm>
      </p:grpSpPr>
      <p:sp>
        <p:nvSpPr>
          <p:cNvPr id="7" name="菱形 6"/>
          <p:cNvSpPr/>
          <p:nvPr userDrawn="1"/>
        </p:nvSpPr>
        <p:spPr>
          <a:xfrm>
            <a:off x="127000" y="137026"/>
            <a:ext cx="540000" cy="54000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a:solidFill>
                <a:prstClr val="white"/>
              </a:solidFill>
            </a:endParaRPr>
          </a:p>
        </p:txBody>
      </p:sp>
      <p:sp>
        <p:nvSpPr>
          <p:cNvPr id="3" name="菱形 2"/>
          <p:cNvSpPr/>
          <p:nvPr userDrawn="1"/>
        </p:nvSpPr>
        <p:spPr>
          <a:xfrm>
            <a:off x="190500" y="137026"/>
            <a:ext cx="540000" cy="540000"/>
          </a:xfrm>
          <a:prstGeom prst="diamond">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a:solidFill>
                <a:prstClr val="white"/>
              </a:solidFill>
            </a:endParaRPr>
          </a:p>
        </p:txBody>
      </p:sp>
    </p:spTree>
    <p:extLst>
      <p:ext uri="{BB962C8B-B14F-4D97-AF65-F5344CB8AC3E}">
        <p14:creationId xmlns:p14="http://schemas.microsoft.com/office/powerpoint/2010/main" val="13759813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001.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178508210"/>
      </p:ext>
    </p:extLst>
  </p:cSld>
  <p:clrMapOvr>
    <a:masterClrMapping/>
  </p:clrMapOvr>
</p:sldLayout>
</file>

<file path=ppt/slideLayouts/slideLayout1002.xml><?xml version="1.0" encoding="utf-8"?>
<p:sldLayout xmlns:a="http://schemas.openxmlformats.org/drawingml/2006/main" xmlns:r="http://schemas.openxmlformats.org/officeDocument/2006/relationships" xmlns:p="http://schemas.openxmlformats.org/presentationml/2006/main" preserve="1" userDrawn="1">
  <p:cSld name="6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92542263"/>
      </p:ext>
    </p:extLst>
  </p:cSld>
  <p:clrMapOvr>
    <a:masterClrMapping/>
  </p:clrMapOvr>
  <p:timing>
    <p:tnLst>
      <p:par>
        <p:cTn id="1" dur="indefinite" restart="never" nodeType="tmRoot"/>
      </p:par>
    </p:tnLst>
  </p:timing>
</p:sldLayout>
</file>

<file path=ppt/slideLayouts/slideLayout1003.xml><?xml version="1.0" encoding="utf-8"?>
<p:sldLayout xmlns:a="http://schemas.openxmlformats.org/drawingml/2006/main" xmlns:r="http://schemas.openxmlformats.org/officeDocument/2006/relationships" xmlns:p="http://schemas.openxmlformats.org/presentationml/2006/main" userDrawn="1">
  <p:cSld name="44_标题和内容">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xmlns="" id="{32DA043D-39A3-4437-8A68-D8ABB9645D5B}"/>
              </a:ext>
            </a:extLst>
          </p:cNvPr>
          <p:cNvSpPr>
            <a:spLocks noGrp="1"/>
          </p:cNvSpPr>
          <p:nvPr>
            <p:ph type="dt" sz="half" idx="10"/>
          </p:nvPr>
        </p:nvSpPr>
        <p:spPr>
          <a:xfrm>
            <a:off x="7205133" y="6041362"/>
            <a:ext cx="911939" cy="365125"/>
          </a:xfrm>
          <a:prstGeom prst="rect">
            <a:avLst/>
          </a:prstGeom>
        </p:spPr>
        <p:txBody>
          <a:bodyPr/>
          <a:lstStyle>
            <a:lvl1pPr>
              <a:defRPr/>
            </a:lvl1pPr>
          </a:lstStyle>
          <a:p>
            <a:pPr defTabSz="914400" eaLnBrk="0" fontAlgn="base" hangingPunct="0">
              <a:spcBef>
                <a:spcPct val="0"/>
              </a:spcBef>
              <a:spcAft>
                <a:spcPct val="0"/>
              </a:spcAft>
              <a:defRPr/>
            </a:pPr>
            <a:fld id="{2BCC7A12-A6F8-4B29-B1F6-EFE54D85C9A3}" type="datetimeFigureOut">
              <a:rPr lang="zh-CN" altLang="en-US">
                <a:solidFill>
                  <a:prstClr val="black">
                    <a:tint val="75000"/>
                  </a:prstClr>
                </a:solidFill>
                <a:latin typeface="Arial" panose="020B0604020202020204" pitchFamily="34" charset="0"/>
                <a:cs typeface="Arial" panose="020B0604020202020204" pitchFamily="34" charset="0"/>
              </a:rPr>
              <a:pPr defTabSz="914400" eaLnBrk="0" fontAlgn="base" hangingPunct="0">
                <a:spcBef>
                  <a:spcPct val="0"/>
                </a:spcBef>
                <a:spcAft>
                  <a:spcPct val="0"/>
                </a:spcAft>
                <a:defRPr/>
              </a:pPr>
              <a:t>2025/3/9</a:t>
            </a:fld>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3" name="页脚占位符 4">
            <a:extLst>
              <a:ext uri="{FF2B5EF4-FFF2-40B4-BE49-F238E27FC236}">
                <a16:creationId xmlns:a16="http://schemas.microsoft.com/office/drawing/2014/main" xmlns="" id="{6139AD28-9736-4858-A52B-9152D3F05EAC}"/>
              </a:ext>
            </a:extLst>
          </p:cNvPr>
          <p:cNvSpPr>
            <a:spLocks noGrp="1"/>
          </p:cNvSpPr>
          <p:nvPr>
            <p:ph type="ftr" sz="quarter" idx="11"/>
          </p:nvPr>
        </p:nvSpPr>
        <p:spPr>
          <a:xfrm>
            <a:off x="677334" y="6041362"/>
            <a:ext cx="6297612" cy="365125"/>
          </a:xfrm>
          <a:prstGeom prst="rect">
            <a:avLst/>
          </a:prstGeom>
        </p:spPr>
        <p:txBody>
          <a:bodyPr/>
          <a:lstStyle>
            <a:lvl1pPr>
              <a:defRPr/>
            </a:lvl1pPr>
          </a:lstStyle>
          <a:p>
            <a:pPr defTabSz="914400" eaLnBrk="0" fontAlgn="base" hangingPunct="0">
              <a:spcBef>
                <a:spcPct val="0"/>
              </a:spcBef>
              <a:spcAft>
                <a:spcPct val="0"/>
              </a:spcAft>
              <a:defRPr/>
            </a:pPr>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4" name="灯片编号占位符 5">
            <a:extLst>
              <a:ext uri="{FF2B5EF4-FFF2-40B4-BE49-F238E27FC236}">
                <a16:creationId xmlns:a16="http://schemas.microsoft.com/office/drawing/2014/main" xmlns="" id="{5D814785-11A4-4636-9CF4-C38FD20D9094}"/>
              </a:ext>
            </a:extLst>
          </p:cNvPr>
          <p:cNvSpPr>
            <a:spLocks noGrp="1"/>
          </p:cNvSpPr>
          <p:nvPr>
            <p:ph type="sldNum" sz="quarter" idx="12"/>
          </p:nvPr>
        </p:nvSpPr>
        <p:spPr>
          <a:xfrm>
            <a:off x="8590663" y="6041362"/>
            <a:ext cx="683339" cy="365125"/>
          </a:xfrm>
          <a:prstGeom prst="rect">
            <a:avLst/>
          </a:prstGeom>
        </p:spPr>
        <p:txBody>
          <a:bodyPr/>
          <a:lstStyle>
            <a:lvl1pPr>
              <a:defRPr/>
            </a:lvl1pPr>
          </a:lstStyle>
          <a:p>
            <a:pPr defTabSz="914400" eaLnBrk="0" fontAlgn="base" hangingPunct="0">
              <a:spcBef>
                <a:spcPct val="0"/>
              </a:spcBef>
              <a:spcAft>
                <a:spcPct val="0"/>
              </a:spcAft>
              <a:defRPr/>
            </a:pPr>
            <a:fld id="{18CB745E-AF92-4B82-9391-130056807CE7}" type="slidenum">
              <a:rPr lang="zh-CN" altLang="en-US">
                <a:solidFill>
                  <a:srgbClr val="5FCBEF"/>
                </a:solidFill>
                <a:latin typeface="Arial" panose="020B0604020202020204" pitchFamily="34" charset="0"/>
                <a:cs typeface="Arial" panose="020B0604020202020204" pitchFamily="34" charset="0"/>
              </a:rPr>
              <a:pPr defTabSz="914400" eaLnBrk="0" fontAlgn="base" hangingPunct="0">
                <a:spcBef>
                  <a:spcPct val="0"/>
                </a:spcBef>
                <a:spcAft>
                  <a:spcPct val="0"/>
                </a:spcAft>
                <a:defRPr/>
              </a:pPr>
              <a:t>‹#›</a:t>
            </a:fld>
            <a:endParaRPr lang="zh-CN" altLang="en-US">
              <a:solidFill>
                <a:srgbClr val="5FCBE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82032775"/>
      </p:ext>
    </p:extLst>
  </p:cSld>
  <p:clrMapOvr>
    <a:masterClrMapping/>
  </p:clrMapOvr>
  <p:transition spd="slow" advTm="3000">
    <p:random/>
  </p:transition>
</p:sldLayout>
</file>

<file path=ppt/slideLayouts/slideLayout1004.xml><?xml version="1.0" encoding="utf-8"?>
<p:sldLayout xmlns:a="http://schemas.openxmlformats.org/drawingml/2006/main" xmlns:r="http://schemas.openxmlformats.org/officeDocument/2006/relationships" xmlns:p="http://schemas.openxmlformats.org/presentationml/2006/main" userDrawn="1">
  <p:cSld name="9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11980998"/>
      </p:ext>
    </p:extLst>
  </p:cSld>
  <p:clrMapOvr>
    <a:masterClrMapping/>
  </p:clrMapOvr>
</p:sldLayout>
</file>

<file path=ppt/slideLayouts/slideLayout1005.xml><?xml version="1.0" encoding="utf-8"?>
<p:sldLayout xmlns:a="http://schemas.openxmlformats.org/drawingml/2006/main" xmlns:r="http://schemas.openxmlformats.org/officeDocument/2006/relationships" xmlns:p="http://schemas.openxmlformats.org/presentationml/2006/main" userDrawn="1">
  <p:cSld name="9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63176119"/>
      </p:ext>
    </p:extLst>
  </p:cSld>
  <p:clrMapOvr>
    <a:masterClrMapping/>
  </p:clrMapOvr>
</p:sldLayout>
</file>

<file path=ppt/slideLayouts/slideLayout1006.xml><?xml version="1.0" encoding="utf-8"?>
<p:sldLayout xmlns:a="http://schemas.openxmlformats.org/drawingml/2006/main" xmlns:r="http://schemas.openxmlformats.org/officeDocument/2006/relationships" xmlns:p="http://schemas.openxmlformats.org/presentationml/2006/main" userDrawn="1">
  <p:cSld name="9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02692192"/>
      </p:ext>
    </p:extLst>
  </p:cSld>
  <p:clrMapOvr>
    <a:masterClrMapping/>
  </p:clrMapOvr>
</p:sldLayout>
</file>

<file path=ppt/slideLayouts/slideLayout1007.xml><?xml version="1.0" encoding="utf-8"?>
<p:sldLayout xmlns:a="http://schemas.openxmlformats.org/drawingml/2006/main" xmlns:r="http://schemas.openxmlformats.org/officeDocument/2006/relationships" xmlns:p="http://schemas.openxmlformats.org/presentationml/2006/main" userDrawn="1">
  <p:cSld name="9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88399043"/>
      </p:ext>
    </p:extLst>
  </p:cSld>
  <p:clrMapOvr>
    <a:masterClrMapping/>
  </p:clrMapOvr>
</p:sldLayout>
</file>

<file path=ppt/slideLayouts/slideLayout1008.xml><?xml version="1.0" encoding="utf-8"?>
<p:sldLayout xmlns:a="http://schemas.openxmlformats.org/drawingml/2006/main" xmlns:r="http://schemas.openxmlformats.org/officeDocument/2006/relationships" xmlns:p="http://schemas.openxmlformats.org/presentationml/2006/main" userDrawn="1">
  <p:cSld name="9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30015348"/>
      </p:ext>
    </p:extLst>
  </p:cSld>
  <p:clrMapOvr>
    <a:masterClrMapping/>
  </p:clrMapOvr>
</p:sldLayout>
</file>

<file path=ppt/slideLayouts/slideLayout1009.xml><?xml version="1.0" encoding="utf-8"?>
<p:sldLayout xmlns:a="http://schemas.openxmlformats.org/drawingml/2006/main" xmlns:r="http://schemas.openxmlformats.org/officeDocument/2006/relationships" xmlns:p="http://schemas.openxmlformats.org/presentationml/2006/main" userDrawn="1">
  <p:cSld name="9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33631985"/>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34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2" y="2349500"/>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0"/>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5" y="2349500"/>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1464668697"/>
      </p:ext>
    </p:extLst>
  </p:cSld>
  <p:clrMapOvr>
    <a:masterClrMapping/>
  </p:clrMapOvr>
  <p:timing>
    <p:tnLst>
      <p:par>
        <p:cTn id="1" dur="indefinite" restart="never" nodeType="tmRoot"/>
      </p:par>
    </p:tnLst>
  </p:timing>
</p:sldLayout>
</file>

<file path=ppt/slideLayouts/slideLayout1010.xml><?xml version="1.0" encoding="utf-8"?>
<p:sldLayout xmlns:a="http://schemas.openxmlformats.org/drawingml/2006/main" xmlns:r="http://schemas.openxmlformats.org/officeDocument/2006/relationships" xmlns:p="http://schemas.openxmlformats.org/presentationml/2006/main" userDrawn="1">
  <p:cSld name="9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71590500"/>
      </p:ext>
    </p:extLst>
  </p:cSld>
  <p:clrMapOvr>
    <a:masterClrMapping/>
  </p:clrMapOvr>
</p:sldLayout>
</file>

<file path=ppt/slideLayouts/slideLayout1011.xml><?xml version="1.0" encoding="utf-8"?>
<p:sldLayout xmlns:a="http://schemas.openxmlformats.org/drawingml/2006/main" xmlns:r="http://schemas.openxmlformats.org/officeDocument/2006/relationships" xmlns:p="http://schemas.openxmlformats.org/presentationml/2006/main" userDrawn="1">
  <p:cSld name="9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54609520"/>
      </p:ext>
    </p:extLst>
  </p:cSld>
  <p:clrMapOvr>
    <a:masterClrMapping/>
  </p:clrMapOvr>
</p:sldLayout>
</file>

<file path=ppt/slideLayouts/slideLayout1012.xml><?xml version="1.0" encoding="utf-8"?>
<p:sldLayout xmlns:a="http://schemas.openxmlformats.org/drawingml/2006/main" xmlns:r="http://schemas.openxmlformats.org/officeDocument/2006/relationships" xmlns:p="http://schemas.openxmlformats.org/presentationml/2006/main" userDrawn="1">
  <p:cSld name="45_标题和内容">
    <p:spTree>
      <p:nvGrpSpPr>
        <p:cNvPr id="1" name=""/>
        <p:cNvGrpSpPr/>
        <p:nvPr/>
      </p:nvGrpSpPr>
      <p:grpSpPr>
        <a:xfrm>
          <a:off x="0" y="0"/>
          <a:ext cx="0" cy="0"/>
          <a:chOff x="0" y="0"/>
          <a:chExt cx="0" cy="0"/>
        </a:xfrm>
      </p:grpSpPr>
      <p:sp>
        <p:nvSpPr>
          <p:cNvPr id="2" name="日期占位符 3">
            <a:extLst>
              <a:ext uri="{FF2B5EF4-FFF2-40B4-BE49-F238E27FC236}">
                <a16:creationId xmlns="" xmlns:a16="http://schemas.microsoft.com/office/drawing/2014/main" id="{32DA043D-39A3-4437-8A68-D8ABB9645D5B}"/>
              </a:ext>
            </a:extLst>
          </p:cNvPr>
          <p:cNvSpPr>
            <a:spLocks noGrp="1"/>
          </p:cNvSpPr>
          <p:nvPr>
            <p:ph type="dt" sz="half" idx="10"/>
          </p:nvPr>
        </p:nvSpPr>
        <p:spPr>
          <a:xfrm>
            <a:off x="7205133" y="6041362"/>
            <a:ext cx="911939" cy="365125"/>
          </a:xfrm>
          <a:prstGeom prst="rect">
            <a:avLst/>
          </a:prstGeom>
        </p:spPr>
        <p:txBody>
          <a:bodyPr/>
          <a:lstStyle>
            <a:lvl1pPr>
              <a:defRPr/>
            </a:lvl1pPr>
          </a:lstStyle>
          <a:p>
            <a:pPr defTabSz="914400" eaLnBrk="0" fontAlgn="base" hangingPunct="0">
              <a:spcBef>
                <a:spcPct val="0"/>
              </a:spcBef>
              <a:spcAft>
                <a:spcPct val="0"/>
              </a:spcAft>
              <a:defRPr/>
            </a:pPr>
            <a:fld id="{2BCC7A12-A6F8-4B29-B1F6-EFE54D85C9A3}" type="datetimeFigureOut">
              <a:rPr lang="zh-CN" altLang="en-US">
                <a:solidFill>
                  <a:prstClr val="black">
                    <a:tint val="75000"/>
                  </a:prstClr>
                </a:solidFill>
                <a:latin typeface="Arial" panose="020B0604020202020204" pitchFamily="34" charset="0"/>
                <a:cs typeface="Arial" panose="020B0604020202020204" pitchFamily="34" charset="0"/>
              </a:rPr>
              <a:pPr defTabSz="914400" eaLnBrk="0" fontAlgn="base" hangingPunct="0">
                <a:spcBef>
                  <a:spcPct val="0"/>
                </a:spcBef>
                <a:spcAft>
                  <a:spcPct val="0"/>
                </a:spcAft>
                <a:defRPr/>
              </a:pPr>
              <a:t>2025/3/9</a:t>
            </a:fld>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3" name="页脚占位符 4">
            <a:extLst>
              <a:ext uri="{FF2B5EF4-FFF2-40B4-BE49-F238E27FC236}">
                <a16:creationId xmlns="" xmlns:a16="http://schemas.microsoft.com/office/drawing/2014/main" id="{6139AD28-9736-4858-A52B-9152D3F05EAC}"/>
              </a:ext>
            </a:extLst>
          </p:cNvPr>
          <p:cNvSpPr>
            <a:spLocks noGrp="1"/>
          </p:cNvSpPr>
          <p:nvPr>
            <p:ph type="ftr" sz="quarter" idx="11"/>
          </p:nvPr>
        </p:nvSpPr>
        <p:spPr>
          <a:xfrm>
            <a:off x="677334" y="6041362"/>
            <a:ext cx="6297612" cy="365125"/>
          </a:xfrm>
          <a:prstGeom prst="rect">
            <a:avLst/>
          </a:prstGeom>
        </p:spPr>
        <p:txBody>
          <a:bodyPr/>
          <a:lstStyle>
            <a:lvl1pPr>
              <a:defRPr/>
            </a:lvl1pPr>
          </a:lstStyle>
          <a:p>
            <a:pPr defTabSz="914400" eaLnBrk="0" fontAlgn="base" hangingPunct="0">
              <a:spcBef>
                <a:spcPct val="0"/>
              </a:spcBef>
              <a:spcAft>
                <a:spcPct val="0"/>
              </a:spcAft>
              <a:defRPr/>
            </a:pPr>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4" name="灯片编号占位符 5">
            <a:extLst>
              <a:ext uri="{FF2B5EF4-FFF2-40B4-BE49-F238E27FC236}">
                <a16:creationId xmlns="" xmlns:a16="http://schemas.microsoft.com/office/drawing/2014/main" id="{5D814785-11A4-4636-9CF4-C38FD20D9094}"/>
              </a:ext>
            </a:extLst>
          </p:cNvPr>
          <p:cNvSpPr>
            <a:spLocks noGrp="1"/>
          </p:cNvSpPr>
          <p:nvPr>
            <p:ph type="sldNum" sz="quarter" idx="12"/>
          </p:nvPr>
        </p:nvSpPr>
        <p:spPr>
          <a:xfrm>
            <a:off x="8590663" y="6041362"/>
            <a:ext cx="683339" cy="365125"/>
          </a:xfrm>
          <a:prstGeom prst="rect">
            <a:avLst/>
          </a:prstGeom>
        </p:spPr>
        <p:txBody>
          <a:bodyPr/>
          <a:lstStyle>
            <a:lvl1pPr>
              <a:defRPr/>
            </a:lvl1pPr>
          </a:lstStyle>
          <a:p>
            <a:pPr defTabSz="914400" eaLnBrk="0" fontAlgn="base" hangingPunct="0">
              <a:spcBef>
                <a:spcPct val="0"/>
              </a:spcBef>
              <a:spcAft>
                <a:spcPct val="0"/>
              </a:spcAft>
              <a:defRPr/>
            </a:pPr>
            <a:fld id="{18CB745E-AF92-4B82-9391-130056807CE7}" type="slidenum">
              <a:rPr lang="zh-CN" altLang="en-US">
                <a:solidFill>
                  <a:srgbClr val="5FCBEF"/>
                </a:solidFill>
                <a:latin typeface="Arial" panose="020B0604020202020204" pitchFamily="34" charset="0"/>
                <a:cs typeface="Arial" panose="020B0604020202020204" pitchFamily="34" charset="0"/>
              </a:rPr>
              <a:pPr defTabSz="914400" eaLnBrk="0" fontAlgn="base" hangingPunct="0">
                <a:spcBef>
                  <a:spcPct val="0"/>
                </a:spcBef>
                <a:spcAft>
                  <a:spcPct val="0"/>
                </a:spcAft>
                <a:defRPr/>
              </a:pPr>
              <a:t>‹#›</a:t>
            </a:fld>
            <a:endParaRPr lang="zh-CN" altLang="en-US">
              <a:solidFill>
                <a:srgbClr val="5FCBE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66255768"/>
      </p:ext>
    </p:extLst>
  </p:cSld>
  <p:clrMapOvr>
    <a:masterClrMapping/>
  </p:clrMapOvr>
  <p:transition spd="slow" advTm="3000">
    <p:random/>
  </p:transition>
</p:sldLayout>
</file>

<file path=ppt/slideLayouts/slideLayout1013.xml><?xml version="1.0" encoding="utf-8"?>
<p:sldLayout xmlns:a="http://schemas.openxmlformats.org/drawingml/2006/main" xmlns:r="http://schemas.openxmlformats.org/officeDocument/2006/relationships" xmlns:p="http://schemas.openxmlformats.org/presentationml/2006/main" userDrawn="1">
  <p:cSld name="10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98183141"/>
      </p:ext>
    </p:extLst>
  </p:cSld>
  <p:clrMapOvr>
    <a:masterClrMapping/>
  </p:clrMapOvr>
</p:sldLayout>
</file>

<file path=ppt/slideLayouts/slideLayout1014.xml><?xml version="1.0" encoding="utf-8"?>
<p:sldLayout xmlns:a="http://schemas.openxmlformats.org/drawingml/2006/main" xmlns:r="http://schemas.openxmlformats.org/officeDocument/2006/relationships" xmlns:p="http://schemas.openxmlformats.org/presentationml/2006/main" userDrawn="1">
  <p:cSld name="10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72749751"/>
      </p:ext>
    </p:extLst>
  </p:cSld>
  <p:clrMapOvr>
    <a:masterClrMapping/>
  </p:clrMapOvr>
</p:sldLayout>
</file>

<file path=ppt/slideLayouts/slideLayout1015.xml><?xml version="1.0" encoding="utf-8"?>
<p:sldLayout xmlns:a="http://schemas.openxmlformats.org/drawingml/2006/main" xmlns:r="http://schemas.openxmlformats.org/officeDocument/2006/relationships" xmlns:p="http://schemas.openxmlformats.org/presentationml/2006/main" userDrawn="1">
  <p:cSld name="10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569646763"/>
      </p:ext>
    </p:extLst>
  </p:cSld>
  <p:clrMapOvr>
    <a:masterClrMapping/>
  </p:clrMapOvr>
</p:sldLayout>
</file>

<file path=ppt/slideLayouts/slideLayout1016.xml><?xml version="1.0" encoding="utf-8"?>
<p:sldLayout xmlns:a="http://schemas.openxmlformats.org/drawingml/2006/main" xmlns:r="http://schemas.openxmlformats.org/officeDocument/2006/relationships" xmlns:p="http://schemas.openxmlformats.org/presentationml/2006/main" userDrawn="1">
  <p:cSld name="10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59526674"/>
      </p:ext>
    </p:extLst>
  </p:cSld>
  <p:clrMapOvr>
    <a:masterClrMapping/>
  </p:clrMapOvr>
</p:sldLayout>
</file>

<file path=ppt/slideLayouts/slideLayout1017.xml><?xml version="1.0" encoding="utf-8"?>
<p:sldLayout xmlns:a="http://schemas.openxmlformats.org/drawingml/2006/main" xmlns:r="http://schemas.openxmlformats.org/officeDocument/2006/relationships" xmlns:p="http://schemas.openxmlformats.org/presentationml/2006/main" userDrawn="1">
  <p:cSld name="10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89271194"/>
      </p:ext>
    </p:extLst>
  </p:cSld>
  <p:clrMapOvr>
    <a:masterClrMapping/>
  </p:clrMapOvr>
</p:sldLayout>
</file>

<file path=ppt/slideLayouts/slideLayout1018.xml><?xml version="1.0" encoding="utf-8"?>
<p:sldLayout xmlns:a="http://schemas.openxmlformats.org/drawingml/2006/main" xmlns:r="http://schemas.openxmlformats.org/officeDocument/2006/relationships" xmlns:p="http://schemas.openxmlformats.org/presentationml/2006/main" userDrawn="1">
  <p:cSld name="10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8320627"/>
      </p:ext>
    </p:extLst>
  </p:cSld>
  <p:clrMapOvr>
    <a:masterClrMapping/>
  </p:clrMapOvr>
</p:sldLayout>
</file>

<file path=ppt/slideLayouts/slideLayout1019.xml><?xml version="1.0" encoding="utf-8"?>
<p:sldLayout xmlns:a="http://schemas.openxmlformats.org/drawingml/2006/main" xmlns:r="http://schemas.openxmlformats.org/officeDocument/2006/relationships" xmlns:p="http://schemas.openxmlformats.org/presentationml/2006/main" userDrawn="1">
  <p:cSld name="10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76720883"/>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35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40" y="1882722"/>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531389259"/>
      </p:ext>
    </p:extLst>
  </p:cSld>
  <p:clrMapOvr>
    <a:masterClrMapping/>
  </p:clrMapOvr>
  <p:timing>
    <p:tnLst>
      <p:par>
        <p:cTn id="1" dur="indefinite" restart="never" nodeType="tmRoot"/>
      </p:par>
    </p:tnLst>
  </p:timing>
</p:sldLayout>
</file>

<file path=ppt/slideLayouts/slideLayout1020.xml><?xml version="1.0" encoding="utf-8"?>
<p:sldLayout xmlns:a="http://schemas.openxmlformats.org/drawingml/2006/main" xmlns:r="http://schemas.openxmlformats.org/officeDocument/2006/relationships" xmlns:p="http://schemas.openxmlformats.org/presentationml/2006/main" userDrawn="1">
  <p:cSld name="10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26501927"/>
      </p:ext>
    </p:extLst>
  </p:cSld>
  <p:clrMapOvr>
    <a:masterClrMapping/>
  </p:clrMapOvr>
</p:sldLayout>
</file>

<file path=ppt/slideLayouts/slideLayout1021.xml><?xml version="1.0" encoding="utf-8"?>
<p:sldLayout xmlns:a="http://schemas.openxmlformats.org/drawingml/2006/main" xmlns:r="http://schemas.openxmlformats.org/officeDocument/2006/relationships" xmlns:p="http://schemas.openxmlformats.org/presentationml/2006/main" userDrawn="1">
  <p:cSld name="17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defTabSz="914400" eaLnBrk="0" fontAlgn="base" hangingPunct="0">
              <a:spcBef>
                <a:spcPct val="0"/>
              </a:spcBef>
              <a:spcAft>
                <a:spcPct val="0"/>
              </a:spcAft>
              <a:defRPr/>
            </a:pPr>
            <a:fld id="{39ADED8E-4E0B-498D-B715-B157A890E4DE}" type="datetimeFigureOut">
              <a:rPr lang="zh-CN" altLang="en-US">
                <a:latin typeface="Arial" panose="020B0604020202020204" pitchFamily="34" charset="0"/>
                <a:cs typeface="Arial" panose="020B0604020202020204" pitchFamily="34" charset="0"/>
              </a:rPr>
              <a:pPr defTabSz="914400" eaLnBrk="0" fontAlgn="base" hangingPunct="0">
                <a:spcBef>
                  <a:spcPct val="0"/>
                </a:spcBef>
                <a:spcAft>
                  <a:spcPct val="0"/>
                </a:spcAft>
                <a:defRPr/>
              </a:pPr>
              <a:t>2025/3/9</a:t>
            </a:fld>
            <a:endParaRPr lang="zh-CN" altLang="en-US">
              <a:latin typeface="Arial" panose="020B0604020202020204" pitchFamily="34" charset="0"/>
              <a:cs typeface="Arial" panose="020B0604020202020204" pitchFamily="34" charset="0"/>
            </a:endParaRPr>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defTabSz="914400" eaLnBrk="0" fontAlgn="base" hangingPunct="0">
              <a:spcBef>
                <a:spcPct val="0"/>
              </a:spcBef>
              <a:spcAft>
                <a:spcPct val="0"/>
              </a:spcAft>
              <a:defRPr/>
            </a:pPr>
            <a:endParaRPr lang="zh-CN" altLang="en-US">
              <a:latin typeface="Arial" panose="020B0604020202020204" pitchFamily="34" charset="0"/>
              <a:cs typeface="Arial" panose="020B0604020202020204" pitchFamily="34" charset="0"/>
            </a:endParaRPr>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defTabSz="914400" eaLnBrk="0" fontAlgn="base" hangingPunct="0">
              <a:spcBef>
                <a:spcPct val="0"/>
              </a:spcBef>
              <a:spcAft>
                <a:spcPct val="0"/>
              </a:spcAft>
              <a:defRPr/>
            </a:pPr>
            <a:fld id="{18634F15-13D2-4C0D-99FD-67E8D2F909DD}" type="slidenum">
              <a:rPr lang="zh-CN" altLang="en-US">
                <a:latin typeface="Arial" panose="020B0604020202020204" pitchFamily="34" charset="0"/>
                <a:cs typeface="Arial" panose="020B0604020202020204" pitchFamily="34" charset="0"/>
              </a:rPr>
              <a:pPr defTabSz="914400" eaLnBrk="0" fontAlgn="base" hangingPunct="0">
                <a:spcBef>
                  <a:spcPct val="0"/>
                </a:spcBef>
                <a:spcAft>
                  <a:spcPct val="0"/>
                </a:spcAft>
                <a:defRPr/>
              </a:pPr>
              <a:t>‹#›</a:t>
            </a:fld>
            <a:endParaRPr lang="zh-CN"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18622289"/>
      </p:ext>
    </p:extLst>
  </p:cSld>
  <p:clrMapOvr>
    <a:masterClrMapping/>
  </p:clrMapOvr>
</p:sldLayout>
</file>

<file path=ppt/slideLayouts/slideLayout1022.xml><?xml version="1.0" encoding="utf-8"?>
<p:sldLayout xmlns:a="http://schemas.openxmlformats.org/drawingml/2006/main" xmlns:r="http://schemas.openxmlformats.org/officeDocument/2006/relationships" xmlns:p="http://schemas.openxmlformats.org/presentationml/2006/main" userDrawn="1">
  <p:cSld name="12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500620334"/>
      </p:ext>
    </p:extLst>
  </p:cSld>
  <p:clrMapOvr>
    <a:masterClrMapping/>
  </p:clrMapOvr>
  <p:transition spd="slow" advClick="0" advTm="4000">
    <p:comb/>
  </p:transition>
</p:sldLayout>
</file>

<file path=ppt/slideLayouts/slideLayout1023.xml><?xml version="1.0" encoding="utf-8"?>
<p:sldLayout xmlns:a="http://schemas.openxmlformats.org/drawingml/2006/main" xmlns:r="http://schemas.openxmlformats.org/officeDocument/2006/relationships" xmlns:p="http://schemas.openxmlformats.org/presentationml/2006/main" preserve="1" userDrawn="1">
  <p:cSld name="12_标题幻灯片">
    <p:bg>
      <p:bgPr>
        <a:solidFill>
          <a:schemeClr val="accent1">
            <a:lumMod val="90000"/>
            <a:lumOff val="1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996009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024.xml><?xml version="1.0" encoding="utf-8"?>
<p:sldLayout xmlns:a="http://schemas.openxmlformats.org/drawingml/2006/main" xmlns:r="http://schemas.openxmlformats.org/officeDocument/2006/relationships" xmlns:p="http://schemas.openxmlformats.org/presentationml/2006/main" preserve="1" userDrawn="1">
  <p:cSld name="46_标题和内容">
    <p:spTree>
      <p:nvGrpSpPr>
        <p:cNvPr id="1" name=""/>
        <p:cNvGrpSpPr/>
        <p:nvPr/>
      </p:nvGrpSpPr>
      <p:grpSpPr>
        <a:xfrm>
          <a:off x="0" y="0"/>
          <a:ext cx="0" cy="0"/>
          <a:chOff x="0" y="0"/>
          <a:chExt cx="0" cy="0"/>
        </a:xfrm>
      </p:grpSpPr>
      <p:sp>
        <p:nvSpPr>
          <p:cNvPr id="7" name="菱形 6"/>
          <p:cNvSpPr/>
          <p:nvPr userDrawn="1"/>
        </p:nvSpPr>
        <p:spPr>
          <a:xfrm>
            <a:off x="127000" y="137026"/>
            <a:ext cx="540000" cy="54000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a:solidFill>
                <a:prstClr val="white"/>
              </a:solidFill>
            </a:endParaRPr>
          </a:p>
        </p:txBody>
      </p:sp>
      <p:sp>
        <p:nvSpPr>
          <p:cNvPr id="3" name="菱形 2"/>
          <p:cNvSpPr/>
          <p:nvPr userDrawn="1"/>
        </p:nvSpPr>
        <p:spPr>
          <a:xfrm>
            <a:off x="190500" y="137026"/>
            <a:ext cx="540000" cy="540000"/>
          </a:xfrm>
          <a:prstGeom prst="diamond">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a:solidFill>
                <a:prstClr val="white"/>
              </a:solidFill>
            </a:endParaRPr>
          </a:p>
        </p:txBody>
      </p:sp>
    </p:spTree>
    <p:extLst>
      <p:ext uri="{BB962C8B-B14F-4D97-AF65-F5344CB8AC3E}">
        <p14:creationId xmlns:p14="http://schemas.microsoft.com/office/powerpoint/2010/main" val="7638277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025.xml><?xml version="1.0" encoding="utf-8"?>
<p:sldLayout xmlns:a="http://schemas.openxmlformats.org/drawingml/2006/main" xmlns:r="http://schemas.openxmlformats.org/officeDocument/2006/relationships" xmlns:p="http://schemas.openxmlformats.org/presentationml/2006/main" preserve="1" userDrawn="1">
  <p:cSld name="6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022146061"/>
      </p:ext>
    </p:extLst>
  </p:cSld>
  <p:clrMapOvr>
    <a:masterClrMapping/>
  </p:clrMapOvr>
  <p:timing>
    <p:tnLst>
      <p:par>
        <p:cTn id="1" dur="indefinite" restart="never" nodeType="tmRoot"/>
      </p:par>
    </p:tnLst>
  </p:timing>
</p:sldLayout>
</file>

<file path=ppt/slideLayouts/slideLayout1026.xml><?xml version="1.0" encoding="utf-8"?>
<p:sldLayout xmlns:a="http://schemas.openxmlformats.org/drawingml/2006/main" xmlns:r="http://schemas.openxmlformats.org/officeDocument/2006/relationships" xmlns:p="http://schemas.openxmlformats.org/presentationml/2006/main" userDrawn="1">
  <p:cSld name="47_标题和内容">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xmlns="" id="{32DA043D-39A3-4437-8A68-D8ABB9645D5B}"/>
              </a:ext>
            </a:extLst>
          </p:cNvPr>
          <p:cNvSpPr>
            <a:spLocks noGrp="1"/>
          </p:cNvSpPr>
          <p:nvPr>
            <p:ph type="dt" sz="half" idx="10"/>
          </p:nvPr>
        </p:nvSpPr>
        <p:spPr>
          <a:xfrm>
            <a:off x="7205133" y="6041362"/>
            <a:ext cx="911939" cy="365125"/>
          </a:xfrm>
          <a:prstGeom prst="rect">
            <a:avLst/>
          </a:prstGeom>
        </p:spPr>
        <p:txBody>
          <a:bodyPr/>
          <a:lstStyle>
            <a:lvl1pPr>
              <a:defRPr/>
            </a:lvl1pPr>
          </a:lstStyle>
          <a:p>
            <a:pPr defTabSz="914400" eaLnBrk="0" fontAlgn="base" hangingPunct="0">
              <a:spcBef>
                <a:spcPct val="0"/>
              </a:spcBef>
              <a:spcAft>
                <a:spcPct val="0"/>
              </a:spcAft>
              <a:defRPr/>
            </a:pPr>
            <a:fld id="{2BCC7A12-A6F8-4B29-B1F6-EFE54D85C9A3}" type="datetimeFigureOut">
              <a:rPr lang="zh-CN" altLang="en-US">
                <a:solidFill>
                  <a:prstClr val="black">
                    <a:tint val="75000"/>
                  </a:prstClr>
                </a:solidFill>
                <a:latin typeface="Arial" panose="020B0604020202020204" pitchFamily="34" charset="0"/>
                <a:cs typeface="Arial" panose="020B0604020202020204" pitchFamily="34" charset="0"/>
              </a:rPr>
              <a:pPr defTabSz="914400" eaLnBrk="0" fontAlgn="base" hangingPunct="0">
                <a:spcBef>
                  <a:spcPct val="0"/>
                </a:spcBef>
                <a:spcAft>
                  <a:spcPct val="0"/>
                </a:spcAft>
                <a:defRPr/>
              </a:pPr>
              <a:t>2025/3/9</a:t>
            </a:fld>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3" name="页脚占位符 4">
            <a:extLst>
              <a:ext uri="{FF2B5EF4-FFF2-40B4-BE49-F238E27FC236}">
                <a16:creationId xmlns:a16="http://schemas.microsoft.com/office/drawing/2014/main" xmlns="" id="{6139AD28-9736-4858-A52B-9152D3F05EAC}"/>
              </a:ext>
            </a:extLst>
          </p:cNvPr>
          <p:cNvSpPr>
            <a:spLocks noGrp="1"/>
          </p:cNvSpPr>
          <p:nvPr>
            <p:ph type="ftr" sz="quarter" idx="11"/>
          </p:nvPr>
        </p:nvSpPr>
        <p:spPr>
          <a:xfrm>
            <a:off x="677334" y="6041362"/>
            <a:ext cx="6297612" cy="365125"/>
          </a:xfrm>
          <a:prstGeom prst="rect">
            <a:avLst/>
          </a:prstGeom>
        </p:spPr>
        <p:txBody>
          <a:bodyPr/>
          <a:lstStyle>
            <a:lvl1pPr>
              <a:defRPr/>
            </a:lvl1pPr>
          </a:lstStyle>
          <a:p>
            <a:pPr defTabSz="914400" eaLnBrk="0" fontAlgn="base" hangingPunct="0">
              <a:spcBef>
                <a:spcPct val="0"/>
              </a:spcBef>
              <a:spcAft>
                <a:spcPct val="0"/>
              </a:spcAft>
              <a:defRPr/>
            </a:pPr>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4" name="灯片编号占位符 5">
            <a:extLst>
              <a:ext uri="{FF2B5EF4-FFF2-40B4-BE49-F238E27FC236}">
                <a16:creationId xmlns:a16="http://schemas.microsoft.com/office/drawing/2014/main" xmlns="" id="{5D814785-11A4-4636-9CF4-C38FD20D9094}"/>
              </a:ext>
            </a:extLst>
          </p:cNvPr>
          <p:cNvSpPr>
            <a:spLocks noGrp="1"/>
          </p:cNvSpPr>
          <p:nvPr>
            <p:ph type="sldNum" sz="quarter" idx="12"/>
          </p:nvPr>
        </p:nvSpPr>
        <p:spPr>
          <a:xfrm>
            <a:off x="8590663" y="6041362"/>
            <a:ext cx="683339" cy="365125"/>
          </a:xfrm>
          <a:prstGeom prst="rect">
            <a:avLst/>
          </a:prstGeom>
        </p:spPr>
        <p:txBody>
          <a:bodyPr/>
          <a:lstStyle>
            <a:lvl1pPr>
              <a:defRPr/>
            </a:lvl1pPr>
          </a:lstStyle>
          <a:p>
            <a:pPr defTabSz="914400" eaLnBrk="0" fontAlgn="base" hangingPunct="0">
              <a:spcBef>
                <a:spcPct val="0"/>
              </a:spcBef>
              <a:spcAft>
                <a:spcPct val="0"/>
              </a:spcAft>
              <a:defRPr/>
            </a:pPr>
            <a:fld id="{18CB745E-AF92-4B82-9391-130056807CE7}" type="slidenum">
              <a:rPr lang="zh-CN" altLang="en-US">
                <a:solidFill>
                  <a:srgbClr val="5FCBEF"/>
                </a:solidFill>
                <a:latin typeface="Arial" panose="020B0604020202020204" pitchFamily="34" charset="0"/>
                <a:cs typeface="Arial" panose="020B0604020202020204" pitchFamily="34" charset="0"/>
              </a:rPr>
              <a:pPr defTabSz="914400" eaLnBrk="0" fontAlgn="base" hangingPunct="0">
                <a:spcBef>
                  <a:spcPct val="0"/>
                </a:spcBef>
                <a:spcAft>
                  <a:spcPct val="0"/>
                </a:spcAft>
                <a:defRPr/>
              </a:pPr>
              <a:t>‹#›</a:t>
            </a:fld>
            <a:endParaRPr lang="zh-CN" altLang="en-US">
              <a:solidFill>
                <a:srgbClr val="5FCBE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36002184"/>
      </p:ext>
    </p:extLst>
  </p:cSld>
  <p:clrMapOvr>
    <a:masterClrMapping/>
  </p:clrMapOvr>
  <p:transition spd="slow" advTm="3000">
    <p:random/>
  </p:transition>
</p:sldLayout>
</file>

<file path=ppt/slideLayouts/slideLayout1027.xml><?xml version="1.0" encoding="utf-8"?>
<p:sldLayout xmlns:a="http://schemas.openxmlformats.org/drawingml/2006/main" xmlns:r="http://schemas.openxmlformats.org/officeDocument/2006/relationships" xmlns:p="http://schemas.openxmlformats.org/presentationml/2006/main" userDrawn="1">
  <p:cSld name="10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60226395"/>
      </p:ext>
    </p:extLst>
  </p:cSld>
  <p:clrMapOvr>
    <a:masterClrMapping/>
  </p:clrMapOvr>
</p:sldLayout>
</file>

<file path=ppt/slideLayouts/slideLayout1028.xml><?xml version="1.0" encoding="utf-8"?>
<p:sldLayout xmlns:a="http://schemas.openxmlformats.org/drawingml/2006/main" xmlns:r="http://schemas.openxmlformats.org/officeDocument/2006/relationships" xmlns:p="http://schemas.openxmlformats.org/presentationml/2006/main" userDrawn="1">
  <p:cSld name="10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87696944"/>
      </p:ext>
    </p:extLst>
  </p:cSld>
  <p:clrMapOvr>
    <a:masterClrMapping/>
  </p:clrMapOvr>
</p:sldLayout>
</file>

<file path=ppt/slideLayouts/slideLayout1029.xml><?xml version="1.0" encoding="utf-8"?>
<p:sldLayout xmlns:a="http://schemas.openxmlformats.org/drawingml/2006/main" xmlns:r="http://schemas.openxmlformats.org/officeDocument/2006/relationships" xmlns:p="http://schemas.openxmlformats.org/presentationml/2006/main" userDrawn="1">
  <p:cSld name="11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32063169"/>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3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8" y="1840521"/>
            <a:ext cx="2240221" cy="2330858"/>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8" y="1840521"/>
            <a:ext cx="2240221" cy="2330858"/>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528046527"/>
      </p:ext>
    </p:extLst>
  </p:cSld>
  <p:clrMapOvr>
    <a:masterClrMapping/>
  </p:clrMapOvr>
  <p:timing>
    <p:tnLst>
      <p:par>
        <p:cTn id="1" dur="indefinite" restart="never" nodeType="tmRoot"/>
      </p:par>
    </p:tnLst>
  </p:timing>
</p:sldLayout>
</file>

<file path=ppt/slideLayouts/slideLayout1030.xml><?xml version="1.0" encoding="utf-8"?>
<p:sldLayout xmlns:a="http://schemas.openxmlformats.org/drawingml/2006/main" xmlns:r="http://schemas.openxmlformats.org/officeDocument/2006/relationships" xmlns:p="http://schemas.openxmlformats.org/presentationml/2006/main" userDrawn="1">
  <p:cSld name="11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69800985"/>
      </p:ext>
    </p:extLst>
  </p:cSld>
  <p:clrMapOvr>
    <a:masterClrMapping/>
  </p:clrMapOvr>
</p:sldLayout>
</file>

<file path=ppt/slideLayouts/slideLayout1031.xml><?xml version="1.0" encoding="utf-8"?>
<p:sldLayout xmlns:a="http://schemas.openxmlformats.org/drawingml/2006/main" xmlns:r="http://schemas.openxmlformats.org/officeDocument/2006/relationships" xmlns:p="http://schemas.openxmlformats.org/presentationml/2006/main" userDrawn="1">
  <p:cSld name="11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44232533"/>
      </p:ext>
    </p:extLst>
  </p:cSld>
  <p:clrMapOvr>
    <a:masterClrMapping/>
  </p:clrMapOvr>
</p:sldLayout>
</file>

<file path=ppt/slideLayouts/slideLayout1032.xml><?xml version="1.0" encoding="utf-8"?>
<p:sldLayout xmlns:a="http://schemas.openxmlformats.org/drawingml/2006/main" xmlns:r="http://schemas.openxmlformats.org/officeDocument/2006/relationships" xmlns:p="http://schemas.openxmlformats.org/presentationml/2006/main" userDrawn="1">
  <p:cSld name="11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60431957"/>
      </p:ext>
    </p:extLst>
  </p:cSld>
  <p:clrMapOvr>
    <a:masterClrMapping/>
  </p:clrMapOvr>
</p:sldLayout>
</file>

<file path=ppt/slideLayouts/slideLayout1033.xml><?xml version="1.0" encoding="utf-8"?>
<p:sldLayout xmlns:a="http://schemas.openxmlformats.org/drawingml/2006/main" xmlns:r="http://schemas.openxmlformats.org/officeDocument/2006/relationships" xmlns:p="http://schemas.openxmlformats.org/presentationml/2006/main" userDrawn="1">
  <p:cSld name="11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02951851"/>
      </p:ext>
    </p:extLst>
  </p:cSld>
  <p:clrMapOvr>
    <a:masterClrMapping/>
  </p:clrMapOvr>
</p:sldLayout>
</file>

<file path=ppt/slideLayouts/slideLayout1034.xml><?xml version="1.0" encoding="utf-8"?>
<p:sldLayout xmlns:a="http://schemas.openxmlformats.org/drawingml/2006/main" xmlns:r="http://schemas.openxmlformats.org/officeDocument/2006/relationships" xmlns:p="http://schemas.openxmlformats.org/presentationml/2006/main" userDrawn="1">
  <p:cSld name="11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2822803"/>
      </p:ext>
    </p:extLst>
  </p:cSld>
  <p:clrMapOvr>
    <a:masterClrMapping/>
  </p:clrMapOvr>
</p:sldLayout>
</file>

<file path=ppt/slideLayouts/slideLayout1035.xml><?xml version="1.0" encoding="utf-8"?>
<p:sldLayout xmlns:a="http://schemas.openxmlformats.org/drawingml/2006/main" xmlns:r="http://schemas.openxmlformats.org/officeDocument/2006/relationships" xmlns:p="http://schemas.openxmlformats.org/presentationml/2006/main" userDrawn="1">
  <p:cSld name="48_标题和内容">
    <p:spTree>
      <p:nvGrpSpPr>
        <p:cNvPr id="1" name=""/>
        <p:cNvGrpSpPr/>
        <p:nvPr/>
      </p:nvGrpSpPr>
      <p:grpSpPr>
        <a:xfrm>
          <a:off x="0" y="0"/>
          <a:ext cx="0" cy="0"/>
          <a:chOff x="0" y="0"/>
          <a:chExt cx="0" cy="0"/>
        </a:xfrm>
      </p:grpSpPr>
      <p:sp>
        <p:nvSpPr>
          <p:cNvPr id="2" name="日期占位符 3">
            <a:extLst>
              <a:ext uri="{FF2B5EF4-FFF2-40B4-BE49-F238E27FC236}">
                <a16:creationId xmlns="" xmlns:a16="http://schemas.microsoft.com/office/drawing/2014/main" id="{32DA043D-39A3-4437-8A68-D8ABB9645D5B}"/>
              </a:ext>
            </a:extLst>
          </p:cNvPr>
          <p:cNvSpPr>
            <a:spLocks noGrp="1"/>
          </p:cNvSpPr>
          <p:nvPr>
            <p:ph type="dt" sz="half" idx="10"/>
          </p:nvPr>
        </p:nvSpPr>
        <p:spPr>
          <a:xfrm>
            <a:off x="7205133" y="6041362"/>
            <a:ext cx="911939" cy="365125"/>
          </a:xfrm>
          <a:prstGeom prst="rect">
            <a:avLst/>
          </a:prstGeom>
        </p:spPr>
        <p:txBody>
          <a:bodyPr/>
          <a:lstStyle>
            <a:lvl1pPr>
              <a:defRPr/>
            </a:lvl1pPr>
          </a:lstStyle>
          <a:p>
            <a:pPr defTabSz="914400" eaLnBrk="0" fontAlgn="base" hangingPunct="0">
              <a:spcBef>
                <a:spcPct val="0"/>
              </a:spcBef>
              <a:spcAft>
                <a:spcPct val="0"/>
              </a:spcAft>
              <a:defRPr/>
            </a:pPr>
            <a:fld id="{2BCC7A12-A6F8-4B29-B1F6-EFE54D85C9A3}" type="datetimeFigureOut">
              <a:rPr lang="zh-CN" altLang="en-US">
                <a:solidFill>
                  <a:prstClr val="black">
                    <a:tint val="75000"/>
                  </a:prstClr>
                </a:solidFill>
                <a:latin typeface="Arial" panose="020B0604020202020204" pitchFamily="34" charset="0"/>
                <a:cs typeface="Arial" panose="020B0604020202020204" pitchFamily="34" charset="0"/>
              </a:rPr>
              <a:pPr defTabSz="914400" eaLnBrk="0" fontAlgn="base" hangingPunct="0">
                <a:spcBef>
                  <a:spcPct val="0"/>
                </a:spcBef>
                <a:spcAft>
                  <a:spcPct val="0"/>
                </a:spcAft>
                <a:defRPr/>
              </a:pPr>
              <a:t>2025/3/9</a:t>
            </a:fld>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3" name="页脚占位符 4">
            <a:extLst>
              <a:ext uri="{FF2B5EF4-FFF2-40B4-BE49-F238E27FC236}">
                <a16:creationId xmlns="" xmlns:a16="http://schemas.microsoft.com/office/drawing/2014/main" id="{6139AD28-9736-4858-A52B-9152D3F05EAC}"/>
              </a:ext>
            </a:extLst>
          </p:cNvPr>
          <p:cNvSpPr>
            <a:spLocks noGrp="1"/>
          </p:cNvSpPr>
          <p:nvPr>
            <p:ph type="ftr" sz="quarter" idx="11"/>
          </p:nvPr>
        </p:nvSpPr>
        <p:spPr>
          <a:xfrm>
            <a:off x="677334" y="6041362"/>
            <a:ext cx="6297612" cy="365125"/>
          </a:xfrm>
          <a:prstGeom prst="rect">
            <a:avLst/>
          </a:prstGeom>
        </p:spPr>
        <p:txBody>
          <a:bodyPr/>
          <a:lstStyle>
            <a:lvl1pPr>
              <a:defRPr/>
            </a:lvl1pPr>
          </a:lstStyle>
          <a:p>
            <a:pPr defTabSz="914400" eaLnBrk="0" fontAlgn="base" hangingPunct="0">
              <a:spcBef>
                <a:spcPct val="0"/>
              </a:spcBef>
              <a:spcAft>
                <a:spcPct val="0"/>
              </a:spcAft>
              <a:defRPr/>
            </a:pPr>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4" name="灯片编号占位符 5">
            <a:extLst>
              <a:ext uri="{FF2B5EF4-FFF2-40B4-BE49-F238E27FC236}">
                <a16:creationId xmlns="" xmlns:a16="http://schemas.microsoft.com/office/drawing/2014/main" id="{5D814785-11A4-4636-9CF4-C38FD20D9094}"/>
              </a:ext>
            </a:extLst>
          </p:cNvPr>
          <p:cNvSpPr>
            <a:spLocks noGrp="1"/>
          </p:cNvSpPr>
          <p:nvPr>
            <p:ph type="sldNum" sz="quarter" idx="12"/>
          </p:nvPr>
        </p:nvSpPr>
        <p:spPr>
          <a:xfrm>
            <a:off x="8590663" y="6041362"/>
            <a:ext cx="683339" cy="365125"/>
          </a:xfrm>
          <a:prstGeom prst="rect">
            <a:avLst/>
          </a:prstGeom>
        </p:spPr>
        <p:txBody>
          <a:bodyPr/>
          <a:lstStyle>
            <a:lvl1pPr>
              <a:defRPr/>
            </a:lvl1pPr>
          </a:lstStyle>
          <a:p>
            <a:pPr defTabSz="914400" eaLnBrk="0" fontAlgn="base" hangingPunct="0">
              <a:spcBef>
                <a:spcPct val="0"/>
              </a:spcBef>
              <a:spcAft>
                <a:spcPct val="0"/>
              </a:spcAft>
              <a:defRPr/>
            </a:pPr>
            <a:fld id="{18CB745E-AF92-4B82-9391-130056807CE7}" type="slidenum">
              <a:rPr lang="zh-CN" altLang="en-US">
                <a:solidFill>
                  <a:srgbClr val="5FCBEF"/>
                </a:solidFill>
                <a:latin typeface="Arial" panose="020B0604020202020204" pitchFamily="34" charset="0"/>
                <a:cs typeface="Arial" panose="020B0604020202020204" pitchFamily="34" charset="0"/>
              </a:rPr>
              <a:pPr defTabSz="914400" eaLnBrk="0" fontAlgn="base" hangingPunct="0">
                <a:spcBef>
                  <a:spcPct val="0"/>
                </a:spcBef>
                <a:spcAft>
                  <a:spcPct val="0"/>
                </a:spcAft>
                <a:defRPr/>
              </a:pPr>
              <a:t>‹#›</a:t>
            </a:fld>
            <a:endParaRPr lang="zh-CN" altLang="en-US">
              <a:solidFill>
                <a:srgbClr val="5FCBE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91163648"/>
      </p:ext>
    </p:extLst>
  </p:cSld>
  <p:clrMapOvr>
    <a:masterClrMapping/>
  </p:clrMapOvr>
  <p:transition spd="slow" advTm="3000">
    <p:random/>
  </p:transition>
</p:sldLayout>
</file>

<file path=ppt/slideLayouts/slideLayout1036.xml><?xml version="1.0" encoding="utf-8"?>
<p:sldLayout xmlns:a="http://schemas.openxmlformats.org/drawingml/2006/main" xmlns:r="http://schemas.openxmlformats.org/officeDocument/2006/relationships" xmlns:p="http://schemas.openxmlformats.org/presentationml/2006/main" userDrawn="1">
  <p:cSld name="11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664904169"/>
      </p:ext>
    </p:extLst>
  </p:cSld>
  <p:clrMapOvr>
    <a:masterClrMapping/>
  </p:clrMapOvr>
</p:sldLayout>
</file>

<file path=ppt/slideLayouts/slideLayout1037.xml><?xml version="1.0" encoding="utf-8"?>
<p:sldLayout xmlns:a="http://schemas.openxmlformats.org/drawingml/2006/main" xmlns:r="http://schemas.openxmlformats.org/officeDocument/2006/relationships" xmlns:p="http://schemas.openxmlformats.org/presentationml/2006/main" userDrawn="1">
  <p:cSld name="11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4300336"/>
      </p:ext>
    </p:extLst>
  </p:cSld>
  <p:clrMapOvr>
    <a:masterClrMapping/>
  </p:clrMapOvr>
</p:sldLayout>
</file>

<file path=ppt/slideLayouts/slideLayout1038.xml><?xml version="1.0" encoding="utf-8"?>
<p:sldLayout xmlns:a="http://schemas.openxmlformats.org/drawingml/2006/main" xmlns:r="http://schemas.openxmlformats.org/officeDocument/2006/relationships" xmlns:p="http://schemas.openxmlformats.org/presentationml/2006/main" userDrawn="1">
  <p:cSld name="11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13223412"/>
      </p:ext>
    </p:extLst>
  </p:cSld>
  <p:clrMapOvr>
    <a:masterClrMapping/>
  </p:clrMapOvr>
</p:sldLayout>
</file>

<file path=ppt/slideLayouts/slideLayout1039.xml><?xml version="1.0" encoding="utf-8"?>
<p:sldLayout xmlns:a="http://schemas.openxmlformats.org/drawingml/2006/main" xmlns:r="http://schemas.openxmlformats.org/officeDocument/2006/relationships" xmlns:p="http://schemas.openxmlformats.org/presentationml/2006/main" userDrawn="1">
  <p:cSld name="11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91301392"/>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37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8"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848724084"/>
      </p:ext>
    </p:extLst>
  </p:cSld>
  <p:clrMapOvr>
    <a:masterClrMapping/>
  </p:clrMapOvr>
  <p:timing>
    <p:tnLst>
      <p:par>
        <p:cTn id="1" dur="indefinite" restart="never" nodeType="tmRoot"/>
      </p:par>
    </p:tnLst>
  </p:timing>
</p:sldLayout>
</file>

<file path=ppt/slideLayouts/slideLayout1040.xml><?xml version="1.0" encoding="utf-8"?>
<p:sldLayout xmlns:a="http://schemas.openxmlformats.org/drawingml/2006/main" xmlns:r="http://schemas.openxmlformats.org/officeDocument/2006/relationships" xmlns:p="http://schemas.openxmlformats.org/presentationml/2006/main" userDrawn="1">
  <p:cSld name="12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92506837"/>
      </p:ext>
    </p:extLst>
  </p:cSld>
  <p:clrMapOvr>
    <a:masterClrMapping/>
  </p:clrMapOvr>
</p:sldLayout>
</file>

<file path=ppt/slideLayouts/slideLayout1041.xml><?xml version="1.0" encoding="utf-8"?>
<p:sldLayout xmlns:a="http://schemas.openxmlformats.org/drawingml/2006/main" xmlns:r="http://schemas.openxmlformats.org/officeDocument/2006/relationships" xmlns:p="http://schemas.openxmlformats.org/presentationml/2006/main" userDrawn="1">
  <p:cSld name="12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203801042"/>
      </p:ext>
    </p:extLst>
  </p:cSld>
  <p:clrMapOvr>
    <a:masterClrMapping/>
  </p:clrMapOvr>
</p:sldLayout>
</file>

<file path=ppt/slideLayouts/slideLayout1042.xml><?xml version="1.0" encoding="utf-8"?>
<p:sldLayout xmlns:a="http://schemas.openxmlformats.org/drawingml/2006/main" xmlns:r="http://schemas.openxmlformats.org/officeDocument/2006/relationships" xmlns:p="http://schemas.openxmlformats.org/presentationml/2006/main" userDrawn="1">
  <p:cSld name="12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9243718"/>
      </p:ext>
    </p:extLst>
  </p:cSld>
  <p:clrMapOvr>
    <a:masterClrMapping/>
  </p:clrMapOvr>
</p:sldLayout>
</file>

<file path=ppt/slideLayouts/slideLayout1043.xml><?xml version="1.0" encoding="utf-8"?>
<p:sldLayout xmlns:a="http://schemas.openxmlformats.org/drawingml/2006/main" xmlns:r="http://schemas.openxmlformats.org/officeDocument/2006/relationships" xmlns:p="http://schemas.openxmlformats.org/presentationml/2006/main" userDrawn="1">
  <p:cSld name="12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56479810"/>
      </p:ext>
    </p:extLst>
  </p:cSld>
  <p:clrMapOvr>
    <a:masterClrMapping/>
  </p:clrMapOvr>
</p:sldLayout>
</file>

<file path=ppt/slideLayouts/slideLayout1044.xml><?xml version="1.0" encoding="utf-8"?>
<p:sldLayout xmlns:a="http://schemas.openxmlformats.org/drawingml/2006/main" xmlns:r="http://schemas.openxmlformats.org/officeDocument/2006/relationships" xmlns:p="http://schemas.openxmlformats.org/presentationml/2006/main" userDrawn="1">
  <p:cSld name="17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defTabSz="914400" eaLnBrk="0" fontAlgn="base" hangingPunct="0">
              <a:spcBef>
                <a:spcPct val="0"/>
              </a:spcBef>
              <a:spcAft>
                <a:spcPct val="0"/>
              </a:spcAft>
              <a:defRPr/>
            </a:pPr>
            <a:fld id="{39ADED8E-4E0B-498D-B715-B157A890E4DE}" type="datetimeFigureOut">
              <a:rPr lang="zh-CN" altLang="en-US">
                <a:latin typeface="Arial" panose="020B0604020202020204" pitchFamily="34" charset="0"/>
                <a:cs typeface="Arial" panose="020B0604020202020204" pitchFamily="34" charset="0"/>
              </a:rPr>
              <a:pPr defTabSz="914400" eaLnBrk="0" fontAlgn="base" hangingPunct="0">
                <a:spcBef>
                  <a:spcPct val="0"/>
                </a:spcBef>
                <a:spcAft>
                  <a:spcPct val="0"/>
                </a:spcAft>
                <a:defRPr/>
              </a:pPr>
              <a:t>2025/3/9</a:t>
            </a:fld>
            <a:endParaRPr lang="zh-CN" altLang="en-US">
              <a:latin typeface="Arial" panose="020B0604020202020204" pitchFamily="34" charset="0"/>
              <a:cs typeface="Arial" panose="020B0604020202020204" pitchFamily="34" charset="0"/>
            </a:endParaRPr>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defTabSz="914400" eaLnBrk="0" fontAlgn="base" hangingPunct="0">
              <a:spcBef>
                <a:spcPct val="0"/>
              </a:spcBef>
              <a:spcAft>
                <a:spcPct val="0"/>
              </a:spcAft>
              <a:defRPr/>
            </a:pPr>
            <a:endParaRPr lang="zh-CN" altLang="en-US">
              <a:latin typeface="Arial" panose="020B0604020202020204" pitchFamily="34" charset="0"/>
              <a:cs typeface="Arial" panose="020B0604020202020204" pitchFamily="34" charset="0"/>
            </a:endParaRPr>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defTabSz="914400" eaLnBrk="0" fontAlgn="base" hangingPunct="0">
              <a:spcBef>
                <a:spcPct val="0"/>
              </a:spcBef>
              <a:spcAft>
                <a:spcPct val="0"/>
              </a:spcAft>
              <a:defRPr/>
            </a:pPr>
            <a:fld id="{18634F15-13D2-4C0D-99FD-67E8D2F909DD}" type="slidenum">
              <a:rPr lang="zh-CN" altLang="en-US">
                <a:latin typeface="Arial" panose="020B0604020202020204" pitchFamily="34" charset="0"/>
                <a:cs typeface="Arial" panose="020B0604020202020204" pitchFamily="34" charset="0"/>
              </a:rPr>
              <a:pPr defTabSz="914400" eaLnBrk="0" fontAlgn="base" hangingPunct="0">
                <a:spcBef>
                  <a:spcPct val="0"/>
                </a:spcBef>
                <a:spcAft>
                  <a:spcPct val="0"/>
                </a:spcAft>
                <a:defRPr/>
              </a:pPr>
              <a:t>‹#›</a:t>
            </a:fld>
            <a:endParaRPr lang="zh-CN"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80128875"/>
      </p:ext>
    </p:extLst>
  </p:cSld>
  <p:clrMapOvr>
    <a:masterClrMapping/>
  </p:clrMapOvr>
</p:sldLayout>
</file>

<file path=ppt/slideLayouts/slideLayout1045.xml><?xml version="1.0" encoding="utf-8"?>
<p:sldLayout xmlns:a="http://schemas.openxmlformats.org/drawingml/2006/main" xmlns:r="http://schemas.openxmlformats.org/officeDocument/2006/relationships" xmlns:p="http://schemas.openxmlformats.org/presentationml/2006/main" userDrawn="1">
  <p:cSld name="13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315935633"/>
      </p:ext>
    </p:extLst>
  </p:cSld>
  <p:clrMapOvr>
    <a:masterClrMapping/>
  </p:clrMapOvr>
  <p:transition spd="slow" advClick="0" advTm="4000">
    <p:comb/>
  </p:transition>
</p:sldLayout>
</file>

<file path=ppt/slideLayouts/slideLayout1046.xml><?xml version="1.0" encoding="utf-8"?>
<p:sldLayout xmlns:a="http://schemas.openxmlformats.org/drawingml/2006/main" xmlns:r="http://schemas.openxmlformats.org/officeDocument/2006/relationships" xmlns:p="http://schemas.openxmlformats.org/presentationml/2006/main" preserve="1" userDrawn="1">
  <p:cSld name="13_标题幻灯片">
    <p:bg>
      <p:bgPr>
        <a:solidFill>
          <a:schemeClr val="accent1">
            <a:lumMod val="90000"/>
            <a:lumOff val="1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160910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047.xml><?xml version="1.0" encoding="utf-8"?>
<p:sldLayout xmlns:a="http://schemas.openxmlformats.org/drawingml/2006/main" xmlns:r="http://schemas.openxmlformats.org/officeDocument/2006/relationships" xmlns:p="http://schemas.openxmlformats.org/presentationml/2006/main" preserve="1" userDrawn="1">
  <p:cSld name="49_标题和内容">
    <p:spTree>
      <p:nvGrpSpPr>
        <p:cNvPr id="1" name=""/>
        <p:cNvGrpSpPr/>
        <p:nvPr/>
      </p:nvGrpSpPr>
      <p:grpSpPr>
        <a:xfrm>
          <a:off x="0" y="0"/>
          <a:ext cx="0" cy="0"/>
          <a:chOff x="0" y="0"/>
          <a:chExt cx="0" cy="0"/>
        </a:xfrm>
      </p:grpSpPr>
      <p:sp>
        <p:nvSpPr>
          <p:cNvPr id="7" name="菱形 6"/>
          <p:cNvSpPr/>
          <p:nvPr userDrawn="1"/>
        </p:nvSpPr>
        <p:spPr>
          <a:xfrm>
            <a:off x="127000" y="137026"/>
            <a:ext cx="540000" cy="54000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a:solidFill>
                <a:prstClr val="white"/>
              </a:solidFill>
            </a:endParaRPr>
          </a:p>
        </p:txBody>
      </p:sp>
      <p:sp>
        <p:nvSpPr>
          <p:cNvPr id="3" name="菱形 2"/>
          <p:cNvSpPr/>
          <p:nvPr userDrawn="1"/>
        </p:nvSpPr>
        <p:spPr>
          <a:xfrm>
            <a:off x="190500" y="137026"/>
            <a:ext cx="540000" cy="540000"/>
          </a:xfrm>
          <a:prstGeom prst="diamond">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a:solidFill>
                <a:prstClr val="white"/>
              </a:solidFill>
            </a:endParaRPr>
          </a:p>
        </p:txBody>
      </p:sp>
    </p:spTree>
    <p:extLst>
      <p:ext uri="{BB962C8B-B14F-4D97-AF65-F5344CB8AC3E}">
        <p14:creationId xmlns:p14="http://schemas.microsoft.com/office/powerpoint/2010/main" val="9808887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048.xml><?xml version="1.0" encoding="utf-8"?>
<p:sldLayout xmlns:a="http://schemas.openxmlformats.org/drawingml/2006/main" xmlns:r="http://schemas.openxmlformats.org/officeDocument/2006/relationships" xmlns:p="http://schemas.openxmlformats.org/presentationml/2006/main" preserve="1" userDrawn="1">
  <p:cSld name="6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570325776"/>
      </p:ext>
    </p:extLst>
  </p:cSld>
  <p:clrMapOvr>
    <a:masterClrMapping/>
  </p:clrMapOvr>
  <p:timing>
    <p:tnLst>
      <p:par>
        <p:cTn id="1" dur="indefinite" restart="never" nodeType="tmRoot"/>
      </p:par>
    </p:tnLst>
  </p:timing>
</p:sldLayout>
</file>

<file path=ppt/slideLayouts/slideLayout1049.xml><?xml version="1.0" encoding="utf-8"?>
<p:sldLayout xmlns:a="http://schemas.openxmlformats.org/drawingml/2006/main" xmlns:r="http://schemas.openxmlformats.org/officeDocument/2006/relationships" xmlns:p="http://schemas.openxmlformats.org/presentationml/2006/main" userDrawn="1">
  <p:cSld name="50_标题和内容">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xmlns="" id="{32DA043D-39A3-4437-8A68-D8ABB9645D5B}"/>
              </a:ext>
            </a:extLst>
          </p:cNvPr>
          <p:cNvSpPr>
            <a:spLocks noGrp="1"/>
          </p:cNvSpPr>
          <p:nvPr>
            <p:ph type="dt" sz="half" idx="10"/>
          </p:nvPr>
        </p:nvSpPr>
        <p:spPr>
          <a:xfrm>
            <a:off x="7205133" y="6041362"/>
            <a:ext cx="911939" cy="365125"/>
          </a:xfrm>
          <a:prstGeom prst="rect">
            <a:avLst/>
          </a:prstGeom>
        </p:spPr>
        <p:txBody>
          <a:bodyPr/>
          <a:lstStyle>
            <a:lvl1pPr>
              <a:defRPr/>
            </a:lvl1pPr>
          </a:lstStyle>
          <a:p>
            <a:pPr defTabSz="914400" eaLnBrk="0" fontAlgn="base" hangingPunct="0">
              <a:spcBef>
                <a:spcPct val="0"/>
              </a:spcBef>
              <a:spcAft>
                <a:spcPct val="0"/>
              </a:spcAft>
              <a:defRPr/>
            </a:pPr>
            <a:fld id="{2BCC7A12-A6F8-4B29-B1F6-EFE54D85C9A3}" type="datetimeFigureOut">
              <a:rPr lang="zh-CN" altLang="en-US">
                <a:solidFill>
                  <a:prstClr val="black">
                    <a:tint val="75000"/>
                  </a:prstClr>
                </a:solidFill>
                <a:latin typeface="Arial" panose="020B0604020202020204" pitchFamily="34" charset="0"/>
                <a:cs typeface="Arial" panose="020B0604020202020204" pitchFamily="34" charset="0"/>
              </a:rPr>
              <a:pPr defTabSz="914400" eaLnBrk="0" fontAlgn="base" hangingPunct="0">
                <a:spcBef>
                  <a:spcPct val="0"/>
                </a:spcBef>
                <a:spcAft>
                  <a:spcPct val="0"/>
                </a:spcAft>
                <a:defRPr/>
              </a:pPr>
              <a:t>2025/3/9</a:t>
            </a:fld>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3" name="页脚占位符 4">
            <a:extLst>
              <a:ext uri="{FF2B5EF4-FFF2-40B4-BE49-F238E27FC236}">
                <a16:creationId xmlns:a16="http://schemas.microsoft.com/office/drawing/2014/main" xmlns="" id="{6139AD28-9736-4858-A52B-9152D3F05EAC}"/>
              </a:ext>
            </a:extLst>
          </p:cNvPr>
          <p:cNvSpPr>
            <a:spLocks noGrp="1"/>
          </p:cNvSpPr>
          <p:nvPr>
            <p:ph type="ftr" sz="quarter" idx="11"/>
          </p:nvPr>
        </p:nvSpPr>
        <p:spPr>
          <a:xfrm>
            <a:off x="677334" y="6041362"/>
            <a:ext cx="6297612" cy="365125"/>
          </a:xfrm>
          <a:prstGeom prst="rect">
            <a:avLst/>
          </a:prstGeom>
        </p:spPr>
        <p:txBody>
          <a:bodyPr/>
          <a:lstStyle>
            <a:lvl1pPr>
              <a:defRPr/>
            </a:lvl1pPr>
          </a:lstStyle>
          <a:p>
            <a:pPr defTabSz="914400" eaLnBrk="0" fontAlgn="base" hangingPunct="0">
              <a:spcBef>
                <a:spcPct val="0"/>
              </a:spcBef>
              <a:spcAft>
                <a:spcPct val="0"/>
              </a:spcAft>
              <a:defRPr/>
            </a:pPr>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4" name="灯片编号占位符 5">
            <a:extLst>
              <a:ext uri="{FF2B5EF4-FFF2-40B4-BE49-F238E27FC236}">
                <a16:creationId xmlns:a16="http://schemas.microsoft.com/office/drawing/2014/main" xmlns="" id="{5D814785-11A4-4636-9CF4-C38FD20D9094}"/>
              </a:ext>
            </a:extLst>
          </p:cNvPr>
          <p:cNvSpPr>
            <a:spLocks noGrp="1"/>
          </p:cNvSpPr>
          <p:nvPr>
            <p:ph type="sldNum" sz="quarter" idx="12"/>
          </p:nvPr>
        </p:nvSpPr>
        <p:spPr>
          <a:xfrm>
            <a:off x="8590663" y="6041362"/>
            <a:ext cx="683339" cy="365125"/>
          </a:xfrm>
          <a:prstGeom prst="rect">
            <a:avLst/>
          </a:prstGeom>
        </p:spPr>
        <p:txBody>
          <a:bodyPr/>
          <a:lstStyle>
            <a:lvl1pPr>
              <a:defRPr/>
            </a:lvl1pPr>
          </a:lstStyle>
          <a:p>
            <a:pPr defTabSz="914400" eaLnBrk="0" fontAlgn="base" hangingPunct="0">
              <a:spcBef>
                <a:spcPct val="0"/>
              </a:spcBef>
              <a:spcAft>
                <a:spcPct val="0"/>
              </a:spcAft>
              <a:defRPr/>
            </a:pPr>
            <a:fld id="{18CB745E-AF92-4B82-9391-130056807CE7}" type="slidenum">
              <a:rPr lang="zh-CN" altLang="en-US">
                <a:solidFill>
                  <a:srgbClr val="5FCBEF"/>
                </a:solidFill>
                <a:latin typeface="Arial" panose="020B0604020202020204" pitchFamily="34" charset="0"/>
                <a:cs typeface="Arial" panose="020B0604020202020204" pitchFamily="34" charset="0"/>
              </a:rPr>
              <a:pPr defTabSz="914400" eaLnBrk="0" fontAlgn="base" hangingPunct="0">
                <a:spcBef>
                  <a:spcPct val="0"/>
                </a:spcBef>
                <a:spcAft>
                  <a:spcPct val="0"/>
                </a:spcAft>
                <a:defRPr/>
              </a:pPr>
              <a:t>‹#›</a:t>
            </a:fld>
            <a:endParaRPr lang="zh-CN" altLang="en-US">
              <a:solidFill>
                <a:srgbClr val="5FCBE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46206483"/>
      </p:ext>
    </p:extLst>
  </p:cSld>
  <p:clrMapOvr>
    <a:masterClrMapping/>
  </p:clrMapOvr>
  <p:transition spd="slow" advTm="3000">
    <p:random/>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userDrawn="1">
  <p:cSld name="3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smtClean="0">
                <a:cs typeface="Arial" panose="020B0604020202020204" pitchFamily="34" charset="0"/>
              </a:rPr>
              <a:pPr defTabSz="913532">
                <a:defRPr/>
              </a:pPr>
              <a:t>2025/3/9</a:t>
            </a:fld>
            <a:endParaRPr lang="zh-CN" altLang="en-US" sz="1865">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cs typeface="Arial" panose="020B0604020202020204" pitchFamily="34" charset="0"/>
              </a:rPr>
              <a:pPr defTabSz="913532">
                <a:defRPr/>
              </a:pPr>
              <a:t>‹#›</a:t>
            </a:fld>
            <a:endParaRPr lang="zh-CN" altLang="en-US" sz="1865">
              <a:cs typeface="Arial" panose="020B0604020202020204" pitchFamily="34" charset="0"/>
            </a:endParaRPr>
          </a:p>
        </p:txBody>
      </p:sp>
    </p:spTree>
    <p:extLst>
      <p:ext uri="{BB962C8B-B14F-4D97-AF65-F5344CB8AC3E}">
        <p14:creationId xmlns:p14="http://schemas.microsoft.com/office/powerpoint/2010/main" val="3755269555"/>
      </p:ext>
    </p:extLst>
  </p:cSld>
  <p:clrMapOvr>
    <a:masterClrMapping/>
  </p:clrMapOvr>
</p:sldLayout>
</file>

<file path=ppt/slideLayouts/slideLayout1050.xml><?xml version="1.0" encoding="utf-8"?>
<p:sldLayout xmlns:a="http://schemas.openxmlformats.org/drawingml/2006/main" xmlns:r="http://schemas.openxmlformats.org/officeDocument/2006/relationships" xmlns:p="http://schemas.openxmlformats.org/presentationml/2006/main" userDrawn="1">
  <p:cSld name="12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98308686"/>
      </p:ext>
    </p:extLst>
  </p:cSld>
  <p:clrMapOvr>
    <a:masterClrMapping/>
  </p:clrMapOvr>
</p:sldLayout>
</file>

<file path=ppt/slideLayouts/slideLayout1051.xml><?xml version="1.0" encoding="utf-8"?>
<p:sldLayout xmlns:a="http://schemas.openxmlformats.org/drawingml/2006/main" xmlns:r="http://schemas.openxmlformats.org/officeDocument/2006/relationships" xmlns:p="http://schemas.openxmlformats.org/presentationml/2006/main" userDrawn="1">
  <p:cSld name="12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220034904"/>
      </p:ext>
    </p:extLst>
  </p:cSld>
  <p:clrMapOvr>
    <a:masterClrMapping/>
  </p:clrMapOvr>
</p:sldLayout>
</file>

<file path=ppt/slideLayouts/slideLayout1052.xml><?xml version="1.0" encoding="utf-8"?>
<p:sldLayout xmlns:a="http://schemas.openxmlformats.org/drawingml/2006/main" xmlns:r="http://schemas.openxmlformats.org/officeDocument/2006/relationships" xmlns:p="http://schemas.openxmlformats.org/presentationml/2006/main" userDrawn="1">
  <p:cSld name="12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93169675"/>
      </p:ext>
    </p:extLst>
  </p:cSld>
  <p:clrMapOvr>
    <a:masterClrMapping/>
  </p:clrMapOvr>
</p:sldLayout>
</file>

<file path=ppt/slideLayouts/slideLayout1053.xml><?xml version="1.0" encoding="utf-8"?>
<p:sldLayout xmlns:a="http://schemas.openxmlformats.org/drawingml/2006/main" xmlns:r="http://schemas.openxmlformats.org/officeDocument/2006/relationships" xmlns:p="http://schemas.openxmlformats.org/presentationml/2006/main" userDrawn="1">
  <p:cSld name="12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38399070"/>
      </p:ext>
    </p:extLst>
  </p:cSld>
  <p:clrMapOvr>
    <a:masterClrMapping/>
  </p:clrMapOvr>
</p:sldLayout>
</file>

<file path=ppt/slideLayouts/slideLayout1054.xml><?xml version="1.0" encoding="utf-8"?>
<p:sldLayout xmlns:a="http://schemas.openxmlformats.org/drawingml/2006/main" xmlns:r="http://schemas.openxmlformats.org/officeDocument/2006/relationships" xmlns:p="http://schemas.openxmlformats.org/presentationml/2006/main" userDrawn="1">
  <p:cSld name="12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9289903"/>
      </p:ext>
    </p:extLst>
  </p:cSld>
  <p:clrMapOvr>
    <a:masterClrMapping/>
  </p:clrMapOvr>
</p:sldLayout>
</file>

<file path=ppt/slideLayouts/slideLayout1055.xml><?xml version="1.0" encoding="utf-8"?>
<p:sldLayout xmlns:a="http://schemas.openxmlformats.org/drawingml/2006/main" xmlns:r="http://schemas.openxmlformats.org/officeDocument/2006/relationships" xmlns:p="http://schemas.openxmlformats.org/presentationml/2006/main" userDrawn="1">
  <p:cSld name="12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42499526"/>
      </p:ext>
    </p:extLst>
  </p:cSld>
  <p:clrMapOvr>
    <a:masterClrMapping/>
  </p:clrMapOvr>
</p:sldLayout>
</file>

<file path=ppt/slideLayouts/slideLayout1056.xml><?xml version="1.0" encoding="utf-8"?>
<p:sldLayout xmlns:a="http://schemas.openxmlformats.org/drawingml/2006/main" xmlns:r="http://schemas.openxmlformats.org/officeDocument/2006/relationships" xmlns:p="http://schemas.openxmlformats.org/presentationml/2006/main" userDrawn="1">
  <p:cSld name="13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374005"/>
      </p:ext>
    </p:extLst>
  </p:cSld>
  <p:clrMapOvr>
    <a:masterClrMapping/>
  </p:clrMapOvr>
</p:sldLayout>
</file>

<file path=ppt/slideLayouts/slideLayout1057.xml><?xml version="1.0" encoding="utf-8"?>
<p:sldLayout xmlns:a="http://schemas.openxmlformats.org/drawingml/2006/main" xmlns:r="http://schemas.openxmlformats.org/officeDocument/2006/relationships" xmlns:p="http://schemas.openxmlformats.org/presentationml/2006/main" userDrawn="1">
  <p:cSld name="13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33835985"/>
      </p:ext>
    </p:extLst>
  </p:cSld>
  <p:clrMapOvr>
    <a:masterClrMapping/>
  </p:clrMapOvr>
</p:sldLayout>
</file>

<file path=ppt/slideLayouts/slideLayout1058.xml><?xml version="1.0" encoding="utf-8"?>
<p:sldLayout xmlns:a="http://schemas.openxmlformats.org/drawingml/2006/main" xmlns:r="http://schemas.openxmlformats.org/officeDocument/2006/relationships" xmlns:p="http://schemas.openxmlformats.org/presentationml/2006/main" userDrawn="1">
  <p:cSld name="51_标题和内容">
    <p:spTree>
      <p:nvGrpSpPr>
        <p:cNvPr id="1" name=""/>
        <p:cNvGrpSpPr/>
        <p:nvPr/>
      </p:nvGrpSpPr>
      <p:grpSpPr>
        <a:xfrm>
          <a:off x="0" y="0"/>
          <a:ext cx="0" cy="0"/>
          <a:chOff x="0" y="0"/>
          <a:chExt cx="0" cy="0"/>
        </a:xfrm>
      </p:grpSpPr>
      <p:sp>
        <p:nvSpPr>
          <p:cNvPr id="2" name="日期占位符 3">
            <a:extLst>
              <a:ext uri="{FF2B5EF4-FFF2-40B4-BE49-F238E27FC236}">
                <a16:creationId xmlns="" xmlns:a16="http://schemas.microsoft.com/office/drawing/2014/main" id="{32DA043D-39A3-4437-8A68-D8ABB9645D5B}"/>
              </a:ext>
            </a:extLst>
          </p:cNvPr>
          <p:cNvSpPr>
            <a:spLocks noGrp="1"/>
          </p:cNvSpPr>
          <p:nvPr>
            <p:ph type="dt" sz="half" idx="10"/>
          </p:nvPr>
        </p:nvSpPr>
        <p:spPr>
          <a:xfrm>
            <a:off x="7205133" y="6041362"/>
            <a:ext cx="911939" cy="365125"/>
          </a:xfrm>
          <a:prstGeom prst="rect">
            <a:avLst/>
          </a:prstGeom>
        </p:spPr>
        <p:txBody>
          <a:bodyPr/>
          <a:lstStyle>
            <a:lvl1pPr>
              <a:defRPr/>
            </a:lvl1pPr>
          </a:lstStyle>
          <a:p>
            <a:pPr defTabSz="914400" eaLnBrk="0" fontAlgn="base" hangingPunct="0">
              <a:spcBef>
                <a:spcPct val="0"/>
              </a:spcBef>
              <a:spcAft>
                <a:spcPct val="0"/>
              </a:spcAft>
              <a:defRPr/>
            </a:pPr>
            <a:fld id="{2BCC7A12-A6F8-4B29-B1F6-EFE54D85C9A3}" type="datetimeFigureOut">
              <a:rPr lang="zh-CN" altLang="en-US">
                <a:solidFill>
                  <a:prstClr val="black">
                    <a:tint val="75000"/>
                  </a:prstClr>
                </a:solidFill>
                <a:latin typeface="Arial" panose="020B0604020202020204" pitchFamily="34" charset="0"/>
                <a:cs typeface="Arial" panose="020B0604020202020204" pitchFamily="34" charset="0"/>
              </a:rPr>
              <a:pPr defTabSz="914400" eaLnBrk="0" fontAlgn="base" hangingPunct="0">
                <a:spcBef>
                  <a:spcPct val="0"/>
                </a:spcBef>
                <a:spcAft>
                  <a:spcPct val="0"/>
                </a:spcAft>
                <a:defRPr/>
              </a:pPr>
              <a:t>2025/3/9</a:t>
            </a:fld>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3" name="页脚占位符 4">
            <a:extLst>
              <a:ext uri="{FF2B5EF4-FFF2-40B4-BE49-F238E27FC236}">
                <a16:creationId xmlns="" xmlns:a16="http://schemas.microsoft.com/office/drawing/2014/main" id="{6139AD28-9736-4858-A52B-9152D3F05EAC}"/>
              </a:ext>
            </a:extLst>
          </p:cNvPr>
          <p:cNvSpPr>
            <a:spLocks noGrp="1"/>
          </p:cNvSpPr>
          <p:nvPr>
            <p:ph type="ftr" sz="quarter" idx="11"/>
          </p:nvPr>
        </p:nvSpPr>
        <p:spPr>
          <a:xfrm>
            <a:off x="677334" y="6041362"/>
            <a:ext cx="6297612" cy="365125"/>
          </a:xfrm>
          <a:prstGeom prst="rect">
            <a:avLst/>
          </a:prstGeom>
        </p:spPr>
        <p:txBody>
          <a:bodyPr/>
          <a:lstStyle>
            <a:lvl1pPr>
              <a:defRPr/>
            </a:lvl1pPr>
          </a:lstStyle>
          <a:p>
            <a:pPr defTabSz="914400" eaLnBrk="0" fontAlgn="base" hangingPunct="0">
              <a:spcBef>
                <a:spcPct val="0"/>
              </a:spcBef>
              <a:spcAft>
                <a:spcPct val="0"/>
              </a:spcAft>
              <a:defRPr/>
            </a:pPr>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4" name="灯片编号占位符 5">
            <a:extLst>
              <a:ext uri="{FF2B5EF4-FFF2-40B4-BE49-F238E27FC236}">
                <a16:creationId xmlns="" xmlns:a16="http://schemas.microsoft.com/office/drawing/2014/main" id="{5D814785-11A4-4636-9CF4-C38FD20D9094}"/>
              </a:ext>
            </a:extLst>
          </p:cNvPr>
          <p:cNvSpPr>
            <a:spLocks noGrp="1"/>
          </p:cNvSpPr>
          <p:nvPr>
            <p:ph type="sldNum" sz="quarter" idx="12"/>
          </p:nvPr>
        </p:nvSpPr>
        <p:spPr>
          <a:xfrm>
            <a:off x="8590663" y="6041362"/>
            <a:ext cx="683339" cy="365125"/>
          </a:xfrm>
          <a:prstGeom prst="rect">
            <a:avLst/>
          </a:prstGeom>
        </p:spPr>
        <p:txBody>
          <a:bodyPr/>
          <a:lstStyle>
            <a:lvl1pPr>
              <a:defRPr/>
            </a:lvl1pPr>
          </a:lstStyle>
          <a:p>
            <a:pPr defTabSz="914400" eaLnBrk="0" fontAlgn="base" hangingPunct="0">
              <a:spcBef>
                <a:spcPct val="0"/>
              </a:spcBef>
              <a:spcAft>
                <a:spcPct val="0"/>
              </a:spcAft>
              <a:defRPr/>
            </a:pPr>
            <a:fld id="{18CB745E-AF92-4B82-9391-130056807CE7}" type="slidenum">
              <a:rPr lang="zh-CN" altLang="en-US">
                <a:solidFill>
                  <a:srgbClr val="5FCBEF"/>
                </a:solidFill>
                <a:latin typeface="Arial" panose="020B0604020202020204" pitchFamily="34" charset="0"/>
                <a:cs typeface="Arial" panose="020B0604020202020204" pitchFamily="34" charset="0"/>
              </a:rPr>
              <a:pPr defTabSz="914400" eaLnBrk="0" fontAlgn="base" hangingPunct="0">
                <a:spcBef>
                  <a:spcPct val="0"/>
                </a:spcBef>
                <a:spcAft>
                  <a:spcPct val="0"/>
                </a:spcAft>
                <a:defRPr/>
              </a:pPr>
              <a:t>‹#›</a:t>
            </a:fld>
            <a:endParaRPr lang="zh-CN" altLang="en-US">
              <a:solidFill>
                <a:srgbClr val="5FCBE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29672099"/>
      </p:ext>
    </p:extLst>
  </p:cSld>
  <p:clrMapOvr>
    <a:masterClrMapping/>
  </p:clrMapOvr>
  <p:transition spd="slow" advTm="3000">
    <p:random/>
  </p:transition>
</p:sldLayout>
</file>

<file path=ppt/slideLayouts/slideLayout1059.xml><?xml version="1.0" encoding="utf-8"?>
<p:sldLayout xmlns:a="http://schemas.openxmlformats.org/drawingml/2006/main" xmlns:r="http://schemas.openxmlformats.org/officeDocument/2006/relationships" xmlns:p="http://schemas.openxmlformats.org/presentationml/2006/main" userDrawn="1">
  <p:cSld name="13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263599324"/>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1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075146049"/>
      </p:ext>
    </p:extLst>
  </p:cSld>
  <p:clrMapOvr>
    <a:masterClrMapping/>
  </p:clrMapOvr>
  <p:timing>
    <p:tnLst>
      <p:par>
        <p:cTn id="1" dur="indefinite" restart="never" nodeType="tmRoot"/>
      </p:par>
    </p:tnLst>
  </p:timing>
</p:sldLayout>
</file>

<file path=ppt/slideLayouts/slideLayout1060.xml><?xml version="1.0" encoding="utf-8"?>
<p:sldLayout xmlns:a="http://schemas.openxmlformats.org/drawingml/2006/main" xmlns:r="http://schemas.openxmlformats.org/officeDocument/2006/relationships" xmlns:p="http://schemas.openxmlformats.org/presentationml/2006/main" userDrawn="1">
  <p:cSld name="13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53130391"/>
      </p:ext>
    </p:extLst>
  </p:cSld>
  <p:clrMapOvr>
    <a:masterClrMapping/>
  </p:clrMapOvr>
</p:sldLayout>
</file>

<file path=ppt/slideLayouts/slideLayout1061.xml><?xml version="1.0" encoding="utf-8"?>
<p:sldLayout xmlns:a="http://schemas.openxmlformats.org/drawingml/2006/main" xmlns:r="http://schemas.openxmlformats.org/officeDocument/2006/relationships" xmlns:p="http://schemas.openxmlformats.org/presentationml/2006/main" userDrawn="1">
  <p:cSld name="13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505417127"/>
      </p:ext>
    </p:extLst>
  </p:cSld>
  <p:clrMapOvr>
    <a:masterClrMapping/>
  </p:clrMapOvr>
</p:sldLayout>
</file>

<file path=ppt/slideLayouts/slideLayout1062.xml><?xml version="1.0" encoding="utf-8"?>
<p:sldLayout xmlns:a="http://schemas.openxmlformats.org/drawingml/2006/main" xmlns:r="http://schemas.openxmlformats.org/officeDocument/2006/relationships" xmlns:p="http://schemas.openxmlformats.org/presentationml/2006/main" userDrawn="1">
  <p:cSld name="13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76426069"/>
      </p:ext>
    </p:extLst>
  </p:cSld>
  <p:clrMapOvr>
    <a:masterClrMapping/>
  </p:clrMapOvr>
</p:sldLayout>
</file>

<file path=ppt/slideLayouts/slideLayout1063.xml><?xml version="1.0" encoding="utf-8"?>
<p:sldLayout xmlns:a="http://schemas.openxmlformats.org/drawingml/2006/main" xmlns:r="http://schemas.openxmlformats.org/officeDocument/2006/relationships" xmlns:p="http://schemas.openxmlformats.org/presentationml/2006/main" userDrawn="1">
  <p:cSld name="13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972771845"/>
      </p:ext>
    </p:extLst>
  </p:cSld>
  <p:clrMapOvr>
    <a:masterClrMapping/>
  </p:clrMapOvr>
</p:sldLayout>
</file>

<file path=ppt/slideLayouts/slideLayout1064.xml><?xml version="1.0" encoding="utf-8"?>
<p:sldLayout xmlns:a="http://schemas.openxmlformats.org/drawingml/2006/main" xmlns:r="http://schemas.openxmlformats.org/officeDocument/2006/relationships" xmlns:p="http://schemas.openxmlformats.org/presentationml/2006/main" userDrawn="1">
  <p:cSld name="13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73464112"/>
      </p:ext>
    </p:extLst>
  </p:cSld>
  <p:clrMapOvr>
    <a:masterClrMapping/>
  </p:clrMapOvr>
</p:sldLayout>
</file>

<file path=ppt/slideLayouts/slideLayout1065.xml><?xml version="1.0" encoding="utf-8"?>
<p:sldLayout xmlns:a="http://schemas.openxmlformats.org/drawingml/2006/main" xmlns:r="http://schemas.openxmlformats.org/officeDocument/2006/relationships" xmlns:p="http://schemas.openxmlformats.org/presentationml/2006/main" userDrawn="1">
  <p:cSld name="13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28423488"/>
      </p:ext>
    </p:extLst>
  </p:cSld>
  <p:clrMapOvr>
    <a:masterClrMapping/>
  </p:clrMapOvr>
</p:sldLayout>
</file>

<file path=ppt/slideLayouts/slideLayout1066.xml><?xml version="1.0" encoding="utf-8"?>
<p:sldLayout xmlns:a="http://schemas.openxmlformats.org/drawingml/2006/main" xmlns:r="http://schemas.openxmlformats.org/officeDocument/2006/relationships" xmlns:p="http://schemas.openxmlformats.org/presentationml/2006/main" userDrawn="1">
  <p:cSld name="13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60849309"/>
      </p:ext>
    </p:extLst>
  </p:cSld>
  <p:clrMapOvr>
    <a:masterClrMapping/>
  </p:clrMapOvr>
</p:sldLayout>
</file>

<file path=ppt/slideLayouts/slideLayout1067.xml><?xml version="1.0" encoding="utf-8"?>
<p:sldLayout xmlns:a="http://schemas.openxmlformats.org/drawingml/2006/main" xmlns:r="http://schemas.openxmlformats.org/officeDocument/2006/relationships" xmlns:p="http://schemas.openxmlformats.org/presentationml/2006/main" userDrawn="1">
  <p:cSld name="17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defTabSz="914400" eaLnBrk="0" fontAlgn="base" hangingPunct="0">
              <a:spcBef>
                <a:spcPct val="0"/>
              </a:spcBef>
              <a:spcAft>
                <a:spcPct val="0"/>
              </a:spcAft>
              <a:defRPr/>
            </a:pPr>
            <a:fld id="{39ADED8E-4E0B-498D-B715-B157A890E4DE}" type="datetimeFigureOut">
              <a:rPr lang="zh-CN" altLang="en-US">
                <a:latin typeface="Arial" panose="020B0604020202020204" pitchFamily="34" charset="0"/>
                <a:cs typeface="Arial" panose="020B0604020202020204" pitchFamily="34" charset="0"/>
              </a:rPr>
              <a:pPr defTabSz="914400" eaLnBrk="0" fontAlgn="base" hangingPunct="0">
                <a:spcBef>
                  <a:spcPct val="0"/>
                </a:spcBef>
                <a:spcAft>
                  <a:spcPct val="0"/>
                </a:spcAft>
                <a:defRPr/>
              </a:pPr>
              <a:t>2025/3/9</a:t>
            </a:fld>
            <a:endParaRPr lang="zh-CN" altLang="en-US">
              <a:latin typeface="Arial" panose="020B0604020202020204" pitchFamily="34" charset="0"/>
              <a:cs typeface="Arial" panose="020B0604020202020204" pitchFamily="34" charset="0"/>
            </a:endParaRPr>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defTabSz="914400" eaLnBrk="0" fontAlgn="base" hangingPunct="0">
              <a:spcBef>
                <a:spcPct val="0"/>
              </a:spcBef>
              <a:spcAft>
                <a:spcPct val="0"/>
              </a:spcAft>
              <a:defRPr/>
            </a:pPr>
            <a:endParaRPr lang="zh-CN" altLang="en-US">
              <a:latin typeface="Arial" panose="020B0604020202020204" pitchFamily="34" charset="0"/>
              <a:cs typeface="Arial" panose="020B0604020202020204" pitchFamily="34" charset="0"/>
            </a:endParaRPr>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defTabSz="914400" eaLnBrk="0" fontAlgn="base" hangingPunct="0">
              <a:spcBef>
                <a:spcPct val="0"/>
              </a:spcBef>
              <a:spcAft>
                <a:spcPct val="0"/>
              </a:spcAft>
              <a:defRPr/>
            </a:pPr>
            <a:fld id="{18634F15-13D2-4C0D-99FD-67E8D2F909DD}" type="slidenum">
              <a:rPr lang="zh-CN" altLang="en-US">
                <a:latin typeface="Arial" panose="020B0604020202020204" pitchFamily="34" charset="0"/>
                <a:cs typeface="Arial" panose="020B0604020202020204" pitchFamily="34" charset="0"/>
              </a:rPr>
              <a:pPr defTabSz="914400" eaLnBrk="0" fontAlgn="base" hangingPunct="0">
                <a:spcBef>
                  <a:spcPct val="0"/>
                </a:spcBef>
                <a:spcAft>
                  <a:spcPct val="0"/>
                </a:spcAft>
                <a:defRPr/>
              </a:pPr>
              <a:t>‹#›</a:t>
            </a:fld>
            <a:endParaRPr lang="zh-CN"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40640709"/>
      </p:ext>
    </p:extLst>
  </p:cSld>
  <p:clrMapOvr>
    <a:masterClrMapping/>
  </p:clrMapOvr>
</p:sldLayout>
</file>

<file path=ppt/slideLayouts/slideLayout1068.xml><?xml version="1.0" encoding="utf-8"?>
<p:sldLayout xmlns:a="http://schemas.openxmlformats.org/drawingml/2006/main" xmlns:r="http://schemas.openxmlformats.org/officeDocument/2006/relationships" xmlns:p="http://schemas.openxmlformats.org/presentationml/2006/main" userDrawn="1">
  <p:cSld name="14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131814260"/>
      </p:ext>
    </p:extLst>
  </p:cSld>
  <p:clrMapOvr>
    <a:masterClrMapping/>
  </p:clrMapOvr>
  <p:transition spd="slow" advClick="0" advTm="4000">
    <p:comb/>
  </p:transition>
</p:sldLayout>
</file>

<file path=ppt/slideLayouts/slideLayout1069.xml><?xml version="1.0" encoding="utf-8"?>
<p:sldLayout xmlns:a="http://schemas.openxmlformats.org/drawingml/2006/main" xmlns:r="http://schemas.openxmlformats.org/officeDocument/2006/relationships" xmlns:p="http://schemas.openxmlformats.org/presentationml/2006/main" preserve="1" userDrawn="1">
  <p:cSld name="14_标题幻灯片">
    <p:bg>
      <p:bgPr>
        <a:solidFill>
          <a:schemeClr val="accent1">
            <a:lumMod val="90000"/>
            <a:lumOff val="1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231407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userDrawn="1">
  <p:cSld name="3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smtClean="0">
                <a:cs typeface="Arial" panose="020B0604020202020204" pitchFamily="34" charset="0"/>
              </a:rPr>
              <a:pPr defTabSz="913532">
                <a:defRPr/>
              </a:pPr>
              <a:t>2025/3/9</a:t>
            </a:fld>
            <a:endParaRPr lang="zh-CN" altLang="en-US" sz="1865">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cs typeface="Arial" panose="020B0604020202020204" pitchFamily="34" charset="0"/>
              </a:rPr>
              <a:pPr defTabSz="913532">
                <a:defRPr/>
              </a:pPr>
              <a:t>‹#›</a:t>
            </a:fld>
            <a:endParaRPr lang="zh-CN" altLang="en-US" sz="1865">
              <a:cs typeface="Arial" panose="020B0604020202020204" pitchFamily="34" charset="0"/>
            </a:endParaRPr>
          </a:p>
        </p:txBody>
      </p:sp>
    </p:spTree>
    <p:extLst>
      <p:ext uri="{BB962C8B-B14F-4D97-AF65-F5344CB8AC3E}">
        <p14:creationId xmlns:p14="http://schemas.microsoft.com/office/powerpoint/2010/main" val="3484790064"/>
      </p:ext>
    </p:extLst>
  </p:cSld>
  <p:clrMapOvr>
    <a:masterClrMapping/>
  </p:clrMapOvr>
</p:sldLayout>
</file>

<file path=ppt/slideLayouts/slideLayout1070.xml><?xml version="1.0" encoding="utf-8"?>
<p:sldLayout xmlns:a="http://schemas.openxmlformats.org/drawingml/2006/main" xmlns:r="http://schemas.openxmlformats.org/officeDocument/2006/relationships" xmlns:p="http://schemas.openxmlformats.org/presentationml/2006/main" preserve="1" userDrawn="1">
  <p:cSld name="52_标题和内容">
    <p:spTree>
      <p:nvGrpSpPr>
        <p:cNvPr id="1" name=""/>
        <p:cNvGrpSpPr/>
        <p:nvPr/>
      </p:nvGrpSpPr>
      <p:grpSpPr>
        <a:xfrm>
          <a:off x="0" y="0"/>
          <a:ext cx="0" cy="0"/>
          <a:chOff x="0" y="0"/>
          <a:chExt cx="0" cy="0"/>
        </a:xfrm>
      </p:grpSpPr>
      <p:sp>
        <p:nvSpPr>
          <p:cNvPr id="7" name="菱形 6"/>
          <p:cNvSpPr/>
          <p:nvPr userDrawn="1"/>
        </p:nvSpPr>
        <p:spPr>
          <a:xfrm>
            <a:off x="127000" y="137026"/>
            <a:ext cx="540000" cy="54000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a:solidFill>
                <a:prstClr val="white"/>
              </a:solidFill>
            </a:endParaRPr>
          </a:p>
        </p:txBody>
      </p:sp>
      <p:sp>
        <p:nvSpPr>
          <p:cNvPr id="3" name="菱形 2"/>
          <p:cNvSpPr/>
          <p:nvPr userDrawn="1"/>
        </p:nvSpPr>
        <p:spPr>
          <a:xfrm>
            <a:off x="190500" y="137026"/>
            <a:ext cx="540000" cy="540000"/>
          </a:xfrm>
          <a:prstGeom prst="diamond">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a:solidFill>
                <a:prstClr val="white"/>
              </a:solidFill>
            </a:endParaRPr>
          </a:p>
        </p:txBody>
      </p:sp>
    </p:spTree>
    <p:extLst>
      <p:ext uri="{BB962C8B-B14F-4D97-AF65-F5344CB8AC3E}">
        <p14:creationId xmlns:p14="http://schemas.microsoft.com/office/powerpoint/2010/main" val="13654531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071.xml><?xml version="1.0" encoding="utf-8"?>
<p:sldLayout xmlns:a="http://schemas.openxmlformats.org/drawingml/2006/main" xmlns:r="http://schemas.openxmlformats.org/officeDocument/2006/relationships" xmlns:p="http://schemas.openxmlformats.org/presentationml/2006/main" userDrawn="1">
  <p:cSld name="17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defTabSz="914400" eaLnBrk="0" fontAlgn="base" hangingPunct="0">
              <a:spcBef>
                <a:spcPct val="0"/>
              </a:spcBef>
              <a:spcAft>
                <a:spcPct val="0"/>
              </a:spcAft>
              <a:defRPr/>
            </a:pPr>
            <a:fld id="{39ADED8E-4E0B-498D-B715-B157A890E4DE}" type="datetimeFigureOut">
              <a:rPr lang="zh-CN" altLang="en-US">
                <a:latin typeface="Arial" panose="020B0604020202020204" pitchFamily="34" charset="0"/>
                <a:cs typeface="Arial" panose="020B0604020202020204" pitchFamily="34" charset="0"/>
              </a:rPr>
              <a:pPr defTabSz="914400" eaLnBrk="0" fontAlgn="base" hangingPunct="0">
                <a:spcBef>
                  <a:spcPct val="0"/>
                </a:spcBef>
                <a:spcAft>
                  <a:spcPct val="0"/>
                </a:spcAft>
                <a:defRPr/>
              </a:pPr>
              <a:t>2025/3/9</a:t>
            </a:fld>
            <a:endParaRPr lang="zh-CN" altLang="en-US">
              <a:latin typeface="Arial" panose="020B0604020202020204" pitchFamily="34" charset="0"/>
              <a:cs typeface="Arial" panose="020B0604020202020204" pitchFamily="34" charset="0"/>
            </a:endParaRPr>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defTabSz="914400" eaLnBrk="0" fontAlgn="base" hangingPunct="0">
              <a:spcBef>
                <a:spcPct val="0"/>
              </a:spcBef>
              <a:spcAft>
                <a:spcPct val="0"/>
              </a:spcAft>
              <a:defRPr/>
            </a:pPr>
            <a:endParaRPr lang="zh-CN" altLang="en-US">
              <a:latin typeface="Arial" panose="020B0604020202020204" pitchFamily="34" charset="0"/>
              <a:cs typeface="Arial" panose="020B0604020202020204" pitchFamily="34" charset="0"/>
            </a:endParaRPr>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defTabSz="914400" eaLnBrk="0" fontAlgn="base" hangingPunct="0">
              <a:spcBef>
                <a:spcPct val="0"/>
              </a:spcBef>
              <a:spcAft>
                <a:spcPct val="0"/>
              </a:spcAft>
              <a:defRPr/>
            </a:pPr>
            <a:fld id="{18634F15-13D2-4C0D-99FD-67E8D2F909DD}" type="slidenum">
              <a:rPr lang="zh-CN" altLang="en-US">
                <a:latin typeface="Arial" panose="020B0604020202020204" pitchFamily="34" charset="0"/>
                <a:cs typeface="Arial" panose="020B0604020202020204" pitchFamily="34" charset="0"/>
              </a:rPr>
              <a:pPr defTabSz="914400" eaLnBrk="0" fontAlgn="base" hangingPunct="0">
                <a:spcBef>
                  <a:spcPct val="0"/>
                </a:spcBef>
                <a:spcAft>
                  <a:spcPct val="0"/>
                </a:spcAft>
                <a:defRPr/>
              </a:pPr>
              <a:t>‹#›</a:t>
            </a:fld>
            <a:endParaRPr lang="zh-CN"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51647703"/>
      </p:ext>
    </p:extLst>
  </p:cSld>
  <p:clrMapOvr>
    <a:masterClrMapping/>
  </p:clrMapOvr>
</p:sldLayout>
</file>

<file path=ppt/slideLayouts/slideLayout1072.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126867220"/>
      </p:ext>
    </p:extLst>
  </p:cSld>
  <p:clrMapOvr>
    <a:masterClrMapping/>
  </p:clrMapOvr>
  <p:timing>
    <p:tnLst>
      <p:par>
        <p:cTn id="1" dur="indefinite" restart="never" nodeType="tmRoot"/>
      </p:par>
    </p:tnLst>
  </p:timing>
</p:sldLayout>
</file>

<file path=ppt/slideLayouts/slideLayout1073.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75578108"/>
      </p:ext>
    </p:extLst>
  </p:cSld>
  <p:clrMapOvr>
    <a:masterClrMapping/>
  </p:clrMapOvr>
  <p:timing>
    <p:tnLst>
      <p:par>
        <p:cTn id="1" dur="indefinite" restart="never" nodeType="tmRoot"/>
      </p:par>
    </p:tnLst>
  </p:timing>
</p:sldLayout>
</file>

<file path=ppt/slideLayouts/slideLayout1074.xml><?xml version="1.0" encoding="utf-8"?>
<p:sldLayout xmlns:a="http://schemas.openxmlformats.org/drawingml/2006/main" xmlns:r="http://schemas.openxmlformats.org/officeDocument/2006/relationships" xmlns:p="http://schemas.openxmlformats.org/presentationml/2006/main" preserve="1" userDrawn="1">
  <p:cSld name="4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4060975408"/>
      </p:ext>
    </p:extLst>
  </p:cSld>
  <p:clrMapOvr>
    <a:masterClrMapping/>
  </p:clrMapOvr>
  <p:timing>
    <p:tnLst>
      <p:par>
        <p:cTn id="1" dur="indefinite" restart="never" nodeType="tmRoot"/>
      </p:par>
    </p:tnLst>
  </p:timing>
</p:sldLayout>
</file>

<file path=ppt/slideLayouts/slideLayout1075.xml><?xml version="1.0" encoding="utf-8"?>
<p:sldLayout xmlns:a="http://schemas.openxmlformats.org/drawingml/2006/main" xmlns:r="http://schemas.openxmlformats.org/officeDocument/2006/relationships" xmlns:p="http://schemas.openxmlformats.org/presentationml/2006/main" preserve="1" userDrawn="1">
  <p:cSld name="5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42497773"/>
      </p:ext>
    </p:extLst>
  </p:cSld>
  <p:clrMapOvr>
    <a:masterClrMapping/>
  </p:clrMapOvr>
  <p:timing>
    <p:tnLst>
      <p:par>
        <p:cTn id="1" dur="indefinite" restart="never" nodeType="tmRoot"/>
      </p:par>
    </p:tnLst>
  </p:timing>
</p:sldLayout>
</file>

<file path=ppt/slideLayouts/slideLayout1076.xml><?xml version="1.0" encoding="utf-8"?>
<p:sldLayout xmlns:a="http://schemas.openxmlformats.org/drawingml/2006/main" xmlns:r="http://schemas.openxmlformats.org/officeDocument/2006/relationships" xmlns:p="http://schemas.openxmlformats.org/presentationml/2006/main" preserve="1" userDrawn="1">
  <p:cSld name="4_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4244274"/>
      </p:ext>
    </p:extLst>
  </p:cSld>
  <p:clrMapOvr>
    <a:masterClrMapping/>
  </p:clrMapOvr>
  <p:timing>
    <p:tnLst>
      <p:par>
        <p:cTn id="1" dur="indefinite" restart="never" nodeType="tmRoot"/>
      </p:par>
    </p:tnLst>
  </p:timing>
</p:sldLayout>
</file>

<file path=ppt/slideLayouts/slideLayout1077.xml><?xml version="1.0" encoding="utf-8"?>
<p:sldLayout xmlns:a="http://schemas.openxmlformats.org/drawingml/2006/main" xmlns:r="http://schemas.openxmlformats.org/officeDocument/2006/relationships" xmlns:p="http://schemas.openxmlformats.org/presentationml/2006/main" preserve="1" userDrawn="1">
  <p:cSld name="14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14604726"/>
      </p:ext>
    </p:extLst>
  </p:cSld>
  <p:clrMapOvr>
    <a:masterClrMapping/>
  </p:clrMapOvr>
  <p:timing>
    <p:tnLst>
      <p:par>
        <p:cTn id="1" dur="indefinite" restart="never" nodeType="tmRoot"/>
      </p:par>
    </p:tnLst>
  </p:timing>
</p:sldLayout>
</file>

<file path=ppt/slideLayouts/slideLayout1078.xml><?xml version="1.0" encoding="utf-8"?>
<p:sldLayout xmlns:a="http://schemas.openxmlformats.org/drawingml/2006/main" xmlns:r="http://schemas.openxmlformats.org/officeDocument/2006/relationships" xmlns:p="http://schemas.openxmlformats.org/presentationml/2006/main" preserve="1" userDrawn="1">
  <p:cSld name="14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24830395"/>
      </p:ext>
    </p:extLst>
  </p:cSld>
  <p:clrMapOvr>
    <a:masterClrMapping/>
  </p:clrMapOvr>
  <p:timing>
    <p:tnLst>
      <p:par>
        <p:cTn id="1" dur="indefinite" restart="never" nodeType="tmRoot"/>
      </p:par>
    </p:tnLst>
  </p:timing>
</p:sldLayout>
</file>

<file path=ppt/slideLayouts/slideLayout1079.xml><?xml version="1.0" encoding="utf-8"?>
<p:sldLayout xmlns:a="http://schemas.openxmlformats.org/drawingml/2006/main" xmlns:r="http://schemas.openxmlformats.org/officeDocument/2006/relationships" xmlns:p="http://schemas.openxmlformats.org/presentationml/2006/main" preserve="1" userDrawn="1">
  <p:cSld name="14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7665028"/>
      </p:ext>
    </p:extLst>
  </p:cSld>
  <p:clrMapOvr>
    <a:masterClrMapping/>
  </p:clrMapOvr>
  <p:timing>
    <p:tnLst>
      <p:par>
        <p:cTn id="1" dur="indefinite" restart="never" nodeType="tmRoot"/>
      </p:par>
    </p:tnLst>
  </p:timing>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1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821982959"/>
      </p:ext>
    </p:extLst>
  </p:cSld>
  <p:clrMapOvr>
    <a:masterClrMapping/>
  </p:clrMapOvr>
  <p:timing>
    <p:tnLst>
      <p:par>
        <p:cTn id="1" dur="indefinite" restart="never" nodeType="tmRoot"/>
      </p:par>
    </p:tnLst>
  </p:timing>
</p:sldLayout>
</file>

<file path=ppt/slideLayouts/slideLayout1080.xml><?xml version="1.0" encoding="utf-8"?>
<p:sldLayout xmlns:a="http://schemas.openxmlformats.org/drawingml/2006/main" xmlns:r="http://schemas.openxmlformats.org/officeDocument/2006/relationships" xmlns:p="http://schemas.openxmlformats.org/presentationml/2006/main" preserve="1" userDrawn="1">
  <p:cSld name="4_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639361577"/>
      </p:ext>
    </p:extLst>
  </p:cSld>
  <p:clrMapOvr>
    <a:masterClrMapping/>
  </p:clrMapOvr>
  <p:timing>
    <p:tnLst>
      <p:par>
        <p:cTn id="1" dur="indefinite" restart="never" nodeType="tmRoot"/>
      </p:par>
    </p:tnLst>
  </p:timing>
</p:sldLayout>
</file>

<file path=ppt/slideLayouts/slideLayout1081.xml><?xml version="1.0" encoding="utf-8"?>
<p:sldLayout xmlns:a="http://schemas.openxmlformats.org/drawingml/2006/main" xmlns:r="http://schemas.openxmlformats.org/officeDocument/2006/relationships" xmlns:p="http://schemas.openxmlformats.org/presentationml/2006/main" preserve="1" userDrawn="1">
  <p:cSld name="4_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101576508"/>
      </p:ext>
    </p:extLst>
  </p:cSld>
  <p:clrMapOvr>
    <a:masterClrMapping/>
  </p:clrMapOvr>
  <p:timing>
    <p:tnLst>
      <p:par>
        <p:cTn id="1" dur="indefinite" restart="never" nodeType="tmRoot"/>
      </p:par>
    </p:tnLst>
  </p:timing>
</p:sldLayout>
</file>

<file path=ppt/slideLayouts/slideLayout1082.xml><?xml version="1.0" encoding="utf-8"?>
<p:sldLayout xmlns:a="http://schemas.openxmlformats.org/drawingml/2006/main" xmlns:r="http://schemas.openxmlformats.org/officeDocument/2006/relationships" xmlns:p="http://schemas.openxmlformats.org/presentationml/2006/main" preserve="1" userDrawn="1">
  <p:cSld name="4_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14340321"/>
      </p:ext>
    </p:extLst>
  </p:cSld>
  <p:clrMapOvr>
    <a:masterClrMapping/>
  </p:clrMapOvr>
  <p:timing>
    <p:tnLst>
      <p:par>
        <p:cTn id="1" dur="indefinite" restart="never" nodeType="tmRoot"/>
      </p:par>
    </p:tnLst>
  </p:timing>
</p:sldLayout>
</file>

<file path=ppt/slideLayouts/slideLayout1083.xml><?xml version="1.0" encoding="utf-8"?>
<p:sldLayout xmlns:a="http://schemas.openxmlformats.org/drawingml/2006/main" xmlns:r="http://schemas.openxmlformats.org/officeDocument/2006/relationships" xmlns:p="http://schemas.openxmlformats.org/presentationml/2006/main" preserve="1" userDrawn="1">
  <p:cSld name="4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77739957"/>
      </p:ext>
    </p:extLst>
  </p:cSld>
  <p:clrMapOvr>
    <a:masterClrMapping/>
  </p:clrMapOvr>
  <p:timing>
    <p:tnLst>
      <p:par>
        <p:cTn id="1" dur="indefinite" restart="never" nodeType="tmRoot"/>
      </p:par>
    </p:tnLst>
  </p:timing>
</p:sldLayout>
</file>

<file path=ppt/slideLayouts/slideLayout1084.xml><?xml version="1.0" encoding="utf-8"?>
<p:sldLayout xmlns:a="http://schemas.openxmlformats.org/drawingml/2006/main" xmlns:r="http://schemas.openxmlformats.org/officeDocument/2006/relationships" xmlns:p="http://schemas.openxmlformats.org/presentationml/2006/main" userDrawn="1">
  <p:cSld name="14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237196957"/>
      </p:ext>
    </p:extLst>
  </p:cSld>
  <p:clrMapOvr>
    <a:masterClrMapping/>
  </p:clrMapOvr>
  <p:timing>
    <p:tnLst>
      <p:par>
        <p:cTn id="1" dur="indefinite" restart="never" nodeType="tmRoot"/>
      </p:par>
    </p:tnLst>
  </p:timing>
</p:sldLayout>
</file>

<file path=ppt/slideLayouts/slideLayout1085.xml><?xml version="1.0" encoding="utf-8"?>
<p:sldLayout xmlns:a="http://schemas.openxmlformats.org/drawingml/2006/main" xmlns:r="http://schemas.openxmlformats.org/officeDocument/2006/relationships" xmlns:p="http://schemas.openxmlformats.org/presentationml/2006/main" userDrawn="1">
  <p:cSld name="14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66841129"/>
      </p:ext>
    </p:extLst>
  </p:cSld>
  <p:clrMapOvr>
    <a:masterClrMapping/>
  </p:clrMapOvr>
  <p:timing>
    <p:tnLst>
      <p:par>
        <p:cTn id="1" dur="indefinite" restart="never" nodeType="tmRoot"/>
      </p:par>
    </p:tnLst>
  </p:timing>
</p:sldLayout>
</file>

<file path=ppt/slideLayouts/slideLayout1086.xml><?xml version="1.0" encoding="utf-8"?>
<p:sldLayout xmlns:a="http://schemas.openxmlformats.org/drawingml/2006/main" xmlns:r="http://schemas.openxmlformats.org/officeDocument/2006/relationships" xmlns:p="http://schemas.openxmlformats.org/presentationml/2006/main" userDrawn="1">
  <p:cSld name="14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59330797"/>
      </p:ext>
    </p:extLst>
  </p:cSld>
  <p:clrMapOvr>
    <a:masterClrMapping/>
  </p:clrMapOvr>
  <p:timing>
    <p:tnLst>
      <p:par>
        <p:cTn id="1" dur="indefinite" restart="never" nodeType="tmRoot"/>
      </p:par>
    </p:tnLst>
  </p:timing>
</p:sldLayout>
</file>

<file path=ppt/slideLayouts/slideLayout1087.xml><?xml version="1.0" encoding="utf-8"?>
<p:sldLayout xmlns:a="http://schemas.openxmlformats.org/drawingml/2006/main" xmlns:r="http://schemas.openxmlformats.org/officeDocument/2006/relationships" xmlns:p="http://schemas.openxmlformats.org/presentationml/2006/main" userDrawn="1">
  <p:cSld name="14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188533"/>
      </p:ext>
    </p:extLst>
  </p:cSld>
  <p:clrMapOvr>
    <a:masterClrMapping/>
  </p:clrMapOvr>
  <p:timing>
    <p:tnLst>
      <p:par>
        <p:cTn id="1" dur="indefinite" restart="never" nodeType="tmRoot"/>
      </p:par>
    </p:tnLst>
  </p:timing>
</p:sldLayout>
</file>

<file path=ppt/slideLayouts/slideLayout1088.xml><?xml version="1.0" encoding="utf-8"?>
<p:sldLayout xmlns:a="http://schemas.openxmlformats.org/drawingml/2006/main" xmlns:r="http://schemas.openxmlformats.org/officeDocument/2006/relationships" xmlns:p="http://schemas.openxmlformats.org/presentationml/2006/main" userDrawn="1">
  <p:cSld name="14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01418416"/>
      </p:ext>
    </p:extLst>
  </p:cSld>
  <p:clrMapOvr>
    <a:masterClrMapping/>
  </p:clrMapOvr>
  <p:timing>
    <p:tnLst>
      <p:par>
        <p:cTn id="1" dur="indefinite" restart="never" nodeType="tmRoot"/>
      </p:par>
    </p:tnLst>
  </p:timing>
</p:sldLayout>
</file>

<file path=ppt/slideLayouts/slideLayout1089.xml><?xml version="1.0" encoding="utf-8"?>
<p:sldLayout xmlns:a="http://schemas.openxmlformats.org/drawingml/2006/main" xmlns:r="http://schemas.openxmlformats.org/officeDocument/2006/relationships" xmlns:p="http://schemas.openxmlformats.org/presentationml/2006/main" userDrawn="1">
  <p:cSld name="14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98662944"/>
      </p:ext>
    </p:extLst>
  </p:cSld>
  <p:clrMapOvr>
    <a:masterClrMapping/>
  </p:clrMapOvr>
  <p:timing>
    <p:tnLst>
      <p:par>
        <p:cTn id="1" dur="indefinite" restart="never" nodeType="tmRoot"/>
      </p:par>
    </p:tnLst>
  </p:timing>
</p:sldLayout>
</file>

<file path=ppt/slideLayouts/slideLayout109.xml><?xml version="1.0" encoding="utf-8"?>
<p:sldLayout xmlns:a="http://schemas.openxmlformats.org/drawingml/2006/main" xmlns:r="http://schemas.openxmlformats.org/officeDocument/2006/relationships" xmlns:p="http://schemas.openxmlformats.org/presentationml/2006/main" userDrawn="1">
  <p:cSld name="4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smtClean="0">
                <a:cs typeface="Arial" panose="020B0604020202020204" pitchFamily="34" charset="0"/>
              </a:rPr>
              <a:pPr defTabSz="913532">
                <a:defRPr/>
              </a:pPr>
              <a:t>2025/3/9</a:t>
            </a:fld>
            <a:endParaRPr lang="zh-CN" altLang="en-US" sz="1865">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cs typeface="Arial" panose="020B0604020202020204" pitchFamily="34" charset="0"/>
              </a:rPr>
              <a:pPr defTabSz="913532">
                <a:defRPr/>
              </a:pPr>
              <a:t>‹#›</a:t>
            </a:fld>
            <a:endParaRPr lang="zh-CN" altLang="en-US" sz="1865">
              <a:cs typeface="Arial" panose="020B0604020202020204" pitchFamily="34" charset="0"/>
            </a:endParaRPr>
          </a:p>
        </p:txBody>
      </p:sp>
    </p:spTree>
    <p:extLst>
      <p:ext uri="{BB962C8B-B14F-4D97-AF65-F5344CB8AC3E}">
        <p14:creationId xmlns:p14="http://schemas.microsoft.com/office/powerpoint/2010/main" val="655536547"/>
      </p:ext>
    </p:extLst>
  </p:cSld>
  <p:clrMapOvr>
    <a:masterClrMapping/>
  </p:clrMapOvr>
</p:sldLayout>
</file>

<file path=ppt/slideLayouts/slideLayout1090.xml><?xml version="1.0" encoding="utf-8"?>
<p:sldLayout xmlns:a="http://schemas.openxmlformats.org/drawingml/2006/main" xmlns:r="http://schemas.openxmlformats.org/officeDocument/2006/relationships" xmlns:p="http://schemas.openxmlformats.org/presentationml/2006/main" userDrawn="1">
  <p:cSld name="14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05274075"/>
      </p:ext>
    </p:extLst>
  </p:cSld>
  <p:clrMapOvr>
    <a:masterClrMapping/>
  </p:clrMapOvr>
  <p:timing>
    <p:tnLst>
      <p:par>
        <p:cTn id="1" dur="indefinite" restart="never" nodeType="tmRoot"/>
      </p:par>
    </p:tnLst>
  </p:timing>
</p:sldLayout>
</file>

<file path=ppt/slideLayouts/slideLayout1091.xml><?xml version="1.0" encoding="utf-8"?>
<p:sldLayout xmlns:a="http://schemas.openxmlformats.org/drawingml/2006/main" xmlns:r="http://schemas.openxmlformats.org/officeDocument/2006/relationships" xmlns:p="http://schemas.openxmlformats.org/presentationml/2006/main" userDrawn="1">
  <p:cSld name="15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29360825"/>
      </p:ext>
    </p:extLst>
  </p:cSld>
  <p:clrMapOvr>
    <a:masterClrMapping/>
  </p:clrMapOvr>
  <p:timing>
    <p:tnLst>
      <p:par>
        <p:cTn id="1" dur="indefinite" restart="never" nodeType="tmRoot"/>
      </p:par>
    </p:tnLst>
  </p:timing>
</p:sldLayout>
</file>

<file path=ppt/slideLayouts/slideLayout1092.xml><?xml version="1.0" encoding="utf-8"?>
<p:sldLayout xmlns:a="http://schemas.openxmlformats.org/drawingml/2006/main" xmlns:r="http://schemas.openxmlformats.org/officeDocument/2006/relationships" xmlns:p="http://schemas.openxmlformats.org/presentationml/2006/main" showMasterSp="0" preserve="1" userDrawn="1">
  <p:cSld name="174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775108354"/>
      </p:ext>
    </p:extLst>
  </p:cSld>
  <p:clrMapOvr>
    <a:masterClrMapping/>
  </p:clrMapOvr>
  <p:timing>
    <p:tnLst>
      <p:par>
        <p:cTn id="1" dur="indefinite" restart="never" nodeType="tmRoot"/>
      </p:par>
    </p:tnLst>
  </p:timing>
</p:sldLayout>
</file>

<file path=ppt/slideLayouts/slideLayout1093.xml><?xml version="1.0" encoding="utf-8"?>
<p:sldLayout xmlns:a="http://schemas.openxmlformats.org/drawingml/2006/main" xmlns:r="http://schemas.openxmlformats.org/officeDocument/2006/relationships" xmlns:p="http://schemas.openxmlformats.org/presentationml/2006/main" preserve="1" userDrawn="1">
  <p:cSld name="175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251079633"/>
      </p:ext>
    </p:extLst>
  </p:cSld>
  <p:clrMapOvr>
    <a:masterClrMapping/>
  </p:clrMapOvr>
  <p:timing>
    <p:tnLst>
      <p:par>
        <p:cTn id="1" dur="indefinite" restart="never" nodeType="tmRoot"/>
      </p:par>
    </p:tnLst>
  </p:timing>
</p:sldLayout>
</file>

<file path=ppt/slideLayouts/slideLayout1094.xml><?xml version="1.0" encoding="utf-8"?>
<p:sldLayout xmlns:a="http://schemas.openxmlformats.org/drawingml/2006/main" xmlns:r="http://schemas.openxmlformats.org/officeDocument/2006/relationships" xmlns:p="http://schemas.openxmlformats.org/presentationml/2006/main" preserve="1" userDrawn="1">
  <p:cSld name="176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020431399"/>
      </p:ext>
    </p:extLst>
  </p:cSld>
  <p:clrMapOvr>
    <a:masterClrMapping/>
  </p:clrMapOvr>
  <p:timing>
    <p:tnLst>
      <p:par>
        <p:cTn id="1" dur="indefinite" restart="never" nodeType="tmRoot"/>
      </p:par>
    </p:tnLst>
  </p:timing>
</p:sldLayout>
</file>

<file path=ppt/slideLayouts/slideLayout1095.xml><?xml version="1.0" encoding="utf-8"?>
<p:sldLayout xmlns:a="http://schemas.openxmlformats.org/drawingml/2006/main" xmlns:r="http://schemas.openxmlformats.org/officeDocument/2006/relationships" xmlns:p="http://schemas.openxmlformats.org/presentationml/2006/main" preserve="1" userDrawn="1">
  <p:cSld name="177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2759926564"/>
      </p:ext>
    </p:extLst>
  </p:cSld>
  <p:clrMapOvr>
    <a:masterClrMapping/>
  </p:clrMapOvr>
  <p:timing>
    <p:tnLst>
      <p:par>
        <p:cTn id="1" dur="indefinite" restart="never" nodeType="tmRoot"/>
      </p:par>
    </p:tnLst>
  </p:timing>
</p:sldLayout>
</file>

<file path=ppt/slideLayouts/slideLayout1096.xml><?xml version="1.0" encoding="utf-8"?>
<p:sldLayout xmlns:a="http://schemas.openxmlformats.org/drawingml/2006/main" xmlns:r="http://schemas.openxmlformats.org/officeDocument/2006/relationships" xmlns:p="http://schemas.openxmlformats.org/presentationml/2006/main" preserve="1" userDrawn="1">
  <p:cSld name="178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717938"/>
      </p:ext>
    </p:extLst>
  </p:cSld>
  <p:clrMapOvr>
    <a:masterClrMapping/>
  </p:clrMapOvr>
  <p:timing>
    <p:tnLst>
      <p:par>
        <p:cTn id="1" dur="indefinite" restart="never" nodeType="tmRoot"/>
      </p:par>
    </p:tnLst>
  </p:timing>
</p:sldLayout>
</file>

<file path=ppt/slideLayouts/slideLayout1097.xml><?xml version="1.0" encoding="utf-8"?>
<p:sldLayout xmlns:a="http://schemas.openxmlformats.org/drawingml/2006/main" xmlns:r="http://schemas.openxmlformats.org/officeDocument/2006/relationships" xmlns:p="http://schemas.openxmlformats.org/presentationml/2006/main" preserve="1" userDrawn="1">
  <p:cSld name="179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456781039"/>
      </p:ext>
    </p:extLst>
  </p:cSld>
  <p:clrMapOvr>
    <a:masterClrMapping/>
  </p:clrMapOvr>
  <p:timing>
    <p:tnLst>
      <p:par>
        <p:cTn id="1" dur="indefinite" restart="never" nodeType="tmRoot"/>
      </p:par>
    </p:tnLst>
  </p:timing>
</p:sldLayout>
</file>

<file path=ppt/slideLayouts/slideLayout1098.xml><?xml version="1.0" encoding="utf-8"?>
<p:sldLayout xmlns:a="http://schemas.openxmlformats.org/drawingml/2006/main" xmlns:r="http://schemas.openxmlformats.org/officeDocument/2006/relationships" xmlns:p="http://schemas.openxmlformats.org/presentationml/2006/main" preserve="1" userDrawn="1">
  <p:cSld name="180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866152973"/>
      </p:ext>
    </p:extLst>
  </p:cSld>
  <p:clrMapOvr>
    <a:masterClrMapping/>
  </p:clrMapOvr>
  <p:timing>
    <p:tnLst>
      <p:par>
        <p:cTn id="1" dur="indefinite" restart="never" nodeType="tmRoot"/>
      </p:par>
    </p:tnLst>
  </p:timing>
</p:sldLayout>
</file>

<file path=ppt/slideLayouts/slideLayout1099.xml><?xml version="1.0" encoding="utf-8"?>
<p:sldLayout xmlns:a="http://schemas.openxmlformats.org/drawingml/2006/main" xmlns:r="http://schemas.openxmlformats.org/officeDocument/2006/relationships" xmlns:p="http://schemas.openxmlformats.org/presentationml/2006/main" userDrawn="1">
  <p:cSld name="18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2025/3/9</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8896406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062415113"/>
      </p:ext>
    </p:extLst>
  </p:cSld>
  <p:clrMapOvr>
    <a:masterClrMapping/>
  </p:clrMapOvr>
  <p:timing>
    <p:tnLst>
      <p:par>
        <p:cTn id="1" dur="indefinite" restart="never" nodeType="tmRoot"/>
      </p:par>
    </p:tnLst>
  </p:timing>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1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839453069"/>
      </p:ext>
    </p:extLst>
  </p:cSld>
  <p:clrMapOvr>
    <a:masterClrMapping/>
  </p:clrMapOvr>
  <p:timing>
    <p:tnLst>
      <p:par>
        <p:cTn id="1" dur="indefinite" restart="never" nodeType="tmRoot"/>
      </p:par>
    </p:tnLst>
  </p:timing>
</p:sldLayout>
</file>

<file path=ppt/slideLayouts/slideLayout1100.xml><?xml version="1.0" encoding="utf-8"?>
<p:sldLayout xmlns:a="http://schemas.openxmlformats.org/drawingml/2006/main" xmlns:r="http://schemas.openxmlformats.org/officeDocument/2006/relationships" xmlns:p="http://schemas.openxmlformats.org/presentationml/2006/main" preserve="1" userDrawn="1">
  <p:cSld name="6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635343176"/>
      </p:ext>
    </p:extLst>
  </p:cSld>
  <p:clrMapOvr>
    <a:masterClrMapping/>
  </p:clrMapOvr>
  <p:timing>
    <p:tnLst>
      <p:par>
        <p:cTn id="1" dur="indefinite" restart="never" nodeType="tmRoot"/>
      </p:par>
    </p:tnLst>
  </p:timing>
</p:sldLayout>
</file>

<file path=ppt/slideLayouts/slideLayout1101.xml><?xml version="1.0" encoding="utf-8"?>
<p:sldLayout xmlns:a="http://schemas.openxmlformats.org/drawingml/2006/main" xmlns:r="http://schemas.openxmlformats.org/officeDocument/2006/relationships" xmlns:p="http://schemas.openxmlformats.org/presentationml/2006/main" userDrawn="1">
  <p:cSld name="18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2025/3/9</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748626898"/>
      </p:ext>
    </p:extLst>
  </p:cSld>
  <p:clrMapOvr>
    <a:masterClrMapping/>
  </p:clrMapOvr>
</p:sldLayout>
</file>

<file path=ppt/slideLayouts/slideLayout1102.xml><?xml version="1.0" encoding="utf-8"?>
<p:sldLayout xmlns:a="http://schemas.openxmlformats.org/drawingml/2006/main" xmlns:r="http://schemas.openxmlformats.org/officeDocument/2006/relationships" xmlns:p="http://schemas.openxmlformats.org/presentationml/2006/main" preserve="1" userDrawn="1">
  <p:cSld name="6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115650537"/>
      </p:ext>
    </p:extLst>
  </p:cSld>
  <p:clrMapOvr>
    <a:masterClrMapping/>
  </p:clrMapOvr>
  <p:timing>
    <p:tnLst>
      <p:par>
        <p:cTn id="1" dur="indefinite" restart="never" nodeType="tmRoot"/>
      </p:par>
    </p:tnLst>
  </p:timing>
</p:sldLayout>
</file>

<file path=ppt/slideLayouts/slideLayout1103.xml><?xml version="1.0" encoding="utf-8"?>
<p:sldLayout xmlns:a="http://schemas.openxmlformats.org/drawingml/2006/main" xmlns:r="http://schemas.openxmlformats.org/officeDocument/2006/relationships" xmlns:p="http://schemas.openxmlformats.org/presentationml/2006/main" userDrawn="1">
  <p:cSld name="18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2025/3/9</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959681856"/>
      </p:ext>
    </p:extLst>
  </p:cSld>
  <p:clrMapOvr>
    <a:masterClrMapping/>
  </p:clrMapOvr>
</p:sldLayout>
</file>

<file path=ppt/slideLayouts/slideLayout1104.xml><?xml version="1.0" encoding="utf-8"?>
<p:sldLayout xmlns:a="http://schemas.openxmlformats.org/drawingml/2006/main" xmlns:r="http://schemas.openxmlformats.org/officeDocument/2006/relationships" xmlns:p="http://schemas.openxmlformats.org/presentationml/2006/main" preserve="1" userDrawn="1">
  <p:cSld name="6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932373220"/>
      </p:ext>
    </p:extLst>
  </p:cSld>
  <p:clrMapOvr>
    <a:masterClrMapping/>
  </p:clrMapOvr>
  <p:timing>
    <p:tnLst>
      <p:par>
        <p:cTn id="1" dur="indefinite" restart="never" nodeType="tmRoot"/>
      </p:par>
    </p:tnLst>
  </p:timing>
</p:sldLayout>
</file>

<file path=ppt/slideLayouts/slideLayout1105.xml><?xml version="1.0" encoding="utf-8"?>
<p:sldLayout xmlns:a="http://schemas.openxmlformats.org/drawingml/2006/main" xmlns:r="http://schemas.openxmlformats.org/officeDocument/2006/relationships" xmlns:p="http://schemas.openxmlformats.org/presentationml/2006/main" userDrawn="1">
  <p:cSld name="18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2025/3/9</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3397854340"/>
      </p:ext>
    </p:extLst>
  </p:cSld>
  <p:clrMapOvr>
    <a:masterClrMapping/>
  </p:clrMapOvr>
</p:sldLayout>
</file>

<file path=ppt/slideLayouts/slideLayout1106.xml><?xml version="1.0" encoding="utf-8"?>
<p:sldLayout xmlns:a="http://schemas.openxmlformats.org/drawingml/2006/main" xmlns:r="http://schemas.openxmlformats.org/officeDocument/2006/relationships" xmlns:p="http://schemas.openxmlformats.org/presentationml/2006/main" preserve="1" userDrawn="1">
  <p:cSld name="6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048682062"/>
      </p:ext>
    </p:extLst>
  </p:cSld>
  <p:clrMapOvr>
    <a:masterClrMapping/>
  </p:clrMapOvr>
  <p:timing>
    <p:tnLst>
      <p:par>
        <p:cTn id="1" dur="indefinite" restart="never" nodeType="tmRoot"/>
      </p:par>
    </p:tnLst>
  </p:timing>
</p:sldLayout>
</file>

<file path=ppt/slideLayouts/slideLayout1107.xml><?xml version="1.0" encoding="utf-8"?>
<p:sldLayout xmlns:a="http://schemas.openxmlformats.org/drawingml/2006/main" xmlns:r="http://schemas.openxmlformats.org/officeDocument/2006/relationships" xmlns:p="http://schemas.openxmlformats.org/presentationml/2006/main" userDrawn="1">
  <p:cSld name="18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2025/3/9</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4082579866"/>
      </p:ext>
    </p:extLst>
  </p:cSld>
  <p:clrMapOvr>
    <a:masterClrMapping/>
  </p:clrMapOvr>
</p:sldLayout>
</file>

<file path=ppt/slideLayouts/slideLayout1108.xml><?xml version="1.0" encoding="utf-8"?>
<p:sldLayout xmlns:a="http://schemas.openxmlformats.org/drawingml/2006/main" xmlns:r="http://schemas.openxmlformats.org/officeDocument/2006/relationships" xmlns:p="http://schemas.openxmlformats.org/presentationml/2006/main" preserve="1" userDrawn="1">
  <p:cSld name="6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027558548"/>
      </p:ext>
    </p:extLst>
  </p:cSld>
  <p:clrMapOvr>
    <a:masterClrMapping/>
  </p:clrMapOvr>
  <p:timing>
    <p:tnLst>
      <p:par>
        <p:cTn id="1" dur="indefinite" restart="never" nodeType="tmRoot"/>
      </p:par>
    </p:tnLst>
  </p:timing>
</p:sldLayout>
</file>

<file path=ppt/slideLayouts/slideLayout1109.xml><?xml version="1.0" encoding="utf-8"?>
<p:sldLayout xmlns:a="http://schemas.openxmlformats.org/drawingml/2006/main" xmlns:r="http://schemas.openxmlformats.org/officeDocument/2006/relationships" xmlns:p="http://schemas.openxmlformats.org/presentationml/2006/main" showMasterSp="0" preserve="1" userDrawn="1">
  <p:cSld name="186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435982622"/>
      </p:ext>
    </p:extLst>
  </p:cSld>
  <p:clrMapOvr>
    <a:masterClrMapping/>
  </p:clrMapOvr>
  <p:timing>
    <p:tnLst>
      <p:par>
        <p:cTn id="1" dur="indefinite" restart="never" nodeType="tmRoot"/>
      </p:par>
    </p:tnLst>
  </p:timing>
</p:sldLayout>
</file>

<file path=ppt/slideLayouts/slideLayout111.xml><?xml version="1.0" encoding="utf-8"?>
<p:sldLayout xmlns:a="http://schemas.openxmlformats.org/drawingml/2006/main" xmlns:r="http://schemas.openxmlformats.org/officeDocument/2006/relationships" xmlns:p="http://schemas.openxmlformats.org/presentationml/2006/main" userDrawn="1">
  <p:cSld name="4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smtClean="0">
                <a:cs typeface="Arial" panose="020B0604020202020204" pitchFamily="34" charset="0"/>
              </a:rPr>
              <a:pPr defTabSz="913532">
                <a:defRPr/>
              </a:pPr>
              <a:t>2025/3/9</a:t>
            </a:fld>
            <a:endParaRPr lang="zh-CN" altLang="en-US" sz="1865">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cs typeface="Arial" panose="020B0604020202020204" pitchFamily="34" charset="0"/>
              </a:rPr>
              <a:pPr defTabSz="913532">
                <a:defRPr/>
              </a:pPr>
              <a:t>‹#›</a:t>
            </a:fld>
            <a:endParaRPr lang="zh-CN" altLang="en-US" sz="1865">
              <a:cs typeface="Arial" panose="020B0604020202020204" pitchFamily="34" charset="0"/>
            </a:endParaRPr>
          </a:p>
        </p:txBody>
      </p:sp>
    </p:spTree>
    <p:extLst>
      <p:ext uri="{BB962C8B-B14F-4D97-AF65-F5344CB8AC3E}">
        <p14:creationId xmlns:p14="http://schemas.microsoft.com/office/powerpoint/2010/main" val="179346610"/>
      </p:ext>
    </p:extLst>
  </p:cSld>
  <p:clrMapOvr>
    <a:masterClrMapping/>
  </p:clrMapOvr>
</p:sldLayout>
</file>

<file path=ppt/slideLayouts/slideLayout1110.xml><?xml version="1.0" encoding="utf-8"?>
<p:sldLayout xmlns:a="http://schemas.openxmlformats.org/drawingml/2006/main" xmlns:r="http://schemas.openxmlformats.org/officeDocument/2006/relationships" xmlns:p="http://schemas.openxmlformats.org/presentationml/2006/main" preserve="1" userDrawn="1">
  <p:cSld name="187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666201502"/>
      </p:ext>
    </p:extLst>
  </p:cSld>
  <p:clrMapOvr>
    <a:masterClrMapping/>
  </p:clrMapOvr>
  <p:timing>
    <p:tnLst>
      <p:par>
        <p:cTn id="1" dur="indefinite" restart="never" nodeType="tmRoot"/>
      </p:par>
    </p:tnLst>
  </p:timing>
</p:sldLayout>
</file>

<file path=ppt/slideLayouts/slideLayout1111.xml><?xml version="1.0" encoding="utf-8"?>
<p:sldLayout xmlns:a="http://schemas.openxmlformats.org/drawingml/2006/main" xmlns:r="http://schemas.openxmlformats.org/officeDocument/2006/relationships" xmlns:p="http://schemas.openxmlformats.org/presentationml/2006/main" preserve="1" userDrawn="1">
  <p:cSld name="188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659146231"/>
      </p:ext>
    </p:extLst>
  </p:cSld>
  <p:clrMapOvr>
    <a:masterClrMapping/>
  </p:clrMapOvr>
  <p:timing>
    <p:tnLst>
      <p:par>
        <p:cTn id="1" dur="indefinite" restart="never" nodeType="tmRoot"/>
      </p:par>
    </p:tnLst>
  </p:timing>
</p:sldLayout>
</file>

<file path=ppt/slideLayouts/slideLayout1112.xml><?xml version="1.0" encoding="utf-8"?>
<p:sldLayout xmlns:a="http://schemas.openxmlformats.org/drawingml/2006/main" xmlns:r="http://schemas.openxmlformats.org/officeDocument/2006/relationships" xmlns:p="http://schemas.openxmlformats.org/presentationml/2006/main" preserve="1" userDrawn="1">
  <p:cSld name="189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1275109657"/>
      </p:ext>
    </p:extLst>
  </p:cSld>
  <p:clrMapOvr>
    <a:masterClrMapping/>
  </p:clrMapOvr>
  <p:timing>
    <p:tnLst>
      <p:par>
        <p:cTn id="1" dur="indefinite" restart="never" nodeType="tmRoot"/>
      </p:par>
    </p:tnLst>
  </p:timing>
</p:sldLayout>
</file>

<file path=ppt/slideLayouts/slideLayout1113.xml><?xml version="1.0" encoding="utf-8"?>
<p:sldLayout xmlns:a="http://schemas.openxmlformats.org/drawingml/2006/main" xmlns:r="http://schemas.openxmlformats.org/officeDocument/2006/relationships" xmlns:p="http://schemas.openxmlformats.org/presentationml/2006/main" preserve="1" userDrawn="1">
  <p:cSld name="190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727512085"/>
      </p:ext>
    </p:extLst>
  </p:cSld>
  <p:clrMapOvr>
    <a:masterClrMapping/>
  </p:clrMapOvr>
  <p:timing>
    <p:tnLst>
      <p:par>
        <p:cTn id="1" dur="indefinite" restart="never" nodeType="tmRoot"/>
      </p:par>
    </p:tnLst>
  </p:timing>
</p:sldLayout>
</file>

<file path=ppt/slideLayouts/slideLayout1114.xml><?xml version="1.0" encoding="utf-8"?>
<p:sldLayout xmlns:a="http://schemas.openxmlformats.org/drawingml/2006/main" xmlns:r="http://schemas.openxmlformats.org/officeDocument/2006/relationships" xmlns:p="http://schemas.openxmlformats.org/presentationml/2006/main" preserve="1" userDrawn="1">
  <p:cSld name="191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992908399"/>
      </p:ext>
    </p:extLst>
  </p:cSld>
  <p:clrMapOvr>
    <a:masterClrMapping/>
  </p:clrMapOvr>
  <p:timing>
    <p:tnLst>
      <p:par>
        <p:cTn id="1" dur="indefinite" restart="never" nodeType="tmRoot"/>
      </p:par>
    </p:tnLst>
  </p:timing>
</p:sldLayout>
</file>

<file path=ppt/slideLayouts/slideLayout1115.xml><?xml version="1.0" encoding="utf-8"?>
<p:sldLayout xmlns:a="http://schemas.openxmlformats.org/drawingml/2006/main" xmlns:r="http://schemas.openxmlformats.org/officeDocument/2006/relationships" xmlns:p="http://schemas.openxmlformats.org/presentationml/2006/main" preserve="1" userDrawn="1">
  <p:cSld name="192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928334551"/>
      </p:ext>
    </p:extLst>
  </p:cSld>
  <p:clrMapOvr>
    <a:masterClrMapping/>
  </p:clrMapOvr>
  <p:timing>
    <p:tnLst>
      <p:par>
        <p:cTn id="1" dur="indefinite" restart="never" nodeType="tmRoot"/>
      </p:par>
    </p:tnLst>
  </p:timing>
</p:sldLayout>
</file>

<file path=ppt/slideLayouts/slideLayout1116.xml><?xml version="1.0" encoding="utf-8"?>
<p:sldLayout xmlns:a="http://schemas.openxmlformats.org/drawingml/2006/main" xmlns:r="http://schemas.openxmlformats.org/officeDocument/2006/relationships" xmlns:p="http://schemas.openxmlformats.org/presentationml/2006/main" userDrawn="1">
  <p:cSld name="19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2025/3/9</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1901318099"/>
      </p:ext>
    </p:extLst>
  </p:cSld>
  <p:clrMapOvr>
    <a:masterClrMapping/>
  </p:clrMapOvr>
</p:sldLayout>
</file>

<file path=ppt/slideLayouts/slideLayout1117.xml><?xml version="1.0" encoding="utf-8"?>
<p:sldLayout xmlns:a="http://schemas.openxmlformats.org/drawingml/2006/main" xmlns:r="http://schemas.openxmlformats.org/officeDocument/2006/relationships" xmlns:p="http://schemas.openxmlformats.org/presentationml/2006/main" preserve="1" userDrawn="1">
  <p:cSld name="7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364906716"/>
      </p:ext>
    </p:extLst>
  </p:cSld>
  <p:clrMapOvr>
    <a:masterClrMapping/>
  </p:clrMapOvr>
  <p:timing>
    <p:tnLst>
      <p:par>
        <p:cTn id="1" dur="indefinite" restart="never" nodeType="tmRoot"/>
      </p:par>
    </p:tnLst>
  </p:timing>
</p:sldLayout>
</file>

<file path=ppt/slideLayouts/slideLayout1118.xml><?xml version="1.0" encoding="utf-8"?>
<p:sldLayout xmlns:a="http://schemas.openxmlformats.org/drawingml/2006/main" xmlns:r="http://schemas.openxmlformats.org/officeDocument/2006/relationships" xmlns:p="http://schemas.openxmlformats.org/presentationml/2006/main" userDrawn="1">
  <p:cSld name="19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2025/3/9</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2920084236"/>
      </p:ext>
    </p:extLst>
  </p:cSld>
  <p:clrMapOvr>
    <a:masterClrMapping/>
  </p:clrMapOvr>
</p:sldLayout>
</file>

<file path=ppt/slideLayouts/slideLayout1119.xml><?xml version="1.0" encoding="utf-8"?>
<p:sldLayout xmlns:a="http://schemas.openxmlformats.org/drawingml/2006/main" xmlns:r="http://schemas.openxmlformats.org/officeDocument/2006/relationships" xmlns:p="http://schemas.openxmlformats.org/presentationml/2006/main" preserve="1" userDrawn="1">
  <p:cSld name="7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386531888"/>
      </p:ext>
    </p:extLst>
  </p:cSld>
  <p:clrMapOvr>
    <a:masterClrMapping/>
  </p:clrMapOvr>
  <p:timing>
    <p:tnLst>
      <p:par>
        <p:cTn id="1" dur="indefinite" restart="never" nodeType="tmRoot"/>
      </p:par>
    </p:tnLst>
  </p:timing>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1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371997899"/>
      </p:ext>
    </p:extLst>
  </p:cSld>
  <p:clrMapOvr>
    <a:masterClrMapping/>
  </p:clrMapOvr>
  <p:timing>
    <p:tnLst>
      <p:par>
        <p:cTn id="1" dur="indefinite" restart="never" nodeType="tmRoot"/>
      </p:par>
    </p:tnLst>
  </p:timing>
</p:sldLayout>
</file>

<file path=ppt/slideLayouts/slideLayout1120.xml><?xml version="1.0" encoding="utf-8"?>
<p:sldLayout xmlns:a="http://schemas.openxmlformats.org/drawingml/2006/main" xmlns:r="http://schemas.openxmlformats.org/officeDocument/2006/relationships" xmlns:p="http://schemas.openxmlformats.org/presentationml/2006/main" userDrawn="1">
  <p:cSld name="19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2025/3/9</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2781404654"/>
      </p:ext>
    </p:extLst>
  </p:cSld>
  <p:clrMapOvr>
    <a:masterClrMapping/>
  </p:clrMapOvr>
</p:sldLayout>
</file>

<file path=ppt/slideLayouts/slideLayout1121.xml><?xml version="1.0" encoding="utf-8"?>
<p:sldLayout xmlns:a="http://schemas.openxmlformats.org/drawingml/2006/main" xmlns:r="http://schemas.openxmlformats.org/officeDocument/2006/relationships" xmlns:p="http://schemas.openxmlformats.org/presentationml/2006/main" preserve="1" userDrawn="1">
  <p:cSld name="7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684600216"/>
      </p:ext>
    </p:extLst>
  </p:cSld>
  <p:clrMapOvr>
    <a:masterClrMapping/>
  </p:clrMapOvr>
  <p:timing>
    <p:tnLst>
      <p:par>
        <p:cTn id="1" dur="indefinite" restart="never" nodeType="tmRoot"/>
      </p:par>
    </p:tnLst>
  </p:timing>
</p:sldLayout>
</file>

<file path=ppt/slideLayouts/slideLayout1122.xml><?xml version="1.0" encoding="utf-8"?>
<p:sldLayout xmlns:a="http://schemas.openxmlformats.org/drawingml/2006/main" xmlns:r="http://schemas.openxmlformats.org/officeDocument/2006/relationships" xmlns:p="http://schemas.openxmlformats.org/presentationml/2006/main" userDrawn="1">
  <p:cSld name="19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2025/3/9</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1216380242"/>
      </p:ext>
    </p:extLst>
  </p:cSld>
  <p:clrMapOvr>
    <a:masterClrMapping/>
  </p:clrMapOvr>
</p:sldLayout>
</file>

<file path=ppt/slideLayouts/slideLayout1123.xml><?xml version="1.0" encoding="utf-8"?>
<p:sldLayout xmlns:a="http://schemas.openxmlformats.org/drawingml/2006/main" xmlns:r="http://schemas.openxmlformats.org/officeDocument/2006/relationships" xmlns:p="http://schemas.openxmlformats.org/presentationml/2006/main" preserve="1" userDrawn="1">
  <p:cSld name="7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2711898"/>
      </p:ext>
    </p:extLst>
  </p:cSld>
  <p:clrMapOvr>
    <a:masterClrMapping/>
  </p:clrMapOvr>
  <p:timing>
    <p:tnLst>
      <p:par>
        <p:cTn id="1" dur="indefinite" restart="never" nodeType="tmRoot"/>
      </p:par>
    </p:tnLst>
  </p:timing>
</p:sldLayout>
</file>

<file path=ppt/slideLayouts/slideLayout1124.xml><?xml version="1.0" encoding="utf-8"?>
<p:sldLayout xmlns:a="http://schemas.openxmlformats.org/drawingml/2006/main" xmlns:r="http://schemas.openxmlformats.org/officeDocument/2006/relationships" xmlns:p="http://schemas.openxmlformats.org/presentationml/2006/main" userDrawn="1">
  <p:cSld name="19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2025/3/9</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2912926783"/>
      </p:ext>
    </p:extLst>
  </p:cSld>
  <p:clrMapOvr>
    <a:masterClrMapping/>
  </p:clrMapOvr>
</p:sldLayout>
</file>

<file path=ppt/slideLayouts/slideLayout1125.xml><?xml version="1.0" encoding="utf-8"?>
<p:sldLayout xmlns:a="http://schemas.openxmlformats.org/drawingml/2006/main" xmlns:r="http://schemas.openxmlformats.org/officeDocument/2006/relationships" xmlns:p="http://schemas.openxmlformats.org/presentationml/2006/main" preserve="1" userDrawn="1">
  <p:cSld name="7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554688362"/>
      </p:ext>
    </p:extLst>
  </p:cSld>
  <p:clrMapOvr>
    <a:masterClrMapping/>
  </p:clrMapOvr>
  <p:timing>
    <p:tnLst>
      <p:par>
        <p:cTn id="1" dur="indefinite" restart="never" nodeType="tmRoot"/>
      </p:par>
    </p:tnLst>
  </p:timing>
</p:sldLayout>
</file>

<file path=ppt/slideLayouts/slideLayout1126.xml><?xml version="1.0" encoding="utf-8"?>
<p:sldLayout xmlns:a="http://schemas.openxmlformats.org/drawingml/2006/main" xmlns:r="http://schemas.openxmlformats.org/officeDocument/2006/relationships" xmlns:p="http://schemas.openxmlformats.org/presentationml/2006/main" userDrawn="1">
  <p:cSld name="198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1"/>
            <a:ext cx="2743200" cy="365125"/>
          </a:xfrm>
          <a:prstGeom prst="rect">
            <a:avLst/>
          </a:prstGeom>
        </p:spPr>
        <p:txBody>
          <a:bodyPr/>
          <a:lstStyle/>
          <a:p>
            <a:pPr defTabSz="914377"/>
            <a:fld id="{32BF82D2-7A68-459D-A996-9BDDA2518FA4}" type="datetimeFigureOut">
              <a:rPr lang="zh-CN" altLang="en-US" sz="1867" smtClean="0">
                <a:solidFill>
                  <a:prstClr val="black">
                    <a:tint val="75000"/>
                  </a:prstClr>
                </a:solidFill>
              </a:rPr>
              <a:pPr defTabSz="914377"/>
              <a:t>2025/3/9</a:t>
            </a:fld>
            <a:endParaRPr lang="zh-CN" altLang="en-US" sz="1867">
              <a:solidFill>
                <a:prstClr val="black">
                  <a:tint val="75000"/>
                </a:prstClr>
              </a:solidFill>
            </a:endParaRPr>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pPr defTabSz="914377"/>
            <a:endParaRPr lang="zh-CN" altLang="en-US" sz="1867">
              <a:solidFill>
                <a:prstClr val="black">
                  <a:tint val="75000"/>
                </a:prstClr>
              </a:solidFill>
            </a:endParaRPr>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pPr defTabSz="914377"/>
            <a:fld id="{3E01EE5D-26FB-46D5-A381-ECFB35BF1D34}" type="slidenum">
              <a:rPr lang="zh-CN" altLang="en-US" sz="1867" smtClean="0">
                <a:solidFill>
                  <a:prstClr val="black">
                    <a:tint val="75000"/>
                  </a:prstClr>
                </a:solidFill>
              </a:rPr>
              <a:pPr defTabSz="914377"/>
              <a:t>‹#›</a:t>
            </a:fld>
            <a:endParaRPr lang="zh-CN" altLang="en-US" sz="1867">
              <a:solidFill>
                <a:prstClr val="black">
                  <a:tint val="75000"/>
                </a:prstClr>
              </a:solidFill>
            </a:endParaRPr>
          </a:p>
        </p:txBody>
      </p:sp>
    </p:spTree>
    <p:extLst>
      <p:ext uri="{BB962C8B-B14F-4D97-AF65-F5344CB8AC3E}">
        <p14:creationId xmlns:p14="http://schemas.microsoft.com/office/powerpoint/2010/main" val="2448389593"/>
      </p:ext>
    </p:extLst>
  </p:cSld>
  <p:clrMapOvr>
    <a:masterClrMapping/>
  </p:clrMapOvr>
  <p:timing>
    <p:tnLst>
      <p:par>
        <p:cTn id="1" dur="indefinite" restart="never" nodeType="tmRoot"/>
      </p:par>
    </p:tnLst>
  </p:timing>
</p:sldLayout>
</file>

<file path=ppt/slideLayouts/slideLayout1127.xml><?xml version="1.0" encoding="utf-8"?>
<p:sldLayout xmlns:a="http://schemas.openxmlformats.org/drawingml/2006/main" xmlns:r="http://schemas.openxmlformats.org/officeDocument/2006/relationships" xmlns:p="http://schemas.openxmlformats.org/presentationml/2006/main" userDrawn="1">
  <p:cSld name="19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cs typeface="+mn-cs"/>
              </a:defRPr>
            </a:lvl1pPr>
          </a:lstStyle>
          <a:p>
            <a:pPr defTabSz="914377">
              <a:defRPr/>
            </a:pPr>
            <a:fld id="{0C6303A0-9065-42AF-906A-DE1E800FE257}" type="datetimeFigureOut">
              <a:rPr lang="zh-CN" altLang="en-US" sz="1867" smtClean="0"/>
              <a:pPr defTabSz="914377">
                <a:defRPr/>
              </a:pPr>
              <a:t>2025/3/9</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cs typeface="+mn-cs"/>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cs typeface="+mn-cs"/>
              </a:defRPr>
            </a:lvl1pPr>
          </a:lstStyle>
          <a:p>
            <a:pPr defTabSz="914377">
              <a:defRPr/>
            </a:pPr>
            <a:fld id="{2AD3D7CA-7BD8-4738-B6AB-718737AA462A}"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596383072"/>
      </p:ext>
    </p:extLst>
  </p:cSld>
  <p:clrMapOvr>
    <a:masterClrMapping/>
  </p:clrMapOvr>
</p:sldLayout>
</file>

<file path=ppt/slideLayouts/slideLayout1128.xml><?xml version="1.0" encoding="utf-8"?>
<p:sldLayout xmlns:a="http://schemas.openxmlformats.org/drawingml/2006/main" xmlns:r="http://schemas.openxmlformats.org/officeDocument/2006/relationships" xmlns:p="http://schemas.openxmlformats.org/presentationml/2006/main" preserve="1" userDrawn="1">
  <p:cSld name="15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0"/>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05970757"/>
      </p:ext>
    </p:extLst>
  </p:cSld>
  <p:clrMapOvr>
    <a:masterClrMapping/>
  </p:clrMapOvr>
</p:sldLayout>
</file>

<file path=ppt/slideLayouts/slideLayout1129.xml><?xml version="1.0" encoding="utf-8"?>
<p:sldLayout xmlns:a="http://schemas.openxmlformats.org/drawingml/2006/main" xmlns:r="http://schemas.openxmlformats.org/officeDocument/2006/relationships" xmlns:p="http://schemas.openxmlformats.org/presentationml/2006/main" preserve="1" userDrawn="1">
  <p:cSld name="53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49" y="2"/>
            <a:ext cx="12700001" cy="6878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38182328"/>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userDrawn="1">
  <p:cSld name="4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smtClean="0">
                <a:cs typeface="Arial" panose="020B0604020202020204" pitchFamily="34" charset="0"/>
              </a:rPr>
              <a:pPr defTabSz="913532">
                <a:defRPr/>
              </a:pPr>
              <a:t>2025/3/9</a:t>
            </a:fld>
            <a:endParaRPr lang="zh-CN" altLang="en-US" sz="1865">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cs typeface="Arial" panose="020B0604020202020204" pitchFamily="34" charset="0"/>
              </a:rPr>
              <a:pPr defTabSz="913532">
                <a:defRPr/>
              </a:pPr>
              <a:t>‹#›</a:t>
            </a:fld>
            <a:endParaRPr lang="zh-CN" altLang="en-US" sz="1865">
              <a:cs typeface="Arial" panose="020B0604020202020204" pitchFamily="34" charset="0"/>
            </a:endParaRPr>
          </a:p>
        </p:txBody>
      </p:sp>
    </p:spTree>
    <p:extLst>
      <p:ext uri="{BB962C8B-B14F-4D97-AF65-F5344CB8AC3E}">
        <p14:creationId xmlns:p14="http://schemas.microsoft.com/office/powerpoint/2010/main" val="1778115677"/>
      </p:ext>
    </p:extLst>
  </p:cSld>
  <p:clrMapOvr>
    <a:masterClrMapping/>
  </p:clrMapOvr>
</p:sldLayout>
</file>

<file path=ppt/slideLayouts/slideLayout1130.xml><?xml version="1.0" encoding="utf-8"?>
<p:sldLayout xmlns:a="http://schemas.openxmlformats.org/drawingml/2006/main" xmlns:r="http://schemas.openxmlformats.org/officeDocument/2006/relationships" xmlns:p="http://schemas.openxmlformats.org/presentationml/2006/main" preserve="1" userDrawn="1">
  <p:cSld name="15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2"/>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94268881"/>
      </p:ext>
    </p:extLst>
  </p:cSld>
  <p:clrMapOvr>
    <a:masterClrMapping/>
  </p:clrMapOvr>
</p:sldLayout>
</file>

<file path=ppt/slideLayouts/slideLayout1131.xml><?xml version="1.0" encoding="utf-8"?>
<p:sldLayout xmlns:a="http://schemas.openxmlformats.org/drawingml/2006/main" xmlns:r="http://schemas.openxmlformats.org/officeDocument/2006/relationships" xmlns:p="http://schemas.openxmlformats.org/presentationml/2006/main" userDrawn="1">
  <p:cSld name="20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fld id="{3ACFC516-0EBD-4852-9DFD-FFC809B16810}" type="datetimeFigureOut">
              <a:rPr lang="zh-CN" altLang="en-US" sz="1867" smtClean="0"/>
              <a:pPr defTabSz="914377">
                <a:defRPr/>
              </a:pPr>
              <a:t>2025/3/9</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fld id="{855DB59F-0B7A-4009-ADD8-CBB6E0E22669}"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604363172"/>
      </p:ext>
    </p:extLst>
  </p:cSld>
  <p:clrMapOvr>
    <a:masterClrMapping/>
  </p:clrMapOvr>
</p:sldLayout>
</file>

<file path=ppt/slideLayouts/slideLayout1132.xml><?xml version="1.0" encoding="utf-8"?>
<p:sldLayout xmlns:a="http://schemas.openxmlformats.org/drawingml/2006/main" xmlns:r="http://schemas.openxmlformats.org/officeDocument/2006/relationships" xmlns:p="http://schemas.openxmlformats.org/presentationml/2006/main" userDrawn="1">
  <p:cSld name="20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2025/3/9</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850212371"/>
      </p:ext>
    </p:extLst>
  </p:cSld>
  <p:clrMapOvr>
    <a:masterClrMapping/>
  </p:clrMapOvr>
</p:sldLayout>
</file>

<file path=ppt/slideLayouts/slideLayout1133.xml><?xml version="1.0" encoding="utf-8"?>
<p:sldLayout xmlns:a="http://schemas.openxmlformats.org/drawingml/2006/main" xmlns:r="http://schemas.openxmlformats.org/officeDocument/2006/relationships" xmlns:p="http://schemas.openxmlformats.org/presentationml/2006/main" userDrawn="1">
  <p:cSld name="54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001234339"/>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134.xml><?xml version="1.0" encoding="utf-8"?>
<p:sldLayout xmlns:a="http://schemas.openxmlformats.org/drawingml/2006/main" xmlns:r="http://schemas.openxmlformats.org/officeDocument/2006/relationships" xmlns:p="http://schemas.openxmlformats.org/presentationml/2006/main" userDrawn="1">
  <p:cSld name="20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defRPr>
            </a:lvl1pPr>
          </a:lstStyle>
          <a:p>
            <a:pPr defTabSz="914377">
              <a:defRPr/>
            </a:pPr>
            <a:fld id="{233108B3-3C5F-434E-B7C6-124BB30C5988}" type="datetimeFigureOut">
              <a:rPr lang="zh-CN" altLang="en-US" sz="1867" smtClean="0"/>
              <a:pPr defTabSz="914377">
                <a:defRPr/>
              </a:pPr>
              <a:t>2025/3/9</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0FCC38CE-CFED-41E2-93E2-A213294AFB8B}"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3619452363"/>
      </p:ext>
    </p:extLst>
  </p:cSld>
  <p:clrMapOvr>
    <a:masterClrMapping/>
  </p:clrMapOvr>
</p:sldLayout>
</file>

<file path=ppt/slideLayouts/slideLayout1135.xml><?xml version="1.0" encoding="utf-8"?>
<p:sldLayout xmlns:a="http://schemas.openxmlformats.org/drawingml/2006/main" xmlns:r="http://schemas.openxmlformats.org/officeDocument/2006/relationships" xmlns:p="http://schemas.openxmlformats.org/presentationml/2006/main" preserve="1" userDrawn="1">
  <p:cSld name="16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0"/>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4364749"/>
      </p:ext>
    </p:extLst>
  </p:cSld>
  <p:clrMapOvr>
    <a:masterClrMapping/>
  </p:clrMapOvr>
</p:sldLayout>
</file>

<file path=ppt/slideLayouts/slideLayout1136.xml><?xml version="1.0" encoding="utf-8"?>
<p:sldLayout xmlns:a="http://schemas.openxmlformats.org/drawingml/2006/main" xmlns:r="http://schemas.openxmlformats.org/officeDocument/2006/relationships" xmlns:p="http://schemas.openxmlformats.org/presentationml/2006/main" preserve="1" userDrawn="1">
  <p:cSld name="55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0" y="1"/>
            <a:ext cx="12700001" cy="6878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30098527"/>
      </p:ext>
    </p:extLst>
  </p:cSld>
  <p:clrMapOvr>
    <a:masterClrMapping/>
  </p:clrMapOvr>
</p:sldLayout>
</file>

<file path=ppt/slideLayouts/slideLayout1137.xml><?xml version="1.0" encoding="utf-8"?>
<p:sldLayout xmlns:a="http://schemas.openxmlformats.org/drawingml/2006/main" xmlns:r="http://schemas.openxmlformats.org/officeDocument/2006/relationships" xmlns:p="http://schemas.openxmlformats.org/presentationml/2006/main" preserve="1" userDrawn="1">
  <p:cSld name="16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3"/>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01916553"/>
      </p:ext>
    </p:extLst>
  </p:cSld>
  <p:clrMapOvr>
    <a:masterClrMapping/>
  </p:clrMapOvr>
</p:sldLayout>
</file>

<file path=ppt/slideLayouts/slideLayout1138.xml><?xml version="1.0" encoding="utf-8"?>
<p:sldLayout xmlns:a="http://schemas.openxmlformats.org/drawingml/2006/main" xmlns:r="http://schemas.openxmlformats.org/officeDocument/2006/relationships" xmlns:p="http://schemas.openxmlformats.org/presentationml/2006/main" preserve="1" userDrawn="1">
  <p:cSld name="17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0"/>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48723781"/>
      </p:ext>
    </p:extLst>
  </p:cSld>
  <p:clrMapOvr>
    <a:masterClrMapping/>
  </p:clrMapOvr>
</p:sldLayout>
</file>

<file path=ppt/slideLayouts/slideLayout1139.xml><?xml version="1.0" encoding="utf-8"?>
<p:sldLayout xmlns:a="http://schemas.openxmlformats.org/drawingml/2006/main" xmlns:r="http://schemas.openxmlformats.org/officeDocument/2006/relationships" xmlns:p="http://schemas.openxmlformats.org/presentationml/2006/main" preserve="1" userDrawn="1">
  <p:cSld name="56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0" y="1"/>
            <a:ext cx="12700001" cy="6878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42406309"/>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1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80809761"/>
      </p:ext>
    </p:extLst>
  </p:cSld>
  <p:clrMapOvr>
    <a:masterClrMapping/>
  </p:clrMapOvr>
  <p:timing>
    <p:tnLst>
      <p:par>
        <p:cTn id="1" dur="indefinite" restart="never" nodeType="tmRoot"/>
      </p:par>
    </p:tnLst>
  </p:timing>
</p:sldLayout>
</file>

<file path=ppt/slideLayouts/slideLayout1140.xml><?xml version="1.0" encoding="utf-8"?>
<p:sldLayout xmlns:a="http://schemas.openxmlformats.org/drawingml/2006/main" xmlns:r="http://schemas.openxmlformats.org/officeDocument/2006/relationships" xmlns:p="http://schemas.openxmlformats.org/presentationml/2006/main" preserve="1" userDrawn="1">
  <p:cSld name="17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3"/>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74754337"/>
      </p:ext>
    </p:extLst>
  </p:cSld>
  <p:clrMapOvr>
    <a:masterClrMapping/>
  </p:clrMapOvr>
</p:sldLayout>
</file>

<file path=ppt/slideLayouts/slideLayout1141.xml><?xml version="1.0" encoding="utf-8"?>
<p:sldLayout xmlns:a="http://schemas.openxmlformats.org/drawingml/2006/main" xmlns:r="http://schemas.openxmlformats.org/officeDocument/2006/relationships" xmlns:p="http://schemas.openxmlformats.org/presentationml/2006/main" userDrawn="1">
  <p:cSld name="20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914400">
              <a:defRPr/>
            </a:pPr>
            <a:fld id="{DD22C65B-FAC9-421A-9391-569306C0644A}" type="datetimeFigureOut">
              <a:rPr lang="zh-CN" altLang="en-US"/>
              <a:pPr defTabSz="914400">
                <a:defRPr/>
              </a:pPr>
              <a:t>2025/3/9</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914400">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914400">
              <a:defRPr/>
            </a:pPr>
            <a:fld id="{BEBC0E72-BF06-4A19-B2CD-574FB1E7DA1E}" type="slidenum">
              <a:rPr lang="zh-CN" altLang="en-US"/>
              <a:pPr defTabSz="914400">
                <a:defRPr/>
              </a:pPr>
              <a:t>‹#›</a:t>
            </a:fld>
            <a:endParaRPr lang="zh-CN" altLang="en-US"/>
          </a:p>
        </p:txBody>
      </p:sp>
    </p:spTree>
    <p:extLst>
      <p:ext uri="{BB962C8B-B14F-4D97-AF65-F5344CB8AC3E}">
        <p14:creationId xmlns:p14="http://schemas.microsoft.com/office/powerpoint/2010/main" val="1743552763"/>
      </p:ext>
    </p:extLst>
  </p:cSld>
  <p:clrMapOvr>
    <a:masterClrMapping/>
  </p:clrMapOvr>
</p:sldLayout>
</file>

<file path=ppt/slideLayouts/slideLayout1142.xml><?xml version="1.0" encoding="utf-8"?>
<p:sldLayout xmlns:a="http://schemas.openxmlformats.org/drawingml/2006/main" xmlns:r="http://schemas.openxmlformats.org/officeDocument/2006/relationships" xmlns:p="http://schemas.openxmlformats.org/presentationml/2006/main" userDrawn="1">
  <p:cSld name="20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914400">
              <a:defRPr/>
            </a:pPr>
            <a:fld id="{60329089-014F-40B7-AF9F-C11F97BF94C2}" type="datetimeFigureOut">
              <a:rPr lang="zh-CN" altLang="en-US"/>
              <a:pPr defTabSz="914400">
                <a:defRPr/>
              </a:pPr>
              <a:t>2025/3/9</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914400">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914400">
              <a:defRPr/>
            </a:pPr>
            <a:fld id="{C06FD32C-10E6-4306-A8A9-F7761EEB30E2}" type="slidenum">
              <a:rPr lang="zh-CN" altLang="en-US"/>
              <a:pPr defTabSz="914400">
                <a:defRPr/>
              </a:pPr>
              <a:t>‹#›</a:t>
            </a:fld>
            <a:endParaRPr lang="zh-CN" altLang="en-US"/>
          </a:p>
        </p:txBody>
      </p:sp>
    </p:spTree>
    <p:extLst>
      <p:ext uri="{BB962C8B-B14F-4D97-AF65-F5344CB8AC3E}">
        <p14:creationId xmlns:p14="http://schemas.microsoft.com/office/powerpoint/2010/main" val="4069517295"/>
      </p:ext>
    </p:extLst>
  </p:cSld>
  <p:clrMapOvr>
    <a:masterClrMapping/>
  </p:clrMapOvr>
</p:sldLayout>
</file>

<file path=ppt/slideLayouts/slideLayout1143.xml><?xml version="1.0" encoding="utf-8"?>
<p:sldLayout xmlns:a="http://schemas.openxmlformats.org/drawingml/2006/main" xmlns:r="http://schemas.openxmlformats.org/officeDocument/2006/relationships" xmlns:p="http://schemas.openxmlformats.org/presentationml/2006/main" preserve="1" userDrawn="1">
  <p:cSld name="18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29976638"/>
      </p:ext>
    </p:extLst>
  </p:cSld>
  <p:clrMapOvr>
    <a:masterClrMapping/>
  </p:clrMapOvr>
</p:sldLayout>
</file>

<file path=ppt/slideLayouts/slideLayout1144.xml><?xml version="1.0" encoding="utf-8"?>
<p:sldLayout xmlns:a="http://schemas.openxmlformats.org/drawingml/2006/main" xmlns:r="http://schemas.openxmlformats.org/officeDocument/2006/relationships" xmlns:p="http://schemas.openxmlformats.org/presentationml/2006/main" preserve="1" userDrawn="1">
  <p:cSld name="57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99377699"/>
      </p:ext>
    </p:extLst>
  </p:cSld>
  <p:clrMapOvr>
    <a:masterClrMapping/>
  </p:clrMapOvr>
</p:sldLayout>
</file>

<file path=ppt/slideLayouts/slideLayout1145.xml><?xml version="1.0" encoding="utf-8"?>
<p:sldLayout xmlns:a="http://schemas.openxmlformats.org/drawingml/2006/main" xmlns:r="http://schemas.openxmlformats.org/officeDocument/2006/relationships" xmlns:p="http://schemas.openxmlformats.org/presentationml/2006/main" preserve="1" userDrawn="1">
  <p:cSld name="18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79212784"/>
      </p:ext>
    </p:extLst>
  </p:cSld>
  <p:clrMapOvr>
    <a:masterClrMapping/>
  </p:clrMapOvr>
</p:sldLayout>
</file>

<file path=ppt/slideLayouts/slideLayout1146.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88366479"/>
      </p:ext>
    </p:extLst>
  </p:cSld>
  <p:clrMapOvr>
    <a:masterClrMapping/>
  </p:clrMapOvr>
  <p:timing>
    <p:tnLst>
      <p:par>
        <p:cTn id="1" dur="indefinite" restart="never" nodeType="tmRoot"/>
      </p:par>
    </p:tnLst>
  </p:timing>
</p:sldLayout>
</file>

<file path=ppt/slideLayouts/slideLayout1147.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51318619"/>
      </p:ext>
    </p:extLst>
  </p:cSld>
  <p:clrMapOvr>
    <a:masterClrMapping/>
  </p:clrMapOvr>
  <p:timing>
    <p:tnLst>
      <p:par>
        <p:cTn id="1" dur="indefinite" restart="never" nodeType="tmRoot"/>
      </p:par>
    </p:tnLst>
  </p:timing>
</p:sldLayout>
</file>

<file path=ppt/slideLayouts/slideLayout1148.xml><?xml version="1.0" encoding="utf-8"?>
<p:sldLayout xmlns:a="http://schemas.openxmlformats.org/drawingml/2006/main" xmlns:r="http://schemas.openxmlformats.org/officeDocument/2006/relationships" xmlns:p="http://schemas.openxmlformats.org/presentationml/2006/main" preserve="1" userDrawn="1">
  <p:cSld name="5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53602496"/>
      </p:ext>
    </p:extLst>
  </p:cSld>
  <p:clrMapOvr>
    <a:masterClrMapping/>
  </p:clrMapOvr>
  <p:timing>
    <p:tnLst>
      <p:par>
        <p:cTn id="1" dur="indefinite" restart="never" nodeType="tmRoot"/>
      </p:par>
    </p:tnLst>
  </p:timing>
</p:sldLayout>
</file>

<file path=ppt/slideLayouts/slideLayout1149.xml><?xml version="1.0" encoding="utf-8"?>
<p:sldLayout xmlns:a="http://schemas.openxmlformats.org/drawingml/2006/main" xmlns:r="http://schemas.openxmlformats.org/officeDocument/2006/relationships" xmlns:p="http://schemas.openxmlformats.org/presentationml/2006/main" preserve="1" userDrawn="1">
  <p:cSld name="6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06973346"/>
      </p:ext>
    </p:extLst>
  </p:cSld>
  <p:clrMapOvr>
    <a:masterClrMapping/>
  </p:clrMapOvr>
  <p:timing>
    <p:tnLst>
      <p:par>
        <p:cTn id="1" dur="indefinite" restart="never" nodeType="tmRoot"/>
      </p:par>
    </p:tnLst>
  </p:timing>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preserve="1" userDrawn="1">
  <p:cSld name="43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73519380"/>
      </p:ext>
    </p:extLst>
  </p:cSld>
  <p:clrMapOvr>
    <a:masterClrMapping/>
  </p:clrMapOvr>
  <p:timing>
    <p:tnLst>
      <p:par>
        <p:cTn id="1" dur="indefinite" restart="never" nodeType="tmRoot"/>
      </p:par>
    </p:tnLst>
  </p:timing>
</p:sldLayout>
</file>

<file path=ppt/slideLayouts/slideLayout1150.xml><?xml version="1.0" encoding="utf-8"?>
<p:sldLayout xmlns:a="http://schemas.openxmlformats.org/drawingml/2006/main" xmlns:r="http://schemas.openxmlformats.org/officeDocument/2006/relationships" xmlns:p="http://schemas.openxmlformats.org/presentationml/2006/main" preserve="1" userDrawn="1">
  <p:cSld name="5_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458520304"/>
      </p:ext>
    </p:extLst>
  </p:cSld>
  <p:clrMapOvr>
    <a:masterClrMapping/>
  </p:clrMapOvr>
  <p:timing>
    <p:tnLst>
      <p:par>
        <p:cTn id="1" dur="indefinite" restart="never" nodeType="tmRoot"/>
      </p:par>
    </p:tnLst>
  </p:timing>
</p:sldLayout>
</file>

<file path=ppt/slideLayouts/slideLayout1151.xml><?xml version="1.0" encoding="utf-8"?>
<p:sldLayout xmlns:a="http://schemas.openxmlformats.org/drawingml/2006/main" xmlns:r="http://schemas.openxmlformats.org/officeDocument/2006/relationships" xmlns:p="http://schemas.openxmlformats.org/presentationml/2006/main" preserve="1" userDrawn="1">
  <p:cSld name="15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67959841"/>
      </p:ext>
    </p:extLst>
  </p:cSld>
  <p:clrMapOvr>
    <a:masterClrMapping/>
  </p:clrMapOvr>
  <p:timing>
    <p:tnLst>
      <p:par>
        <p:cTn id="1" dur="indefinite" restart="never" nodeType="tmRoot"/>
      </p:par>
    </p:tnLst>
  </p:timing>
</p:sldLayout>
</file>

<file path=ppt/slideLayouts/slideLayout1152.xml><?xml version="1.0" encoding="utf-8"?>
<p:sldLayout xmlns:a="http://schemas.openxmlformats.org/drawingml/2006/main" xmlns:r="http://schemas.openxmlformats.org/officeDocument/2006/relationships" xmlns:p="http://schemas.openxmlformats.org/presentationml/2006/main" preserve="1" userDrawn="1">
  <p:cSld name="15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64571401"/>
      </p:ext>
    </p:extLst>
  </p:cSld>
  <p:clrMapOvr>
    <a:masterClrMapping/>
  </p:clrMapOvr>
  <p:timing>
    <p:tnLst>
      <p:par>
        <p:cTn id="1" dur="indefinite" restart="never" nodeType="tmRoot"/>
      </p:par>
    </p:tnLst>
  </p:timing>
</p:sldLayout>
</file>

<file path=ppt/slideLayouts/slideLayout1153.xml><?xml version="1.0" encoding="utf-8"?>
<p:sldLayout xmlns:a="http://schemas.openxmlformats.org/drawingml/2006/main" xmlns:r="http://schemas.openxmlformats.org/officeDocument/2006/relationships" xmlns:p="http://schemas.openxmlformats.org/presentationml/2006/main" preserve="1" userDrawn="1">
  <p:cSld name="15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574366041"/>
      </p:ext>
    </p:extLst>
  </p:cSld>
  <p:clrMapOvr>
    <a:masterClrMapping/>
  </p:clrMapOvr>
  <p:timing>
    <p:tnLst>
      <p:par>
        <p:cTn id="1" dur="indefinite" restart="never" nodeType="tmRoot"/>
      </p:par>
    </p:tnLst>
  </p:timing>
</p:sldLayout>
</file>

<file path=ppt/slideLayouts/slideLayout1154.xml><?xml version="1.0" encoding="utf-8"?>
<p:sldLayout xmlns:a="http://schemas.openxmlformats.org/drawingml/2006/main" xmlns:r="http://schemas.openxmlformats.org/officeDocument/2006/relationships" xmlns:p="http://schemas.openxmlformats.org/presentationml/2006/main" preserve="1" userDrawn="1">
  <p:cSld name="5_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600238488"/>
      </p:ext>
    </p:extLst>
  </p:cSld>
  <p:clrMapOvr>
    <a:masterClrMapping/>
  </p:clrMapOvr>
  <p:timing>
    <p:tnLst>
      <p:par>
        <p:cTn id="1" dur="indefinite" restart="never" nodeType="tmRoot"/>
      </p:par>
    </p:tnLst>
  </p:timing>
</p:sldLayout>
</file>

<file path=ppt/slideLayouts/slideLayout1155.xml><?xml version="1.0" encoding="utf-8"?>
<p:sldLayout xmlns:a="http://schemas.openxmlformats.org/drawingml/2006/main" xmlns:r="http://schemas.openxmlformats.org/officeDocument/2006/relationships" xmlns:p="http://schemas.openxmlformats.org/presentationml/2006/main" preserve="1" userDrawn="1">
  <p:cSld name="5_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684755638"/>
      </p:ext>
    </p:extLst>
  </p:cSld>
  <p:clrMapOvr>
    <a:masterClrMapping/>
  </p:clrMapOvr>
  <p:timing>
    <p:tnLst>
      <p:par>
        <p:cTn id="1" dur="indefinite" restart="never" nodeType="tmRoot"/>
      </p:par>
    </p:tnLst>
  </p:timing>
</p:sldLayout>
</file>

<file path=ppt/slideLayouts/slideLayout1156.xml><?xml version="1.0" encoding="utf-8"?>
<p:sldLayout xmlns:a="http://schemas.openxmlformats.org/drawingml/2006/main" xmlns:r="http://schemas.openxmlformats.org/officeDocument/2006/relationships" xmlns:p="http://schemas.openxmlformats.org/presentationml/2006/main" preserve="1" userDrawn="1">
  <p:cSld name="5_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7771000"/>
      </p:ext>
    </p:extLst>
  </p:cSld>
  <p:clrMapOvr>
    <a:masterClrMapping/>
  </p:clrMapOvr>
  <p:timing>
    <p:tnLst>
      <p:par>
        <p:cTn id="1" dur="indefinite" restart="never" nodeType="tmRoot"/>
      </p:par>
    </p:tnLst>
  </p:timing>
</p:sldLayout>
</file>

<file path=ppt/slideLayouts/slideLayout1157.xml><?xml version="1.0" encoding="utf-8"?>
<p:sldLayout xmlns:a="http://schemas.openxmlformats.org/drawingml/2006/main" xmlns:r="http://schemas.openxmlformats.org/officeDocument/2006/relationships" xmlns:p="http://schemas.openxmlformats.org/presentationml/2006/main" preserve="1" userDrawn="1">
  <p:cSld name="5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87404627"/>
      </p:ext>
    </p:extLst>
  </p:cSld>
  <p:clrMapOvr>
    <a:masterClrMapping/>
  </p:clrMapOvr>
  <p:timing>
    <p:tnLst>
      <p:par>
        <p:cTn id="1" dur="indefinite" restart="never" nodeType="tmRoot"/>
      </p:par>
    </p:tnLst>
  </p:timing>
</p:sldLayout>
</file>

<file path=ppt/slideLayouts/slideLayout1158.xml><?xml version="1.0" encoding="utf-8"?>
<p:sldLayout xmlns:a="http://schemas.openxmlformats.org/drawingml/2006/main" xmlns:r="http://schemas.openxmlformats.org/officeDocument/2006/relationships" xmlns:p="http://schemas.openxmlformats.org/presentationml/2006/main" userDrawn="1">
  <p:cSld name="15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45972959"/>
      </p:ext>
    </p:extLst>
  </p:cSld>
  <p:clrMapOvr>
    <a:masterClrMapping/>
  </p:clrMapOvr>
  <p:timing>
    <p:tnLst>
      <p:par>
        <p:cTn id="1" dur="indefinite" restart="never" nodeType="tmRoot"/>
      </p:par>
    </p:tnLst>
  </p:timing>
</p:sldLayout>
</file>

<file path=ppt/slideLayouts/slideLayout1159.xml><?xml version="1.0" encoding="utf-8"?>
<p:sldLayout xmlns:a="http://schemas.openxmlformats.org/drawingml/2006/main" xmlns:r="http://schemas.openxmlformats.org/officeDocument/2006/relationships" xmlns:p="http://schemas.openxmlformats.org/presentationml/2006/main" userDrawn="1">
  <p:cSld name="15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111268197"/>
      </p:ext>
    </p:extLst>
  </p:cSld>
  <p:clrMapOvr>
    <a:masterClrMapping/>
  </p:clrMapOvr>
  <p:timing>
    <p:tnLst>
      <p:par>
        <p:cTn id="1" dur="indefinite" restart="never" nodeType="tmRoot"/>
      </p:par>
    </p:tnLst>
  </p:timing>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44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5"/>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267"/>
            <a:ext cx="3357563" cy="1643062"/>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419081390"/>
      </p:ext>
    </p:extLst>
  </p:cSld>
  <p:clrMapOvr>
    <a:masterClrMapping/>
  </p:clrMapOvr>
  <p:timing>
    <p:tnLst>
      <p:par>
        <p:cTn id="1" dur="indefinite" restart="never" nodeType="tmRoot"/>
      </p:par>
    </p:tnLst>
  </p:timing>
</p:sldLayout>
</file>

<file path=ppt/slideLayouts/slideLayout1160.xml><?xml version="1.0" encoding="utf-8"?>
<p:sldLayout xmlns:a="http://schemas.openxmlformats.org/drawingml/2006/main" xmlns:r="http://schemas.openxmlformats.org/officeDocument/2006/relationships" xmlns:p="http://schemas.openxmlformats.org/presentationml/2006/main" userDrawn="1">
  <p:cSld name="15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717892374"/>
      </p:ext>
    </p:extLst>
  </p:cSld>
  <p:clrMapOvr>
    <a:masterClrMapping/>
  </p:clrMapOvr>
  <p:timing>
    <p:tnLst>
      <p:par>
        <p:cTn id="1" dur="indefinite" restart="never" nodeType="tmRoot"/>
      </p:par>
    </p:tnLst>
  </p:timing>
</p:sldLayout>
</file>

<file path=ppt/slideLayouts/slideLayout1161.xml><?xml version="1.0" encoding="utf-8"?>
<p:sldLayout xmlns:a="http://schemas.openxmlformats.org/drawingml/2006/main" xmlns:r="http://schemas.openxmlformats.org/officeDocument/2006/relationships" xmlns:p="http://schemas.openxmlformats.org/presentationml/2006/main" userDrawn="1">
  <p:cSld name="15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63042524"/>
      </p:ext>
    </p:extLst>
  </p:cSld>
  <p:clrMapOvr>
    <a:masterClrMapping/>
  </p:clrMapOvr>
  <p:timing>
    <p:tnLst>
      <p:par>
        <p:cTn id="1" dur="indefinite" restart="never" nodeType="tmRoot"/>
      </p:par>
    </p:tnLst>
  </p:timing>
</p:sldLayout>
</file>

<file path=ppt/slideLayouts/slideLayout1162.xml><?xml version="1.0" encoding="utf-8"?>
<p:sldLayout xmlns:a="http://schemas.openxmlformats.org/drawingml/2006/main" xmlns:r="http://schemas.openxmlformats.org/officeDocument/2006/relationships" xmlns:p="http://schemas.openxmlformats.org/presentationml/2006/main" userDrawn="1">
  <p:cSld name="15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36742371"/>
      </p:ext>
    </p:extLst>
  </p:cSld>
  <p:clrMapOvr>
    <a:masterClrMapping/>
  </p:clrMapOvr>
  <p:timing>
    <p:tnLst>
      <p:par>
        <p:cTn id="1" dur="indefinite" restart="never" nodeType="tmRoot"/>
      </p:par>
    </p:tnLst>
  </p:timing>
</p:sldLayout>
</file>

<file path=ppt/slideLayouts/slideLayout1163.xml><?xml version="1.0" encoding="utf-8"?>
<p:sldLayout xmlns:a="http://schemas.openxmlformats.org/drawingml/2006/main" xmlns:r="http://schemas.openxmlformats.org/officeDocument/2006/relationships" xmlns:p="http://schemas.openxmlformats.org/presentationml/2006/main" userDrawn="1">
  <p:cSld name="15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61004397"/>
      </p:ext>
    </p:extLst>
  </p:cSld>
  <p:clrMapOvr>
    <a:masterClrMapping/>
  </p:clrMapOvr>
  <p:timing>
    <p:tnLst>
      <p:par>
        <p:cTn id="1" dur="indefinite" restart="never" nodeType="tmRoot"/>
      </p:par>
    </p:tnLst>
  </p:timing>
</p:sldLayout>
</file>

<file path=ppt/slideLayouts/slideLayout1164.xml><?xml version="1.0" encoding="utf-8"?>
<p:sldLayout xmlns:a="http://schemas.openxmlformats.org/drawingml/2006/main" xmlns:r="http://schemas.openxmlformats.org/officeDocument/2006/relationships" xmlns:p="http://schemas.openxmlformats.org/presentationml/2006/main" userDrawn="1">
  <p:cSld name="16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93461149"/>
      </p:ext>
    </p:extLst>
  </p:cSld>
  <p:clrMapOvr>
    <a:masterClrMapping/>
  </p:clrMapOvr>
  <p:timing>
    <p:tnLst>
      <p:par>
        <p:cTn id="1" dur="indefinite" restart="never" nodeType="tmRoot"/>
      </p:par>
    </p:tnLst>
  </p:timing>
</p:sldLayout>
</file>

<file path=ppt/slideLayouts/slideLayout1165.xml><?xml version="1.0" encoding="utf-8"?>
<p:sldLayout xmlns:a="http://schemas.openxmlformats.org/drawingml/2006/main" xmlns:r="http://schemas.openxmlformats.org/officeDocument/2006/relationships" xmlns:p="http://schemas.openxmlformats.org/presentationml/2006/main" userDrawn="1">
  <p:cSld name="16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36212170"/>
      </p:ext>
    </p:extLst>
  </p:cSld>
  <p:clrMapOvr>
    <a:masterClrMapping/>
  </p:clrMapOvr>
  <p:timing>
    <p:tnLst>
      <p:par>
        <p:cTn id="1" dur="indefinite" restart="never" nodeType="tmRoot"/>
      </p:par>
    </p:tnLst>
  </p:timing>
</p:sldLayout>
</file>

<file path=ppt/slideLayouts/slideLayout1166.xml><?xml version="1.0" encoding="utf-8"?>
<p:sldLayout xmlns:a="http://schemas.openxmlformats.org/drawingml/2006/main" xmlns:r="http://schemas.openxmlformats.org/officeDocument/2006/relationships" xmlns:p="http://schemas.openxmlformats.org/presentationml/2006/main" showMasterSp="0" preserve="1" userDrawn="1">
  <p:cSld name="205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442684806"/>
      </p:ext>
    </p:extLst>
  </p:cSld>
  <p:clrMapOvr>
    <a:masterClrMapping/>
  </p:clrMapOvr>
  <p:timing>
    <p:tnLst>
      <p:par>
        <p:cTn id="1" dur="indefinite" restart="never" nodeType="tmRoot"/>
      </p:par>
    </p:tnLst>
  </p:timing>
</p:sldLayout>
</file>

<file path=ppt/slideLayouts/slideLayout1167.xml><?xml version="1.0" encoding="utf-8"?>
<p:sldLayout xmlns:a="http://schemas.openxmlformats.org/drawingml/2006/main" xmlns:r="http://schemas.openxmlformats.org/officeDocument/2006/relationships" xmlns:p="http://schemas.openxmlformats.org/presentationml/2006/main" preserve="1" userDrawn="1">
  <p:cSld name="20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328272974"/>
      </p:ext>
    </p:extLst>
  </p:cSld>
  <p:clrMapOvr>
    <a:masterClrMapping/>
  </p:clrMapOvr>
  <p:timing>
    <p:tnLst>
      <p:par>
        <p:cTn id="1" dur="indefinite" restart="never" nodeType="tmRoot"/>
      </p:par>
    </p:tnLst>
  </p:timing>
</p:sldLayout>
</file>

<file path=ppt/slideLayouts/slideLayout1168.xml><?xml version="1.0" encoding="utf-8"?>
<p:sldLayout xmlns:a="http://schemas.openxmlformats.org/drawingml/2006/main" xmlns:r="http://schemas.openxmlformats.org/officeDocument/2006/relationships" xmlns:p="http://schemas.openxmlformats.org/presentationml/2006/main" preserve="1" userDrawn="1">
  <p:cSld name="207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769163645"/>
      </p:ext>
    </p:extLst>
  </p:cSld>
  <p:clrMapOvr>
    <a:masterClrMapping/>
  </p:clrMapOvr>
  <p:timing>
    <p:tnLst>
      <p:par>
        <p:cTn id="1" dur="indefinite" restart="never" nodeType="tmRoot"/>
      </p:par>
    </p:tnLst>
  </p:timing>
</p:sldLayout>
</file>

<file path=ppt/slideLayouts/slideLayout1169.xml><?xml version="1.0" encoding="utf-8"?>
<p:sldLayout xmlns:a="http://schemas.openxmlformats.org/drawingml/2006/main" xmlns:r="http://schemas.openxmlformats.org/officeDocument/2006/relationships" xmlns:p="http://schemas.openxmlformats.org/presentationml/2006/main" preserve="1" userDrawn="1">
  <p:cSld name="208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4271441809"/>
      </p:ext>
    </p:extLst>
  </p:cSld>
  <p:clrMapOvr>
    <a:masterClrMapping/>
  </p:clrMapOvr>
  <p:timing>
    <p:tnLst>
      <p:par>
        <p:cTn id="1" dur="indefinite" restart="never" nodeType="tmRoot"/>
      </p:par>
    </p:tnLst>
  </p:timing>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45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3"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487975315"/>
      </p:ext>
    </p:extLst>
  </p:cSld>
  <p:clrMapOvr>
    <a:masterClrMapping/>
  </p:clrMapOvr>
  <p:timing>
    <p:tnLst>
      <p:par>
        <p:cTn id="1" dur="indefinite" restart="never" nodeType="tmRoot"/>
      </p:par>
    </p:tnLst>
  </p:timing>
</p:sldLayout>
</file>

<file path=ppt/slideLayouts/slideLayout1170.xml><?xml version="1.0" encoding="utf-8"?>
<p:sldLayout xmlns:a="http://schemas.openxmlformats.org/drawingml/2006/main" xmlns:r="http://schemas.openxmlformats.org/officeDocument/2006/relationships" xmlns:p="http://schemas.openxmlformats.org/presentationml/2006/main" preserve="1" userDrawn="1">
  <p:cSld name="209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292664373"/>
      </p:ext>
    </p:extLst>
  </p:cSld>
  <p:clrMapOvr>
    <a:masterClrMapping/>
  </p:clrMapOvr>
  <p:timing>
    <p:tnLst>
      <p:par>
        <p:cTn id="1" dur="indefinite" restart="never" nodeType="tmRoot"/>
      </p:par>
    </p:tnLst>
  </p:timing>
</p:sldLayout>
</file>

<file path=ppt/slideLayouts/slideLayout1171.xml><?xml version="1.0" encoding="utf-8"?>
<p:sldLayout xmlns:a="http://schemas.openxmlformats.org/drawingml/2006/main" xmlns:r="http://schemas.openxmlformats.org/officeDocument/2006/relationships" xmlns:p="http://schemas.openxmlformats.org/presentationml/2006/main" preserve="1" userDrawn="1">
  <p:cSld name="210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694202311"/>
      </p:ext>
    </p:extLst>
  </p:cSld>
  <p:clrMapOvr>
    <a:masterClrMapping/>
  </p:clrMapOvr>
  <p:timing>
    <p:tnLst>
      <p:par>
        <p:cTn id="1" dur="indefinite" restart="never" nodeType="tmRoot"/>
      </p:par>
    </p:tnLst>
  </p:timing>
</p:sldLayout>
</file>

<file path=ppt/slideLayouts/slideLayout1172.xml><?xml version="1.0" encoding="utf-8"?>
<p:sldLayout xmlns:a="http://schemas.openxmlformats.org/drawingml/2006/main" xmlns:r="http://schemas.openxmlformats.org/officeDocument/2006/relationships" xmlns:p="http://schemas.openxmlformats.org/presentationml/2006/main" preserve="1" userDrawn="1">
  <p:cSld name="211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253367989"/>
      </p:ext>
    </p:extLst>
  </p:cSld>
  <p:clrMapOvr>
    <a:masterClrMapping/>
  </p:clrMapOvr>
  <p:timing>
    <p:tnLst>
      <p:par>
        <p:cTn id="1" dur="indefinite" restart="never" nodeType="tmRoot"/>
      </p:par>
    </p:tnLst>
  </p:timing>
</p:sldLayout>
</file>

<file path=ppt/slideLayouts/slideLayout1173.xml><?xml version="1.0" encoding="utf-8"?>
<p:sldLayout xmlns:a="http://schemas.openxmlformats.org/drawingml/2006/main" xmlns:r="http://schemas.openxmlformats.org/officeDocument/2006/relationships" xmlns:p="http://schemas.openxmlformats.org/presentationml/2006/main" userDrawn="1">
  <p:cSld name="21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2025/3/9</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3118492794"/>
      </p:ext>
    </p:extLst>
  </p:cSld>
  <p:clrMapOvr>
    <a:masterClrMapping/>
  </p:clrMapOvr>
</p:sldLayout>
</file>

<file path=ppt/slideLayouts/slideLayout1174.xml><?xml version="1.0" encoding="utf-8"?>
<p:sldLayout xmlns:a="http://schemas.openxmlformats.org/drawingml/2006/main" xmlns:r="http://schemas.openxmlformats.org/officeDocument/2006/relationships" xmlns:p="http://schemas.openxmlformats.org/presentationml/2006/main" preserve="1" userDrawn="1">
  <p:cSld name="7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385441446"/>
      </p:ext>
    </p:extLst>
  </p:cSld>
  <p:clrMapOvr>
    <a:masterClrMapping/>
  </p:clrMapOvr>
  <p:timing>
    <p:tnLst>
      <p:par>
        <p:cTn id="1" dur="indefinite" restart="never" nodeType="tmRoot"/>
      </p:par>
    </p:tnLst>
  </p:timing>
</p:sldLayout>
</file>

<file path=ppt/slideLayouts/slideLayout1175.xml><?xml version="1.0" encoding="utf-8"?>
<p:sldLayout xmlns:a="http://schemas.openxmlformats.org/drawingml/2006/main" xmlns:r="http://schemas.openxmlformats.org/officeDocument/2006/relationships" xmlns:p="http://schemas.openxmlformats.org/presentationml/2006/main" userDrawn="1">
  <p:cSld name="21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2025/3/9</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3060620990"/>
      </p:ext>
    </p:extLst>
  </p:cSld>
  <p:clrMapOvr>
    <a:masterClrMapping/>
  </p:clrMapOvr>
</p:sldLayout>
</file>

<file path=ppt/slideLayouts/slideLayout1176.xml><?xml version="1.0" encoding="utf-8"?>
<p:sldLayout xmlns:a="http://schemas.openxmlformats.org/drawingml/2006/main" xmlns:r="http://schemas.openxmlformats.org/officeDocument/2006/relationships" xmlns:p="http://schemas.openxmlformats.org/presentationml/2006/main" preserve="1" userDrawn="1">
  <p:cSld name="7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23517510"/>
      </p:ext>
    </p:extLst>
  </p:cSld>
  <p:clrMapOvr>
    <a:masterClrMapping/>
  </p:clrMapOvr>
  <p:timing>
    <p:tnLst>
      <p:par>
        <p:cTn id="1" dur="indefinite" restart="never" nodeType="tmRoot"/>
      </p:par>
    </p:tnLst>
  </p:timing>
</p:sldLayout>
</file>

<file path=ppt/slideLayouts/slideLayout1177.xml><?xml version="1.0" encoding="utf-8"?>
<p:sldLayout xmlns:a="http://schemas.openxmlformats.org/drawingml/2006/main" xmlns:r="http://schemas.openxmlformats.org/officeDocument/2006/relationships" xmlns:p="http://schemas.openxmlformats.org/presentationml/2006/main" userDrawn="1">
  <p:cSld name="21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2025/3/9</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1448103784"/>
      </p:ext>
    </p:extLst>
  </p:cSld>
  <p:clrMapOvr>
    <a:masterClrMapping/>
  </p:clrMapOvr>
</p:sldLayout>
</file>

<file path=ppt/slideLayouts/slideLayout1178.xml><?xml version="1.0" encoding="utf-8"?>
<p:sldLayout xmlns:a="http://schemas.openxmlformats.org/drawingml/2006/main" xmlns:r="http://schemas.openxmlformats.org/officeDocument/2006/relationships" xmlns:p="http://schemas.openxmlformats.org/presentationml/2006/main" preserve="1" userDrawn="1">
  <p:cSld name="7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180743116"/>
      </p:ext>
    </p:extLst>
  </p:cSld>
  <p:clrMapOvr>
    <a:masterClrMapping/>
  </p:clrMapOvr>
  <p:timing>
    <p:tnLst>
      <p:par>
        <p:cTn id="1" dur="indefinite" restart="never" nodeType="tmRoot"/>
      </p:par>
    </p:tnLst>
  </p:timing>
</p:sldLayout>
</file>

<file path=ppt/slideLayouts/slideLayout1179.xml><?xml version="1.0" encoding="utf-8"?>
<p:sldLayout xmlns:a="http://schemas.openxmlformats.org/drawingml/2006/main" xmlns:r="http://schemas.openxmlformats.org/officeDocument/2006/relationships" xmlns:p="http://schemas.openxmlformats.org/presentationml/2006/main" userDrawn="1">
  <p:cSld name="21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2025/3/9</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3601867893"/>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46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2" y="2349500"/>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0"/>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5" y="2349500"/>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892430000"/>
      </p:ext>
    </p:extLst>
  </p:cSld>
  <p:clrMapOvr>
    <a:masterClrMapping/>
  </p:clrMapOvr>
  <p:timing>
    <p:tnLst>
      <p:par>
        <p:cTn id="1" dur="indefinite" restart="never" nodeType="tmRoot"/>
      </p:par>
    </p:tnLst>
  </p:timing>
</p:sldLayout>
</file>

<file path=ppt/slideLayouts/slideLayout1180.xml><?xml version="1.0" encoding="utf-8"?>
<p:sldLayout xmlns:a="http://schemas.openxmlformats.org/drawingml/2006/main" xmlns:r="http://schemas.openxmlformats.org/officeDocument/2006/relationships" xmlns:p="http://schemas.openxmlformats.org/presentationml/2006/main" preserve="1" userDrawn="1">
  <p:cSld name="7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922236928"/>
      </p:ext>
    </p:extLst>
  </p:cSld>
  <p:clrMapOvr>
    <a:masterClrMapping/>
  </p:clrMapOvr>
  <p:timing>
    <p:tnLst>
      <p:par>
        <p:cTn id="1" dur="indefinite" restart="never" nodeType="tmRoot"/>
      </p:par>
    </p:tnLst>
  </p:timing>
</p:sldLayout>
</file>

<file path=ppt/slideLayouts/slideLayout1181.xml><?xml version="1.0" encoding="utf-8"?>
<p:sldLayout xmlns:a="http://schemas.openxmlformats.org/drawingml/2006/main" xmlns:r="http://schemas.openxmlformats.org/officeDocument/2006/relationships" xmlns:p="http://schemas.openxmlformats.org/presentationml/2006/main" userDrawn="1">
  <p:cSld name="21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2025/3/9</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873663185"/>
      </p:ext>
    </p:extLst>
  </p:cSld>
  <p:clrMapOvr>
    <a:masterClrMapping/>
  </p:clrMapOvr>
</p:sldLayout>
</file>

<file path=ppt/slideLayouts/slideLayout1182.xml><?xml version="1.0" encoding="utf-8"?>
<p:sldLayout xmlns:a="http://schemas.openxmlformats.org/drawingml/2006/main" xmlns:r="http://schemas.openxmlformats.org/officeDocument/2006/relationships" xmlns:p="http://schemas.openxmlformats.org/presentationml/2006/main" preserve="1" userDrawn="1">
  <p:cSld name="7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631815038"/>
      </p:ext>
    </p:extLst>
  </p:cSld>
  <p:clrMapOvr>
    <a:masterClrMapping/>
  </p:clrMapOvr>
  <p:timing>
    <p:tnLst>
      <p:par>
        <p:cTn id="1" dur="indefinite" restart="never" nodeType="tmRoot"/>
      </p:par>
    </p:tnLst>
  </p:timing>
</p:sldLayout>
</file>

<file path=ppt/slideLayouts/slideLayout1183.xml><?xml version="1.0" encoding="utf-8"?>
<p:sldLayout xmlns:a="http://schemas.openxmlformats.org/drawingml/2006/main" xmlns:r="http://schemas.openxmlformats.org/officeDocument/2006/relationships" xmlns:p="http://schemas.openxmlformats.org/presentationml/2006/main" showMasterSp="0" preserve="1" userDrawn="1">
  <p:cSld name="217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9720704"/>
      </p:ext>
    </p:extLst>
  </p:cSld>
  <p:clrMapOvr>
    <a:masterClrMapping/>
  </p:clrMapOvr>
  <p:timing>
    <p:tnLst>
      <p:par>
        <p:cTn id="1" dur="indefinite" restart="never" nodeType="tmRoot"/>
      </p:par>
    </p:tnLst>
  </p:timing>
</p:sldLayout>
</file>

<file path=ppt/slideLayouts/slideLayout1184.xml><?xml version="1.0" encoding="utf-8"?>
<p:sldLayout xmlns:a="http://schemas.openxmlformats.org/drawingml/2006/main" xmlns:r="http://schemas.openxmlformats.org/officeDocument/2006/relationships" xmlns:p="http://schemas.openxmlformats.org/presentationml/2006/main" preserve="1" userDrawn="1">
  <p:cSld name="218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004374579"/>
      </p:ext>
    </p:extLst>
  </p:cSld>
  <p:clrMapOvr>
    <a:masterClrMapping/>
  </p:clrMapOvr>
  <p:timing>
    <p:tnLst>
      <p:par>
        <p:cTn id="1" dur="indefinite" restart="never" nodeType="tmRoot"/>
      </p:par>
    </p:tnLst>
  </p:timing>
</p:sldLayout>
</file>

<file path=ppt/slideLayouts/slideLayout1185.xml><?xml version="1.0" encoding="utf-8"?>
<p:sldLayout xmlns:a="http://schemas.openxmlformats.org/drawingml/2006/main" xmlns:r="http://schemas.openxmlformats.org/officeDocument/2006/relationships" xmlns:p="http://schemas.openxmlformats.org/presentationml/2006/main" preserve="1" userDrawn="1">
  <p:cSld name="219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132138250"/>
      </p:ext>
    </p:extLst>
  </p:cSld>
  <p:clrMapOvr>
    <a:masterClrMapping/>
  </p:clrMapOvr>
  <p:timing>
    <p:tnLst>
      <p:par>
        <p:cTn id="1" dur="indefinite" restart="never" nodeType="tmRoot"/>
      </p:par>
    </p:tnLst>
  </p:timing>
</p:sldLayout>
</file>

<file path=ppt/slideLayouts/slideLayout1186.xml><?xml version="1.0" encoding="utf-8"?>
<p:sldLayout xmlns:a="http://schemas.openxmlformats.org/drawingml/2006/main" xmlns:r="http://schemas.openxmlformats.org/officeDocument/2006/relationships" xmlns:p="http://schemas.openxmlformats.org/presentationml/2006/main" preserve="1" userDrawn="1">
  <p:cSld name="220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1226079621"/>
      </p:ext>
    </p:extLst>
  </p:cSld>
  <p:clrMapOvr>
    <a:masterClrMapping/>
  </p:clrMapOvr>
  <p:timing>
    <p:tnLst>
      <p:par>
        <p:cTn id="1" dur="indefinite" restart="never" nodeType="tmRoot"/>
      </p:par>
    </p:tnLst>
  </p:timing>
</p:sldLayout>
</file>

<file path=ppt/slideLayouts/slideLayout1187.xml><?xml version="1.0" encoding="utf-8"?>
<p:sldLayout xmlns:a="http://schemas.openxmlformats.org/drawingml/2006/main" xmlns:r="http://schemas.openxmlformats.org/officeDocument/2006/relationships" xmlns:p="http://schemas.openxmlformats.org/presentationml/2006/main" preserve="1" userDrawn="1">
  <p:cSld name="221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941353709"/>
      </p:ext>
    </p:extLst>
  </p:cSld>
  <p:clrMapOvr>
    <a:masterClrMapping/>
  </p:clrMapOvr>
  <p:timing>
    <p:tnLst>
      <p:par>
        <p:cTn id="1" dur="indefinite" restart="never" nodeType="tmRoot"/>
      </p:par>
    </p:tnLst>
  </p:timing>
</p:sldLayout>
</file>

<file path=ppt/slideLayouts/slideLayout1188.xml><?xml version="1.0" encoding="utf-8"?>
<p:sldLayout xmlns:a="http://schemas.openxmlformats.org/drawingml/2006/main" xmlns:r="http://schemas.openxmlformats.org/officeDocument/2006/relationships" xmlns:p="http://schemas.openxmlformats.org/presentationml/2006/main" preserve="1" userDrawn="1">
  <p:cSld name="222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862722736"/>
      </p:ext>
    </p:extLst>
  </p:cSld>
  <p:clrMapOvr>
    <a:masterClrMapping/>
  </p:clrMapOvr>
  <p:timing>
    <p:tnLst>
      <p:par>
        <p:cTn id="1" dur="indefinite" restart="never" nodeType="tmRoot"/>
      </p:par>
    </p:tnLst>
  </p:timing>
</p:sldLayout>
</file>

<file path=ppt/slideLayouts/slideLayout1189.xml><?xml version="1.0" encoding="utf-8"?>
<p:sldLayout xmlns:a="http://schemas.openxmlformats.org/drawingml/2006/main" xmlns:r="http://schemas.openxmlformats.org/officeDocument/2006/relationships" xmlns:p="http://schemas.openxmlformats.org/presentationml/2006/main" preserve="1" userDrawn="1">
  <p:cSld name="223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943743318"/>
      </p:ext>
    </p:extLst>
  </p:cSld>
  <p:clrMapOvr>
    <a:masterClrMapping/>
  </p:clrMapOvr>
  <p:timing>
    <p:tnLst>
      <p:par>
        <p:cTn id="1" dur="indefinite" restart="never" nodeType="tmRoot"/>
      </p:par>
    </p:tnLst>
  </p:timing>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47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40" y="1882722"/>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558614684"/>
      </p:ext>
    </p:extLst>
  </p:cSld>
  <p:clrMapOvr>
    <a:masterClrMapping/>
  </p:clrMapOvr>
  <p:timing>
    <p:tnLst>
      <p:par>
        <p:cTn id="1" dur="indefinite" restart="never" nodeType="tmRoot"/>
      </p:par>
    </p:tnLst>
  </p:timing>
</p:sldLayout>
</file>

<file path=ppt/slideLayouts/slideLayout1190.xml><?xml version="1.0" encoding="utf-8"?>
<p:sldLayout xmlns:a="http://schemas.openxmlformats.org/drawingml/2006/main" xmlns:r="http://schemas.openxmlformats.org/officeDocument/2006/relationships" xmlns:p="http://schemas.openxmlformats.org/presentationml/2006/main" userDrawn="1">
  <p:cSld name="22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2025/3/9</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831322851"/>
      </p:ext>
    </p:extLst>
  </p:cSld>
  <p:clrMapOvr>
    <a:masterClrMapping/>
  </p:clrMapOvr>
</p:sldLayout>
</file>

<file path=ppt/slideLayouts/slideLayout1191.xml><?xml version="1.0" encoding="utf-8"?>
<p:sldLayout xmlns:a="http://schemas.openxmlformats.org/drawingml/2006/main" xmlns:r="http://schemas.openxmlformats.org/officeDocument/2006/relationships" xmlns:p="http://schemas.openxmlformats.org/presentationml/2006/main" preserve="1" userDrawn="1">
  <p:cSld name="8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22649462"/>
      </p:ext>
    </p:extLst>
  </p:cSld>
  <p:clrMapOvr>
    <a:masterClrMapping/>
  </p:clrMapOvr>
  <p:timing>
    <p:tnLst>
      <p:par>
        <p:cTn id="1" dur="indefinite" restart="never" nodeType="tmRoot"/>
      </p:par>
    </p:tnLst>
  </p:timing>
</p:sldLayout>
</file>

<file path=ppt/slideLayouts/slideLayout1192.xml><?xml version="1.0" encoding="utf-8"?>
<p:sldLayout xmlns:a="http://schemas.openxmlformats.org/drawingml/2006/main" xmlns:r="http://schemas.openxmlformats.org/officeDocument/2006/relationships" xmlns:p="http://schemas.openxmlformats.org/presentationml/2006/main" userDrawn="1">
  <p:cSld name="22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2025/3/9</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1095048733"/>
      </p:ext>
    </p:extLst>
  </p:cSld>
  <p:clrMapOvr>
    <a:masterClrMapping/>
  </p:clrMapOvr>
</p:sldLayout>
</file>

<file path=ppt/slideLayouts/slideLayout1193.xml><?xml version="1.0" encoding="utf-8"?>
<p:sldLayout xmlns:a="http://schemas.openxmlformats.org/drawingml/2006/main" xmlns:r="http://schemas.openxmlformats.org/officeDocument/2006/relationships" xmlns:p="http://schemas.openxmlformats.org/presentationml/2006/main" preserve="1" userDrawn="1">
  <p:cSld name="8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934729346"/>
      </p:ext>
    </p:extLst>
  </p:cSld>
  <p:clrMapOvr>
    <a:masterClrMapping/>
  </p:clrMapOvr>
  <p:timing>
    <p:tnLst>
      <p:par>
        <p:cTn id="1" dur="indefinite" restart="never" nodeType="tmRoot"/>
      </p:par>
    </p:tnLst>
  </p:timing>
</p:sldLayout>
</file>

<file path=ppt/slideLayouts/slideLayout1194.xml><?xml version="1.0" encoding="utf-8"?>
<p:sldLayout xmlns:a="http://schemas.openxmlformats.org/drawingml/2006/main" xmlns:r="http://schemas.openxmlformats.org/officeDocument/2006/relationships" xmlns:p="http://schemas.openxmlformats.org/presentationml/2006/main" userDrawn="1">
  <p:cSld name="22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2025/3/9</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3474416891"/>
      </p:ext>
    </p:extLst>
  </p:cSld>
  <p:clrMapOvr>
    <a:masterClrMapping/>
  </p:clrMapOvr>
</p:sldLayout>
</file>

<file path=ppt/slideLayouts/slideLayout1195.xml><?xml version="1.0" encoding="utf-8"?>
<p:sldLayout xmlns:a="http://schemas.openxmlformats.org/drawingml/2006/main" xmlns:r="http://schemas.openxmlformats.org/officeDocument/2006/relationships" xmlns:p="http://schemas.openxmlformats.org/presentationml/2006/main" preserve="1" userDrawn="1">
  <p:cSld name="8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974219901"/>
      </p:ext>
    </p:extLst>
  </p:cSld>
  <p:clrMapOvr>
    <a:masterClrMapping/>
  </p:clrMapOvr>
  <p:timing>
    <p:tnLst>
      <p:par>
        <p:cTn id="1" dur="indefinite" restart="never" nodeType="tmRoot"/>
      </p:par>
    </p:tnLst>
  </p:timing>
</p:sldLayout>
</file>

<file path=ppt/slideLayouts/slideLayout1196.xml><?xml version="1.0" encoding="utf-8"?>
<p:sldLayout xmlns:a="http://schemas.openxmlformats.org/drawingml/2006/main" xmlns:r="http://schemas.openxmlformats.org/officeDocument/2006/relationships" xmlns:p="http://schemas.openxmlformats.org/presentationml/2006/main" userDrawn="1">
  <p:cSld name="22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2025/3/9</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486488470"/>
      </p:ext>
    </p:extLst>
  </p:cSld>
  <p:clrMapOvr>
    <a:masterClrMapping/>
  </p:clrMapOvr>
</p:sldLayout>
</file>

<file path=ppt/slideLayouts/slideLayout1197.xml><?xml version="1.0" encoding="utf-8"?>
<p:sldLayout xmlns:a="http://schemas.openxmlformats.org/drawingml/2006/main" xmlns:r="http://schemas.openxmlformats.org/officeDocument/2006/relationships" xmlns:p="http://schemas.openxmlformats.org/presentationml/2006/main" preserve="1" userDrawn="1">
  <p:cSld name="8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213129753"/>
      </p:ext>
    </p:extLst>
  </p:cSld>
  <p:clrMapOvr>
    <a:masterClrMapping/>
  </p:clrMapOvr>
  <p:timing>
    <p:tnLst>
      <p:par>
        <p:cTn id="1" dur="indefinite" restart="never" nodeType="tmRoot"/>
      </p:par>
    </p:tnLst>
  </p:timing>
</p:sldLayout>
</file>

<file path=ppt/slideLayouts/slideLayout1198.xml><?xml version="1.0" encoding="utf-8"?>
<p:sldLayout xmlns:a="http://schemas.openxmlformats.org/drawingml/2006/main" xmlns:r="http://schemas.openxmlformats.org/officeDocument/2006/relationships" xmlns:p="http://schemas.openxmlformats.org/presentationml/2006/main" userDrawn="1">
  <p:cSld name="22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2025/3/9</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2751359693"/>
      </p:ext>
    </p:extLst>
  </p:cSld>
  <p:clrMapOvr>
    <a:masterClrMapping/>
  </p:clrMapOvr>
</p:sldLayout>
</file>

<file path=ppt/slideLayouts/slideLayout1199.xml><?xml version="1.0" encoding="utf-8"?>
<p:sldLayout xmlns:a="http://schemas.openxmlformats.org/drawingml/2006/main" xmlns:r="http://schemas.openxmlformats.org/officeDocument/2006/relationships" xmlns:p="http://schemas.openxmlformats.org/presentationml/2006/main" preserve="1" userDrawn="1">
  <p:cSld name="8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140650451"/>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0691295"/>
      </p:ext>
    </p:extLst>
  </p:cSld>
  <p:clrMapOvr>
    <a:masterClrMapping/>
  </p:clrMapOvr>
  <p:timing>
    <p:tnLst>
      <p:par>
        <p:cTn id="1" dur="indefinite" restart="never" nodeType="tmRoot"/>
      </p:par>
    </p:tnLst>
  </p:timing>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48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8" y="1840521"/>
            <a:ext cx="2240221" cy="2330858"/>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8" y="1840521"/>
            <a:ext cx="2240221" cy="2330858"/>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08023020"/>
      </p:ext>
    </p:extLst>
  </p:cSld>
  <p:clrMapOvr>
    <a:masterClrMapping/>
  </p:clrMapOvr>
  <p:timing>
    <p:tnLst>
      <p:par>
        <p:cTn id="1" dur="indefinite" restart="never" nodeType="tmRoot"/>
      </p:par>
    </p:tnLst>
  </p:timing>
</p:sldLayout>
</file>

<file path=ppt/slideLayouts/slideLayout1200.xml><?xml version="1.0" encoding="utf-8"?>
<p:sldLayout xmlns:a="http://schemas.openxmlformats.org/drawingml/2006/main" xmlns:r="http://schemas.openxmlformats.org/officeDocument/2006/relationships" xmlns:p="http://schemas.openxmlformats.org/presentationml/2006/main" userDrawn="1">
  <p:cSld name="229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1"/>
            <a:ext cx="2743200" cy="365125"/>
          </a:xfrm>
          <a:prstGeom prst="rect">
            <a:avLst/>
          </a:prstGeom>
        </p:spPr>
        <p:txBody>
          <a:bodyPr/>
          <a:lstStyle/>
          <a:p>
            <a:pPr defTabSz="914377"/>
            <a:fld id="{32BF82D2-7A68-459D-A996-9BDDA2518FA4}" type="datetimeFigureOut">
              <a:rPr lang="zh-CN" altLang="en-US" sz="1867" smtClean="0">
                <a:solidFill>
                  <a:prstClr val="black">
                    <a:tint val="75000"/>
                  </a:prstClr>
                </a:solidFill>
              </a:rPr>
              <a:pPr defTabSz="914377"/>
              <a:t>2025/3/9</a:t>
            </a:fld>
            <a:endParaRPr lang="zh-CN" altLang="en-US" sz="1867">
              <a:solidFill>
                <a:prstClr val="black">
                  <a:tint val="75000"/>
                </a:prstClr>
              </a:solidFill>
            </a:endParaRPr>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pPr defTabSz="914377"/>
            <a:endParaRPr lang="zh-CN" altLang="en-US" sz="1867">
              <a:solidFill>
                <a:prstClr val="black">
                  <a:tint val="75000"/>
                </a:prstClr>
              </a:solidFill>
            </a:endParaRPr>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pPr defTabSz="914377"/>
            <a:fld id="{3E01EE5D-26FB-46D5-A381-ECFB35BF1D34}" type="slidenum">
              <a:rPr lang="zh-CN" altLang="en-US" sz="1867" smtClean="0">
                <a:solidFill>
                  <a:prstClr val="black">
                    <a:tint val="75000"/>
                  </a:prstClr>
                </a:solidFill>
              </a:rPr>
              <a:pPr defTabSz="914377"/>
              <a:t>‹#›</a:t>
            </a:fld>
            <a:endParaRPr lang="zh-CN" altLang="en-US" sz="1867">
              <a:solidFill>
                <a:prstClr val="black">
                  <a:tint val="75000"/>
                </a:prstClr>
              </a:solidFill>
            </a:endParaRPr>
          </a:p>
        </p:txBody>
      </p:sp>
    </p:spTree>
    <p:extLst>
      <p:ext uri="{BB962C8B-B14F-4D97-AF65-F5344CB8AC3E}">
        <p14:creationId xmlns:p14="http://schemas.microsoft.com/office/powerpoint/2010/main" val="3456527064"/>
      </p:ext>
    </p:extLst>
  </p:cSld>
  <p:clrMapOvr>
    <a:masterClrMapping/>
  </p:clrMapOvr>
  <p:timing>
    <p:tnLst>
      <p:par>
        <p:cTn id="1" dur="indefinite" restart="never" nodeType="tmRoot"/>
      </p:par>
    </p:tnLst>
  </p:timing>
</p:sldLayout>
</file>

<file path=ppt/slideLayouts/slideLayout1201.xml><?xml version="1.0" encoding="utf-8"?>
<p:sldLayout xmlns:a="http://schemas.openxmlformats.org/drawingml/2006/main" xmlns:r="http://schemas.openxmlformats.org/officeDocument/2006/relationships" xmlns:p="http://schemas.openxmlformats.org/presentationml/2006/main" userDrawn="1">
  <p:cSld name="23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cs typeface="+mn-cs"/>
              </a:defRPr>
            </a:lvl1pPr>
          </a:lstStyle>
          <a:p>
            <a:pPr defTabSz="914377">
              <a:defRPr/>
            </a:pPr>
            <a:fld id="{0C6303A0-9065-42AF-906A-DE1E800FE257}" type="datetimeFigureOut">
              <a:rPr lang="zh-CN" altLang="en-US" sz="1867" smtClean="0"/>
              <a:pPr defTabSz="914377">
                <a:defRPr/>
              </a:pPr>
              <a:t>2025/3/9</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cs typeface="+mn-cs"/>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cs typeface="+mn-cs"/>
              </a:defRPr>
            </a:lvl1pPr>
          </a:lstStyle>
          <a:p>
            <a:pPr defTabSz="914377">
              <a:defRPr/>
            </a:pPr>
            <a:fld id="{2AD3D7CA-7BD8-4738-B6AB-718737AA462A}"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3404038613"/>
      </p:ext>
    </p:extLst>
  </p:cSld>
  <p:clrMapOvr>
    <a:masterClrMapping/>
  </p:clrMapOvr>
</p:sldLayout>
</file>

<file path=ppt/slideLayouts/slideLayout1202.xml><?xml version="1.0" encoding="utf-8"?>
<p:sldLayout xmlns:a="http://schemas.openxmlformats.org/drawingml/2006/main" xmlns:r="http://schemas.openxmlformats.org/officeDocument/2006/relationships" xmlns:p="http://schemas.openxmlformats.org/presentationml/2006/main" preserve="1" userDrawn="1">
  <p:cSld name="19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0"/>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27472291"/>
      </p:ext>
    </p:extLst>
  </p:cSld>
  <p:clrMapOvr>
    <a:masterClrMapping/>
  </p:clrMapOvr>
</p:sldLayout>
</file>

<file path=ppt/slideLayouts/slideLayout1203.xml><?xml version="1.0" encoding="utf-8"?>
<p:sldLayout xmlns:a="http://schemas.openxmlformats.org/drawingml/2006/main" xmlns:r="http://schemas.openxmlformats.org/officeDocument/2006/relationships" xmlns:p="http://schemas.openxmlformats.org/presentationml/2006/main" preserve="1" userDrawn="1">
  <p:cSld name="58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49" y="2"/>
            <a:ext cx="12700001" cy="6878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59619663"/>
      </p:ext>
    </p:extLst>
  </p:cSld>
  <p:clrMapOvr>
    <a:masterClrMapping/>
  </p:clrMapOvr>
</p:sldLayout>
</file>

<file path=ppt/slideLayouts/slideLayout1204.xml><?xml version="1.0" encoding="utf-8"?>
<p:sldLayout xmlns:a="http://schemas.openxmlformats.org/drawingml/2006/main" xmlns:r="http://schemas.openxmlformats.org/officeDocument/2006/relationships" xmlns:p="http://schemas.openxmlformats.org/presentationml/2006/main" preserve="1" userDrawn="1">
  <p:cSld name="19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2"/>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89984711"/>
      </p:ext>
    </p:extLst>
  </p:cSld>
  <p:clrMapOvr>
    <a:masterClrMapping/>
  </p:clrMapOvr>
</p:sldLayout>
</file>

<file path=ppt/slideLayouts/slideLayout1205.xml><?xml version="1.0" encoding="utf-8"?>
<p:sldLayout xmlns:a="http://schemas.openxmlformats.org/drawingml/2006/main" xmlns:r="http://schemas.openxmlformats.org/officeDocument/2006/relationships" xmlns:p="http://schemas.openxmlformats.org/presentationml/2006/main" userDrawn="1">
  <p:cSld name="23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fld id="{3ACFC516-0EBD-4852-9DFD-FFC809B16810}" type="datetimeFigureOut">
              <a:rPr lang="zh-CN" altLang="en-US" sz="1867" smtClean="0"/>
              <a:pPr defTabSz="914377">
                <a:defRPr/>
              </a:pPr>
              <a:t>2025/3/9</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fld id="{855DB59F-0B7A-4009-ADD8-CBB6E0E22669}"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1264273108"/>
      </p:ext>
    </p:extLst>
  </p:cSld>
  <p:clrMapOvr>
    <a:masterClrMapping/>
  </p:clrMapOvr>
</p:sldLayout>
</file>

<file path=ppt/slideLayouts/slideLayout1206.xml><?xml version="1.0" encoding="utf-8"?>
<p:sldLayout xmlns:a="http://schemas.openxmlformats.org/drawingml/2006/main" xmlns:r="http://schemas.openxmlformats.org/officeDocument/2006/relationships" xmlns:p="http://schemas.openxmlformats.org/presentationml/2006/main" userDrawn="1">
  <p:cSld name="23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2025/3/9</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2614516163"/>
      </p:ext>
    </p:extLst>
  </p:cSld>
  <p:clrMapOvr>
    <a:masterClrMapping/>
  </p:clrMapOvr>
</p:sldLayout>
</file>

<file path=ppt/slideLayouts/slideLayout1207.xml><?xml version="1.0" encoding="utf-8"?>
<p:sldLayout xmlns:a="http://schemas.openxmlformats.org/drawingml/2006/main" xmlns:r="http://schemas.openxmlformats.org/officeDocument/2006/relationships" xmlns:p="http://schemas.openxmlformats.org/presentationml/2006/main" userDrawn="1">
  <p:cSld name="59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870346705"/>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208.xml><?xml version="1.0" encoding="utf-8"?>
<p:sldLayout xmlns:a="http://schemas.openxmlformats.org/drawingml/2006/main" xmlns:r="http://schemas.openxmlformats.org/officeDocument/2006/relationships" xmlns:p="http://schemas.openxmlformats.org/presentationml/2006/main" userDrawn="1">
  <p:cSld name="23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defRPr>
            </a:lvl1pPr>
          </a:lstStyle>
          <a:p>
            <a:pPr defTabSz="914377">
              <a:defRPr/>
            </a:pPr>
            <a:fld id="{233108B3-3C5F-434E-B7C6-124BB30C5988}" type="datetimeFigureOut">
              <a:rPr lang="zh-CN" altLang="en-US" sz="1867" smtClean="0"/>
              <a:pPr defTabSz="914377">
                <a:defRPr/>
              </a:pPr>
              <a:t>2025/3/9</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0FCC38CE-CFED-41E2-93E2-A213294AFB8B}"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1860467238"/>
      </p:ext>
    </p:extLst>
  </p:cSld>
  <p:clrMapOvr>
    <a:masterClrMapping/>
  </p:clrMapOvr>
</p:sldLayout>
</file>

<file path=ppt/slideLayouts/slideLayout1209.xml><?xml version="1.0" encoding="utf-8"?>
<p:sldLayout xmlns:a="http://schemas.openxmlformats.org/drawingml/2006/main" xmlns:r="http://schemas.openxmlformats.org/officeDocument/2006/relationships" xmlns:p="http://schemas.openxmlformats.org/presentationml/2006/main" userDrawn="1">
  <p:cSld name="23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a:pPr>
                <a:defRPr/>
              </a:pPr>
              <a:t>2025/3/9</a:t>
            </a:fld>
            <a:endParaRPr lang="zh-CN" altLang="en-US"/>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a:pPr>
                <a:defRPr/>
              </a:pPr>
              <a:t>‹#›</a:t>
            </a:fld>
            <a:endParaRPr lang="zh-CN" altLang="en-US"/>
          </a:p>
        </p:txBody>
      </p:sp>
    </p:spTree>
    <p:extLst>
      <p:ext uri="{BB962C8B-B14F-4D97-AF65-F5344CB8AC3E}">
        <p14:creationId xmlns:p14="http://schemas.microsoft.com/office/powerpoint/2010/main" val="2316691262"/>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49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8"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562715293"/>
      </p:ext>
    </p:extLst>
  </p:cSld>
  <p:clrMapOvr>
    <a:masterClrMapping/>
  </p:clrMapOvr>
  <p:timing>
    <p:tnLst>
      <p:par>
        <p:cTn id="1" dur="indefinite" restart="never" nodeType="tmRoot"/>
      </p:par>
    </p:tnLst>
  </p:timing>
</p:sldLayout>
</file>

<file path=ppt/slideLayouts/slideLayout1210.xml><?xml version="1.0" encoding="utf-8"?>
<p:sldLayout xmlns:a="http://schemas.openxmlformats.org/drawingml/2006/main" xmlns:r="http://schemas.openxmlformats.org/officeDocument/2006/relationships" xmlns:p="http://schemas.openxmlformats.org/presentationml/2006/main" preserve="1" userDrawn="1">
  <p:cSld name="8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648166028"/>
      </p:ext>
    </p:extLst>
  </p:cSld>
  <p:clrMapOvr>
    <a:masterClrMapping/>
  </p:clrMapOvr>
  <p:timing>
    <p:tnLst>
      <p:par>
        <p:cTn id="1" dur="indefinite" restart="never" nodeType="tmRoot"/>
      </p:par>
    </p:tnLst>
  </p:timing>
</p:sldLayout>
</file>

<file path=ppt/slideLayouts/slideLayout1211.xml><?xml version="1.0" encoding="utf-8"?>
<p:sldLayout xmlns:a="http://schemas.openxmlformats.org/drawingml/2006/main" xmlns:r="http://schemas.openxmlformats.org/officeDocument/2006/relationships" xmlns:p="http://schemas.openxmlformats.org/presentationml/2006/main" userDrawn="1">
  <p:cSld name="23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a:pPr>
                <a:defRPr/>
              </a:pPr>
              <a:t>2025/3/9</a:t>
            </a:fld>
            <a:endParaRPr lang="zh-CN" altLang="en-US"/>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a:pPr>
                <a:defRPr/>
              </a:pPr>
              <a:t>‹#›</a:t>
            </a:fld>
            <a:endParaRPr lang="zh-CN" altLang="en-US"/>
          </a:p>
        </p:txBody>
      </p:sp>
    </p:spTree>
    <p:extLst>
      <p:ext uri="{BB962C8B-B14F-4D97-AF65-F5344CB8AC3E}">
        <p14:creationId xmlns:p14="http://schemas.microsoft.com/office/powerpoint/2010/main" val="1101907890"/>
      </p:ext>
    </p:extLst>
  </p:cSld>
  <p:clrMapOvr>
    <a:masterClrMapping/>
  </p:clrMapOvr>
</p:sldLayout>
</file>

<file path=ppt/slideLayouts/slideLayout1212.xml><?xml version="1.0" encoding="utf-8"?>
<p:sldLayout xmlns:a="http://schemas.openxmlformats.org/drawingml/2006/main" xmlns:r="http://schemas.openxmlformats.org/officeDocument/2006/relationships" xmlns:p="http://schemas.openxmlformats.org/presentationml/2006/main" preserve="1" userDrawn="1">
  <p:cSld name="8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456677542"/>
      </p:ext>
    </p:extLst>
  </p:cSld>
  <p:clrMapOvr>
    <a:masterClrMapping/>
  </p:clrMapOvr>
  <p:timing>
    <p:tnLst>
      <p:par>
        <p:cTn id="1" dur="indefinite" restart="never" nodeType="tmRoot"/>
      </p:par>
    </p:tnLst>
  </p:timing>
</p:sldLayout>
</file>

<file path=ppt/slideLayouts/slideLayout1213.xml><?xml version="1.0" encoding="utf-8"?>
<p:sldLayout xmlns:a="http://schemas.openxmlformats.org/drawingml/2006/main" xmlns:r="http://schemas.openxmlformats.org/officeDocument/2006/relationships" xmlns:p="http://schemas.openxmlformats.org/presentationml/2006/main" userDrawn="1">
  <p:cSld name="23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a:pPr>
                <a:defRPr/>
              </a:pPr>
              <a:t>2025/3/9</a:t>
            </a:fld>
            <a:endParaRPr lang="zh-CN" altLang="en-US"/>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a:pPr>
                <a:defRPr/>
              </a:pPr>
              <a:t>‹#›</a:t>
            </a:fld>
            <a:endParaRPr lang="zh-CN" altLang="en-US"/>
          </a:p>
        </p:txBody>
      </p:sp>
    </p:spTree>
    <p:extLst>
      <p:ext uri="{BB962C8B-B14F-4D97-AF65-F5344CB8AC3E}">
        <p14:creationId xmlns:p14="http://schemas.microsoft.com/office/powerpoint/2010/main" val="3814420105"/>
      </p:ext>
    </p:extLst>
  </p:cSld>
  <p:clrMapOvr>
    <a:masterClrMapping/>
  </p:clrMapOvr>
</p:sldLayout>
</file>

<file path=ppt/slideLayouts/slideLayout1214.xml><?xml version="1.0" encoding="utf-8"?>
<p:sldLayout xmlns:a="http://schemas.openxmlformats.org/drawingml/2006/main" xmlns:r="http://schemas.openxmlformats.org/officeDocument/2006/relationships" xmlns:p="http://schemas.openxmlformats.org/presentationml/2006/main" preserve="1" userDrawn="1">
  <p:cSld name="8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810565466"/>
      </p:ext>
    </p:extLst>
  </p:cSld>
  <p:clrMapOvr>
    <a:masterClrMapping/>
  </p:clrMapOvr>
  <p:timing>
    <p:tnLst>
      <p:par>
        <p:cTn id="1" dur="indefinite" restart="never" nodeType="tmRoot"/>
      </p:par>
    </p:tnLst>
  </p:timing>
</p:sldLayout>
</file>

<file path=ppt/slideLayouts/slideLayout1215.xml><?xml version="1.0" encoding="utf-8"?>
<p:sldLayout xmlns:a="http://schemas.openxmlformats.org/drawingml/2006/main" xmlns:r="http://schemas.openxmlformats.org/officeDocument/2006/relationships" xmlns:p="http://schemas.openxmlformats.org/presentationml/2006/main" userDrawn="1">
  <p:cSld name="23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a:pPr>
                <a:defRPr/>
              </a:pPr>
              <a:t>2025/3/9</a:t>
            </a:fld>
            <a:endParaRPr lang="zh-CN" altLang="en-US"/>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a:pPr>
                <a:defRPr/>
              </a:pPr>
              <a:t>‹#›</a:t>
            </a:fld>
            <a:endParaRPr lang="zh-CN" altLang="en-US"/>
          </a:p>
        </p:txBody>
      </p:sp>
    </p:spTree>
    <p:extLst>
      <p:ext uri="{BB962C8B-B14F-4D97-AF65-F5344CB8AC3E}">
        <p14:creationId xmlns:p14="http://schemas.microsoft.com/office/powerpoint/2010/main" val="2244148492"/>
      </p:ext>
    </p:extLst>
  </p:cSld>
  <p:clrMapOvr>
    <a:masterClrMapping/>
  </p:clrMapOvr>
</p:sldLayout>
</file>

<file path=ppt/slideLayouts/slideLayout1216.xml><?xml version="1.0" encoding="utf-8"?>
<p:sldLayout xmlns:a="http://schemas.openxmlformats.org/drawingml/2006/main" xmlns:r="http://schemas.openxmlformats.org/officeDocument/2006/relationships" xmlns:p="http://schemas.openxmlformats.org/presentationml/2006/main" preserve="1" userDrawn="1">
  <p:cSld name="8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505306936"/>
      </p:ext>
    </p:extLst>
  </p:cSld>
  <p:clrMapOvr>
    <a:masterClrMapping/>
  </p:clrMapOvr>
  <p:timing>
    <p:tnLst>
      <p:par>
        <p:cTn id="1" dur="indefinite" restart="never" nodeType="tmRoot"/>
      </p:par>
    </p:tnLst>
  </p:timing>
</p:sldLayout>
</file>

<file path=ppt/slideLayouts/slideLayout1217.xml><?xml version="1.0" encoding="utf-8"?>
<p:sldLayout xmlns:a="http://schemas.openxmlformats.org/drawingml/2006/main" xmlns:r="http://schemas.openxmlformats.org/officeDocument/2006/relationships" xmlns:p="http://schemas.openxmlformats.org/presentationml/2006/main" userDrawn="1">
  <p:cSld name="23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a:pPr>
                <a:defRPr/>
              </a:pPr>
              <a:t>2025/3/9</a:t>
            </a:fld>
            <a:endParaRPr lang="zh-CN" altLang="en-US"/>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a:pPr>
                <a:defRPr/>
              </a:pPr>
              <a:t>‹#›</a:t>
            </a:fld>
            <a:endParaRPr lang="zh-CN" altLang="en-US"/>
          </a:p>
        </p:txBody>
      </p:sp>
    </p:spTree>
    <p:extLst>
      <p:ext uri="{BB962C8B-B14F-4D97-AF65-F5344CB8AC3E}">
        <p14:creationId xmlns:p14="http://schemas.microsoft.com/office/powerpoint/2010/main" val="3353156102"/>
      </p:ext>
    </p:extLst>
  </p:cSld>
  <p:clrMapOvr>
    <a:masterClrMapping/>
  </p:clrMapOvr>
</p:sldLayout>
</file>

<file path=ppt/slideLayouts/slideLayout1218.xml><?xml version="1.0" encoding="utf-8"?>
<p:sldLayout xmlns:a="http://schemas.openxmlformats.org/drawingml/2006/main" xmlns:r="http://schemas.openxmlformats.org/officeDocument/2006/relationships" xmlns:p="http://schemas.openxmlformats.org/presentationml/2006/main" preserve="1" userDrawn="1">
  <p:cSld name="8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1253192"/>
      </p:ext>
    </p:extLst>
  </p:cSld>
  <p:clrMapOvr>
    <a:masterClrMapping/>
  </p:clrMapOvr>
  <p:timing>
    <p:tnLst>
      <p:par>
        <p:cTn id="1" dur="indefinite" restart="never" nodeType="tmRoot"/>
      </p:par>
    </p:tnLst>
  </p:timing>
</p:sldLayout>
</file>

<file path=ppt/slideLayouts/slideLayout1219.xml><?xml version="1.0" encoding="utf-8"?>
<p:sldLayout xmlns:a="http://schemas.openxmlformats.org/drawingml/2006/main" xmlns:r="http://schemas.openxmlformats.org/officeDocument/2006/relationships" xmlns:p="http://schemas.openxmlformats.org/presentationml/2006/main" showMasterSp="0" preserve="1" userDrawn="1">
  <p:cSld name="239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882508841"/>
      </p:ext>
    </p:extLst>
  </p:cSld>
  <p:clrMapOvr>
    <a:masterClrMapping/>
  </p:clrMapOvr>
  <p:timing>
    <p:tnLst>
      <p:par>
        <p:cTn id="1" dur="indefinite" restart="never" nodeType="tmRoot"/>
      </p:par>
    </p:tnLst>
  </p:timing>
</p:sldLayout>
</file>

<file path=ppt/slideLayouts/slideLayout122.xml><?xml version="1.0" encoding="utf-8"?>
<p:sldLayout xmlns:a="http://schemas.openxmlformats.org/drawingml/2006/main" xmlns:r="http://schemas.openxmlformats.org/officeDocument/2006/relationships" xmlns:p="http://schemas.openxmlformats.org/presentationml/2006/main" userDrawn="1">
  <p:cSld name="5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smtClean="0">
                <a:cs typeface="Arial" panose="020B0604020202020204" pitchFamily="34" charset="0"/>
              </a:rPr>
              <a:pPr defTabSz="913532">
                <a:defRPr/>
              </a:pPr>
              <a:t>2025/3/9</a:t>
            </a:fld>
            <a:endParaRPr lang="zh-CN" altLang="en-US" sz="1865">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cs typeface="Arial" panose="020B0604020202020204" pitchFamily="34" charset="0"/>
              </a:rPr>
              <a:pPr defTabSz="913532">
                <a:defRPr/>
              </a:pPr>
              <a:t>‹#›</a:t>
            </a:fld>
            <a:endParaRPr lang="zh-CN" altLang="en-US" sz="1865">
              <a:cs typeface="Arial" panose="020B0604020202020204" pitchFamily="34" charset="0"/>
            </a:endParaRPr>
          </a:p>
        </p:txBody>
      </p:sp>
    </p:spTree>
    <p:extLst>
      <p:ext uri="{BB962C8B-B14F-4D97-AF65-F5344CB8AC3E}">
        <p14:creationId xmlns:p14="http://schemas.microsoft.com/office/powerpoint/2010/main" val="79906279"/>
      </p:ext>
    </p:extLst>
  </p:cSld>
  <p:clrMapOvr>
    <a:masterClrMapping/>
  </p:clrMapOvr>
</p:sldLayout>
</file>

<file path=ppt/slideLayouts/slideLayout1220.xml><?xml version="1.0" encoding="utf-8"?>
<p:sldLayout xmlns:a="http://schemas.openxmlformats.org/drawingml/2006/main" xmlns:r="http://schemas.openxmlformats.org/officeDocument/2006/relationships" xmlns:p="http://schemas.openxmlformats.org/presentationml/2006/main" preserve="1" userDrawn="1">
  <p:cSld name="240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0" y="2055813"/>
            <a:ext cx="3357563" cy="1733550"/>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0" y="4005264"/>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278459244"/>
      </p:ext>
    </p:extLst>
  </p:cSld>
  <p:clrMapOvr>
    <a:masterClrMapping/>
  </p:clrMapOvr>
  <p:timing>
    <p:tnLst>
      <p:par>
        <p:cTn id="1" dur="indefinite" restart="never" nodeType="tmRoot"/>
      </p:par>
    </p:tnLst>
  </p:timing>
</p:sldLayout>
</file>

<file path=ppt/slideLayouts/slideLayout1221.xml><?xml version="1.0" encoding="utf-8"?>
<p:sldLayout xmlns:a="http://schemas.openxmlformats.org/drawingml/2006/main" xmlns:r="http://schemas.openxmlformats.org/officeDocument/2006/relationships" xmlns:p="http://schemas.openxmlformats.org/presentationml/2006/main" preserve="1" userDrawn="1">
  <p:cSld name="241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1"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445712977"/>
      </p:ext>
    </p:extLst>
  </p:cSld>
  <p:clrMapOvr>
    <a:masterClrMapping/>
  </p:clrMapOvr>
  <p:timing>
    <p:tnLst>
      <p:par>
        <p:cTn id="1" dur="indefinite" restart="never" nodeType="tmRoot"/>
      </p:par>
    </p:tnLst>
  </p:timing>
</p:sldLayout>
</file>

<file path=ppt/slideLayouts/slideLayout1222.xml><?xml version="1.0" encoding="utf-8"?>
<p:sldLayout xmlns:a="http://schemas.openxmlformats.org/drawingml/2006/main" xmlns:r="http://schemas.openxmlformats.org/officeDocument/2006/relationships" xmlns:p="http://schemas.openxmlformats.org/presentationml/2006/main" preserve="1" userDrawn="1">
  <p:cSld name="242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0"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4"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2899897321"/>
      </p:ext>
    </p:extLst>
  </p:cSld>
  <p:clrMapOvr>
    <a:masterClrMapping/>
  </p:clrMapOvr>
  <p:timing>
    <p:tnLst>
      <p:par>
        <p:cTn id="1" dur="indefinite" restart="never" nodeType="tmRoot"/>
      </p:par>
    </p:tnLst>
  </p:timing>
</p:sldLayout>
</file>

<file path=ppt/slideLayouts/slideLayout1223.xml><?xml version="1.0" encoding="utf-8"?>
<p:sldLayout xmlns:a="http://schemas.openxmlformats.org/drawingml/2006/main" xmlns:r="http://schemas.openxmlformats.org/officeDocument/2006/relationships" xmlns:p="http://schemas.openxmlformats.org/presentationml/2006/main" preserve="1" userDrawn="1">
  <p:cSld name="243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7" y="1882720"/>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911942428"/>
      </p:ext>
    </p:extLst>
  </p:cSld>
  <p:clrMapOvr>
    <a:masterClrMapping/>
  </p:clrMapOvr>
  <p:timing>
    <p:tnLst>
      <p:par>
        <p:cTn id="1" dur="indefinite" restart="never" nodeType="tmRoot"/>
      </p:par>
    </p:tnLst>
  </p:timing>
</p:sldLayout>
</file>

<file path=ppt/slideLayouts/slideLayout1224.xml><?xml version="1.0" encoding="utf-8"?>
<p:sldLayout xmlns:a="http://schemas.openxmlformats.org/drawingml/2006/main" xmlns:r="http://schemas.openxmlformats.org/officeDocument/2006/relationships" xmlns:p="http://schemas.openxmlformats.org/presentationml/2006/main" preserve="1" userDrawn="1">
  <p:cSld name="244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360110723"/>
      </p:ext>
    </p:extLst>
  </p:cSld>
  <p:clrMapOvr>
    <a:masterClrMapping/>
  </p:clrMapOvr>
  <p:timing>
    <p:tnLst>
      <p:par>
        <p:cTn id="1" dur="indefinite" restart="never" nodeType="tmRoot"/>
      </p:par>
    </p:tnLst>
  </p:timing>
</p:sldLayout>
</file>

<file path=ppt/slideLayouts/slideLayout1225.xml><?xml version="1.0" encoding="utf-8"?>
<p:sldLayout xmlns:a="http://schemas.openxmlformats.org/drawingml/2006/main" xmlns:r="http://schemas.openxmlformats.org/officeDocument/2006/relationships" xmlns:p="http://schemas.openxmlformats.org/presentationml/2006/main" preserve="1" userDrawn="1">
  <p:cSld name="245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4"/>
            <a:ext cx="4869098"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487211071"/>
      </p:ext>
    </p:extLst>
  </p:cSld>
  <p:clrMapOvr>
    <a:masterClrMapping/>
  </p:clrMapOvr>
  <p:timing>
    <p:tnLst>
      <p:par>
        <p:cTn id="1" dur="indefinite" restart="never" nodeType="tmRoot"/>
      </p:par>
    </p:tnLst>
  </p:timing>
</p:sldLayout>
</file>

<file path=ppt/slideLayouts/slideLayout1226.xml><?xml version="1.0" encoding="utf-8"?>
<p:sldLayout xmlns:a="http://schemas.openxmlformats.org/drawingml/2006/main" xmlns:r="http://schemas.openxmlformats.org/officeDocument/2006/relationships" xmlns:p="http://schemas.openxmlformats.org/presentationml/2006/main" userDrawn="1">
  <p:cSld name="24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a:pPr defTabSz="914400">
                <a:defRPr/>
              </a:pPr>
              <a:t>2025/3/9</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9144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a:pPr defTabSz="914400">
                <a:defRPr/>
              </a:pPr>
              <a:t>‹#›</a:t>
            </a:fld>
            <a:endParaRPr lang="zh-CN" altLang="en-US"/>
          </a:p>
        </p:txBody>
      </p:sp>
    </p:spTree>
    <p:extLst>
      <p:ext uri="{BB962C8B-B14F-4D97-AF65-F5344CB8AC3E}">
        <p14:creationId xmlns:p14="http://schemas.microsoft.com/office/powerpoint/2010/main" val="946315925"/>
      </p:ext>
    </p:extLst>
  </p:cSld>
  <p:clrMapOvr>
    <a:masterClrMapping/>
  </p:clrMapOvr>
</p:sldLayout>
</file>

<file path=ppt/slideLayouts/slideLayout1227.xml><?xml version="1.0" encoding="utf-8"?>
<p:sldLayout xmlns:a="http://schemas.openxmlformats.org/drawingml/2006/main" xmlns:r="http://schemas.openxmlformats.org/officeDocument/2006/relationships" xmlns:p="http://schemas.openxmlformats.org/presentationml/2006/main" preserve="1" userDrawn="1">
  <p:cSld name="9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972585700"/>
      </p:ext>
    </p:extLst>
  </p:cSld>
  <p:clrMapOvr>
    <a:masterClrMapping/>
  </p:clrMapOvr>
  <p:timing>
    <p:tnLst>
      <p:par>
        <p:cTn id="1" dur="indefinite" restart="never" nodeType="tmRoot"/>
      </p:par>
    </p:tnLst>
  </p:timing>
</p:sldLayout>
</file>

<file path=ppt/slideLayouts/slideLayout1228.xml><?xml version="1.0" encoding="utf-8"?>
<p:sldLayout xmlns:a="http://schemas.openxmlformats.org/drawingml/2006/main" xmlns:r="http://schemas.openxmlformats.org/officeDocument/2006/relationships" xmlns:p="http://schemas.openxmlformats.org/presentationml/2006/main" userDrawn="1">
  <p:cSld name="24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a:pPr defTabSz="914400">
                <a:defRPr/>
              </a:pPr>
              <a:t>2025/3/9</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9144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a:pPr defTabSz="914400">
                <a:defRPr/>
              </a:pPr>
              <a:t>‹#›</a:t>
            </a:fld>
            <a:endParaRPr lang="zh-CN" altLang="en-US"/>
          </a:p>
        </p:txBody>
      </p:sp>
    </p:spTree>
    <p:extLst>
      <p:ext uri="{BB962C8B-B14F-4D97-AF65-F5344CB8AC3E}">
        <p14:creationId xmlns:p14="http://schemas.microsoft.com/office/powerpoint/2010/main" val="3220120530"/>
      </p:ext>
    </p:extLst>
  </p:cSld>
  <p:clrMapOvr>
    <a:masterClrMapping/>
  </p:clrMapOvr>
</p:sldLayout>
</file>

<file path=ppt/slideLayouts/slideLayout1229.xml><?xml version="1.0" encoding="utf-8"?>
<p:sldLayout xmlns:a="http://schemas.openxmlformats.org/drawingml/2006/main" xmlns:r="http://schemas.openxmlformats.org/officeDocument/2006/relationships" xmlns:p="http://schemas.openxmlformats.org/presentationml/2006/main" preserve="1" userDrawn="1">
  <p:cSld name="9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54765339"/>
      </p:ext>
    </p:extLst>
  </p:cSld>
  <p:clrMapOvr>
    <a:masterClrMapping/>
  </p:clrMapOvr>
  <p:timing>
    <p:tnLst>
      <p:par>
        <p:cTn id="1" dur="indefinite" restart="never" nodeType="tmRoot"/>
      </p:par>
    </p:tnLst>
  </p:timing>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1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20474643"/>
      </p:ext>
    </p:extLst>
  </p:cSld>
  <p:clrMapOvr>
    <a:masterClrMapping/>
  </p:clrMapOvr>
  <p:timing>
    <p:tnLst>
      <p:par>
        <p:cTn id="1" dur="indefinite" restart="never" nodeType="tmRoot"/>
      </p:par>
    </p:tnLst>
  </p:timing>
</p:sldLayout>
</file>

<file path=ppt/slideLayouts/slideLayout1230.xml><?xml version="1.0" encoding="utf-8"?>
<p:sldLayout xmlns:a="http://schemas.openxmlformats.org/drawingml/2006/main" xmlns:r="http://schemas.openxmlformats.org/officeDocument/2006/relationships" xmlns:p="http://schemas.openxmlformats.org/presentationml/2006/main" userDrawn="1">
  <p:cSld name="24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a:pPr defTabSz="914400">
                <a:defRPr/>
              </a:pPr>
              <a:t>2025/3/9</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9144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a:pPr defTabSz="914400">
                <a:defRPr/>
              </a:pPr>
              <a:t>‹#›</a:t>
            </a:fld>
            <a:endParaRPr lang="zh-CN" altLang="en-US"/>
          </a:p>
        </p:txBody>
      </p:sp>
    </p:spTree>
    <p:extLst>
      <p:ext uri="{BB962C8B-B14F-4D97-AF65-F5344CB8AC3E}">
        <p14:creationId xmlns:p14="http://schemas.microsoft.com/office/powerpoint/2010/main" val="704095147"/>
      </p:ext>
    </p:extLst>
  </p:cSld>
  <p:clrMapOvr>
    <a:masterClrMapping/>
  </p:clrMapOvr>
</p:sldLayout>
</file>

<file path=ppt/slideLayouts/slideLayout1231.xml><?xml version="1.0" encoding="utf-8"?>
<p:sldLayout xmlns:a="http://schemas.openxmlformats.org/drawingml/2006/main" xmlns:r="http://schemas.openxmlformats.org/officeDocument/2006/relationships" xmlns:p="http://schemas.openxmlformats.org/presentationml/2006/main" preserve="1" userDrawn="1">
  <p:cSld name="9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455104471"/>
      </p:ext>
    </p:extLst>
  </p:cSld>
  <p:clrMapOvr>
    <a:masterClrMapping/>
  </p:clrMapOvr>
  <p:timing>
    <p:tnLst>
      <p:par>
        <p:cTn id="1" dur="indefinite" restart="never" nodeType="tmRoot"/>
      </p:par>
    </p:tnLst>
  </p:timing>
</p:sldLayout>
</file>

<file path=ppt/slideLayouts/slideLayout1232.xml><?xml version="1.0" encoding="utf-8"?>
<p:sldLayout xmlns:a="http://schemas.openxmlformats.org/drawingml/2006/main" xmlns:r="http://schemas.openxmlformats.org/officeDocument/2006/relationships" xmlns:p="http://schemas.openxmlformats.org/presentationml/2006/main" userDrawn="1">
  <p:cSld name="24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a:pPr defTabSz="914400">
                <a:defRPr/>
              </a:pPr>
              <a:t>2025/3/9</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9144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a:pPr defTabSz="914400">
                <a:defRPr/>
              </a:pPr>
              <a:t>‹#›</a:t>
            </a:fld>
            <a:endParaRPr lang="zh-CN" altLang="en-US"/>
          </a:p>
        </p:txBody>
      </p:sp>
    </p:spTree>
    <p:extLst>
      <p:ext uri="{BB962C8B-B14F-4D97-AF65-F5344CB8AC3E}">
        <p14:creationId xmlns:p14="http://schemas.microsoft.com/office/powerpoint/2010/main" val="2020212510"/>
      </p:ext>
    </p:extLst>
  </p:cSld>
  <p:clrMapOvr>
    <a:masterClrMapping/>
  </p:clrMapOvr>
</p:sldLayout>
</file>

<file path=ppt/slideLayouts/slideLayout1233.xml><?xml version="1.0" encoding="utf-8"?>
<p:sldLayout xmlns:a="http://schemas.openxmlformats.org/drawingml/2006/main" xmlns:r="http://schemas.openxmlformats.org/officeDocument/2006/relationships" xmlns:p="http://schemas.openxmlformats.org/presentationml/2006/main" preserve="1" userDrawn="1">
  <p:cSld name="9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522450282"/>
      </p:ext>
    </p:extLst>
  </p:cSld>
  <p:clrMapOvr>
    <a:masterClrMapping/>
  </p:clrMapOvr>
  <p:timing>
    <p:tnLst>
      <p:par>
        <p:cTn id="1" dur="indefinite" restart="never" nodeType="tmRoot"/>
      </p:par>
    </p:tnLst>
  </p:timing>
</p:sldLayout>
</file>

<file path=ppt/slideLayouts/slideLayout1234.xml><?xml version="1.0" encoding="utf-8"?>
<p:sldLayout xmlns:a="http://schemas.openxmlformats.org/drawingml/2006/main" xmlns:r="http://schemas.openxmlformats.org/officeDocument/2006/relationships" xmlns:p="http://schemas.openxmlformats.org/presentationml/2006/main" userDrawn="1">
  <p:cSld name="25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a:pPr defTabSz="914400">
                <a:defRPr/>
              </a:pPr>
              <a:t>2025/3/9</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9144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a:pPr defTabSz="914400">
                <a:defRPr/>
              </a:pPr>
              <a:t>‹#›</a:t>
            </a:fld>
            <a:endParaRPr lang="zh-CN" altLang="en-US"/>
          </a:p>
        </p:txBody>
      </p:sp>
    </p:spTree>
    <p:extLst>
      <p:ext uri="{BB962C8B-B14F-4D97-AF65-F5344CB8AC3E}">
        <p14:creationId xmlns:p14="http://schemas.microsoft.com/office/powerpoint/2010/main" val="2129200838"/>
      </p:ext>
    </p:extLst>
  </p:cSld>
  <p:clrMapOvr>
    <a:masterClrMapping/>
  </p:clrMapOvr>
</p:sldLayout>
</file>

<file path=ppt/slideLayouts/slideLayout1235.xml><?xml version="1.0" encoding="utf-8"?>
<p:sldLayout xmlns:a="http://schemas.openxmlformats.org/drawingml/2006/main" xmlns:r="http://schemas.openxmlformats.org/officeDocument/2006/relationships" xmlns:p="http://schemas.openxmlformats.org/presentationml/2006/main" preserve="1" userDrawn="1">
  <p:cSld name="9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37436076"/>
      </p:ext>
    </p:extLst>
  </p:cSld>
  <p:clrMapOvr>
    <a:masterClrMapping/>
  </p:clrMapOvr>
  <p:timing>
    <p:tnLst>
      <p:par>
        <p:cTn id="1" dur="indefinite" restart="never" nodeType="tmRoot"/>
      </p:par>
    </p:tnLst>
  </p:timing>
</p:sldLayout>
</file>

<file path=ppt/slideLayouts/slideLayout1236.xml><?xml version="1.0" encoding="utf-8"?>
<p:sldLayout xmlns:a="http://schemas.openxmlformats.org/drawingml/2006/main" xmlns:r="http://schemas.openxmlformats.org/officeDocument/2006/relationships" xmlns:p="http://schemas.openxmlformats.org/presentationml/2006/main" showMasterSp="0" preserve="1" userDrawn="1">
  <p:cSld name="251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75074739"/>
      </p:ext>
    </p:extLst>
  </p:cSld>
  <p:clrMapOvr>
    <a:masterClrMapping/>
  </p:clrMapOvr>
  <p:timing>
    <p:tnLst>
      <p:par>
        <p:cTn id="1" dur="indefinite" restart="never" nodeType="tmRoot"/>
      </p:par>
    </p:tnLst>
  </p:timing>
</p:sldLayout>
</file>

<file path=ppt/slideLayouts/slideLayout1237.xml><?xml version="1.0" encoding="utf-8"?>
<p:sldLayout xmlns:a="http://schemas.openxmlformats.org/drawingml/2006/main" xmlns:r="http://schemas.openxmlformats.org/officeDocument/2006/relationships" xmlns:p="http://schemas.openxmlformats.org/presentationml/2006/main" preserve="1" userDrawn="1">
  <p:cSld name="252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0" y="2055813"/>
            <a:ext cx="3357563" cy="1733550"/>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0" y="4005264"/>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845096628"/>
      </p:ext>
    </p:extLst>
  </p:cSld>
  <p:clrMapOvr>
    <a:masterClrMapping/>
  </p:clrMapOvr>
  <p:timing>
    <p:tnLst>
      <p:par>
        <p:cTn id="1" dur="indefinite" restart="never" nodeType="tmRoot"/>
      </p:par>
    </p:tnLst>
  </p:timing>
</p:sldLayout>
</file>

<file path=ppt/slideLayouts/slideLayout1238.xml><?xml version="1.0" encoding="utf-8"?>
<p:sldLayout xmlns:a="http://schemas.openxmlformats.org/drawingml/2006/main" xmlns:r="http://schemas.openxmlformats.org/officeDocument/2006/relationships" xmlns:p="http://schemas.openxmlformats.org/presentationml/2006/main" preserve="1" userDrawn="1">
  <p:cSld name="253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1"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712463420"/>
      </p:ext>
    </p:extLst>
  </p:cSld>
  <p:clrMapOvr>
    <a:masterClrMapping/>
  </p:clrMapOvr>
  <p:timing>
    <p:tnLst>
      <p:par>
        <p:cTn id="1" dur="indefinite" restart="never" nodeType="tmRoot"/>
      </p:par>
    </p:tnLst>
  </p:timing>
</p:sldLayout>
</file>

<file path=ppt/slideLayouts/slideLayout1239.xml><?xml version="1.0" encoding="utf-8"?>
<p:sldLayout xmlns:a="http://schemas.openxmlformats.org/drawingml/2006/main" xmlns:r="http://schemas.openxmlformats.org/officeDocument/2006/relationships" xmlns:p="http://schemas.openxmlformats.org/presentationml/2006/main" preserve="1" userDrawn="1">
  <p:cSld name="254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0"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4"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70478318"/>
      </p:ext>
    </p:extLst>
  </p:cSld>
  <p:clrMapOvr>
    <a:masterClrMapping/>
  </p:clrMapOvr>
  <p:timing>
    <p:tnLst>
      <p:par>
        <p:cTn id="1" dur="indefinite" restart="never" nodeType="tmRoot"/>
      </p:par>
    </p:tnLst>
  </p:timing>
</p:sldLayout>
</file>

<file path=ppt/slideLayouts/slideLayout124.xml><?xml version="1.0" encoding="utf-8"?>
<p:sldLayout xmlns:a="http://schemas.openxmlformats.org/drawingml/2006/main" xmlns:r="http://schemas.openxmlformats.org/officeDocument/2006/relationships" xmlns:p="http://schemas.openxmlformats.org/presentationml/2006/main" userDrawn="1">
  <p:cSld name="5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smtClean="0">
                <a:cs typeface="Arial" panose="020B0604020202020204" pitchFamily="34" charset="0"/>
              </a:rPr>
              <a:pPr defTabSz="913532">
                <a:defRPr/>
              </a:pPr>
              <a:t>2025/3/9</a:t>
            </a:fld>
            <a:endParaRPr lang="zh-CN" altLang="en-US" sz="1865">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cs typeface="Arial" panose="020B0604020202020204" pitchFamily="34" charset="0"/>
              </a:rPr>
              <a:pPr defTabSz="913532">
                <a:defRPr/>
              </a:pPr>
              <a:t>‹#›</a:t>
            </a:fld>
            <a:endParaRPr lang="zh-CN" altLang="en-US" sz="1865">
              <a:cs typeface="Arial" panose="020B0604020202020204" pitchFamily="34" charset="0"/>
            </a:endParaRPr>
          </a:p>
        </p:txBody>
      </p:sp>
    </p:spTree>
    <p:extLst>
      <p:ext uri="{BB962C8B-B14F-4D97-AF65-F5344CB8AC3E}">
        <p14:creationId xmlns:p14="http://schemas.microsoft.com/office/powerpoint/2010/main" val="2848577791"/>
      </p:ext>
    </p:extLst>
  </p:cSld>
  <p:clrMapOvr>
    <a:masterClrMapping/>
  </p:clrMapOvr>
</p:sldLayout>
</file>

<file path=ppt/slideLayouts/slideLayout1240.xml><?xml version="1.0" encoding="utf-8"?>
<p:sldLayout xmlns:a="http://schemas.openxmlformats.org/drawingml/2006/main" xmlns:r="http://schemas.openxmlformats.org/officeDocument/2006/relationships" xmlns:p="http://schemas.openxmlformats.org/presentationml/2006/main" preserve="1" userDrawn="1">
  <p:cSld name="255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7" y="1882720"/>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112482272"/>
      </p:ext>
    </p:extLst>
  </p:cSld>
  <p:clrMapOvr>
    <a:masterClrMapping/>
  </p:clrMapOvr>
  <p:timing>
    <p:tnLst>
      <p:par>
        <p:cTn id="1" dur="indefinite" restart="never" nodeType="tmRoot"/>
      </p:par>
    </p:tnLst>
  </p:timing>
</p:sldLayout>
</file>

<file path=ppt/slideLayouts/slideLayout1241.xml><?xml version="1.0" encoding="utf-8"?>
<p:sldLayout xmlns:a="http://schemas.openxmlformats.org/drawingml/2006/main" xmlns:r="http://schemas.openxmlformats.org/officeDocument/2006/relationships" xmlns:p="http://schemas.openxmlformats.org/presentationml/2006/main" preserve="1" userDrawn="1">
  <p:cSld name="25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977904013"/>
      </p:ext>
    </p:extLst>
  </p:cSld>
  <p:clrMapOvr>
    <a:masterClrMapping/>
  </p:clrMapOvr>
  <p:timing>
    <p:tnLst>
      <p:par>
        <p:cTn id="1" dur="indefinite" restart="never" nodeType="tmRoot"/>
      </p:par>
    </p:tnLst>
  </p:timing>
</p:sldLayout>
</file>

<file path=ppt/slideLayouts/slideLayout1242.xml><?xml version="1.0" encoding="utf-8"?>
<p:sldLayout xmlns:a="http://schemas.openxmlformats.org/drawingml/2006/main" xmlns:r="http://schemas.openxmlformats.org/officeDocument/2006/relationships" xmlns:p="http://schemas.openxmlformats.org/presentationml/2006/main" preserve="1" userDrawn="1">
  <p:cSld name="257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4"/>
            <a:ext cx="4869098"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186166779"/>
      </p:ext>
    </p:extLst>
  </p:cSld>
  <p:clrMapOvr>
    <a:masterClrMapping/>
  </p:clrMapOvr>
  <p:timing>
    <p:tnLst>
      <p:par>
        <p:cTn id="1" dur="indefinite" restart="never" nodeType="tmRoot"/>
      </p:par>
    </p:tnLst>
  </p:timing>
</p:sldLayout>
</file>

<file path=ppt/slideLayouts/slideLayout1243.xml><?xml version="1.0" encoding="utf-8"?>
<p:sldLayout xmlns:a="http://schemas.openxmlformats.org/drawingml/2006/main" xmlns:r="http://schemas.openxmlformats.org/officeDocument/2006/relationships" xmlns:p="http://schemas.openxmlformats.org/presentationml/2006/main" userDrawn="1">
  <p:cSld name="25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a:pPr defTabSz="914400">
                <a:defRPr/>
              </a:pPr>
              <a:t>2025/3/9</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9144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a:pPr defTabSz="914400">
                <a:defRPr/>
              </a:pPr>
              <a:t>‹#›</a:t>
            </a:fld>
            <a:endParaRPr lang="zh-CN" altLang="en-US"/>
          </a:p>
        </p:txBody>
      </p:sp>
    </p:spTree>
    <p:extLst>
      <p:ext uri="{BB962C8B-B14F-4D97-AF65-F5344CB8AC3E}">
        <p14:creationId xmlns:p14="http://schemas.microsoft.com/office/powerpoint/2010/main" val="124275593"/>
      </p:ext>
    </p:extLst>
  </p:cSld>
  <p:clrMapOvr>
    <a:masterClrMapping/>
  </p:clrMapOvr>
</p:sldLayout>
</file>

<file path=ppt/slideLayouts/slideLayout1244.xml><?xml version="1.0" encoding="utf-8"?>
<p:sldLayout xmlns:a="http://schemas.openxmlformats.org/drawingml/2006/main" xmlns:r="http://schemas.openxmlformats.org/officeDocument/2006/relationships" xmlns:p="http://schemas.openxmlformats.org/presentationml/2006/main" preserve="1" userDrawn="1">
  <p:cSld name="9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847825883"/>
      </p:ext>
    </p:extLst>
  </p:cSld>
  <p:clrMapOvr>
    <a:masterClrMapping/>
  </p:clrMapOvr>
  <p:timing>
    <p:tnLst>
      <p:par>
        <p:cTn id="1" dur="indefinite" restart="never" nodeType="tmRoot"/>
      </p:par>
    </p:tnLst>
  </p:timing>
</p:sldLayout>
</file>

<file path=ppt/slideLayouts/slideLayout1245.xml><?xml version="1.0" encoding="utf-8"?>
<p:sldLayout xmlns:a="http://schemas.openxmlformats.org/drawingml/2006/main" xmlns:r="http://schemas.openxmlformats.org/officeDocument/2006/relationships" xmlns:p="http://schemas.openxmlformats.org/presentationml/2006/main" userDrawn="1">
  <p:cSld name="25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a:pPr defTabSz="914400">
                <a:defRPr/>
              </a:pPr>
              <a:t>2025/3/9</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9144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a:pPr defTabSz="914400">
                <a:defRPr/>
              </a:pPr>
              <a:t>‹#›</a:t>
            </a:fld>
            <a:endParaRPr lang="zh-CN" altLang="en-US"/>
          </a:p>
        </p:txBody>
      </p:sp>
    </p:spTree>
    <p:extLst>
      <p:ext uri="{BB962C8B-B14F-4D97-AF65-F5344CB8AC3E}">
        <p14:creationId xmlns:p14="http://schemas.microsoft.com/office/powerpoint/2010/main" val="3494752184"/>
      </p:ext>
    </p:extLst>
  </p:cSld>
  <p:clrMapOvr>
    <a:masterClrMapping/>
  </p:clrMapOvr>
</p:sldLayout>
</file>

<file path=ppt/slideLayouts/slideLayout1246.xml><?xml version="1.0" encoding="utf-8"?>
<p:sldLayout xmlns:a="http://schemas.openxmlformats.org/drawingml/2006/main" xmlns:r="http://schemas.openxmlformats.org/officeDocument/2006/relationships" xmlns:p="http://schemas.openxmlformats.org/presentationml/2006/main" preserve="1" userDrawn="1">
  <p:cSld name="9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650944954"/>
      </p:ext>
    </p:extLst>
  </p:cSld>
  <p:clrMapOvr>
    <a:masterClrMapping/>
  </p:clrMapOvr>
  <p:timing>
    <p:tnLst>
      <p:par>
        <p:cTn id="1" dur="indefinite" restart="never" nodeType="tmRoot"/>
      </p:par>
    </p:tnLst>
  </p:timing>
</p:sldLayout>
</file>

<file path=ppt/slideLayouts/slideLayout1247.xml><?xml version="1.0" encoding="utf-8"?>
<p:sldLayout xmlns:a="http://schemas.openxmlformats.org/drawingml/2006/main" xmlns:r="http://schemas.openxmlformats.org/officeDocument/2006/relationships" xmlns:p="http://schemas.openxmlformats.org/presentationml/2006/main" userDrawn="1">
  <p:cSld name="26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a:pPr defTabSz="914400">
                <a:defRPr/>
              </a:pPr>
              <a:t>2025/3/9</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9144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a:pPr defTabSz="914400">
                <a:defRPr/>
              </a:pPr>
              <a:t>‹#›</a:t>
            </a:fld>
            <a:endParaRPr lang="zh-CN" altLang="en-US"/>
          </a:p>
        </p:txBody>
      </p:sp>
    </p:spTree>
    <p:extLst>
      <p:ext uri="{BB962C8B-B14F-4D97-AF65-F5344CB8AC3E}">
        <p14:creationId xmlns:p14="http://schemas.microsoft.com/office/powerpoint/2010/main" val="4065026468"/>
      </p:ext>
    </p:extLst>
  </p:cSld>
  <p:clrMapOvr>
    <a:masterClrMapping/>
  </p:clrMapOvr>
</p:sldLayout>
</file>

<file path=ppt/slideLayouts/slideLayout1248.xml><?xml version="1.0" encoding="utf-8"?>
<p:sldLayout xmlns:a="http://schemas.openxmlformats.org/drawingml/2006/main" xmlns:r="http://schemas.openxmlformats.org/officeDocument/2006/relationships" xmlns:p="http://schemas.openxmlformats.org/presentationml/2006/main" preserve="1" userDrawn="1">
  <p:cSld name="9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712704400"/>
      </p:ext>
    </p:extLst>
  </p:cSld>
  <p:clrMapOvr>
    <a:masterClrMapping/>
  </p:clrMapOvr>
  <p:timing>
    <p:tnLst>
      <p:par>
        <p:cTn id="1" dur="indefinite" restart="never" nodeType="tmRoot"/>
      </p:par>
    </p:tnLst>
  </p:timing>
</p:sldLayout>
</file>

<file path=ppt/slideLayouts/slideLayout1249.xml><?xml version="1.0" encoding="utf-8"?>
<p:sldLayout xmlns:a="http://schemas.openxmlformats.org/drawingml/2006/main" xmlns:r="http://schemas.openxmlformats.org/officeDocument/2006/relationships" xmlns:p="http://schemas.openxmlformats.org/presentationml/2006/main" userDrawn="1">
  <p:cSld name="26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a:pPr defTabSz="914400">
                <a:defRPr/>
              </a:pPr>
              <a:t>2025/3/9</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9144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a:pPr defTabSz="914400">
                <a:defRPr/>
              </a:pPr>
              <a:t>‹#›</a:t>
            </a:fld>
            <a:endParaRPr lang="zh-CN" altLang="en-US"/>
          </a:p>
        </p:txBody>
      </p:sp>
    </p:spTree>
    <p:extLst>
      <p:ext uri="{BB962C8B-B14F-4D97-AF65-F5344CB8AC3E}">
        <p14:creationId xmlns:p14="http://schemas.microsoft.com/office/powerpoint/2010/main" val="1207029509"/>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1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520880394"/>
      </p:ext>
    </p:extLst>
  </p:cSld>
  <p:clrMapOvr>
    <a:masterClrMapping/>
  </p:clrMapOvr>
  <p:timing>
    <p:tnLst>
      <p:par>
        <p:cTn id="1" dur="indefinite" restart="never" nodeType="tmRoot"/>
      </p:par>
    </p:tnLst>
  </p:timing>
</p:sldLayout>
</file>

<file path=ppt/slideLayouts/slideLayout1250.xml><?xml version="1.0" encoding="utf-8"?>
<p:sldLayout xmlns:a="http://schemas.openxmlformats.org/drawingml/2006/main" xmlns:r="http://schemas.openxmlformats.org/officeDocument/2006/relationships" xmlns:p="http://schemas.openxmlformats.org/presentationml/2006/main" preserve="1" userDrawn="1">
  <p:cSld name="9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1458408"/>
      </p:ext>
    </p:extLst>
  </p:cSld>
  <p:clrMapOvr>
    <a:masterClrMapping/>
  </p:clrMapOvr>
  <p:timing>
    <p:tnLst>
      <p:par>
        <p:cTn id="1" dur="indefinite" restart="never" nodeType="tmRoot"/>
      </p:par>
    </p:tnLst>
  </p:timing>
</p:sldLayout>
</file>

<file path=ppt/slideLayouts/slideLayout1251.xml><?xml version="1.0" encoding="utf-8"?>
<p:sldLayout xmlns:a="http://schemas.openxmlformats.org/drawingml/2006/main" xmlns:r="http://schemas.openxmlformats.org/officeDocument/2006/relationships" xmlns:p="http://schemas.openxmlformats.org/presentationml/2006/main" userDrawn="1">
  <p:cSld name="26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a:pPr defTabSz="914400">
                <a:defRPr/>
              </a:pPr>
              <a:t>2025/3/9</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9144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a:pPr defTabSz="914400">
                <a:defRPr/>
              </a:pPr>
              <a:t>‹#›</a:t>
            </a:fld>
            <a:endParaRPr lang="zh-CN" altLang="en-US"/>
          </a:p>
        </p:txBody>
      </p:sp>
    </p:spTree>
    <p:extLst>
      <p:ext uri="{BB962C8B-B14F-4D97-AF65-F5344CB8AC3E}">
        <p14:creationId xmlns:p14="http://schemas.microsoft.com/office/powerpoint/2010/main" val="1040761896"/>
      </p:ext>
    </p:extLst>
  </p:cSld>
  <p:clrMapOvr>
    <a:masterClrMapping/>
  </p:clrMapOvr>
</p:sldLayout>
</file>

<file path=ppt/slideLayouts/slideLayout1252.xml><?xml version="1.0" encoding="utf-8"?>
<p:sldLayout xmlns:a="http://schemas.openxmlformats.org/drawingml/2006/main" xmlns:r="http://schemas.openxmlformats.org/officeDocument/2006/relationships" xmlns:p="http://schemas.openxmlformats.org/presentationml/2006/main" preserve="1" userDrawn="1">
  <p:cSld name="9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650964504"/>
      </p:ext>
    </p:extLst>
  </p:cSld>
  <p:clrMapOvr>
    <a:masterClrMapping/>
  </p:clrMapOvr>
  <p:timing>
    <p:tnLst>
      <p:par>
        <p:cTn id="1" dur="indefinite" restart="never" nodeType="tmRoot"/>
      </p:par>
    </p:tnLst>
  </p:timing>
</p:sldLayout>
</file>

<file path=ppt/slideLayouts/slideLayout1253.xml><?xml version="1.0" encoding="utf-8"?>
<p:sldLayout xmlns:a="http://schemas.openxmlformats.org/drawingml/2006/main" xmlns:r="http://schemas.openxmlformats.org/officeDocument/2006/relationships" xmlns:p="http://schemas.openxmlformats.org/presentationml/2006/main" userDrawn="1">
  <p:cSld name="263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0"/>
            <a:ext cx="2743200" cy="365125"/>
          </a:xfrm>
          <a:prstGeom prst="rect">
            <a:avLst/>
          </a:prstGeom>
        </p:spPr>
        <p:txBody>
          <a:bodyPr/>
          <a:lstStyle/>
          <a:p>
            <a:pPr defTabSz="914400"/>
            <a:fld id="{32BF82D2-7A68-459D-A996-9BDDA2518FA4}" type="datetimeFigureOut">
              <a:rPr lang="zh-CN" altLang="en-US" smtClean="0">
                <a:solidFill>
                  <a:prstClr val="black">
                    <a:tint val="75000"/>
                  </a:prstClr>
                </a:solidFill>
              </a:rPr>
              <a:pPr defTabSz="914400"/>
              <a:t>2025/3/9</a:t>
            </a:fld>
            <a:endParaRPr lang="zh-CN" altLang="en-US">
              <a:solidFill>
                <a:prstClr val="black">
                  <a:tint val="75000"/>
                </a:prstClr>
              </a:solidFill>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defTabSz="914400"/>
            <a:endParaRPr lang="zh-CN" altLang="en-US">
              <a:solidFill>
                <a:prstClr val="black">
                  <a:tint val="75000"/>
                </a:prstClr>
              </a:solidFill>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defTabSz="914400"/>
            <a:fld id="{3E01EE5D-26FB-46D5-A381-ECFB35BF1D34}" type="slidenum">
              <a:rPr lang="zh-CN" altLang="en-US" smtClean="0">
                <a:solidFill>
                  <a:prstClr val="black">
                    <a:tint val="75000"/>
                  </a:prstClr>
                </a:solidFill>
              </a:rPr>
              <a:pPr defTabSz="914400"/>
              <a:t>‹#›</a:t>
            </a:fld>
            <a:endParaRPr lang="zh-CN" altLang="en-US">
              <a:solidFill>
                <a:prstClr val="black">
                  <a:tint val="75000"/>
                </a:prstClr>
              </a:solidFill>
            </a:endParaRPr>
          </a:p>
        </p:txBody>
      </p:sp>
    </p:spTree>
    <p:extLst>
      <p:ext uri="{BB962C8B-B14F-4D97-AF65-F5344CB8AC3E}">
        <p14:creationId xmlns:p14="http://schemas.microsoft.com/office/powerpoint/2010/main" val="941678088"/>
      </p:ext>
    </p:extLst>
  </p:cSld>
  <p:clrMapOvr>
    <a:masterClrMapping/>
  </p:clrMapOvr>
  <p:timing>
    <p:tnLst>
      <p:par>
        <p:cTn id="1" dur="indefinite" restart="never" nodeType="tmRoot"/>
      </p:par>
    </p:tnLst>
  </p:timing>
</p:sldLayout>
</file>

<file path=ppt/slideLayouts/slideLayout1254.xml><?xml version="1.0" encoding="utf-8"?>
<p:sldLayout xmlns:a="http://schemas.openxmlformats.org/drawingml/2006/main" xmlns:r="http://schemas.openxmlformats.org/officeDocument/2006/relationships" xmlns:p="http://schemas.openxmlformats.org/presentationml/2006/main" userDrawn="1">
  <p:cSld name="26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a:solidFill>
                  <a:prstClr val="black">
                    <a:tint val="75000"/>
                  </a:prstClr>
                </a:solidFill>
                <a:cs typeface="+mn-cs"/>
              </a:defRPr>
            </a:lvl1pPr>
          </a:lstStyle>
          <a:p>
            <a:pPr defTabSz="914400">
              <a:defRPr/>
            </a:pPr>
            <a:fld id="{0C6303A0-9065-42AF-906A-DE1E800FE257}" type="datetimeFigureOut">
              <a:rPr lang="zh-CN" altLang="en-US"/>
              <a:pPr defTabSz="914400">
                <a:defRPr/>
              </a:pPr>
              <a:t>2025/3/9</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cs typeface="+mn-cs"/>
              </a:defRPr>
            </a:lvl1pPr>
          </a:lstStyle>
          <a:p>
            <a:pPr defTabSz="9144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cs typeface="+mn-cs"/>
              </a:defRPr>
            </a:lvl1pPr>
          </a:lstStyle>
          <a:p>
            <a:pPr defTabSz="914400">
              <a:defRPr/>
            </a:pPr>
            <a:fld id="{2AD3D7CA-7BD8-4738-B6AB-718737AA462A}" type="slidenum">
              <a:rPr lang="zh-CN" altLang="en-US"/>
              <a:pPr defTabSz="914400">
                <a:defRPr/>
              </a:pPr>
              <a:t>‹#›</a:t>
            </a:fld>
            <a:endParaRPr lang="zh-CN" altLang="en-US"/>
          </a:p>
        </p:txBody>
      </p:sp>
    </p:spTree>
    <p:extLst>
      <p:ext uri="{BB962C8B-B14F-4D97-AF65-F5344CB8AC3E}">
        <p14:creationId xmlns:p14="http://schemas.microsoft.com/office/powerpoint/2010/main" val="4044669316"/>
      </p:ext>
    </p:extLst>
  </p:cSld>
  <p:clrMapOvr>
    <a:masterClrMapping/>
  </p:clrMapOvr>
</p:sldLayout>
</file>

<file path=ppt/slideLayouts/slideLayout1255.xml><?xml version="1.0" encoding="utf-8"?>
<p:sldLayout xmlns:a="http://schemas.openxmlformats.org/drawingml/2006/main" xmlns:r="http://schemas.openxmlformats.org/officeDocument/2006/relationships" xmlns:p="http://schemas.openxmlformats.org/presentationml/2006/main" preserve="1" userDrawn="1">
  <p:cSld name="20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0"/>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03501099"/>
      </p:ext>
    </p:extLst>
  </p:cSld>
  <p:clrMapOvr>
    <a:masterClrMapping/>
  </p:clrMapOvr>
</p:sldLayout>
</file>

<file path=ppt/slideLayouts/slideLayout1256.xml><?xml version="1.0" encoding="utf-8"?>
<p:sldLayout xmlns:a="http://schemas.openxmlformats.org/drawingml/2006/main" xmlns:r="http://schemas.openxmlformats.org/officeDocument/2006/relationships" xmlns:p="http://schemas.openxmlformats.org/presentationml/2006/main" preserve="1" userDrawn="1">
  <p:cSld name="60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0" y="1"/>
            <a:ext cx="12700001" cy="6878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42111261"/>
      </p:ext>
    </p:extLst>
  </p:cSld>
  <p:clrMapOvr>
    <a:masterClrMapping/>
  </p:clrMapOvr>
</p:sldLayout>
</file>

<file path=ppt/slideLayouts/slideLayout1257.xml><?xml version="1.0" encoding="utf-8"?>
<p:sldLayout xmlns:a="http://schemas.openxmlformats.org/drawingml/2006/main" xmlns:r="http://schemas.openxmlformats.org/officeDocument/2006/relationships" xmlns:p="http://schemas.openxmlformats.org/presentationml/2006/main" preserve="1" userDrawn="1">
  <p:cSld name="20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3"/>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89306318"/>
      </p:ext>
    </p:extLst>
  </p:cSld>
  <p:clrMapOvr>
    <a:masterClrMapping/>
  </p:clrMapOvr>
</p:sldLayout>
</file>

<file path=ppt/slideLayouts/slideLayout1258.xml><?xml version="1.0" encoding="utf-8"?>
<p:sldLayout xmlns:a="http://schemas.openxmlformats.org/drawingml/2006/main" xmlns:r="http://schemas.openxmlformats.org/officeDocument/2006/relationships" xmlns:p="http://schemas.openxmlformats.org/presentationml/2006/main" userDrawn="1">
  <p:cSld name="26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400">
              <a:defRPr/>
            </a:pPr>
            <a:fld id="{3ACFC516-0EBD-4852-9DFD-FFC809B16810}" type="datetimeFigureOut">
              <a:rPr lang="zh-CN" altLang="en-US"/>
              <a:pPr defTabSz="914400">
                <a:defRPr/>
              </a:pPr>
              <a:t>2025/3/9</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4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400">
              <a:defRPr/>
            </a:pPr>
            <a:fld id="{855DB59F-0B7A-4009-ADD8-CBB6E0E22669}" type="slidenum">
              <a:rPr lang="zh-CN" altLang="en-US"/>
              <a:pPr defTabSz="914400">
                <a:defRPr/>
              </a:pPr>
              <a:t>‹#›</a:t>
            </a:fld>
            <a:endParaRPr lang="zh-CN" altLang="en-US"/>
          </a:p>
        </p:txBody>
      </p:sp>
    </p:spTree>
    <p:extLst>
      <p:ext uri="{BB962C8B-B14F-4D97-AF65-F5344CB8AC3E}">
        <p14:creationId xmlns:p14="http://schemas.microsoft.com/office/powerpoint/2010/main" val="4131864303"/>
      </p:ext>
    </p:extLst>
  </p:cSld>
  <p:clrMapOvr>
    <a:masterClrMapping/>
  </p:clrMapOvr>
</p:sldLayout>
</file>

<file path=ppt/slideLayouts/slideLayout1259.xml><?xml version="1.0" encoding="utf-8"?>
<p:sldLayout xmlns:a="http://schemas.openxmlformats.org/drawingml/2006/main" xmlns:r="http://schemas.openxmlformats.org/officeDocument/2006/relationships" xmlns:p="http://schemas.openxmlformats.org/presentationml/2006/main" userDrawn="1">
  <p:cSld name="26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a:pPr defTabSz="914400">
                <a:defRPr/>
              </a:pPr>
              <a:t>2025/3/9</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9144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a:pPr defTabSz="914400">
                <a:defRPr/>
              </a:pPr>
              <a:t>‹#›</a:t>
            </a:fld>
            <a:endParaRPr lang="zh-CN" altLang="en-US"/>
          </a:p>
        </p:txBody>
      </p:sp>
    </p:spTree>
    <p:extLst>
      <p:ext uri="{BB962C8B-B14F-4D97-AF65-F5344CB8AC3E}">
        <p14:creationId xmlns:p14="http://schemas.microsoft.com/office/powerpoint/2010/main" val="2562378559"/>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userDrawn="1">
  <p:cSld name="5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smtClean="0">
                <a:cs typeface="Arial" panose="020B0604020202020204" pitchFamily="34" charset="0"/>
              </a:rPr>
              <a:pPr defTabSz="913532">
                <a:defRPr/>
              </a:pPr>
              <a:t>2025/3/9</a:t>
            </a:fld>
            <a:endParaRPr lang="zh-CN" altLang="en-US" sz="1865">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cs typeface="Arial" panose="020B0604020202020204" pitchFamily="34" charset="0"/>
              </a:rPr>
              <a:pPr defTabSz="913532">
                <a:defRPr/>
              </a:pPr>
              <a:t>‹#›</a:t>
            </a:fld>
            <a:endParaRPr lang="zh-CN" altLang="en-US" sz="1865">
              <a:cs typeface="Arial" panose="020B0604020202020204" pitchFamily="34" charset="0"/>
            </a:endParaRPr>
          </a:p>
        </p:txBody>
      </p:sp>
    </p:spTree>
    <p:extLst>
      <p:ext uri="{BB962C8B-B14F-4D97-AF65-F5344CB8AC3E}">
        <p14:creationId xmlns:p14="http://schemas.microsoft.com/office/powerpoint/2010/main" val="1158150980"/>
      </p:ext>
    </p:extLst>
  </p:cSld>
  <p:clrMapOvr>
    <a:masterClrMapping/>
  </p:clrMapOvr>
</p:sldLayout>
</file>

<file path=ppt/slideLayouts/slideLayout1260.xml><?xml version="1.0" encoding="utf-8"?>
<p:sldLayout xmlns:a="http://schemas.openxmlformats.org/drawingml/2006/main" xmlns:r="http://schemas.openxmlformats.org/officeDocument/2006/relationships" xmlns:p="http://schemas.openxmlformats.org/presentationml/2006/main" userDrawn="1">
  <p:cSld name="6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956067429"/>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261.xml><?xml version="1.0" encoding="utf-8"?>
<p:sldLayout xmlns:a="http://schemas.openxmlformats.org/drawingml/2006/main" xmlns:r="http://schemas.openxmlformats.org/officeDocument/2006/relationships" xmlns:p="http://schemas.openxmlformats.org/presentationml/2006/main" userDrawn="1">
  <p:cSld name="26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a:solidFill>
                  <a:prstClr val="black">
                    <a:tint val="75000"/>
                  </a:prstClr>
                </a:solidFill>
              </a:defRPr>
            </a:lvl1pPr>
          </a:lstStyle>
          <a:p>
            <a:pPr defTabSz="914400">
              <a:defRPr/>
            </a:pPr>
            <a:fld id="{233108B3-3C5F-434E-B7C6-124BB30C5988}" type="datetimeFigureOut">
              <a:rPr lang="zh-CN" altLang="en-US"/>
              <a:pPr defTabSz="914400">
                <a:defRPr/>
              </a:pPr>
              <a:t>2025/3/9</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9144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914400">
              <a:defRPr/>
            </a:pPr>
            <a:fld id="{0FCC38CE-CFED-41E2-93E2-A213294AFB8B}" type="slidenum">
              <a:rPr lang="zh-CN" altLang="en-US"/>
              <a:pPr defTabSz="914400">
                <a:defRPr/>
              </a:pPr>
              <a:t>‹#›</a:t>
            </a:fld>
            <a:endParaRPr lang="zh-CN" altLang="en-US"/>
          </a:p>
        </p:txBody>
      </p:sp>
    </p:spTree>
    <p:extLst>
      <p:ext uri="{BB962C8B-B14F-4D97-AF65-F5344CB8AC3E}">
        <p14:creationId xmlns:p14="http://schemas.microsoft.com/office/powerpoint/2010/main" val="1079897768"/>
      </p:ext>
    </p:extLst>
  </p:cSld>
  <p:clrMapOvr>
    <a:masterClrMapping/>
  </p:clrMapOvr>
</p:sldLayout>
</file>

<file path=ppt/slideLayouts/slideLayout1262.xml><?xml version="1.0" encoding="utf-8"?>
<p:sldLayout xmlns:a="http://schemas.openxmlformats.org/drawingml/2006/main" xmlns:r="http://schemas.openxmlformats.org/officeDocument/2006/relationships" xmlns:p="http://schemas.openxmlformats.org/presentationml/2006/main" showMasterSp="0" preserve="1" userDrawn="1">
  <p:cSld name="268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565130968"/>
      </p:ext>
    </p:extLst>
  </p:cSld>
  <p:clrMapOvr>
    <a:masterClrMapping/>
  </p:clrMapOvr>
</p:sldLayout>
</file>

<file path=ppt/slideLayouts/slideLayout1263.xml><?xml version="1.0" encoding="utf-8"?>
<p:sldLayout xmlns:a="http://schemas.openxmlformats.org/drawingml/2006/main" xmlns:r="http://schemas.openxmlformats.org/officeDocument/2006/relationships" xmlns:p="http://schemas.openxmlformats.org/presentationml/2006/main" preserve="1" userDrawn="1">
  <p:cSld name="269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0" y="2055813"/>
            <a:ext cx="3357563" cy="1733550"/>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1536700" y="4005264"/>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498527568"/>
      </p:ext>
    </p:extLst>
  </p:cSld>
  <p:clrMapOvr>
    <a:masterClrMapping/>
  </p:clrMapOvr>
</p:sldLayout>
</file>

<file path=ppt/slideLayouts/slideLayout1264.xml><?xml version="1.0" encoding="utf-8"?>
<p:sldLayout xmlns:a="http://schemas.openxmlformats.org/drawingml/2006/main" xmlns:r="http://schemas.openxmlformats.org/officeDocument/2006/relationships" xmlns:p="http://schemas.openxmlformats.org/presentationml/2006/main" preserve="1" userDrawn="1">
  <p:cSld name="270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1"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558608685"/>
      </p:ext>
    </p:extLst>
  </p:cSld>
  <p:clrMapOvr>
    <a:masterClrMapping/>
  </p:clrMapOvr>
</p:sldLayout>
</file>

<file path=ppt/slideLayouts/slideLayout1265.xml><?xml version="1.0" encoding="utf-8"?>
<p:sldLayout xmlns:a="http://schemas.openxmlformats.org/drawingml/2006/main" xmlns:r="http://schemas.openxmlformats.org/officeDocument/2006/relationships" xmlns:p="http://schemas.openxmlformats.org/presentationml/2006/main" preserve="1" userDrawn="1">
  <p:cSld name="271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0"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rtlCol="0">
            <a:noAutofit/>
          </a:bodyPr>
          <a:lstStyle/>
          <a:p>
            <a:pPr lvl="0"/>
            <a:endParaRPr lang="zh-CN" altLang="en-US" noProof="0"/>
          </a:p>
        </p:txBody>
      </p:sp>
      <p:sp>
        <p:nvSpPr>
          <p:cNvPr id="13" name="图片占位符 12"/>
          <p:cNvSpPr>
            <a:spLocks noGrp="1"/>
          </p:cNvSpPr>
          <p:nvPr>
            <p:ph type="pic" sz="quarter" idx="12"/>
          </p:nvPr>
        </p:nvSpPr>
        <p:spPr>
          <a:xfrm>
            <a:off x="7873774"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249435648"/>
      </p:ext>
    </p:extLst>
  </p:cSld>
  <p:clrMapOvr>
    <a:masterClrMapping/>
  </p:clrMapOvr>
</p:sldLayout>
</file>

<file path=ppt/slideLayouts/slideLayout1266.xml><?xml version="1.0" encoding="utf-8"?>
<p:sldLayout xmlns:a="http://schemas.openxmlformats.org/drawingml/2006/main" xmlns:r="http://schemas.openxmlformats.org/officeDocument/2006/relationships" xmlns:p="http://schemas.openxmlformats.org/presentationml/2006/main" preserve="1" userDrawn="1">
  <p:cSld name="272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7" y="1882720"/>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115766131"/>
      </p:ext>
    </p:extLst>
  </p:cSld>
  <p:clrMapOvr>
    <a:masterClrMapping/>
  </p:clrMapOvr>
</p:sldLayout>
</file>

<file path=ppt/slideLayouts/slideLayout1267.xml><?xml version="1.0" encoding="utf-8"?>
<p:sldLayout xmlns:a="http://schemas.openxmlformats.org/drawingml/2006/main" xmlns:r="http://schemas.openxmlformats.org/officeDocument/2006/relationships" xmlns:p="http://schemas.openxmlformats.org/presentationml/2006/main" preserve="1" userDrawn="1">
  <p:cSld name="273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66104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313492470"/>
      </p:ext>
    </p:extLst>
  </p:cSld>
  <p:clrMapOvr>
    <a:masterClrMapping/>
  </p:clrMapOvr>
</p:sldLayout>
</file>

<file path=ppt/slideLayouts/slideLayout1268.xml><?xml version="1.0" encoding="utf-8"?>
<p:sldLayout xmlns:a="http://schemas.openxmlformats.org/drawingml/2006/main" xmlns:r="http://schemas.openxmlformats.org/officeDocument/2006/relationships" xmlns:p="http://schemas.openxmlformats.org/presentationml/2006/main" preserve="1" userDrawn="1">
  <p:cSld name="274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4"/>
            <a:ext cx="4869098"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851365341"/>
      </p:ext>
    </p:extLst>
  </p:cSld>
  <p:clrMapOvr>
    <a:masterClrMapping/>
  </p:clrMapOvr>
</p:sldLayout>
</file>

<file path=ppt/slideLayouts/slideLayout1269.xml><?xml version="1.0" encoding="utf-8"?>
<p:sldLayout xmlns:a="http://schemas.openxmlformats.org/drawingml/2006/main" xmlns:r="http://schemas.openxmlformats.org/officeDocument/2006/relationships" xmlns:p="http://schemas.openxmlformats.org/presentationml/2006/main" userDrawn="1">
  <p:cSld name="27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C1F66C1E-8BBB-45D9-B05F-5B47EA3C5016}" type="datetimeFigureOut">
              <a:rPr lang="zh-CN" altLang="en-US"/>
              <a:pPr>
                <a:defRPr/>
              </a:pPr>
              <a:t>2025/3/9</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73DB09E1-0499-4349-A5DD-6FC4457040E5}" type="slidenum">
              <a:rPr lang="zh-CN" altLang="en-US"/>
              <a:pPr>
                <a:defRPr/>
              </a:pPr>
              <a:t>‹#›</a:t>
            </a:fld>
            <a:endParaRPr lang="zh-CN" altLang="en-US"/>
          </a:p>
        </p:txBody>
      </p:sp>
    </p:spTree>
    <p:extLst>
      <p:ext uri="{BB962C8B-B14F-4D97-AF65-F5344CB8AC3E}">
        <p14:creationId xmlns:p14="http://schemas.microsoft.com/office/powerpoint/2010/main" val="935709907"/>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1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8473863"/>
      </p:ext>
    </p:extLst>
  </p:cSld>
  <p:clrMapOvr>
    <a:masterClrMapping/>
  </p:clrMapOvr>
  <p:timing>
    <p:tnLst>
      <p:par>
        <p:cTn id="1" dur="indefinite" restart="never" nodeType="tmRoot"/>
      </p:par>
    </p:tnLst>
  </p:timing>
</p:sldLayout>
</file>

<file path=ppt/slideLayouts/slideLayout1270.xml><?xml version="1.0" encoding="utf-8"?>
<p:sldLayout xmlns:a="http://schemas.openxmlformats.org/drawingml/2006/main" xmlns:r="http://schemas.openxmlformats.org/officeDocument/2006/relationships" xmlns:p="http://schemas.openxmlformats.org/presentationml/2006/main" preserve="1" userDrawn="1">
  <p:cSld name="10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085784194"/>
      </p:ext>
    </p:extLst>
  </p:cSld>
  <p:clrMapOvr>
    <a:masterClrMapping/>
  </p:clrMapOvr>
</p:sldLayout>
</file>

<file path=ppt/slideLayouts/slideLayout1271.xml><?xml version="1.0" encoding="utf-8"?>
<p:sldLayout xmlns:a="http://schemas.openxmlformats.org/drawingml/2006/main" xmlns:r="http://schemas.openxmlformats.org/officeDocument/2006/relationships" xmlns:p="http://schemas.openxmlformats.org/presentationml/2006/main" userDrawn="1">
  <p:cSld name="27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C23436DF-DB2A-4038-BAF1-07AEEF958347}" type="datetimeFigureOut">
              <a:rPr lang="zh-CN" altLang="en-US"/>
              <a:pPr>
                <a:defRPr/>
              </a:pPr>
              <a:t>2025/3/9</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A850D65F-1DA4-4CEC-8718-30D142268E5E}" type="slidenum">
              <a:rPr lang="zh-CN" altLang="en-US"/>
              <a:pPr>
                <a:defRPr/>
              </a:pPr>
              <a:t>‹#›</a:t>
            </a:fld>
            <a:endParaRPr lang="zh-CN" altLang="en-US"/>
          </a:p>
        </p:txBody>
      </p:sp>
    </p:spTree>
    <p:extLst>
      <p:ext uri="{BB962C8B-B14F-4D97-AF65-F5344CB8AC3E}">
        <p14:creationId xmlns:p14="http://schemas.microsoft.com/office/powerpoint/2010/main" val="2187541553"/>
      </p:ext>
    </p:extLst>
  </p:cSld>
  <p:clrMapOvr>
    <a:masterClrMapping/>
  </p:clrMapOvr>
</p:sldLayout>
</file>

<file path=ppt/slideLayouts/slideLayout1272.xml><?xml version="1.0" encoding="utf-8"?>
<p:sldLayout xmlns:a="http://schemas.openxmlformats.org/drawingml/2006/main" xmlns:r="http://schemas.openxmlformats.org/officeDocument/2006/relationships" xmlns:p="http://schemas.openxmlformats.org/presentationml/2006/main" preserve="1" userDrawn="1">
  <p:cSld name="10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6700753"/>
      </p:ext>
    </p:extLst>
  </p:cSld>
  <p:clrMapOvr>
    <a:masterClrMapping/>
  </p:clrMapOvr>
</p:sldLayout>
</file>

<file path=ppt/slideLayouts/slideLayout1273.xml><?xml version="1.0" encoding="utf-8"?>
<p:sldLayout xmlns:a="http://schemas.openxmlformats.org/drawingml/2006/main" xmlns:r="http://schemas.openxmlformats.org/officeDocument/2006/relationships" xmlns:p="http://schemas.openxmlformats.org/presentationml/2006/main" userDrawn="1">
  <p:cSld name="27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4D4B0954-0789-48CC-A8F5-C9137E3E9F72}" type="datetimeFigureOut">
              <a:rPr lang="zh-CN" altLang="en-US"/>
              <a:pPr>
                <a:defRPr/>
              </a:pPr>
              <a:t>2025/3/9</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195401FC-AD89-4F99-8D99-AF2DF0E49340}" type="slidenum">
              <a:rPr lang="zh-CN" altLang="en-US"/>
              <a:pPr>
                <a:defRPr/>
              </a:pPr>
              <a:t>‹#›</a:t>
            </a:fld>
            <a:endParaRPr lang="zh-CN" altLang="en-US"/>
          </a:p>
        </p:txBody>
      </p:sp>
    </p:spTree>
    <p:extLst>
      <p:ext uri="{BB962C8B-B14F-4D97-AF65-F5344CB8AC3E}">
        <p14:creationId xmlns:p14="http://schemas.microsoft.com/office/powerpoint/2010/main" val="1102053621"/>
      </p:ext>
    </p:extLst>
  </p:cSld>
  <p:clrMapOvr>
    <a:masterClrMapping/>
  </p:clrMapOvr>
</p:sldLayout>
</file>

<file path=ppt/slideLayouts/slideLayout1274.xml><?xml version="1.0" encoding="utf-8"?>
<p:sldLayout xmlns:a="http://schemas.openxmlformats.org/drawingml/2006/main" xmlns:r="http://schemas.openxmlformats.org/officeDocument/2006/relationships" xmlns:p="http://schemas.openxmlformats.org/presentationml/2006/main" preserve="1" userDrawn="1">
  <p:cSld name="10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220022706"/>
      </p:ext>
    </p:extLst>
  </p:cSld>
  <p:clrMapOvr>
    <a:masterClrMapping/>
  </p:clrMapOvr>
</p:sldLayout>
</file>

<file path=ppt/slideLayouts/slideLayout1275.xml><?xml version="1.0" encoding="utf-8"?>
<p:sldLayout xmlns:a="http://schemas.openxmlformats.org/drawingml/2006/main" xmlns:r="http://schemas.openxmlformats.org/officeDocument/2006/relationships" xmlns:p="http://schemas.openxmlformats.org/presentationml/2006/main" userDrawn="1">
  <p:cSld name="27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28F4EFA5-8EC9-4DB3-BA74-4C5EF3B66203}" type="datetimeFigureOut">
              <a:rPr lang="zh-CN" altLang="en-US"/>
              <a:pPr>
                <a:defRPr/>
              </a:pPr>
              <a:t>2025/3/9</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73C26F04-D23C-4AB1-9E4D-52FD3B524F6C}" type="slidenum">
              <a:rPr lang="zh-CN" altLang="en-US"/>
              <a:pPr>
                <a:defRPr/>
              </a:pPr>
              <a:t>‹#›</a:t>
            </a:fld>
            <a:endParaRPr lang="zh-CN" altLang="en-US"/>
          </a:p>
        </p:txBody>
      </p:sp>
    </p:spTree>
    <p:extLst>
      <p:ext uri="{BB962C8B-B14F-4D97-AF65-F5344CB8AC3E}">
        <p14:creationId xmlns:p14="http://schemas.microsoft.com/office/powerpoint/2010/main" val="872373830"/>
      </p:ext>
    </p:extLst>
  </p:cSld>
  <p:clrMapOvr>
    <a:masterClrMapping/>
  </p:clrMapOvr>
</p:sldLayout>
</file>

<file path=ppt/slideLayouts/slideLayout1276.xml><?xml version="1.0" encoding="utf-8"?>
<p:sldLayout xmlns:a="http://schemas.openxmlformats.org/drawingml/2006/main" xmlns:r="http://schemas.openxmlformats.org/officeDocument/2006/relationships" xmlns:p="http://schemas.openxmlformats.org/presentationml/2006/main" preserve="1" userDrawn="1">
  <p:cSld name="10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061801044"/>
      </p:ext>
    </p:extLst>
  </p:cSld>
  <p:clrMapOvr>
    <a:masterClrMapping/>
  </p:clrMapOvr>
</p:sldLayout>
</file>

<file path=ppt/slideLayouts/slideLayout1277.xml><?xml version="1.0" encoding="utf-8"?>
<p:sldLayout xmlns:a="http://schemas.openxmlformats.org/drawingml/2006/main" xmlns:r="http://schemas.openxmlformats.org/officeDocument/2006/relationships" xmlns:p="http://schemas.openxmlformats.org/presentationml/2006/main" userDrawn="1">
  <p:cSld name="27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2AA93B39-59D5-422D-80B2-577FE3B49427}" type="datetimeFigureOut">
              <a:rPr lang="zh-CN" altLang="en-US"/>
              <a:pPr>
                <a:defRPr/>
              </a:pPr>
              <a:t>2025/3/9</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E3569EF3-805F-43FF-BCD0-19E904F0BA76}" type="slidenum">
              <a:rPr lang="zh-CN" altLang="en-US"/>
              <a:pPr>
                <a:defRPr/>
              </a:pPr>
              <a:t>‹#›</a:t>
            </a:fld>
            <a:endParaRPr lang="zh-CN" altLang="en-US"/>
          </a:p>
        </p:txBody>
      </p:sp>
    </p:spTree>
    <p:extLst>
      <p:ext uri="{BB962C8B-B14F-4D97-AF65-F5344CB8AC3E}">
        <p14:creationId xmlns:p14="http://schemas.microsoft.com/office/powerpoint/2010/main" val="3891904004"/>
      </p:ext>
    </p:extLst>
  </p:cSld>
  <p:clrMapOvr>
    <a:masterClrMapping/>
  </p:clrMapOvr>
</p:sldLayout>
</file>

<file path=ppt/slideLayouts/slideLayout1278.xml><?xml version="1.0" encoding="utf-8"?>
<p:sldLayout xmlns:a="http://schemas.openxmlformats.org/drawingml/2006/main" xmlns:r="http://schemas.openxmlformats.org/officeDocument/2006/relationships" xmlns:p="http://schemas.openxmlformats.org/presentationml/2006/main" preserve="1" userDrawn="1">
  <p:cSld name="10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24418139"/>
      </p:ext>
    </p:extLst>
  </p:cSld>
  <p:clrMapOvr>
    <a:masterClrMapping/>
  </p:clrMapOvr>
</p:sldLayout>
</file>

<file path=ppt/slideLayouts/slideLayout1279.xml><?xml version="1.0" encoding="utf-8"?>
<p:sldLayout xmlns:a="http://schemas.openxmlformats.org/drawingml/2006/main" xmlns:r="http://schemas.openxmlformats.org/officeDocument/2006/relationships" xmlns:p="http://schemas.openxmlformats.org/presentationml/2006/main" showMasterSp="0" preserve="1" userDrawn="1">
  <p:cSld name="280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634600823"/>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userDrawn="1">
  <p:cSld name="5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smtClean="0">
                <a:cs typeface="Arial" panose="020B0604020202020204" pitchFamily="34" charset="0"/>
              </a:rPr>
              <a:pPr defTabSz="913532">
                <a:defRPr/>
              </a:pPr>
              <a:t>2025/3/9</a:t>
            </a:fld>
            <a:endParaRPr lang="zh-CN" altLang="en-US" sz="1865">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cs typeface="Arial" panose="020B0604020202020204" pitchFamily="34" charset="0"/>
              </a:rPr>
              <a:pPr defTabSz="913532">
                <a:defRPr/>
              </a:pPr>
              <a:t>‹#›</a:t>
            </a:fld>
            <a:endParaRPr lang="zh-CN" altLang="en-US" sz="1865">
              <a:cs typeface="Arial" panose="020B0604020202020204" pitchFamily="34" charset="0"/>
            </a:endParaRPr>
          </a:p>
        </p:txBody>
      </p:sp>
    </p:spTree>
    <p:extLst>
      <p:ext uri="{BB962C8B-B14F-4D97-AF65-F5344CB8AC3E}">
        <p14:creationId xmlns:p14="http://schemas.microsoft.com/office/powerpoint/2010/main" val="4142999909"/>
      </p:ext>
    </p:extLst>
  </p:cSld>
  <p:clrMapOvr>
    <a:masterClrMapping/>
  </p:clrMapOvr>
</p:sldLayout>
</file>

<file path=ppt/slideLayouts/slideLayout1280.xml><?xml version="1.0" encoding="utf-8"?>
<p:sldLayout xmlns:a="http://schemas.openxmlformats.org/drawingml/2006/main" xmlns:r="http://schemas.openxmlformats.org/officeDocument/2006/relationships" xmlns:p="http://schemas.openxmlformats.org/presentationml/2006/main" preserve="1" userDrawn="1">
  <p:cSld name="281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0" y="2055813"/>
            <a:ext cx="3357563" cy="1733550"/>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1536700" y="4005264"/>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551749888"/>
      </p:ext>
    </p:extLst>
  </p:cSld>
  <p:clrMapOvr>
    <a:masterClrMapping/>
  </p:clrMapOvr>
</p:sldLayout>
</file>

<file path=ppt/slideLayouts/slideLayout1281.xml><?xml version="1.0" encoding="utf-8"?>
<p:sldLayout xmlns:a="http://schemas.openxmlformats.org/drawingml/2006/main" xmlns:r="http://schemas.openxmlformats.org/officeDocument/2006/relationships" xmlns:p="http://schemas.openxmlformats.org/presentationml/2006/main" preserve="1" userDrawn="1">
  <p:cSld name="282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1"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435828631"/>
      </p:ext>
    </p:extLst>
  </p:cSld>
  <p:clrMapOvr>
    <a:masterClrMapping/>
  </p:clrMapOvr>
</p:sldLayout>
</file>

<file path=ppt/slideLayouts/slideLayout1282.xml><?xml version="1.0" encoding="utf-8"?>
<p:sldLayout xmlns:a="http://schemas.openxmlformats.org/drawingml/2006/main" xmlns:r="http://schemas.openxmlformats.org/officeDocument/2006/relationships" xmlns:p="http://schemas.openxmlformats.org/presentationml/2006/main" preserve="1" userDrawn="1">
  <p:cSld name="283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0"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rtlCol="0">
            <a:noAutofit/>
          </a:bodyPr>
          <a:lstStyle/>
          <a:p>
            <a:pPr lvl="0"/>
            <a:endParaRPr lang="zh-CN" altLang="en-US" noProof="0"/>
          </a:p>
        </p:txBody>
      </p:sp>
      <p:sp>
        <p:nvSpPr>
          <p:cNvPr id="13" name="图片占位符 12"/>
          <p:cNvSpPr>
            <a:spLocks noGrp="1"/>
          </p:cNvSpPr>
          <p:nvPr>
            <p:ph type="pic" sz="quarter" idx="12"/>
          </p:nvPr>
        </p:nvSpPr>
        <p:spPr>
          <a:xfrm>
            <a:off x="7873774"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629753576"/>
      </p:ext>
    </p:extLst>
  </p:cSld>
  <p:clrMapOvr>
    <a:masterClrMapping/>
  </p:clrMapOvr>
</p:sldLayout>
</file>

<file path=ppt/slideLayouts/slideLayout1283.xml><?xml version="1.0" encoding="utf-8"?>
<p:sldLayout xmlns:a="http://schemas.openxmlformats.org/drawingml/2006/main" xmlns:r="http://schemas.openxmlformats.org/officeDocument/2006/relationships" xmlns:p="http://schemas.openxmlformats.org/presentationml/2006/main" preserve="1" userDrawn="1">
  <p:cSld name="284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7" y="1882720"/>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81393746"/>
      </p:ext>
    </p:extLst>
  </p:cSld>
  <p:clrMapOvr>
    <a:masterClrMapping/>
  </p:clrMapOvr>
</p:sldLayout>
</file>

<file path=ppt/slideLayouts/slideLayout1284.xml><?xml version="1.0" encoding="utf-8"?>
<p:sldLayout xmlns:a="http://schemas.openxmlformats.org/drawingml/2006/main" xmlns:r="http://schemas.openxmlformats.org/officeDocument/2006/relationships" xmlns:p="http://schemas.openxmlformats.org/presentationml/2006/main" preserve="1" userDrawn="1">
  <p:cSld name="285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66104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19265663"/>
      </p:ext>
    </p:extLst>
  </p:cSld>
  <p:clrMapOvr>
    <a:masterClrMapping/>
  </p:clrMapOvr>
</p:sldLayout>
</file>

<file path=ppt/slideLayouts/slideLayout1285.xml><?xml version="1.0" encoding="utf-8"?>
<p:sldLayout xmlns:a="http://schemas.openxmlformats.org/drawingml/2006/main" xmlns:r="http://schemas.openxmlformats.org/officeDocument/2006/relationships" xmlns:p="http://schemas.openxmlformats.org/presentationml/2006/main" preserve="1" userDrawn="1">
  <p:cSld name="286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4"/>
            <a:ext cx="4869098"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5621630"/>
      </p:ext>
    </p:extLst>
  </p:cSld>
  <p:clrMapOvr>
    <a:masterClrMapping/>
  </p:clrMapOvr>
</p:sldLayout>
</file>

<file path=ppt/slideLayouts/slideLayout1286.xml><?xml version="1.0" encoding="utf-8"?>
<p:sldLayout xmlns:a="http://schemas.openxmlformats.org/drawingml/2006/main" xmlns:r="http://schemas.openxmlformats.org/officeDocument/2006/relationships" xmlns:p="http://schemas.openxmlformats.org/presentationml/2006/main" userDrawn="1">
  <p:cSld name="28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1D460D46-B0D5-4132-AD8F-813461EA5BD1}" type="datetimeFigureOut">
              <a:rPr lang="zh-CN" altLang="en-US"/>
              <a:pPr>
                <a:defRPr/>
              </a:pPr>
              <a:t>2025/3/9</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001E04C3-982C-4A01-A444-B2D0CD51FADC}" type="slidenum">
              <a:rPr lang="zh-CN" altLang="en-US"/>
              <a:pPr>
                <a:defRPr/>
              </a:pPr>
              <a:t>‹#›</a:t>
            </a:fld>
            <a:endParaRPr lang="zh-CN" altLang="en-US"/>
          </a:p>
        </p:txBody>
      </p:sp>
    </p:spTree>
    <p:extLst>
      <p:ext uri="{BB962C8B-B14F-4D97-AF65-F5344CB8AC3E}">
        <p14:creationId xmlns:p14="http://schemas.microsoft.com/office/powerpoint/2010/main" val="1574220415"/>
      </p:ext>
    </p:extLst>
  </p:cSld>
  <p:clrMapOvr>
    <a:masterClrMapping/>
  </p:clrMapOvr>
</p:sldLayout>
</file>

<file path=ppt/slideLayouts/slideLayout1287.xml><?xml version="1.0" encoding="utf-8"?>
<p:sldLayout xmlns:a="http://schemas.openxmlformats.org/drawingml/2006/main" xmlns:r="http://schemas.openxmlformats.org/officeDocument/2006/relationships" xmlns:p="http://schemas.openxmlformats.org/presentationml/2006/main" preserve="1" userDrawn="1">
  <p:cSld name="10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441097730"/>
      </p:ext>
    </p:extLst>
  </p:cSld>
  <p:clrMapOvr>
    <a:masterClrMapping/>
  </p:clrMapOvr>
</p:sldLayout>
</file>

<file path=ppt/slideLayouts/slideLayout1288.xml><?xml version="1.0" encoding="utf-8"?>
<p:sldLayout xmlns:a="http://schemas.openxmlformats.org/drawingml/2006/main" xmlns:r="http://schemas.openxmlformats.org/officeDocument/2006/relationships" xmlns:p="http://schemas.openxmlformats.org/presentationml/2006/main" userDrawn="1">
  <p:cSld name="28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9BA8612B-1752-4BC5-A899-04E84A0BBC3C}" type="datetimeFigureOut">
              <a:rPr lang="zh-CN" altLang="en-US"/>
              <a:pPr>
                <a:defRPr/>
              </a:pPr>
              <a:t>2025/3/9</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0F8F55A5-3625-4D47-825D-3C297B1BD580}" type="slidenum">
              <a:rPr lang="zh-CN" altLang="en-US"/>
              <a:pPr>
                <a:defRPr/>
              </a:pPr>
              <a:t>‹#›</a:t>
            </a:fld>
            <a:endParaRPr lang="zh-CN" altLang="en-US"/>
          </a:p>
        </p:txBody>
      </p:sp>
    </p:spTree>
    <p:extLst>
      <p:ext uri="{BB962C8B-B14F-4D97-AF65-F5344CB8AC3E}">
        <p14:creationId xmlns:p14="http://schemas.microsoft.com/office/powerpoint/2010/main" val="1811550845"/>
      </p:ext>
    </p:extLst>
  </p:cSld>
  <p:clrMapOvr>
    <a:masterClrMapping/>
  </p:clrMapOvr>
</p:sldLayout>
</file>

<file path=ppt/slideLayouts/slideLayout1289.xml><?xml version="1.0" encoding="utf-8"?>
<p:sldLayout xmlns:a="http://schemas.openxmlformats.org/drawingml/2006/main" xmlns:r="http://schemas.openxmlformats.org/officeDocument/2006/relationships" xmlns:p="http://schemas.openxmlformats.org/presentationml/2006/main" preserve="1" userDrawn="1">
  <p:cSld name="10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314939346"/>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1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334643982"/>
      </p:ext>
    </p:extLst>
  </p:cSld>
  <p:clrMapOvr>
    <a:masterClrMapping/>
  </p:clrMapOvr>
  <p:timing>
    <p:tnLst>
      <p:par>
        <p:cTn id="1" dur="indefinite" restart="never" nodeType="tmRoot"/>
      </p:par>
    </p:tnLst>
  </p:timing>
</p:sldLayout>
</file>

<file path=ppt/slideLayouts/slideLayout1290.xml><?xml version="1.0" encoding="utf-8"?>
<p:sldLayout xmlns:a="http://schemas.openxmlformats.org/drawingml/2006/main" xmlns:r="http://schemas.openxmlformats.org/officeDocument/2006/relationships" xmlns:p="http://schemas.openxmlformats.org/presentationml/2006/main" userDrawn="1">
  <p:cSld name="28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0774ED04-9A4D-4F58-89B4-8A0565C5482E}" type="datetimeFigureOut">
              <a:rPr lang="zh-CN" altLang="en-US"/>
              <a:pPr>
                <a:defRPr/>
              </a:pPr>
              <a:t>2025/3/9</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B0D1C31C-F7F5-4C6A-AAAE-B87954A02004}" type="slidenum">
              <a:rPr lang="zh-CN" altLang="en-US"/>
              <a:pPr>
                <a:defRPr/>
              </a:pPr>
              <a:t>‹#›</a:t>
            </a:fld>
            <a:endParaRPr lang="zh-CN" altLang="en-US"/>
          </a:p>
        </p:txBody>
      </p:sp>
    </p:spTree>
    <p:extLst>
      <p:ext uri="{BB962C8B-B14F-4D97-AF65-F5344CB8AC3E}">
        <p14:creationId xmlns:p14="http://schemas.microsoft.com/office/powerpoint/2010/main" val="3445354624"/>
      </p:ext>
    </p:extLst>
  </p:cSld>
  <p:clrMapOvr>
    <a:masterClrMapping/>
  </p:clrMapOvr>
</p:sldLayout>
</file>

<file path=ppt/slideLayouts/slideLayout1291.xml><?xml version="1.0" encoding="utf-8"?>
<p:sldLayout xmlns:a="http://schemas.openxmlformats.org/drawingml/2006/main" xmlns:r="http://schemas.openxmlformats.org/officeDocument/2006/relationships" xmlns:p="http://schemas.openxmlformats.org/presentationml/2006/main" preserve="1" userDrawn="1">
  <p:cSld name="10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02570523"/>
      </p:ext>
    </p:extLst>
  </p:cSld>
  <p:clrMapOvr>
    <a:masterClrMapping/>
  </p:clrMapOvr>
</p:sldLayout>
</file>

<file path=ppt/slideLayouts/slideLayout1292.xml><?xml version="1.0" encoding="utf-8"?>
<p:sldLayout xmlns:a="http://schemas.openxmlformats.org/drawingml/2006/main" xmlns:r="http://schemas.openxmlformats.org/officeDocument/2006/relationships" xmlns:p="http://schemas.openxmlformats.org/presentationml/2006/main" userDrawn="1">
  <p:cSld name="29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BB37FBE6-EE01-4622-8875-2B5DE15A8039}" type="datetimeFigureOut">
              <a:rPr lang="zh-CN" altLang="en-US"/>
              <a:pPr>
                <a:defRPr/>
              </a:pPr>
              <a:t>2025/3/9</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9BAE2A17-A3A5-4E41-8788-DE56708CDC9A}" type="slidenum">
              <a:rPr lang="zh-CN" altLang="en-US"/>
              <a:pPr>
                <a:defRPr/>
              </a:pPr>
              <a:t>‹#›</a:t>
            </a:fld>
            <a:endParaRPr lang="zh-CN" altLang="en-US"/>
          </a:p>
        </p:txBody>
      </p:sp>
    </p:spTree>
    <p:extLst>
      <p:ext uri="{BB962C8B-B14F-4D97-AF65-F5344CB8AC3E}">
        <p14:creationId xmlns:p14="http://schemas.microsoft.com/office/powerpoint/2010/main" val="2260199535"/>
      </p:ext>
    </p:extLst>
  </p:cSld>
  <p:clrMapOvr>
    <a:masterClrMapping/>
  </p:clrMapOvr>
</p:sldLayout>
</file>

<file path=ppt/slideLayouts/slideLayout1293.xml><?xml version="1.0" encoding="utf-8"?>
<p:sldLayout xmlns:a="http://schemas.openxmlformats.org/drawingml/2006/main" xmlns:r="http://schemas.openxmlformats.org/officeDocument/2006/relationships" xmlns:p="http://schemas.openxmlformats.org/presentationml/2006/main" preserve="1" userDrawn="1">
  <p:cSld name="10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094820989"/>
      </p:ext>
    </p:extLst>
  </p:cSld>
  <p:clrMapOvr>
    <a:masterClrMapping/>
  </p:clrMapOvr>
</p:sldLayout>
</file>

<file path=ppt/slideLayouts/slideLayout1294.xml><?xml version="1.0" encoding="utf-8"?>
<p:sldLayout xmlns:a="http://schemas.openxmlformats.org/drawingml/2006/main" xmlns:r="http://schemas.openxmlformats.org/officeDocument/2006/relationships" xmlns:p="http://schemas.openxmlformats.org/presentationml/2006/main" userDrawn="1">
  <p:cSld name="29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1E799BA9-C7FD-4E54-8B5F-43A743A1BC4C}" type="datetimeFigureOut">
              <a:rPr lang="zh-CN" altLang="en-US"/>
              <a:pPr>
                <a:defRPr/>
              </a:pPr>
              <a:t>2025/3/9</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FC6EBAE5-6302-4B97-B4E9-AE8ECA6DDFB3}" type="slidenum">
              <a:rPr lang="zh-CN" altLang="en-US"/>
              <a:pPr>
                <a:defRPr/>
              </a:pPr>
              <a:t>‹#›</a:t>
            </a:fld>
            <a:endParaRPr lang="zh-CN" altLang="en-US"/>
          </a:p>
        </p:txBody>
      </p:sp>
    </p:spTree>
    <p:extLst>
      <p:ext uri="{BB962C8B-B14F-4D97-AF65-F5344CB8AC3E}">
        <p14:creationId xmlns:p14="http://schemas.microsoft.com/office/powerpoint/2010/main" val="1304550339"/>
      </p:ext>
    </p:extLst>
  </p:cSld>
  <p:clrMapOvr>
    <a:masterClrMapping/>
  </p:clrMapOvr>
</p:sldLayout>
</file>

<file path=ppt/slideLayouts/slideLayout1295.xml><?xml version="1.0" encoding="utf-8"?>
<p:sldLayout xmlns:a="http://schemas.openxmlformats.org/drawingml/2006/main" xmlns:r="http://schemas.openxmlformats.org/officeDocument/2006/relationships" xmlns:p="http://schemas.openxmlformats.org/presentationml/2006/main" preserve="1" userDrawn="1">
  <p:cSld name="10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67429868"/>
      </p:ext>
    </p:extLst>
  </p:cSld>
  <p:clrMapOvr>
    <a:masterClrMapping/>
  </p:clrMapOvr>
</p:sldLayout>
</file>

<file path=ppt/slideLayouts/slideLayout1296.xml><?xml version="1.0" encoding="utf-8"?>
<p:sldLayout xmlns:a="http://schemas.openxmlformats.org/drawingml/2006/main" xmlns:r="http://schemas.openxmlformats.org/officeDocument/2006/relationships" xmlns:p="http://schemas.openxmlformats.org/presentationml/2006/main" userDrawn="1">
  <p:cSld name="29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644EC6E1-C519-4DBB-81AA-AE32E6245E22}" type="datetimeFigureOut">
              <a:rPr lang="zh-CN" altLang="en-US">
                <a:solidFill>
                  <a:srgbClr val="5F5F5F"/>
                </a:solidFill>
              </a:rPr>
              <a:pPr>
                <a:defRPr/>
              </a:pPr>
              <a:t>2025/3/9</a:t>
            </a:fld>
            <a:endParaRPr lang="zh-CN" altLang="en-US">
              <a:solidFill>
                <a:srgbClr val="5F5F5F"/>
              </a:solidFill>
            </a:endParaRPr>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zh-CN" altLang="en-US">
              <a:solidFill>
                <a:srgbClr val="5F5F5F"/>
              </a:solidFill>
            </a:endParaRPr>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50CE6E8A-E724-4305-BC68-4C5C9379D97B}" type="slidenum">
              <a:rPr lang="zh-CN" altLang="en-US">
                <a:solidFill>
                  <a:srgbClr val="5F5F5F"/>
                </a:solidFill>
              </a:rPr>
              <a:pPr>
                <a:defRPr/>
              </a:pPr>
              <a:t>‹#›</a:t>
            </a:fld>
            <a:endParaRPr lang="zh-CN" altLang="en-US">
              <a:solidFill>
                <a:srgbClr val="5F5F5F"/>
              </a:solidFill>
            </a:endParaRPr>
          </a:p>
        </p:txBody>
      </p:sp>
    </p:spTree>
    <p:extLst>
      <p:ext uri="{BB962C8B-B14F-4D97-AF65-F5344CB8AC3E}">
        <p14:creationId xmlns:p14="http://schemas.microsoft.com/office/powerpoint/2010/main" val="3609424358"/>
      </p:ext>
    </p:extLst>
  </p:cSld>
  <p:clrMapOvr>
    <a:masterClrMapping/>
  </p:clrMapOvr>
</p:sldLayout>
</file>

<file path=ppt/slideLayouts/slideLayout1297.xml><?xml version="1.0" encoding="utf-8"?>
<p:sldLayout xmlns:a="http://schemas.openxmlformats.org/drawingml/2006/main" xmlns:r="http://schemas.openxmlformats.org/officeDocument/2006/relationships" xmlns:p="http://schemas.openxmlformats.org/presentationml/2006/main" userDrawn="1">
  <p:cSld name="29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mn-cs"/>
              </a:defRPr>
            </a:lvl1pPr>
          </a:lstStyle>
          <a:p>
            <a:pPr>
              <a:defRPr/>
            </a:pPr>
            <a:fld id="{7C80CA46-1D22-462F-922F-367BD8090FC2}" type="datetimeFigureOut">
              <a:rPr lang="zh-CN" altLang="en-US"/>
              <a:pPr>
                <a:defRPr/>
              </a:pPr>
              <a:t>2025/3/9</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mn-cs"/>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mn-cs"/>
              </a:defRPr>
            </a:lvl1pPr>
          </a:lstStyle>
          <a:p>
            <a:pPr>
              <a:defRPr/>
            </a:pPr>
            <a:fld id="{9220B2E4-E6C1-4709-8A7F-068D425CE2F3}" type="slidenum">
              <a:rPr lang="zh-CN" altLang="en-US"/>
              <a:pPr>
                <a:defRPr/>
              </a:pPr>
              <a:t>‹#›</a:t>
            </a:fld>
            <a:endParaRPr lang="zh-CN" altLang="en-US"/>
          </a:p>
        </p:txBody>
      </p:sp>
    </p:spTree>
    <p:extLst>
      <p:ext uri="{BB962C8B-B14F-4D97-AF65-F5344CB8AC3E}">
        <p14:creationId xmlns:p14="http://schemas.microsoft.com/office/powerpoint/2010/main" val="2706725277"/>
      </p:ext>
    </p:extLst>
  </p:cSld>
  <p:clrMapOvr>
    <a:masterClrMapping/>
  </p:clrMapOvr>
</p:sldLayout>
</file>

<file path=ppt/slideLayouts/slideLayout1298.xml><?xml version="1.0" encoding="utf-8"?>
<p:sldLayout xmlns:a="http://schemas.openxmlformats.org/drawingml/2006/main" xmlns:r="http://schemas.openxmlformats.org/officeDocument/2006/relationships" xmlns:p="http://schemas.openxmlformats.org/presentationml/2006/main" preserve="1" userDrawn="1">
  <p:cSld name="21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61882640"/>
      </p:ext>
    </p:extLst>
  </p:cSld>
  <p:clrMapOvr>
    <a:masterClrMapping/>
  </p:clrMapOvr>
</p:sldLayout>
</file>

<file path=ppt/slideLayouts/slideLayout1299.xml><?xml version="1.0" encoding="utf-8"?>
<p:sldLayout xmlns:a="http://schemas.openxmlformats.org/drawingml/2006/main" xmlns:r="http://schemas.openxmlformats.org/officeDocument/2006/relationships" xmlns:p="http://schemas.openxmlformats.org/presentationml/2006/main" preserve="1" userDrawn="1">
  <p:cSld name="62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534272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602664870"/>
      </p:ext>
    </p:extLst>
  </p:cSld>
  <p:clrMapOvr>
    <a:masterClrMapping/>
  </p:clrMapOvr>
  <p:timing>
    <p:tnLst>
      <p:par>
        <p:cTn id="1" dur="indefinite" restart="never" nodeType="tmRoot"/>
      </p:par>
    </p:tnLst>
  </p:timing>
</p:sldLayout>
</file>

<file path=ppt/slideLayouts/slideLayout130.xml><?xml version="1.0" encoding="utf-8"?>
<p:sldLayout xmlns:a="http://schemas.openxmlformats.org/drawingml/2006/main" xmlns:r="http://schemas.openxmlformats.org/officeDocument/2006/relationships" xmlns:p="http://schemas.openxmlformats.org/presentationml/2006/main" userDrawn="1">
  <p:cSld name="5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smtClean="0">
                <a:cs typeface="Arial" panose="020B0604020202020204" pitchFamily="34" charset="0"/>
              </a:rPr>
              <a:pPr defTabSz="913532">
                <a:defRPr/>
              </a:pPr>
              <a:t>2025/3/9</a:t>
            </a:fld>
            <a:endParaRPr lang="zh-CN" altLang="en-US" sz="1865">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cs typeface="Arial" panose="020B0604020202020204" pitchFamily="34" charset="0"/>
              </a:rPr>
              <a:pPr defTabSz="913532">
                <a:defRPr/>
              </a:pPr>
              <a:t>‹#›</a:t>
            </a:fld>
            <a:endParaRPr lang="zh-CN" altLang="en-US" sz="1865">
              <a:cs typeface="Arial" panose="020B0604020202020204" pitchFamily="34" charset="0"/>
            </a:endParaRPr>
          </a:p>
        </p:txBody>
      </p:sp>
    </p:spTree>
    <p:extLst>
      <p:ext uri="{BB962C8B-B14F-4D97-AF65-F5344CB8AC3E}">
        <p14:creationId xmlns:p14="http://schemas.microsoft.com/office/powerpoint/2010/main" val="3503165886"/>
      </p:ext>
    </p:extLst>
  </p:cSld>
  <p:clrMapOvr>
    <a:masterClrMapping/>
  </p:clrMapOvr>
</p:sldLayout>
</file>

<file path=ppt/slideLayouts/slideLayout1300.xml><?xml version="1.0" encoding="utf-8"?>
<p:sldLayout xmlns:a="http://schemas.openxmlformats.org/drawingml/2006/main" xmlns:r="http://schemas.openxmlformats.org/officeDocument/2006/relationships" xmlns:p="http://schemas.openxmlformats.org/presentationml/2006/main" preserve="1" userDrawn="1">
  <p:cSld name="21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45979726"/>
      </p:ext>
    </p:extLst>
  </p:cSld>
  <p:clrMapOvr>
    <a:masterClrMapping/>
  </p:clrMapOvr>
</p:sldLayout>
</file>

<file path=ppt/slideLayouts/slideLayout1301.xml><?xml version="1.0" encoding="utf-8"?>
<p:sldLayout xmlns:a="http://schemas.openxmlformats.org/drawingml/2006/main" xmlns:r="http://schemas.openxmlformats.org/officeDocument/2006/relationships" xmlns:p="http://schemas.openxmlformats.org/presentationml/2006/main" userDrawn="1">
  <p:cSld name="29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F3454FFD-B089-4CE3-A8DA-EF486325D05D}" type="datetimeFigureOut">
              <a:rPr lang="zh-CN" altLang="en-US"/>
              <a:pPr>
                <a:defRPr/>
              </a:pPr>
              <a:t>2025/3/9</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D04EE65B-E6C4-4E6E-9F1A-3BD6FA8AB0CE}" type="slidenum">
              <a:rPr lang="zh-CN" altLang="en-US"/>
              <a:pPr>
                <a:defRPr/>
              </a:pPr>
              <a:t>‹#›</a:t>
            </a:fld>
            <a:endParaRPr lang="zh-CN" altLang="en-US"/>
          </a:p>
        </p:txBody>
      </p:sp>
    </p:spTree>
    <p:extLst>
      <p:ext uri="{BB962C8B-B14F-4D97-AF65-F5344CB8AC3E}">
        <p14:creationId xmlns:p14="http://schemas.microsoft.com/office/powerpoint/2010/main" val="73183769"/>
      </p:ext>
    </p:extLst>
  </p:cSld>
  <p:clrMapOvr>
    <a:masterClrMapping/>
  </p:clrMapOvr>
</p:sldLayout>
</file>

<file path=ppt/slideLayouts/slideLayout1302.xml><?xml version="1.0" encoding="utf-8"?>
<p:sldLayout xmlns:a="http://schemas.openxmlformats.org/drawingml/2006/main" xmlns:r="http://schemas.openxmlformats.org/officeDocument/2006/relationships" xmlns:p="http://schemas.openxmlformats.org/presentationml/2006/main" userDrawn="1">
  <p:cSld name="29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2CB60C95-F0FB-4A4C-97A2-4B7D26577555}" type="datetimeFigureOut">
              <a:rPr lang="zh-CN" altLang="en-US"/>
              <a:pPr>
                <a:defRPr/>
              </a:pPr>
              <a:t>2025/3/9</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B456159D-9635-46A2-BFDC-CF1E90E64D52}" type="slidenum">
              <a:rPr lang="zh-CN" altLang="en-US"/>
              <a:pPr>
                <a:defRPr/>
              </a:pPr>
              <a:t>‹#›</a:t>
            </a:fld>
            <a:endParaRPr lang="zh-CN" altLang="en-US"/>
          </a:p>
        </p:txBody>
      </p:sp>
    </p:spTree>
    <p:extLst>
      <p:ext uri="{BB962C8B-B14F-4D97-AF65-F5344CB8AC3E}">
        <p14:creationId xmlns:p14="http://schemas.microsoft.com/office/powerpoint/2010/main" val="3038096747"/>
      </p:ext>
    </p:extLst>
  </p:cSld>
  <p:clrMapOvr>
    <a:masterClrMapping/>
  </p:clrMapOvr>
</p:sldLayout>
</file>

<file path=ppt/slideLayouts/slideLayout1303.xml><?xml version="1.0" encoding="utf-8"?>
<p:sldLayout xmlns:a="http://schemas.openxmlformats.org/drawingml/2006/main" xmlns:r="http://schemas.openxmlformats.org/officeDocument/2006/relationships" xmlns:p="http://schemas.openxmlformats.org/presentationml/2006/main" userDrawn="1">
  <p:cSld name="63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502175519"/>
      </p:ext>
    </p:extLst>
  </p:cSld>
  <p:clrMapOvr>
    <a:masterClrMapping/>
  </p:clrMapOvr>
  <p:transition spd="slow" advClick="0" advTm="0">
    <p:random/>
  </p:transition>
</p:sldLayout>
</file>

<file path=ppt/slideLayouts/slideLayout1304.xml><?xml version="1.0" encoding="utf-8"?>
<p:sldLayout xmlns:a="http://schemas.openxmlformats.org/drawingml/2006/main" xmlns:r="http://schemas.openxmlformats.org/officeDocument/2006/relationships" xmlns:p="http://schemas.openxmlformats.org/presentationml/2006/main" userDrawn="1">
  <p:cSld name="29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87805AC1-D4A9-4F68-86E2-6E97848130C7}" type="datetimeFigureOut">
              <a:rPr lang="zh-CN" altLang="en-US"/>
              <a:pPr>
                <a:defRPr/>
              </a:pPr>
              <a:t>2025/3/9</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355443B7-D7C5-44C2-9C7C-5E40BAA06C09}" type="slidenum">
              <a:rPr lang="zh-CN" altLang="en-US"/>
              <a:pPr>
                <a:defRPr/>
              </a:pPr>
              <a:t>‹#›</a:t>
            </a:fld>
            <a:endParaRPr lang="zh-CN" altLang="en-US"/>
          </a:p>
        </p:txBody>
      </p:sp>
    </p:spTree>
    <p:extLst>
      <p:ext uri="{BB962C8B-B14F-4D97-AF65-F5344CB8AC3E}">
        <p14:creationId xmlns:p14="http://schemas.microsoft.com/office/powerpoint/2010/main" val="4227321163"/>
      </p:ext>
    </p:extLst>
  </p:cSld>
  <p:clrMapOvr>
    <a:masterClrMapping/>
  </p:clrMapOvr>
</p:sldLayout>
</file>

<file path=ppt/slideLayouts/slideLayout1305.xml><?xml version="1.0" encoding="utf-8"?>
<p:sldLayout xmlns:a="http://schemas.openxmlformats.org/drawingml/2006/main" xmlns:r="http://schemas.openxmlformats.org/officeDocument/2006/relationships" xmlns:p="http://schemas.openxmlformats.org/presentationml/2006/main" showMasterSp="0" preserve="1" userDrawn="1">
  <p:cSld name="297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816721975"/>
      </p:ext>
    </p:extLst>
  </p:cSld>
  <p:clrMapOvr>
    <a:masterClrMapping/>
  </p:clrMapOvr>
  <p:timing>
    <p:tnLst>
      <p:par>
        <p:cTn id="1" dur="indefinite" restart="never" nodeType="tmRoot"/>
      </p:par>
    </p:tnLst>
  </p:timing>
</p:sldLayout>
</file>

<file path=ppt/slideLayouts/slideLayout1306.xml><?xml version="1.0" encoding="utf-8"?>
<p:sldLayout xmlns:a="http://schemas.openxmlformats.org/drawingml/2006/main" xmlns:r="http://schemas.openxmlformats.org/officeDocument/2006/relationships" xmlns:p="http://schemas.openxmlformats.org/presentationml/2006/main" preserve="1" userDrawn="1">
  <p:cSld name="298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0" y="2055813"/>
            <a:ext cx="3357563" cy="1733550"/>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0" y="4005264"/>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121903683"/>
      </p:ext>
    </p:extLst>
  </p:cSld>
  <p:clrMapOvr>
    <a:masterClrMapping/>
  </p:clrMapOvr>
  <p:timing>
    <p:tnLst>
      <p:par>
        <p:cTn id="1" dur="indefinite" restart="never" nodeType="tmRoot"/>
      </p:par>
    </p:tnLst>
  </p:timing>
</p:sldLayout>
</file>

<file path=ppt/slideLayouts/slideLayout1307.xml><?xml version="1.0" encoding="utf-8"?>
<p:sldLayout xmlns:a="http://schemas.openxmlformats.org/drawingml/2006/main" xmlns:r="http://schemas.openxmlformats.org/officeDocument/2006/relationships" xmlns:p="http://schemas.openxmlformats.org/presentationml/2006/main" preserve="1" userDrawn="1">
  <p:cSld name="299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1"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652156041"/>
      </p:ext>
    </p:extLst>
  </p:cSld>
  <p:clrMapOvr>
    <a:masterClrMapping/>
  </p:clrMapOvr>
  <p:timing>
    <p:tnLst>
      <p:par>
        <p:cTn id="1" dur="indefinite" restart="never" nodeType="tmRoot"/>
      </p:par>
    </p:tnLst>
  </p:timing>
</p:sldLayout>
</file>

<file path=ppt/slideLayouts/slideLayout1308.xml><?xml version="1.0" encoding="utf-8"?>
<p:sldLayout xmlns:a="http://schemas.openxmlformats.org/drawingml/2006/main" xmlns:r="http://schemas.openxmlformats.org/officeDocument/2006/relationships" xmlns:p="http://schemas.openxmlformats.org/presentationml/2006/main" preserve="1" userDrawn="1">
  <p:cSld name="300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0"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4"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4278509019"/>
      </p:ext>
    </p:extLst>
  </p:cSld>
  <p:clrMapOvr>
    <a:masterClrMapping/>
  </p:clrMapOvr>
  <p:timing>
    <p:tnLst>
      <p:par>
        <p:cTn id="1" dur="indefinite" restart="never" nodeType="tmRoot"/>
      </p:par>
    </p:tnLst>
  </p:timing>
</p:sldLayout>
</file>

<file path=ppt/slideLayouts/slideLayout1309.xml><?xml version="1.0" encoding="utf-8"?>
<p:sldLayout xmlns:a="http://schemas.openxmlformats.org/drawingml/2006/main" xmlns:r="http://schemas.openxmlformats.org/officeDocument/2006/relationships" xmlns:p="http://schemas.openxmlformats.org/presentationml/2006/main" preserve="1" userDrawn="1">
  <p:cSld name="301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7" y="1882720"/>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519191797"/>
      </p:ext>
    </p:extLst>
  </p:cSld>
  <p:clrMapOvr>
    <a:masterClrMapping/>
  </p:clrMapOvr>
  <p:timing>
    <p:tnLst>
      <p:par>
        <p:cTn id="1" dur="indefinite" restart="never" nodeType="tmRoot"/>
      </p:par>
    </p:tnLst>
  </p:timing>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2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183154729"/>
      </p:ext>
    </p:extLst>
  </p:cSld>
  <p:clrMapOvr>
    <a:masterClrMapping/>
  </p:clrMapOvr>
  <p:timing>
    <p:tnLst>
      <p:par>
        <p:cTn id="1" dur="indefinite" restart="never" nodeType="tmRoot"/>
      </p:par>
    </p:tnLst>
  </p:timing>
</p:sldLayout>
</file>

<file path=ppt/slideLayouts/slideLayout1310.xml><?xml version="1.0" encoding="utf-8"?>
<p:sldLayout xmlns:a="http://schemas.openxmlformats.org/drawingml/2006/main" xmlns:r="http://schemas.openxmlformats.org/officeDocument/2006/relationships" xmlns:p="http://schemas.openxmlformats.org/presentationml/2006/main" preserve="1" userDrawn="1">
  <p:cSld name="302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989791978"/>
      </p:ext>
    </p:extLst>
  </p:cSld>
  <p:clrMapOvr>
    <a:masterClrMapping/>
  </p:clrMapOvr>
  <p:timing>
    <p:tnLst>
      <p:par>
        <p:cTn id="1" dur="indefinite" restart="never" nodeType="tmRoot"/>
      </p:par>
    </p:tnLst>
  </p:timing>
</p:sldLayout>
</file>

<file path=ppt/slideLayouts/slideLayout1311.xml><?xml version="1.0" encoding="utf-8"?>
<p:sldLayout xmlns:a="http://schemas.openxmlformats.org/drawingml/2006/main" xmlns:r="http://schemas.openxmlformats.org/officeDocument/2006/relationships" xmlns:p="http://schemas.openxmlformats.org/presentationml/2006/main" preserve="1" userDrawn="1">
  <p:cSld name="303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4"/>
            <a:ext cx="4869098"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869193538"/>
      </p:ext>
    </p:extLst>
  </p:cSld>
  <p:clrMapOvr>
    <a:masterClrMapping/>
  </p:clrMapOvr>
  <p:timing>
    <p:tnLst>
      <p:par>
        <p:cTn id="1" dur="indefinite" restart="never" nodeType="tmRoot"/>
      </p:par>
    </p:tnLst>
  </p:timing>
</p:sldLayout>
</file>

<file path=ppt/slideLayouts/slideLayout1312.xml><?xml version="1.0" encoding="utf-8"?>
<p:sldLayout xmlns:a="http://schemas.openxmlformats.org/drawingml/2006/main" xmlns:r="http://schemas.openxmlformats.org/officeDocument/2006/relationships" xmlns:p="http://schemas.openxmlformats.org/presentationml/2006/main" userDrawn="1">
  <p:cSld name="30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a:pPr>
                <a:defRPr/>
              </a:pPr>
              <a:t>2025/3/9</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a:pPr>
                <a:defRPr/>
              </a:pPr>
              <a:t>‹#›</a:t>
            </a:fld>
            <a:endParaRPr lang="zh-CN" altLang="en-US"/>
          </a:p>
        </p:txBody>
      </p:sp>
    </p:spTree>
    <p:extLst>
      <p:ext uri="{BB962C8B-B14F-4D97-AF65-F5344CB8AC3E}">
        <p14:creationId xmlns:p14="http://schemas.microsoft.com/office/powerpoint/2010/main" val="3626184225"/>
      </p:ext>
    </p:extLst>
  </p:cSld>
  <p:clrMapOvr>
    <a:masterClrMapping/>
  </p:clrMapOvr>
</p:sldLayout>
</file>

<file path=ppt/slideLayouts/slideLayout1313.xml><?xml version="1.0" encoding="utf-8"?>
<p:sldLayout xmlns:a="http://schemas.openxmlformats.org/drawingml/2006/main" xmlns:r="http://schemas.openxmlformats.org/officeDocument/2006/relationships" xmlns:p="http://schemas.openxmlformats.org/presentationml/2006/main" preserve="1" userDrawn="1">
  <p:cSld name="11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852994518"/>
      </p:ext>
    </p:extLst>
  </p:cSld>
  <p:clrMapOvr>
    <a:masterClrMapping/>
  </p:clrMapOvr>
  <p:timing>
    <p:tnLst>
      <p:par>
        <p:cTn id="1" dur="indefinite" restart="never" nodeType="tmRoot"/>
      </p:par>
    </p:tnLst>
  </p:timing>
</p:sldLayout>
</file>

<file path=ppt/slideLayouts/slideLayout1314.xml><?xml version="1.0" encoding="utf-8"?>
<p:sldLayout xmlns:a="http://schemas.openxmlformats.org/drawingml/2006/main" xmlns:r="http://schemas.openxmlformats.org/officeDocument/2006/relationships" xmlns:p="http://schemas.openxmlformats.org/presentationml/2006/main" userDrawn="1">
  <p:cSld name="30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a:pPr>
                <a:defRPr/>
              </a:pPr>
              <a:t>2025/3/9</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a:pPr>
                <a:defRPr/>
              </a:pPr>
              <a:t>‹#›</a:t>
            </a:fld>
            <a:endParaRPr lang="zh-CN" altLang="en-US"/>
          </a:p>
        </p:txBody>
      </p:sp>
    </p:spTree>
    <p:extLst>
      <p:ext uri="{BB962C8B-B14F-4D97-AF65-F5344CB8AC3E}">
        <p14:creationId xmlns:p14="http://schemas.microsoft.com/office/powerpoint/2010/main" val="1675138524"/>
      </p:ext>
    </p:extLst>
  </p:cSld>
  <p:clrMapOvr>
    <a:masterClrMapping/>
  </p:clrMapOvr>
</p:sldLayout>
</file>

<file path=ppt/slideLayouts/slideLayout1315.xml><?xml version="1.0" encoding="utf-8"?>
<p:sldLayout xmlns:a="http://schemas.openxmlformats.org/drawingml/2006/main" xmlns:r="http://schemas.openxmlformats.org/officeDocument/2006/relationships" xmlns:p="http://schemas.openxmlformats.org/presentationml/2006/main" preserve="1" userDrawn="1">
  <p:cSld name="11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980300593"/>
      </p:ext>
    </p:extLst>
  </p:cSld>
  <p:clrMapOvr>
    <a:masterClrMapping/>
  </p:clrMapOvr>
  <p:timing>
    <p:tnLst>
      <p:par>
        <p:cTn id="1" dur="indefinite" restart="never" nodeType="tmRoot"/>
      </p:par>
    </p:tnLst>
  </p:timing>
</p:sldLayout>
</file>

<file path=ppt/slideLayouts/slideLayout1316.xml><?xml version="1.0" encoding="utf-8"?>
<p:sldLayout xmlns:a="http://schemas.openxmlformats.org/drawingml/2006/main" xmlns:r="http://schemas.openxmlformats.org/officeDocument/2006/relationships" xmlns:p="http://schemas.openxmlformats.org/presentationml/2006/main" userDrawn="1">
  <p:cSld name="30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a:pPr>
                <a:defRPr/>
              </a:pPr>
              <a:t>2025/3/9</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a:pPr>
                <a:defRPr/>
              </a:pPr>
              <a:t>‹#›</a:t>
            </a:fld>
            <a:endParaRPr lang="zh-CN" altLang="en-US"/>
          </a:p>
        </p:txBody>
      </p:sp>
    </p:spTree>
    <p:extLst>
      <p:ext uri="{BB962C8B-B14F-4D97-AF65-F5344CB8AC3E}">
        <p14:creationId xmlns:p14="http://schemas.microsoft.com/office/powerpoint/2010/main" val="3435473520"/>
      </p:ext>
    </p:extLst>
  </p:cSld>
  <p:clrMapOvr>
    <a:masterClrMapping/>
  </p:clrMapOvr>
</p:sldLayout>
</file>

<file path=ppt/slideLayouts/slideLayout1317.xml><?xml version="1.0" encoding="utf-8"?>
<p:sldLayout xmlns:a="http://schemas.openxmlformats.org/drawingml/2006/main" xmlns:r="http://schemas.openxmlformats.org/officeDocument/2006/relationships" xmlns:p="http://schemas.openxmlformats.org/presentationml/2006/main" preserve="1" userDrawn="1">
  <p:cSld name="11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559240515"/>
      </p:ext>
    </p:extLst>
  </p:cSld>
  <p:clrMapOvr>
    <a:masterClrMapping/>
  </p:clrMapOvr>
  <p:timing>
    <p:tnLst>
      <p:par>
        <p:cTn id="1" dur="indefinite" restart="never" nodeType="tmRoot"/>
      </p:par>
    </p:tnLst>
  </p:timing>
</p:sldLayout>
</file>

<file path=ppt/slideLayouts/slideLayout1318.xml><?xml version="1.0" encoding="utf-8"?>
<p:sldLayout xmlns:a="http://schemas.openxmlformats.org/drawingml/2006/main" xmlns:r="http://schemas.openxmlformats.org/officeDocument/2006/relationships" xmlns:p="http://schemas.openxmlformats.org/presentationml/2006/main" userDrawn="1">
  <p:cSld name="30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a:pPr>
                <a:defRPr/>
              </a:pPr>
              <a:t>2025/3/9</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a:pPr>
                <a:defRPr/>
              </a:pPr>
              <a:t>‹#›</a:t>
            </a:fld>
            <a:endParaRPr lang="zh-CN" altLang="en-US"/>
          </a:p>
        </p:txBody>
      </p:sp>
    </p:spTree>
    <p:extLst>
      <p:ext uri="{BB962C8B-B14F-4D97-AF65-F5344CB8AC3E}">
        <p14:creationId xmlns:p14="http://schemas.microsoft.com/office/powerpoint/2010/main" val="3199386034"/>
      </p:ext>
    </p:extLst>
  </p:cSld>
  <p:clrMapOvr>
    <a:masterClrMapping/>
  </p:clrMapOvr>
</p:sldLayout>
</file>

<file path=ppt/slideLayouts/slideLayout1319.xml><?xml version="1.0" encoding="utf-8"?>
<p:sldLayout xmlns:a="http://schemas.openxmlformats.org/drawingml/2006/main" xmlns:r="http://schemas.openxmlformats.org/officeDocument/2006/relationships" xmlns:p="http://schemas.openxmlformats.org/presentationml/2006/main" preserve="1" userDrawn="1">
  <p:cSld name="11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514830269"/>
      </p:ext>
    </p:extLst>
  </p:cSld>
  <p:clrMapOvr>
    <a:masterClrMapping/>
  </p:clrMapOvr>
  <p:timing>
    <p:tnLst>
      <p:par>
        <p:cTn id="1" dur="indefinite" restart="never" nodeType="tmRoot"/>
      </p:par>
    </p:tnLst>
  </p:timing>
</p:sldLayout>
</file>

<file path=ppt/slideLayouts/slideLayout132.xml><?xml version="1.0" encoding="utf-8"?>
<p:sldLayout xmlns:a="http://schemas.openxmlformats.org/drawingml/2006/main" xmlns:r="http://schemas.openxmlformats.org/officeDocument/2006/relationships" xmlns:p="http://schemas.openxmlformats.org/presentationml/2006/main" userDrawn="1">
  <p:cSld name="55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2"/>
            <a:ext cx="2743200" cy="365125"/>
          </a:xfrm>
          <a:prstGeom prst="rect">
            <a:avLst/>
          </a:prstGeom>
        </p:spPr>
        <p:txBody>
          <a:bodyPr/>
          <a:lstStyle/>
          <a:p>
            <a:pPr defTabSz="913532"/>
            <a:fld id="{32BF82D2-7A68-459D-A996-9BDDA2518FA4}" type="datetimeFigureOut">
              <a:rPr lang="zh-CN" altLang="en-US" sz="1865" smtClean="0">
                <a:solidFill>
                  <a:prstClr val="black">
                    <a:tint val="75000"/>
                  </a:prstClr>
                </a:solidFill>
                <a:cs typeface="Arial" panose="020B0604020202020204" pitchFamily="34" charset="0"/>
              </a:rPr>
              <a:pPr defTabSz="913532"/>
              <a:t>2025/3/9</a:t>
            </a:fld>
            <a:endParaRPr lang="zh-CN" altLang="en-US" sz="1865">
              <a:solidFill>
                <a:prstClr val="black">
                  <a:tint val="75000"/>
                </a:prstClr>
              </a:solidFill>
              <a:cs typeface="Arial" panose="020B0604020202020204" pitchFamily="34" charset="0"/>
            </a:endParaRPr>
          </a:p>
        </p:txBody>
      </p:sp>
      <p:sp>
        <p:nvSpPr>
          <p:cNvPr id="4" name="页脚占位符 3"/>
          <p:cNvSpPr>
            <a:spLocks noGrp="1"/>
          </p:cNvSpPr>
          <p:nvPr>
            <p:ph type="ftr" sz="quarter" idx="11"/>
          </p:nvPr>
        </p:nvSpPr>
        <p:spPr>
          <a:xfrm>
            <a:off x="4038600" y="6356352"/>
            <a:ext cx="4114800" cy="365125"/>
          </a:xfrm>
          <a:prstGeom prst="rect">
            <a:avLst/>
          </a:prstGeom>
        </p:spPr>
        <p:txBody>
          <a:bodyPr/>
          <a:lstStyle/>
          <a:p>
            <a:pPr defTabSz="913532"/>
            <a:endParaRPr lang="zh-CN" altLang="en-US" sz="1865">
              <a:solidFill>
                <a:prstClr val="black">
                  <a:tint val="75000"/>
                </a:prstClr>
              </a:solidFill>
              <a:cs typeface="Arial" panose="020B0604020202020204" pitchFamily="34" charset="0"/>
            </a:endParaRPr>
          </a:p>
        </p:txBody>
      </p:sp>
      <p:sp>
        <p:nvSpPr>
          <p:cNvPr id="5" name="灯片编号占位符 4"/>
          <p:cNvSpPr>
            <a:spLocks noGrp="1"/>
          </p:cNvSpPr>
          <p:nvPr>
            <p:ph type="sldNum" sz="quarter" idx="12"/>
          </p:nvPr>
        </p:nvSpPr>
        <p:spPr>
          <a:xfrm>
            <a:off x="8610600" y="6356352"/>
            <a:ext cx="2743200" cy="365125"/>
          </a:xfrm>
          <a:prstGeom prst="rect">
            <a:avLst/>
          </a:prstGeom>
        </p:spPr>
        <p:txBody>
          <a:bodyPr/>
          <a:lstStyle/>
          <a:p>
            <a:pPr defTabSz="913532"/>
            <a:fld id="{3E01EE5D-26FB-46D5-A381-ECFB35BF1D34}" type="slidenum">
              <a:rPr lang="zh-CN" altLang="en-US" sz="1865" smtClean="0">
                <a:solidFill>
                  <a:prstClr val="black">
                    <a:tint val="75000"/>
                  </a:prstClr>
                </a:solidFill>
                <a:cs typeface="Arial" panose="020B0604020202020204" pitchFamily="34" charset="0"/>
              </a:rPr>
              <a:pPr defTabSz="913532"/>
              <a:t>‹#›</a:t>
            </a:fld>
            <a:endParaRPr lang="zh-CN" altLang="en-US" sz="1865">
              <a:solidFill>
                <a:prstClr val="black">
                  <a:tint val="75000"/>
                </a:prstClr>
              </a:solidFill>
              <a:cs typeface="Arial" panose="020B0604020202020204" pitchFamily="34" charset="0"/>
            </a:endParaRPr>
          </a:p>
        </p:txBody>
      </p:sp>
    </p:spTree>
    <p:extLst>
      <p:ext uri="{BB962C8B-B14F-4D97-AF65-F5344CB8AC3E}">
        <p14:creationId xmlns:p14="http://schemas.microsoft.com/office/powerpoint/2010/main" val="214039046"/>
      </p:ext>
    </p:extLst>
  </p:cSld>
  <p:clrMapOvr>
    <a:masterClrMapping/>
  </p:clrMapOvr>
  <p:timing>
    <p:tnLst>
      <p:par>
        <p:cTn id="1" dur="indefinite" restart="never" nodeType="tmRoot"/>
      </p:par>
    </p:tnLst>
  </p:timing>
</p:sldLayout>
</file>

<file path=ppt/slideLayouts/slideLayout1320.xml><?xml version="1.0" encoding="utf-8"?>
<p:sldLayout xmlns:a="http://schemas.openxmlformats.org/drawingml/2006/main" xmlns:r="http://schemas.openxmlformats.org/officeDocument/2006/relationships" xmlns:p="http://schemas.openxmlformats.org/presentationml/2006/main" userDrawn="1">
  <p:cSld name="30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a:pPr>
                <a:defRPr/>
              </a:pPr>
              <a:t>2025/3/9</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a:pPr>
                <a:defRPr/>
              </a:pPr>
              <a:t>‹#›</a:t>
            </a:fld>
            <a:endParaRPr lang="zh-CN" altLang="en-US"/>
          </a:p>
        </p:txBody>
      </p:sp>
    </p:spTree>
    <p:extLst>
      <p:ext uri="{BB962C8B-B14F-4D97-AF65-F5344CB8AC3E}">
        <p14:creationId xmlns:p14="http://schemas.microsoft.com/office/powerpoint/2010/main" val="2799487815"/>
      </p:ext>
    </p:extLst>
  </p:cSld>
  <p:clrMapOvr>
    <a:masterClrMapping/>
  </p:clrMapOvr>
</p:sldLayout>
</file>

<file path=ppt/slideLayouts/slideLayout1321.xml><?xml version="1.0" encoding="utf-8"?>
<p:sldLayout xmlns:a="http://schemas.openxmlformats.org/drawingml/2006/main" xmlns:r="http://schemas.openxmlformats.org/officeDocument/2006/relationships" xmlns:p="http://schemas.openxmlformats.org/presentationml/2006/main" preserve="1" userDrawn="1">
  <p:cSld name="11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389131793"/>
      </p:ext>
    </p:extLst>
  </p:cSld>
  <p:clrMapOvr>
    <a:masterClrMapping/>
  </p:clrMapOvr>
  <p:timing>
    <p:tnLst>
      <p:par>
        <p:cTn id="1" dur="indefinite" restart="never" nodeType="tmRoot"/>
      </p:par>
    </p:tnLst>
  </p:timing>
</p:sldLayout>
</file>

<file path=ppt/slideLayouts/slideLayout1322.xml><?xml version="1.0" encoding="utf-8"?>
<p:sldLayout xmlns:a="http://schemas.openxmlformats.org/drawingml/2006/main" xmlns:r="http://schemas.openxmlformats.org/officeDocument/2006/relationships" xmlns:p="http://schemas.openxmlformats.org/presentationml/2006/main" showMasterSp="0" preserve="1" userDrawn="1">
  <p:cSld name="309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588352155"/>
      </p:ext>
    </p:extLst>
  </p:cSld>
  <p:clrMapOvr>
    <a:masterClrMapping/>
  </p:clrMapOvr>
  <p:timing>
    <p:tnLst>
      <p:par>
        <p:cTn id="1" dur="indefinite" restart="never" nodeType="tmRoot"/>
      </p:par>
    </p:tnLst>
  </p:timing>
</p:sldLayout>
</file>

<file path=ppt/slideLayouts/slideLayout1323.xml><?xml version="1.0" encoding="utf-8"?>
<p:sldLayout xmlns:a="http://schemas.openxmlformats.org/drawingml/2006/main" xmlns:r="http://schemas.openxmlformats.org/officeDocument/2006/relationships" xmlns:p="http://schemas.openxmlformats.org/presentationml/2006/main" preserve="1" userDrawn="1">
  <p:cSld name="310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0" y="2055813"/>
            <a:ext cx="3357563" cy="1733550"/>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0" y="4005264"/>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871013757"/>
      </p:ext>
    </p:extLst>
  </p:cSld>
  <p:clrMapOvr>
    <a:masterClrMapping/>
  </p:clrMapOvr>
  <p:timing>
    <p:tnLst>
      <p:par>
        <p:cTn id="1" dur="indefinite" restart="never" nodeType="tmRoot"/>
      </p:par>
    </p:tnLst>
  </p:timing>
</p:sldLayout>
</file>

<file path=ppt/slideLayouts/slideLayout1324.xml><?xml version="1.0" encoding="utf-8"?>
<p:sldLayout xmlns:a="http://schemas.openxmlformats.org/drawingml/2006/main" xmlns:r="http://schemas.openxmlformats.org/officeDocument/2006/relationships" xmlns:p="http://schemas.openxmlformats.org/presentationml/2006/main" preserve="1" userDrawn="1">
  <p:cSld name="311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1"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116110989"/>
      </p:ext>
    </p:extLst>
  </p:cSld>
  <p:clrMapOvr>
    <a:masterClrMapping/>
  </p:clrMapOvr>
  <p:timing>
    <p:tnLst>
      <p:par>
        <p:cTn id="1" dur="indefinite" restart="never" nodeType="tmRoot"/>
      </p:par>
    </p:tnLst>
  </p:timing>
</p:sldLayout>
</file>

<file path=ppt/slideLayouts/slideLayout1325.xml><?xml version="1.0" encoding="utf-8"?>
<p:sldLayout xmlns:a="http://schemas.openxmlformats.org/drawingml/2006/main" xmlns:r="http://schemas.openxmlformats.org/officeDocument/2006/relationships" xmlns:p="http://schemas.openxmlformats.org/presentationml/2006/main" preserve="1" userDrawn="1">
  <p:cSld name="312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0"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4"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2759250743"/>
      </p:ext>
    </p:extLst>
  </p:cSld>
  <p:clrMapOvr>
    <a:masterClrMapping/>
  </p:clrMapOvr>
  <p:timing>
    <p:tnLst>
      <p:par>
        <p:cTn id="1" dur="indefinite" restart="never" nodeType="tmRoot"/>
      </p:par>
    </p:tnLst>
  </p:timing>
</p:sldLayout>
</file>

<file path=ppt/slideLayouts/slideLayout1326.xml><?xml version="1.0" encoding="utf-8"?>
<p:sldLayout xmlns:a="http://schemas.openxmlformats.org/drawingml/2006/main" xmlns:r="http://schemas.openxmlformats.org/officeDocument/2006/relationships" xmlns:p="http://schemas.openxmlformats.org/presentationml/2006/main" preserve="1" userDrawn="1">
  <p:cSld name="313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7" y="1882720"/>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725245206"/>
      </p:ext>
    </p:extLst>
  </p:cSld>
  <p:clrMapOvr>
    <a:masterClrMapping/>
  </p:clrMapOvr>
  <p:timing>
    <p:tnLst>
      <p:par>
        <p:cTn id="1" dur="indefinite" restart="never" nodeType="tmRoot"/>
      </p:par>
    </p:tnLst>
  </p:timing>
</p:sldLayout>
</file>

<file path=ppt/slideLayouts/slideLayout1327.xml><?xml version="1.0" encoding="utf-8"?>
<p:sldLayout xmlns:a="http://schemas.openxmlformats.org/drawingml/2006/main" xmlns:r="http://schemas.openxmlformats.org/officeDocument/2006/relationships" xmlns:p="http://schemas.openxmlformats.org/presentationml/2006/main" preserve="1" userDrawn="1">
  <p:cSld name="314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107380050"/>
      </p:ext>
    </p:extLst>
  </p:cSld>
  <p:clrMapOvr>
    <a:masterClrMapping/>
  </p:clrMapOvr>
  <p:timing>
    <p:tnLst>
      <p:par>
        <p:cTn id="1" dur="indefinite" restart="never" nodeType="tmRoot"/>
      </p:par>
    </p:tnLst>
  </p:timing>
</p:sldLayout>
</file>

<file path=ppt/slideLayouts/slideLayout1328.xml><?xml version="1.0" encoding="utf-8"?>
<p:sldLayout xmlns:a="http://schemas.openxmlformats.org/drawingml/2006/main" xmlns:r="http://schemas.openxmlformats.org/officeDocument/2006/relationships" xmlns:p="http://schemas.openxmlformats.org/presentationml/2006/main" preserve="1" userDrawn="1">
  <p:cSld name="315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4"/>
            <a:ext cx="4869098"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061226740"/>
      </p:ext>
    </p:extLst>
  </p:cSld>
  <p:clrMapOvr>
    <a:masterClrMapping/>
  </p:clrMapOvr>
  <p:timing>
    <p:tnLst>
      <p:par>
        <p:cTn id="1" dur="indefinite" restart="never" nodeType="tmRoot"/>
      </p:par>
    </p:tnLst>
  </p:timing>
</p:sldLayout>
</file>

<file path=ppt/slideLayouts/slideLayout1329.xml><?xml version="1.0" encoding="utf-8"?>
<p:sldLayout xmlns:a="http://schemas.openxmlformats.org/drawingml/2006/main" xmlns:r="http://schemas.openxmlformats.org/officeDocument/2006/relationships" xmlns:p="http://schemas.openxmlformats.org/presentationml/2006/main" userDrawn="1">
  <p:cSld name="31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a:pPr>
                <a:defRPr/>
              </a:pPr>
              <a:t>2025/3/9</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a:pPr>
                <a:defRPr/>
              </a:pPr>
              <a:t>‹#›</a:t>
            </a:fld>
            <a:endParaRPr lang="zh-CN" altLang="en-US"/>
          </a:p>
        </p:txBody>
      </p:sp>
    </p:spTree>
    <p:extLst>
      <p:ext uri="{BB962C8B-B14F-4D97-AF65-F5344CB8AC3E}">
        <p14:creationId xmlns:p14="http://schemas.microsoft.com/office/powerpoint/2010/main" val="807323786"/>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userDrawn="1">
  <p:cSld name="5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a:solidFill>
                  <a:prstClr val="black">
                    <a:tint val="75000"/>
                  </a:prstClr>
                </a:solidFill>
                <a:cs typeface="+mn-cs"/>
              </a:defRPr>
            </a:lvl1pPr>
          </a:lstStyle>
          <a:p>
            <a:pPr defTabSz="913532">
              <a:defRPr/>
            </a:pPr>
            <a:fld id="{0C6303A0-9065-42AF-906A-DE1E800FE257}" type="datetimeFigureOut">
              <a:rPr lang="zh-CN" altLang="en-US" sz="1865" smtClean="0"/>
              <a:pPr defTabSz="913532">
                <a:defRPr/>
              </a:pPr>
              <a:t>2025/3/9</a:t>
            </a:fld>
            <a:endParaRPr lang="zh-CN" altLang="en-US" sz="1865"/>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cs typeface="+mn-cs"/>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cs typeface="+mn-cs"/>
              </a:defRPr>
            </a:lvl1pPr>
          </a:lstStyle>
          <a:p>
            <a:pPr defTabSz="913532">
              <a:defRPr/>
            </a:pPr>
            <a:fld id="{2AD3D7CA-7BD8-4738-B6AB-718737AA462A}"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1485780279"/>
      </p:ext>
    </p:extLst>
  </p:cSld>
  <p:clrMapOvr>
    <a:masterClrMapping/>
  </p:clrMapOvr>
</p:sldLayout>
</file>

<file path=ppt/slideLayouts/slideLayout1330.xml><?xml version="1.0" encoding="utf-8"?>
<p:sldLayout xmlns:a="http://schemas.openxmlformats.org/drawingml/2006/main" xmlns:r="http://schemas.openxmlformats.org/officeDocument/2006/relationships" xmlns:p="http://schemas.openxmlformats.org/presentationml/2006/main" preserve="1" userDrawn="1">
  <p:cSld name="11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490720185"/>
      </p:ext>
    </p:extLst>
  </p:cSld>
  <p:clrMapOvr>
    <a:masterClrMapping/>
  </p:clrMapOvr>
  <p:timing>
    <p:tnLst>
      <p:par>
        <p:cTn id="1" dur="indefinite" restart="never" nodeType="tmRoot"/>
      </p:par>
    </p:tnLst>
  </p:timing>
</p:sldLayout>
</file>

<file path=ppt/slideLayouts/slideLayout1331.xml><?xml version="1.0" encoding="utf-8"?>
<p:sldLayout xmlns:a="http://schemas.openxmlformats.org/drawingml/2006/main" xmlns:r="http://schemas.openxmlformats.org/officeDocument/2006/relationships" xmlns:p="http://schemas.openxmlformats.org/presentationml/2006/main" userDrawn="1">
  <p:cSld name="31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a:pPr>
                <a:defRPr/>
              </a:pPr>
              <a:t>2025/3/9</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a:pPr>
                <a:defRPr/>
              </a:pPr>
              <a:t>‹#›</a:t>
            </a:fld>
            <a:endParaRPr lang="zh-CN" altLang="en-US"/>
          </a:p>
        </p:txBody>
      </p:sp>
    </p:spTree>
    <p:extLst>
      <p:ext uri="{BB962C8B-B14F-4D97-AF65-F5344CB8AC3E}">
        <p14:creationId xmlns:p14="http://schemas.microsoft.com/office/powerpoint/2010/main" val="2054611756"/>
      </p:ext>
    </p:extLst>
  </p:cSld>
  <p:clrMapOvr>
    <a:masterClrMapping/>
  </p:clrMapOvr>
</p:sldLayout>
</file>

<file path=ppt/slideLayouts/slideLayout1332.xml><?xml version="1.0" encoding="utf-8"?>
<p:sldLayout xmlns:a="http://schemas.openxmlformats.org/drawingml/2006/main" xmlns:r="http://schemas.openxmlformats.org/officeDocument/2006/relationships" xmlns:p="http://schemas.openxmlformats.org/presentationml/2006/main" preserve="1" userDrawn="1">
  <p:cSld name="11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050747982"/>
      </p:ext>
    </p:extLst>
  </p:cSld>
  <p:clrMapOvr>
    <a:masterClrMapping/>
  </p:clrMapOvr>
  <p:timing>
    <p:tnLst>
      <p:par>
        <p:cTn id="1" dur="indefinite" restart="never" nodeType="tmRoot"/>
      </p:par>
    </p:tnLst>
  </p:timing>
</p:sldLayout>
</file>

<file path=ppt/slideLayouts/slideLayout1333.xml><?xml version="1.0" encoding="utf-8"?>
<p:sldLayout xmlns:a="http://schemas.openxmlformats.org/drawingml/2006/main" xmlns:r="http://schemas.openxmlformats.org/officeDocument/2006/relationships" xmlns:p="http://schemas.openxmlformats.org/presentationml/2006/main" userDrawn="1">
  <p:cSld name="31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a:pPr>
                <a:defRPr/>
              </a:pPr>
              <a:t>2025/3/9</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a:pPr>
                <a:defRPr/>
              </a:pPr>
              <a:t>‹#›</a:t>
            </a:fld>
            <a:endParaRPr lang="zh-CN" altLang="en-US"/>
          </a:p>
        </p:txBody>
      </p:sp>
    </p:spTree>
    <p:extLst>
      <p:ext uri="{BB962C8B-B14F-4D97-AF65-F5344CB8AC3E}">
        <p14:creationId xmlns:p14="http://schemas.microsoft.com/office/powerpoint/2010/main" val="1562792784"/>
      </p:ext>
    </p:extLst>
  </p:cSld>
  <p:clrMapOvr>
    <a:masterClrMapping/>
  </p:clrMapOvr>
</p:sldLayout>
</file>

<file path=ppt/slideLayouts/slideLayout1334.xml><?xml version="1.0" encoding="utf-8"?>
<p:sldLayout xmlns:a="http://schemas.openxmlformats.org/drawingml/2006/main" xmlns:r="http://schemas.openxmlformats.org/officeDocument/2006/relationships" xmlns:p="http://schemas.openxmlformats.org/presentationml/2006/main" preserve="1" userDrawn="1">
  <p:cSld name="11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7838179"/>
      </p:ext>
    </p:extLst>
  </p:cSld>
  <p:clrMapOvr>
    <a:masterClrMapping/>
  </p:clrMapOvr>
  <p:timing>
    <p:tnLst>
      <p:par>
        <p:cTn id="1" dur="indefinite" restart="never" nodeType="tmRoot"/>
      </p:par>
    </p:tnLst>
  </p:timing>
</p:sldLayout>
</file>

<file path=ppt/slideLayouts/slideLayout1335.xml><?xml version="1.0" encoding="utf-8"?>
<p:sldLayout xmlns:a="http://schemas.openxmlformats.org/drawingml/2006/main" xmlns:r="http://schemas.openxmlformats.org/officeDocument/2006/relationships" xmlns:p="http://schemas.openxmlformats.org/presentationml/2006/main" userDrawn="1">
  <p:cSld name="31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a:pPr>
                <a:defRPr/>
              </a:pPr>
              <a:t>2025/3/9</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a:pPr>
                <a:defRPr/>
              </a:pPr>
              <a:t>‹#›</a:t>
            </a:fld>
            <a:endParaRPr lang="zh-CN" altLang="en-US"/>
          </a:p>
        </p:txBody>
      </p:sp>
    </p:spTree>
    <p:extLst>
      <p:ext uri="{BB962C8B-B14F-4D97-AF65-F5344CB8AC3E}">
        <p14:creationId xmlns:p14="http://schemas.microsoft.com/office/powerpoint/2010/main" val="321402784"/>
      </p:ext>
    </p:extLst>
  </p:cSld>
  <p:clrMapOvr>
    <a:masterClrMapping/>
  </p:clrMapOvr>
</p:sldLayout>
</file>

<file path=ppt/slideLayouts/slideLayout1336.xml><?xml version="1.0" encoding="utf-8"?>
<p:sldLayout xmlns:a="http://schemas.openxmlformats.org/drawingml/2006/main" xmlns:r="http://schemas.openxmlformats.org/officeDocument/2006/relationships" xmlns:p="http://schemas.openxmlformats.org/presentationml/2006/main" preserve="1" userDrawn="1">
  <p:cSld name="11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653139537"/>
      </p:ext>
    </p:extLst>
  </p:cSld>
  <p:clrMapOvr>
    <a:masterClrMapping/>
  </p:clrMapOvr>
  <p:timing>
    <p:tnLst>
      <p:par>
        <p:cTn id="1" dur="indefinite" restart="never" nodeType="tmRoot"/>
      </p:par>
    </p:tnLst>
  </p:timing>
</p:sldLayout>
</file>

<file path=ppt/slideLayouts/slideLayout1337.xml><?xml version="1.0" encoding="utf-8"?>
<p:sldLayout xmlns:a="http://schemas.openxmlformats.org/drawingml/2006/main" xmlns:r="http://schemas.openxmlformats.org/officeDocument/2006/relationships" xmlns:p="http://schemas.openxmlformats.org/presentationml/2006/main" userDrawn="1">
  <p:cSld name="32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a:pPr>
                <a:defRPr/>
              </a:pPr>
              <a:t>2025/3/9</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a:pPr>
                <a:defRPr/>
              </a:pPr>
              <a:t>‹#›</a:t>
            </a:fld>
            <a:endParaRPr lang="zh-CN" altLang="en-US"/>
          </a:p>
        </p:txBody>
      </p:sp>
    </p:spTree>
    <p:extLst>
      <p:ext uri="{BB962C8B-B14F-4D97-AF65-F5344CB8AC3E}">
        <p14:creationId xmlns:p14="http://schemas.microsoft.com/office/powerpoint/2010/main" val="2574505181"/>
      </p:ext>
    </p:extLst>
  </p:cSld>
  <p:clrMapOvr>
    <a:masterClrMapping/>
  </p:clrMapOvr>
</p:sldLayout>
</file>

<file path=ppt/slideLayouts/slideLayout1338.xml><?xml version="1.0" encoding="utf-8"?>
<p:sldLayout xmlns:a="http://schemas.openxmlformats.org/drawingml/2006/main" xmlns:r="http://schemas.openxmlformats.org/officeDocument/2006/relationships" xmlns:p="http://schemas.openxmlformats.org/presentationml/2006/main" preserve="1" userDrawn="1">
  <p:cSld name="11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701676035"/>
      </p:ext>
    </p:extLst>
  </p:cSld>
  <p:clrMapOvr>
    <a:masterClrMapping/>
  </p:clrMapOvr>
  <p:timing>
    <p:tnLst>
      <p:par>
        <p:cTn id="1" dur="indefinite" restart="never" nodeType="tmRoot"/>
      </p:par>
    </p:tnLst>
  </p:timing>
</p:sldLayout>
</file>

<file path=ppt/slideLayouts/slideLayout1339.xml><?xml version="1.0" encoding="utf-8"?>
<p:sldLayout xmlns:a="http://schemas.openxmlformats.org/drawingml/2006/main" xmlns:r="http://schemas.openxmlformats.org/officeDocument/2006/relationships" xmlns:p="http://schemas.openxmlformats.org/presentationml/2006/main" userDrawn="1">
  <p:cSld name="321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0"/>
            <a:ext cx="2743200" cy="365125"/>
          </a:xfrm>
          <a:prstGeom prst="rect">
            <a:avLst/>
          </a:prstGeom>
        </p:spPr>
        <p:txBody>
          <a:bodyPr/>
          <a:lstStyle/>
          <a:p>
            <a:fld id="{32BF82D2-7A68-459D-A996-9BDDA2518FA4}" type="datetimeFigureOut">
              <a:rPr lang="zh-CN" altLang="en-US" smtClean="0">
                <a:solidFill>
                  <a:prstClr val="black">
                    <a:tint val="75000"/>
                  </a:prstClr>
                </a:solidFill>
              </a:rPr>
              <a:pPr/>
              <a:t>2025/3/9</a:t>
            </a:fld>
            <a:endParaRPr lang="zh-CN" altLang="en-US">
              <a:solidFill>
                <a:prstClr val="black">
                  <a:tint val="75000"/>
                </a:prstClr>
              </a:solidFill>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3E01EE5D-26FB-46D5-A381-ECFB35BF1D34}"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040590028"/>
      </p:ext>
    </p:extLst>
  </p:cSld>
  <p:clrMapOvr>
    <a:masterClrMapping/>
  </p:clrMapOvr>
  <p:timing>
    <p:tnLst>
      <p:par>
        <p:cTn id="1" dur="indefinite" restart="never" nodeType="tmRoot"/>
      </p:par>
    </p:tnLst>
  </p:timing>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4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1"/>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02656357"/>
      </p:ext>
    </p:extLst>
  </p:cSld>
  <p:clrMapOvr>
    <a:masterClrMapping/>
  </p:clrMapOvr>
</p:sldLayout>
</file>

<file path=ppt/slideLayouts/slideLayout1340.xml><?xml version="1.0" encoding="utf-8"?>
<p:sldLayout xmlns:a="http://schemas.openxmlformats.org/drawingml/2006/main" xmlns:r="http://schemas.openxmlformats.org/officeDocument/2006/relationships" xmlns:p="http://schemas.openxmlformats.org/presentationml/2006/main" userDrawn="1">
  <p:cSld name="32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a:solidFill>
                  <a:prstClr val="black">
                    <a:tint val="75000"/>
                  </a:prstClr>
                </a:solidFill>
                <a:cs typeface="+mn-cs"/>
              </a:defRPr>
            </a:lvl1pPr>
          </a:lstStyle>
          <a:p>
            <a:pPr>
              <a:defRPr/>
            </a:pPr>
            <a:fld id="{0C6303A0-9065-42AF-906A-DE1E800FE257}" type="datetimeFigureOut">
              <a:rPr lang="zh-CN" altLang="en-US"/>
              <a:pPr>
                <a:defRPr/>
              </a:pPr>
              <a:t>2025/3/9</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cs typeface="+mn-cs"/>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cs typeface="+mn-cs"/>
              </a:defRPr>
            </a:lvl1pPr>
          </a:lstStyle>
          <a:p>
            <a:pPr>
              <a:defRPr/>
            </a:pPr>
            <a:fld id="{2AD3D7CA-7BD8-4738-B6AB-718737AA462A}" type="slidenum">
              <a:rPr lang="zh-CN" altLang="en-US"/>
              <a:pPr>
                <a:defRPr/>
              </a:pPr>
              <a:t>‹#›</a:t>
            </a:fld>
            <a:endParaRPr lang="zh-CN" altLang="en-US"/>
          </a:p>
        </p:txBody>
      </p:sp>
    </p:spTree>
    <p:extLst>
      <p:ext uri="{BB962C8B-B14F-4D97-AF65-F5344CB8AC3E}">
        <p14:creationId xmlns:p14="http://schemas.microsoft.com/office/powerpoint/2010/main" val="1911900260"/>
      </p:ext>
    </p:extLst>
  </p:cSld>
  <p:clrMapOvr>
    <a:masterClrMapping/>
  </p:clrMapOvr>
</p:sldLayout>
</file>

<file path=ppt/slideLayouts/slideLayout1341.xml><?xml version="1.0" encoding="utf-8"?>
<p:sldLayout xmlns:a="http://schemas.openxmlformats.org/drawingml/2006/main" xmlns:r="http://schemas.openxmlformats.org/officeDocument/2006/relationships" xmlns:p="http://schemas.openxmlformats.org/presentationml/2006/main" preserve="1" userDrawn="1">
  <p:cSld name="22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0"/>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41556853"/>
      </p:ext>
    </p:extLst>
  </p:cSld>
  <p:clrMapOvr>
    <a:masterClrMapping/>
  </p:clrMapOvr>
</p:sldLayout>
</file>

<file path=ppt/slideLayouts/slideLayout1342.xml><?xml version="1.0" encoding="utf-8"?>
<p:sldLayout xmlns:a="http://schemas.openxmlformats.org/drawingml/2006/main" xmlns:r="http://schemas.openxmlformats.org/officeDocument/2006/relationships" xmlns:p="http://schemas.openxmlformats.org/presentationml/2006/main" preserve="1" userDrawn="1">
  <p:cSld name="64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0" y="1"/>
            <a:ext cx="12700001" cy="6878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42347450"/>
      </p:ext>
    </p:extLst>
  </p:cSld>
  <p:clrMapOvr>
    <a:masterClrMapping/>
  </p:clrMapOvr>
</p:sldLayout>
</file>

<file path=ppt/slideLayouts/slideLayout1343.xml><?xml version="1.0" encoding="utf-8"?>
<p:sldLayout xmlns:a="http://schemas.openxmlformats.org/drawingml/2006/main" xmlns:r="http://schemas.openxmlformats.org/officeDocument/2006/relationships" xmlns:p="http://schemas.openxmlformats.org/presentationml/2006/main" preserve="1" userDrawn="1">
  <p:cSld name="22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3"/>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97095177"/>
      </p:ext>
    </p:extLst>
  </p:cSld>
  <p:clrMapOvr>
    <a:masterClrMapping/>
  </p:clrMapOvr>
</p:sldLayout>
</file>

<file path=ppt/slideLayouts/slideLayout1344.xml><?xml version="1.0" encoding="utf-8"?>
<p:sldLayout xmlns:a="http://schemas.openxmlformats.org/drawingml/2006/main" xmlns:r="http://schemas.openxmlformats.org/officeDocument/2006/relationships" xmlns:p="http://schemas.openxmlformats.org/presentationml/2006/main" userDrawn="1">
  <p:cSld name="32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a:defRPr/>
            </a:pPr>
            <a:fld id="{3ACFC516-0EBD-4852-9DFD-FFC809B16810}" type="datetimeFigureOut">
              <a:rPr lang="zh-CN" altLang="en-US"/>
              <a:pPr>
                <a:defRPr/>
              </a:pPr>
              <a:t>2025/3/9</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a:defRPr/>
            </a:pPr>
            <a:fld id="{855DB59F-0B7A-4009-ADD8-CBB6E0E22669}" type="slidenum">
              <a:rPr lang="zh-CN" altLang="en-US"/>
              <a:pPr>
                <a:defRPr/>
              </a:pPr>
              <a:t>‹#›</a:t>
            </a:fld>
            <a:endParaRPr lang="zh-CN" altLang="en-US"/>
          </a:p>
        </p:txBody>
      </p:sp>
    </p:spTree>
    <p:extLst>
      <p:ext uri="{BB962C8B-B14F-4D97-AF65-F5344CB8AC3E}">
        <p14:creationId xmlns:p14="http://schemas.microsoft.com/office/powerpoint/2010/main" val="105607544"/>
      </p:ext>
    </p:extLst>
  </p:cSld>
  <p:clrMapOvr>
    <a:masterClrMapping/>
  </p:clrMapOvr>
</p:sldLayout>
</file>

<file path=ppt/slideLayouts/slideLayout1345.xml><?xml version="1.0" encoding="utf-8"?>
<p:sldLayout xmlns:a="http://schemas.openxmlformats.org/drawingml/2006/main" xmlns:r="http://schemas.openxmlformats.org/officeDocument/2006/relationships" xmlns:p="http://schemas.openxmlformats.org/presentationml/2006/main" userDrawn="1">
  <p:cSld name="32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a:pPr>
                <a:defRPr/>
              </a:pPr>
              <a:t>2025/3/9</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a:pPr>
                <a:defRPr/>
              </a:pPr>
              <a:t>‹#›</a:t>
            </a:fld>
            <a:endParaRPr lang="zh-CN" altLang="en-US"/>
          </a:p>
        </p:txBody>
      </p:sp>
    </p:spTree>
    <p:extLst>
      <p:ext uri="{BB962C8B-B14F-4D97-AF65-F5344CB8AC3E}">
        <p14:creationId xmlns:p14="http://schemas.microsoft.com/office/powerpoint/2010/main" val="1721135894"/>
      </p:ext>
    </p:extLst>
  </p:cSld>
  <p:clrMapOvr>
    <a:masterClrMapping/>
  </p:clrMapOvr>
</p:sldLayout>
</file>

<file path=ppt/slideLayouts/slideLayout1346.xml><?xml version="1.0" encoding="utf-8"?>
<p:sldLayout xmlns:a="http://schemas.openxmlformats.org/drawingml/2006/main" xmlns:r="http://schemas.openxmlformats.org/officeDocument/2006/relationships" xmlns:p="http://schemas.openxmlformats.org/presentationml/2006/main" userDrawn="1">
  <p:cSld name="32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a:pPr>
                <a:defRPr/>
              </a:pPr>
              <a:t>2025/3/9</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a:pPr>
                <a:defRPr/>
              </a:pPr>
              <a:t>‹#›</a:t>
            </a:fld>
            <a:endParaRPr lang="zh-CN" altLang="en-US"/>
          </a:p>
        </p:txBody>
      </p:sp>
    </p:spTree>
    <p:extLst>
      <p:ext uri="{BB962C8B-B14F-4D97-AF65-F5344CB8AC3E}">
        <p14:creationId xmlns:p14="http://schemas.microsoft.com/office/powerpoint/2010/main" val="155709316"/>
      </p:ext>
    </p:extLst>
  </p:cSld>
  <p:clrMapOvr>
    <a:masterClrMapping/>
  </p:clrMapOvr>
</p:sldLayout>
</file>

<file path=ppt/slideLayouts/slideLayout13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E14C4357-4527-4A6F-8FC0-A5E3D696D97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25886964"/>
      </p:ext>
    </p:extLst>
  </p:cSld>
  <p:clrMapOvr>
    <a:masterClrMapping/>
  </p:clrMapOvr>
  <p:transition>
    <p:randomBar dir="vert"/>
  </p:transition>
</p:sldLayout>
</file>

<file path=ppt/slideLayouts/slideLayout13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0FE2CF07-AA09-4F84-AF7C-19256C76E82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04303084"/>
      </p:ext>
    </p:extLst>
  </p:cSld>
  <p:clrMapOvr>
    <a:masterClrMapping/>
  </p:clrMapOvr>
  <p:transition>
    <p:randomBar dir="vert"/>
  </p:transition>
</p:sldLayout>
</file>

<file path=ppt/slideLayouts/slideLayout13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96516AC-313E-4608-9742-C335A814F6E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30038395"/>
      </p:ext>
    </p:extLst>
  </p:cSld>
  <p:clrMapOvr>
    <a:masterClrMapping/>
  </p:clrMapOvr>
  <p:transition>
    <p:randomBar dir="vert"/>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5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49" y="3"/>
            <a:ext cx="12700001" cy="6878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9169554"/>
      </p:ext>
    </p:extLst>
  </p:cSld>
  <p:clrMapOvr>
    <a:masterClrMapping/>
  </p:clrMapOvr>
</p:sldLayout>
</file>

<file path=ppt/slideLayouts/slideLayout13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5DF0C99E-C4F9-4DAB-AB94-365632577A0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57165272"/>
      </p:ext>
    </p:extLst>
  </p:cSld>
  <p:clrMapOvr>
    <a:masterClrMapping/>
  </p:clrMapOvr>
  <p:transition>
    <p:randomBar dir="vert"/>
  </p:transition>
</p:sldLayout>
</file>

<file path=ppt/slideLayouts/slideLayout13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5DDDF32A-0D3B-4C75-8DD7-AA48D6922FA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2858202"/>
      </p:ext>
    </p:extLst>
  </p:cSld>
  <p:clrMapOvr>
    <a:masterClrMapping/>
  </p:clrMapOvr>
  <p:transition>
    <p:randomBar dir="vert"/>
  </p:transition>
</p:sldLayout>
</file>

<file path=ppt/slideLayouts/slideLayout13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1043E404-FC01-4AA8-BA2C-0B43F9F4654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2352774"/>
      </p:ext>
    </p:extLst>
  </p:cSld>
  <p:clrMapOvr>
    <a:masterClrMapping/>
  </p:clrMapOvr>
  <p:transition>
    <p:randomBar dir="vert"/>
  </p:transition>
</p:sldLayout>
</file>

<file path=ppt/slideLayouts/slideLayout13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4C82B273-D1F6-4A9F-B39B-4CB0975525D5}"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4462928"/>
      </p:ext>
    </p:extLst>
  </p:cSld>
  <p:clrMapOvr>
    <a:masterClrMapping/>
  </p:clrMapOvr>
  <p:transition>
    <p:randomBar dir="vert"/>
  </p:transition>
</p:sldLayout>
</file>

<file path=ppt/slideLayouts/slideLayout13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D172FB2E-4EC8-4834-B1D2-76071FCAAD5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11573473"/>
      </p:ext>
    </p:extLst>
  </p:cSld>
  <p:clrMapOvr>
    <a:masterClrMapping/>
  </p:clrMapOvr>
  <p:transition>
    <p:randomBar dir="vert"/>
  </p:transition>
</p:sldLayout>
</file>

<file path=ppt/slideLayouts/slideLayout13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F1ADDCB5-33A6-452D-A1F1-9622C8FF3C4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89640808"/>
      </p:ext>
    </p:extLst>
  </p:cSld>
  <p:clrMapOvr>
    <a:masterClrMapping/>
  </p:clrMapOvr>
  <p:transition>
    <p:randomBar dir="vert"/>
  </p:transition>
</p:sldLayout>
</file>

<file path=ppt/slideLayouts/slideLayout13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6F6D1EBA-6041-4BF5-8ECE-C912A55FA93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30326519"/>
      </p:ext>
    </p:extLst>
  </p:cSld>
  <p:clrMapOvr>
    <a:masterClrMapping/>
  </p:clrMapOvr>
  <p:transition>
    <p:randomBar dir="vert"/>
  </p:transition>
</p:sldLayout>
</file>

<file path=ppt/slideLayouts/slideLayout13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5735837B-5167-4CAC-B53D-C2801750461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58298917"/>
      </p:ext>
    </p:extLst>
  </p:cSld>
  <p:clrMapOvr>
    <a:masterClrMapping/>
  </p:clrMapOvr>
  <p:transition>
    <p:randomBar dir="vert"/>
  </p:transition>
</p:sldLayout>
</file>

<file path=ppt/slideLayouts/slideLayout1358.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9C187384-1631-427A-8C6B-43ABBF2F17C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64585017"/>
      </p:ext>
    </p:extLst>
  </p:cSld>
  <p:clrMapOvr>
    <a:masterClrMapping/>
  </p:clrMapOvr>
  <p:transition>
    <p:randomBar dir="vert"/>
  </p:transition>
</p:sldLayout>
</file>

<file path=ppt/slideLayouts/slideLayout13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E14C4357-4527-4A6F-8FC0-A5E3D696D97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02640214"/>
      </p:ext>
    </p:extLst>
  </p:cSld>
  <p:clrMapOvr>
    <a:masterClrMapping/>
  </p:clrMapOvr>
  <p:transition>
    <p:randomBar dir="vert"/>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4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2"/>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6798179"/>
      </p:ext>
    </p:extLst>
  </p:cSld>
  <p:clrMapOvr>
    <a:masterClrMapping/>
  </p:clrMapOvr>
</p:sldLayout>
</file>

<file path=ppt/slideLayouts/slideLayout13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0FE2CF07-AA09-4F84-AF7C-19256C76E82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46942211"/>
      </p:ext>
    </p:extLst>
  </p:cSld>
  <p:clrMapOvr>
    <a:masterClrMapping/>
  </p:clrMapOvr>
  <p:transition>
    <p:randomBar dir="vert"/>
  </p:transition>
</p:sldLayout>
</file>

<file path=ppt/slideLayouts/slideLayout13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96516AC-313E-4608-9742-C335A814F6E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74387466"/>
      </p:ext>
    </p:extLst>
  </p:cSld>
  <p:clrMapOvr>
    <a:masterClrMapping/>
  </p:clrMapOvr>
  <p:transition>
    <p:randomBar dir="vert"/>
  </p:transition>
</p:sldLayout>
</file>

<file path=ppt/slideLayouts/slideLayout13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5DF0C99E-C4F9-4DAB-AB94-365632577A0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19593083"/>
      </p:ext>
    </p:extLst>
  </p:cSld>
  <p:clrMapOvr>
    <a:masterClrMapping/>
  </p:clrMapOvr>
  <p:transition>
    <p:randomBar dir="vert"/>
  </p:transition>
</p:sldLayout>
</file>

<file path=ppt/slideLayouts/slideLayout13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5DDDF32A-0D3B-4C75-8DD7-AA48D6922FA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53804327"/>
      </p:ext>
    </p:extLst>
  </p:cSld>
  <p:clrMapOvr>
    <a:masterClrMapping/>
  </p:clrMapOvr>
  <p:transition>
    <p:randomBar dir="vert"/>
  </p:transition>
</p:sldLayout>
</file>

<file path=ppt/slideLayouts/slideLayout13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1043E404-FC01-4AA8-BA2C-0B43F9F4654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30257435"/>
      </p:ext>
    </p:extLst>
  </p:cSld>
  <p:clrMapOvr>
    <a:masterClrMapping/>
  </p:clrMapOvr>
  <p:transition>
    <p:randomBar dir="vert"/>
  </p:transition>
</p:sldLayout>
</file>

<file path=ppt/slideLayouts/slideLayout13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4C82B273-D1F6-4A9F-B39B-4CB0975525D5}"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97521272"/>
      </p:ext>
    </p:extLst>
  </p:cSld>
  <p:clrMapOvr>
    <a:masterClrMapping/>
  </p:clrMapOvr>
  <p:transition>
    <p:randomBar dir="vert"/>
  </p:transition>
</p:sldLayout>
</file>

<file path=ppt/slideLayouts/slideLayout13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D172FB2E-4EC8-4834-B1D2-76071FCAAD5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93845714"/>
      </p:ext>
    </p:extLst>
  </p:cSld>
  <p:clrMapOvr>
    <a:masterClrMapping/>
  </p:clrMapOvr>
  <p:transition>
    <p:randomBar dir="vert"/>
  </p:transition>
</p:sldLayout>
</file>

<file path=ppt/slideLayouts/slideLayout13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F1ADDCB5-33A6-452D-A1F1-9622C8FF3C4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52603948"/>
      </p:ext>
    </p:extLst>
  </p:cSld>
  <p:clrMapOvr>
    <a:masterClrMapping/>
  </p:clrMapOvr>
  <p:transition>
    <p:randomBar dir="vert"/>
  </p:transition>
</p:sldLayout>
</file>

<file path=ppt/slideLayouts/slideLayout13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6F6D1EBA-6041-4BF5-8ECE-C912A55FA93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26786470"/>
      </p:ext>
    </p:extLst>
  </p:cSld>
  <p:clrMapOvr>
    <a:masterClrMapping/>
  </p:clrMapOvr>
  <p:transition>
    <p:randomBar dir="vert"/>
  </p:transition>
</p:sldLayout>
</file>

<file path=ppt/slideLayouts/slideLayout13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5735837B-5167-4CAC-B53D-C2801750461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6592929"/>
      </p:ext>
    </p:extLst>
  </p:cSld>
  <p:clrMapOvr>
    <a:masterClrMapping/>
  </p:clrMapOvr>
  <p:transition>
    <p:randomBar dir="vert"/>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userDrawn="1">
  <p:cSld name="5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3532">
              <a:defRPr/>
            </a:pPr>
            <a:fld id="{3ACFC516-0EBD-4852-9DFD-FFC809B16810}" type="datetimeFigureOut">
              <a:rPr lang="zh-CN" altLang="en-US" sz="1865" smtClean="0"/>
              <a:pPr defTabSz="913532">
                <a:defRPr/>
              </a:pPr>
              <a:t>2025/3/9</a:t>
            </a:fld>
            <a:endParaRPr lang="zh-CN" altLang="en-US" sz="1865"/>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3532">
              <a:defRPr/>
            </a:pPr>
            <a:fld id="{855DB59F-0B7A-4009-ADD8-CBB6E0E22669}"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398225729"/>
      </p:ext>
    </p:extLst>
  </p:cSld>
  <p:clrMapOvr>
    <a:masterClrMapping/>
  </p:clrMapOvr>
</p:sldLayout>
</file>

<file path=ppt/slideLayouts/slideLayout1370.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9C187384-1631-427A-8C6B-43ABBF2F17C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10163936"/>
      </p:ext>
    </p:extLst>
  </p:cSld>
  <p:clrMapOvr>
    <a:masterClrMapping/>
  </p:clrMapOvr>
  <p:transition>
    <p:randomBar dir="vert"/>
  </p:transition>
</p:sldLayout>
</file>

<file path=ppt/slideLayouts/slideLayout13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E14C4357-4527-4A6F-8FC0-A5E3D696D97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18210343"/>
      </p:ext>
    </p:extLst>
  </p:cSld>
  <p:clrMapOvr>
    <a:masterClrMapping/>
  </p:clrMapOvr>
  <p:transition>
    <p:randomBar dir="vert"/>
  </p:transition>
</p:sldLayout>
</file>

<file path=ppt/slideLayouts/slideLayout13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0FE2CF07-AA09-4F84-AF7C-19256C76E82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68479659"/>
      </p:ext>
    </p:extLst>
  </p:cSld>
  <p:clrMapOvr>
    <a:masterClrMapping/>
  </p:clrMapOvr>
  <p:transition>
    <p:randomBar dir="vert"/>
  </p:transition>
</p:sldLayout>
</file>

<file path=ppt/slideLayouts/slideLayout13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96516AC-313E-4608-9742-C335A814F6E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42640364"/>
      </p:ext>
    </p:extLst>
  </p:cSld>
  <p:clrMapOvr>
    <a:masterClrMapping/>
  </p:clrMapOvr>
  <p:transition>
    <p:randomBar dir="vert"/>
  </p:transition>
</p:sldLayout>
</file>

<file path=ppt/slideLayouts/slideLayout13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5DF0C99E-C4F9-4DAB-AB94-365632577A0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36080241"/>
      </p:ext>
    </p:extLst>
  </p:cSld>
  <p:clrMapOvr>
    <a:masterClrMapping/>
  </p:clrMapOvr>
  <p:transition>
    <p:randomBar dir="vert"/>
  </p:transition>
</p:sldLayout>
</file>

<file path=ppt/slideLayouts/slideLayout13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5DDDF32A-0D3B-4C75-8DD7-AA48D6922FA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98934210"/>
      </p:ext>
    </p:extLst>
  </p:cSld>
  <p:clrMapOvr>
    <a:masterClrMapping/>
  </p:clrMapOvr>
  <p:transition>
    <p:randomBar dir="vert"/>
  </p:transition>
</p:sldLayout>
</file>

<file path=ppt/slideLayouts/slideLayout13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1043E404-FC01-4AA8-BA2C-0B43F9F4654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2159420"/>
      </p:ext>
    </p:extLst>
  </p:cSld>
  <p:clrMapOvr>
    <a:masterClrMapping/>
  </p:clrMapOvr>
  <p:transition>
    <p:randomBar dir="vert"/>
  </p:transition>
</p:sldLayout>
</file>

<file path=ppt/slideLayouts/slideLayout13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4C82B273-D1F6-4A9F-B39B-4CB0975525D5}"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41675208"/>
      </p:ext>
    </p:extLst>
  </p:cSld>
  <p:clrMapOvr>
    <a:masterClrMapping/>
  </p:clrMapOvr>
  <p:transition>
    <p:randomBar dir="vert"/>
  </p:transition>
</p:sldLayout>
</file>

<file path=ppt/slideLayouts/slideLayout13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D172FB2E-4EC8-4834-B1D2-76071FCAAD5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80224214"/>
      </p:ext>
    </p:extLst>
  </p:cSld>
  <p:clrMapOvr>
    <a:masterClrMapping/>
  </p:clrMapOvr>
  <p:transition>
    <p:randomBar dir="vert"/>
  </p:transition>
</p:sldLayout>
</file>

<file path=ppt/slideLayouts/slideLayout13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F1ADDCB5-33A6-452D-A1F1-9622C8FF3C4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27254495"/>
      </p:ext>
    </p:extLst>
  </p:cSld>
  <p:clrMapOvr>
    <a:masterClrMapping/>
  </p:clrMapOvr>
  <p:transition>
    <p:randomBar dir="vert"/>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userDrawn="1">
  <p:cSld name="5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smtClean="0">
                <a:cs typeface="Arial" panose="020B0604020202020204" pitchFamily="34" charset="0"/>
              </a:rPr>
              <a:pPr defTabSz="913532">
                <a:defRPr/>
              </a:pPr>
              <a:t>2025/3/9</a:t>
            </a:fld>
            <a:endParaRPr lang="zh-CN" altLang="en-US" sz="1865">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cs typeface="Arial" panose="020B0604020202020204" pitchFamily="34" charset="0"/>
              </a:rPr>
              <a:pPr defTabSz="913532">
                <a:defRPr/>
              </a:pPr>
              <a:t>‹#›</a:t>
            </a:fld>
            <a:endParaRPr lang="zh-CN" altLang="en-US" sz="1865">
              <a:cs typeface="Arial" panose="020B0604020202020204" pitchFamily="34" charset="0"/>
            </a:endParaRPr>
          </a:p>
        </p:txBody>
      </p:sp>
    </p:spTree>
    <p:extLst>
      <p:ext uri="{BB962C8B-B14F-4D97-AF65-F5344CB8AC3E}">
        <p14:creationId xmlns:p14="http://schemas.microsoft.com/office/powerpoint/2010/main" val="1656306242"/>
      </p:ext>
    </p:extLst>
  </p:cSld>
  <p:clrMapOvr>
    <a:masterClrMapping/>
  </p:clrMapOvr>
</p:sldLayout>
</file>

<file path=ppt/slideLayouts/slideLayout13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6F6D1EBA-6041-4BF5-8ECE-C912A55FA93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28989145"/>
      </p:ext>
    </p:extLst>
  </p:cSld>
  <p:clrMapOvr>
    <a:masterClrMapping/>
  </p:clrMapOvr>
  <p:transition>
    <p:randomBar dir="vert"/>
  </p:transition>
</p:sldLayout>
</file>

<file path=ppt/slideLayouts/slideLayout13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5735837B-5167-4CAC-B53D-C2801750461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20034993"/>
      </p:ext>
    </p:extLst>
  </p:cSld>
  <p:clrMapOvr>
    <a:masterClrMapping/>
  </p:clrMapOvr>
  <p:transition>
    <p:randomBar dir="vert"/>
  </p:transition>
</p:sldLayout>
</file>

<file path=ppt/slideLayouts/slideLayout138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9C187384-1631-427A-8C6B-43ABBF2F17C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69196292"/>
      </p:ext>
    </p:extLst>
  </p:cSld>
  <p:clrMapOvr>
    <a:masterClrMapping/>
  </p:clrMapOvr>
  <p:transition>
    <p:randomBar dir="vert"/>
  </p:transition>
</p:sldLayout>
</file>

<file path=ppt/slideLayouts/slideLayout138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E14C4357-4527-4A6F-8FC0-A5E3D696D97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1649962"/>
      </p:ext>
    </p:extLst>
  </p:cSld>
  <p:clrMapOvr>
    <a:masterClrMapping/>
  </p:clrMapOvr>
  <p:transition>
    <p:randomBar dir="vert"/>
  </p:transition>
</p:sldLayout>
</file>

<file path=ppt/slideLayouts/slideLayout13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0FE2CF07-AA09-4F84-AF7C-19256C76E82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49380417"/>
      </p:ext>
    </p:extLst>
  </p:cSld>
  <p:clrMapOvr>
    <a:masterClrMapping/>
  </p:clrMapOvr>
  <p:transition>
    <p:randomBar dir="vert"/>
  </p:transition>
</p:sldLayout>
</file>

<file path=ppt/slideLayouts/slideLayout13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96516AC-313E-4608-9742-C335A814F6E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40661914"/>
      </p:ext>
    </p:extLst>
  </p:cSld>
  <p:clrMapOvr>
    <a:masterClrMapping/>
  </p:clrMapOvr>
  <p:transition>
    <p:randomBar dir="vert"/>
  </p:transition>
</p:sldLayout>
</file>

<file path=ppt/slideLayouts/slideLayout13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5DF0C99E-C4F9-4DAB-AB94-365632577A0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90999156"/>
      </p:ext>
    </p:extLst>
  </p:cSld>
  <p:clrMapOvr>
    <a:masterClrMapping/>
  </p:clrMapOvr>
  <p:transition>
    <p:randomBar dir="vert"/>
  </p:transition>
</p:sldLayout>
</file>

<file path=ppt/slideLayouts/slideLayout13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5DDDF32A-0D3B-4C75-8DD7-AA48D6922FA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79198263"/>
      </p:ext>
    </p:extLst>
  </p:cSld>
  <p:clrMapOvr>
    <a:masterClrMapping/>
  </p:clrMapOvr>
  <p:transition>
    <p:randomBar dir="vert"/>
  </p:transition>
</p:sldLayout>
</file>

<file path=ppt/slideLayouts/slideLayout13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1043E404-FC01-4AA8-BA2C-0B43F9F4654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08006230"/>
      </p:ext>
    </p:extLst>
  </p:cSld>
  <p:clrMapOvr>
    <a:masterClrMapping/>
  </p:clrMapOvr>
  <p:transition>
    <p:randomBar dir="vert"/>
  </p:transition>
</p:sldLayout>
</file>

<file path=ppt/slideLayouts/slideLayout13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4C82B273-D1F6-4A9F-B39B-4CB0975525D5}"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2753723"/>
      </p:ext>
    </p:extLst>
  </p:cSld>
  <p:clrMapOvr>
    <a:masterClrMapping/>
  </p:clrMapOvr>
  <p:transition>
    <p:randomBar dir="vert"/>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userDrawn="1">
  <p:cSld name="6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815695944"/>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3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D172FB2E-4EC8-4834-B1D2-76071FCAAD5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93272336"/>
      </p:ext>
    </p:extLst>
  </p:cSld>
  <p:clrMapOvr>
    <a:masterClrMapping/>
  </p:clrMapOvr>
  <p:transition>
    <p:randomBar dir="vert"/>
  </p:transition>
</p:sldLayout>
</file>

<file path=ppt/slideLayouts/slideLayout13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F1ADDCB5-33A6-452D-A1F1-9622C8FF3C4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91521686"/>
      </p:ext>
    </p:extLst>
  </p:cSld>
  <p:clrMapOvr>
    <a:masterClrMapping/>
  </p:clrMapOvr>
  <p:transition>
    <p:randomBar dir="vert"/>
  </p:transition>
</p:sldLayout>
</file>

<file path=ppt/slideLayouts/slideLayout13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6F6D1EBA-6041-4BF5-8ECE-C912A55FA93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49735494"/>
      </p:ext>
    </p:extLst>
  </p:cSld>
  <p:clrMapOvr>
    <a:masterClrMapping/>
  </p:clrMapOvr>
  <p:transition>
    <p:randomBar dir="vert"/>
  </p:transition>
</p:sldLayout>
</file>

<file path=ppt/slideLayouts/slideLayout13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5735837B-5167-4CAC-B53D-C2801750461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11567720"/>
      </p:ext>
    </p:extLst>
  </p:cSld>
  <p:clrMapOvr>
    <a:masterClrMapping/>
  </p:clrMapOvr>
  <p:transition>
    <p:randomBar dir="vert"/>
  </p:transition>
</p:sldLayout>
</file>

<file path=ppt/slideLayouts/slideLayout139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9C187384-1631-427A-8C6B-43ABBF2F17C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08153540"/>
      </p:ext>
    </p:extLst>
  </p:cSld>
  <p:clrMapOvr>
    <a:masterClrMapping/>
  </p:clrMapOvr>
  <p:transition>
    <p:randomBar dir="vert"/>
  </p:transition>
</p:sldLayout>
</file>

<file path=ppt/slideLayouts/slideLayout139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E14C4357-4527-4A6F-8FC0-A5E3D696D97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05018427"/>
      </p:ext>
    </p:extLst>
  </p:cSld>
  <p:clrMapOvr>
    <a:masterClrMapping/>
  </p:clrMapOvr>
  <p:transition>
    <p:randomBar dir="vert"/>
  </p:transition>
</p:sldLayout>
</file>

<file path=ppt/slideLayouts/slideLayout13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0FE2CF07-AA09-4F84-AF7C-19256C76E82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77922037"/>
      </p:ext>
    </p:extLst>
  </p:cSld>
  <p:clrMapOvr>
    <a:masterClrMapping/>
  </p:clrMapOvr>
  <p:transition>
    <p:randomBar dir="vert"/>
  </p:transition>
</p:sldLayout>
</file>

<file path=ppt/slideLayouts/slideLayout139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96516AC-313E-4608-9742-C335A814F6E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84595205"/>
      </p:ext>
    </p:extLst>
  </p:cSld>
  <p:clrMapOvr>
    <a:masterClrMapping/>
  </p:clrMapOvr>
  <p:transition>
    <p:randomBar dir="vert"/>
  </p:transition>
</p:sldLayout>
</file>

<file path=ppt/slideLayouts/slideLayout13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5DF0C99E-C4F9-4DAB-AB94-365632577A0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52104976"/>
      </p:ext>
    </p:extLst>
  </p:cSld>
  <p:clrMapOvr>
    <a:masterClrMapping/>
  </p:clrMapOvr>
  <p:transition>
    <p:randomBar dir="vert"/>
  </p:transition>
</p:sldLayout>
</file>

<file path=ppt/slideLayouts/slideLayout139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5DDDF32A-0D3B-4C75-8DD7-AA48D6922FA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55201782"/>
      </p:ext>
    </p:extLst>
  </p:cSld>
  <p:clrMapOvr>
    <a:masterClrMapping/>
  </p:clrMapOvr>
  <p:transition>
    <p:randomBar dir="vert"/>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9980652"/>
      </p:ext>
    </p:extLst>
  </p:cSld>
  <p:clrMapOvr>
    <a:masterClrMapping/>
  </p:clrMapOvr>
  <p:timing>
    <p:tnLst>
      <p:par>
        <p:cTn id="1" dur="indefinite" restart="never" nodeType="tmRoot"/>
      </p:par>
    </p:tnLst>
  </p:timing>
</p:sldLayout>
</file>

<file path=ppt/slideLayouts/slideLayout140.xml><?xml version="1.0" encoding="utf-8"?>
<p:sldLayout xmlns:a="http://schemas.openxmlformats.org/drawingml/2006/main" xmlns:r="http://schemas.openxmlformats.org/officeDocument/2006/relationships" xmlns:p="http://schemas.openxmlformats.org/presentationml/2006/main" userDrawn="1">
  <p:cSld name="5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a:solidFill>
                  <a:prstClr val="black">
                    <a:tint val="75000"/>
                  </a:prstClr>
                </a:solidFill>
              </a:defRPr>
            </a:lvl1pPr>
          </a:lstStyle>
          <a:p>
            <a:pPr defTabSz="913532">
              <a:defRPr/>
            </a:pPr>
            <a:fld id="{233108B3-3C5F-434E-B7C6-124BB30C5988}" type="datetimeFigureOut">
              <a:rPr lang="zh-CN" altLang="en-US" sz="1865" smtClean="0">
                <a:cs typeface="Arial" panose="020B0604020202020204" pitchFamily="34" charset="0"/>
              </a:rPr>
              <a:pPr defTabSz="913532">
                <a:defRPr/>
              </a:pPr>
              <a:t>2025/3/9</a:t>
            </a:fld>
            <a:endParaRPr lang="zh-CN" altLang="en-US" sz="1865">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0FCC38CE-CFED-41E2-93E2-A213294AFB8B}" type="slidenum">
              <a:rPr lang="zh-CN" altLang="en-US" sz="1865" smtClean="0">
                <a:cs typeface="Arial" panose="020B0604020202020204" pitchFamily="34" charset="0"/>
              </a:rPr>
              <a:pPr defTabSz="913532">
                <a:defRPr/>
              </a:pPr>
              <a:t>‹#›</a:t>
            </a:fld>
            <a:endParaRPr lang="zh-CN" altLang="en-US" sz="1865">
              <a:cs typeface="Arial" panose="020B0604020202020204" pitchFamily="34" charset="0"/>
            </a:endParaRPr>
          </a:p>
        </p:txBody>
      </p:sp>
    </p:spTree>
    <p:extLst>
      <p:ext uri="{BB962C8B-B14F-4D97-AF65-F5344CB8AC3E}">
        <p14:creationId xmlns:p14="http://schemas.microsoft.com/office/powerpoint/2010/main" val="1488560782"/>
      </p:ext>
    </p:extLst>
  </p:cSld>
  <p:clrMapOvr>
    <a:masterClrMapping/>
  </p:clrMapOvr>
</p:sldLayout>
</file>

<file path=ppt/slideLayouts/slideLayout14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1043E404-FC01-4AA8-BA2C-0B43F9F4654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86044736"/>
      </p:ext>
    </p:extLst>
  </p:cSld>
  <p:clrMapOvr>
    <a:masterClrMapping/>
  </p:clrMapOvr>
  <p:transition>
    <p:randomBar dir="vert"/>
  </p:transition>
</p:sldLayout>
</file>

<file path=ppt/slideLayouts/slideLayout14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4C82B273-D1F6-4A9F-B39B-4CB0975525D5}"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62452389"/>
      </p:ext>
    </p:extLst>
  </p:cSld>
  <p:clrMapOvr>
    <a:masterClrMapping/>
  </p:clrMapOvr>
  <p:transition>
    <p:randomBar dir="vert"/>
  </p:transition>
</p:sldLayout>
</file>

<file path=ppt/slideLayouts/slideLayout140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D172FB2E-4EC8-4834-B1D2-76071FCAAD5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49536854"/>
      </p:ext>
    </p:extLst>
  </p:cSld>
  <p:clrMapOvr>
    <a:masterClrMapping/>
  </p:clrMapOvr>
  <p:transition>
    <p:randomBar dir="vert"/>
  </p:transition>
</p:sldLayout>
</file>

<file path=ppt/slideLayouts/slideLayout140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F1ADDCB5-33A6-452D-A1F1-9622C8FF3C4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34882409"/>
      </p:ext>
    </p:extLst>
  </p:cSld>
  <p:clrMapOvr>
    <a:masterClrMapping/>
  </p:clrMapOvr>
  <p:transition>
    <p:randomBar dir="vert"/>
  </p:transition>
</p:sldLayout>
</file>

<file path=ppt/slideLayouts/slideLayout140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6F6D1EBA-6041-4BF5-8ECE-C912A55FA93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03378662"/>
      </p:ext>
    </p:extLst>
  </p:cSld>
  <p:clrMapOvr>
    <a:masterClrMapping/>
  </p:clrMapOvr>
  <p:transition>
    <p:randomBar dir="vert"/>
  </p:transition>
</p:sldLayout>
</file>

<file path=ppt/slideLayouts/slideLayout140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5735837B-5167-4CAC-B53D-C2801750461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34675694"/>
      </p:ext>
    </p:extLst>
  </p:cSld>
  <p:clrMapOvr>
    <a:masterClrMapping/>
  </p:clrMapOvr>
  <p:transition>
    <p:randomBar dir="vert"/>
  </p:transition>
</p:sldLayout>
</file>

<file path=ppt/slideLayouts/slideLayout1406.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9C187384-1631-427A-8C6B-43ABBF2F17C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46236243"/>
      </p:ext>
    </p:extLst>
  </p:cSld>
  <p:clrMapOvr>
    <a:masterClrMapping/>
  </p:clrMapOvr>
  <p:transition>
    <p:randomBar dir="vert"/>
  </p:transition>
</p:sldLayout>
</file>

<file path=ppt/slideLayouts/slideLayout140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591A101E-7F99-4523-821B-B2614CA888A3}"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65187162"/>
      </p:ext>
    </p:extLst>
  </p:cSld>
  <p:clrMapOvr>
    <a:masterClrMapping/>
  </p:clrMapOvr>
  <p:transition>
    <p:randomBar dir="vert"/>
  </p:transition>
</p:sldLayout>
</file>

<file path=ppt/slideLayouts/slideLayout140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5E2A0F91-5076-4430-8218-73C5D7B51D4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24856152"/>
      </p:ext>
    </p:extLst>
  </p:cSld>
  <p:clrMapOvr>
    <a:masterClrMapping/>
  </p:clrMapOvr>
  <p:transition>
    <p:randomBar dir="vert"/>
  </p:transition>
</p:sldLayout>
</file>

<file path=ppt/slideLayouts/slideLayout140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B8DF6D4B-9C7B-460B-AA51-29F54F75F554}"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47901342"/>
      </p:ext>
    </p:extLst>
  </p:cSld>
  <p:clrMapOvr>
    <a:masterClrMapping/>
  </p:clrMapOvr>
  <p:transition>
    <p:randomBar dir="vert"/>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userDrawn="1">
  <p:cSld name="6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3"/>
            <a:ext cx="911939" cy="365125"/>
          </a:xfrm>
          <a:prstGeom prst="rect">
            <a:avLst/>
          </a:prstGeom>
        </p:spPr>
        <p:txBody>
          <a:bodyPr/>
          <a:lstStyle>
            <a:lvl1pPr>
              <a:defRPr smtClean="0">
                <a:solidFill>
                  <a:prstClr val="black">
                    <a:tint val="75000"/>
                  </a:prstClr>
                </a:solidFill>
              </a:defRPr>
            </a:lvl1pPr>
          </a:lstStyle>
          <a:p>
            <a:pPr defTabSz="456777">
              <a:defRPr/>
            </a:pPr>
            <a:fld id="{39ADED8E-4E0B-498D-B715-B157A890E4DE}" type="datetimeFigureOut">
              <a:rPr lang="zh-CN" altLang="en-US" smtClean="0">
                <a:cs typeface="Arial" panose="020B0604020202020204" pitchFamily="34" charset="0"/>
              </a:rPr>
              <a:pPr defTabSz="456777">
                <a:defRPr/>
              </a:pPr>
              <a:t>2025/3/9</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677335" y="6041363"/>
            <a:ext cx="6297612" cy="365125"/>
          </a:xfrm>
          <a:prstGeom prst="rect">
            <a:avLst/>
          </a:prstGeom>
        </p:spPr>
        <p:txBody>
          <a:bodyPr/>
          <a:lstStyle>
            <a:lvl1pPr>
              <a:defRPr>
                <a:solidFill>
                  <a:prstClr val="black">
                    <a:tint val="75000"/>
                  </a:prstClr>
                </a:solidFill>
              </a:defRPr>
            </a:lvl1pPr>
          </a:lstStyle>
          <a:p>
            <a:pPr defTabSz="456777">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590664" y="6041363"/>
            <a:ext cx="683339" cy="365125"/>
          </a:xfrm>
          <a:prstGeom prst="rect">
            <a:avLst/>
          </a:prstGeom>
        </p:spPr>
        <p:txBody>
          <a:bodyPr/>
          <a:lstStyle>
            <a:lvl1pPr>
              <a:defRPr>
                <a:solidFill>
                  <a:prstClr val="black">
                    <a:tint val="75000"/>
                  </a:prstClr>
                </a:solidFill>
              </a:defRPr>
            </a:lvl1pPr>
          </a:lstStyle>
          <a:p>
            <a:pPr defTabSz="456777">
              <a:defRPr/>
            </a:pPr>
            <a:fld id="{18634F15-13D2-4C0D-99FD-67E8D2F909DD}" type="slidenum">
              <a:rPr lang="zh-CN" altLang="en-US" smtClean="0">
                <a:cs typeface="Arial" panose="020B0604020202020204" pitchFamily="34" charset="0"/>
              </a:rPr>
              <a:pPr defTabSz="456777">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1980132355"/>
      </p:ext>
    </p:extLst>
  </p:cSld>
  <p:clrMapOvr>
    <a:masterClrMapping/>
  </p:clrMapOvr>
</p:sldLayout>
</file>

<file path=ppt/slideLayouts/slideLayout14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67132697-1A3C-4A69-A049-B399AB04664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90666300"/>
      </p:ext>
    </p:extLst>
  </p:cSld>
  <p:clrMapOvr>
    <a:masterClrMapping/>
  </p:clrMapOvr>
  <p:transition>
    <p:randomBar dir="vert"/>
  </p:transition>
</p:sldLayout>
</file>

<file path=ppt/slideLayouts/slideLayout14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C4B9269F-A3F9-4D7E-ADED-6313BC2271E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4035848"/>
      </p:ext>
    </p:extLst>
  </p:cSld>
  <p:clrMapOvr>
    <a:masterClrMapping/>
  </p:clrMapOvr>
  <p:transition>
    <p:randomBar dir="vert"/>
  </p:transition>
</p:sldLayout>
</file>

<file path=ppt/slideLayouts/slideLayout14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C6791A69-4D07-462A-A25F-0293CB8FCD84}"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8838926"/>
      </p:ext>
    </p:extLst>
  </p:cSld>
  <p:clrMapOvr>
    <a:masterClrMapping/>
  </p:clrMapOvr>
  <p:transition>
    <p:randomBar dir="vert"/>
  </p:transition>
</p:sldLayout>
</file>

<file path=ppt/slideLayouts/slideLayout14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475F51B0-C60F-4C71-8B4A-833BC69102F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48932568"/>
      </p:ext>
    </p:extLst>
  </p:cSld>
  <p:clrMapOvr>
    <a:masterClrMapping/>
  </p:clrMapOvr>
  <p:transition>
    <p:randomBar dir="vert"/>
  </p:transition>
</p:sldLayout>
</file>

<file path=ppt/slideLayouts/slideLayout14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32DF86-A0CE-45EB-AB20-D6A661895225}"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78993179"/>
      </p:ext>
    </p:extLst>
  </p:cSld>
  <p:clrMapOvr>
    <a:masterClrMapping/>
  </p:clrMapOvr>
  <p:transition>
    <p:randomBar dir="vert"/>
  </p:transition>
</p:sldLayout>
</file>

<file path=ppt/slideLayouts/slideLayout14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45AC0F22-8884-4D3D-887C-71EA153F2FA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32931358"/>
      </p:ext>
    </p:extLst>
  </p:cSld>
  <p:clrMapOvr>
    <a:masterClrMapping/>
  </p:clrMapOvr>
  <p:transition>
    <p:randomBar dir="vert"/>
  </p:transition>
</p:sldLayout>
</file>

<file path=ppt/slideLayouts/slideLayout14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80DD8B8-DA44-4CDB-88E9-80DC07BBE16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77238013"/>
      </p:ext>
    </p:extLst>
  </p:cSld>
  <p:clrMapOvr>
    <a:masterClrMapping/>
  </p:clrMapOvr>
  <p:transition>
    <p:randomBar dir="vert"/>
  </p:transition>
</p:sldLayout>
</file>

<file path=ppt/slideLayouts/slideLayout14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EC5FFC57-4A2A-466E-BDA7-CBCC25FE2B7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86827002"/>
      </p:ext>
    </p:extLst>
  </p:cSld>
  <p:clrMapOvr>
    <a:masterClrMapping/>
  </p:clrMapOvr>
  <p:transition>
    <p:randomBar dir="vert"/>
  </p:transition>
</p:sldLayout>
</file>

<file path=ppt/slideLayouts/slideLayout14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591A101E-7F99-4523-821B-B2614CA888A3}"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56555765"/>
      </p:ext>
    </p:extLst>
  </p:cSld>
  <p:clrMapOvr>
    <a:masterClrMapping/>
  </p:clrMapOvr>
  <p:transition>
    <p:randomBar dir="vert"/>
  </p:transition>
</p:sldLayout>
</file>

<file path=ppt/slideLayouts/slideLayout14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5E2A0F91-5076-4430-8218-73C5D7B51D4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87041532"/>
      </p:ext>
    </p:extLst>
  </p:cSld>
  <p:clrMapOvr>
    <a:masterClrMapping/>
  </p:clrMapOvr>
  <p:transition>
    <p:randomBar dir="vert"/>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2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014274885"/>
      </p:ext>
    </p:extLst>
  </p:cSld>
  <p:clrMapOvr>
    <a:masterClrMapping/>
  </p:clrMapOvr>
  <p:timing>
    <p:tnLst>
      <p:par>
        <p:cTn id="1" dur="indefinite" restart="never" nodeType="tmRoot"/>
      </p:par>
    </p:tnLst>
  </p:timing>
</p:sldLayout>
</file>

<file path=ppt/slideLayouts/slideLayout14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B8DF6D4B-9C7B-460B-AA51-29F54F75F554}"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35168320"/>
      </p:ext>
    </p:extLst>
  </p:cSld>
  <p:clrMapOvr>
    <a:masterClrMapping/>
  </p:clrMapOvr>
  <p:transition>
    <p:randomBar dir="vert"/>
  </p:transition>
</p:sldLayout>
</file>

<file path=ppt/slideLayouts/slideLayout14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67132697-1A3C-4A69-A049-B399AB04664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11358657"/>
      </p:ext>
    </p:extLst>
  </p:cSld>
  <p:clrMapOvr>
    <a:masterClrMapping/>
  </p:clrMapOvr>
  <p:transition>
    <p:randomBar dir="vert"/>
  </p:transition>
</p:sldLayout>
</file>

<file path=ppt/slideLayouts/slideLayout14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C4B9269F-A3F9-4D7E-ADED-6313BC2271E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23522542"/>
      </p:ext>
    </p:extLst>
  </p:cSld>
  <p:clrMapOvr>
    <a:masterClrMapping/>
  </p:clrMapOvr>
  <p:transition>
    <p:randomBar dir="vert"/>
  </p:transition>
</p:sldLayout>
</file>

<file path=ppt/slideLayouts/slideLayout14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C6791A69-4D07-462A-A25F-0293CB8FCD84}"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26771310"/>
      </p:ext>
    </p:extLst>
  </p:cSld>
  <p:clrMapOvr>
    <a:masterClrMapping/>
  </p:clrMapOvr>
  <p:transition>
    <p:randomBar dir="vert"/>
  </p:transition>
</p:sldLayout>
</file>

<file path=ppt/slideLayouts/slideLayout14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475F51B0-C60F-4C71-8B4A-833BC69102F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34696319"/>
      </p:ext>
    </p:extLst>
  </p:cSld>
  <p:clrMapOvr>
    <a:masterClrMapping/>
  </p:clrMapOvr>
  <p:transition>
    <p:randomBar dir="vert"/>
  </p:transition>
</p:sldLayout>
</file>

<file path=ppt/slideLayouts/slideLayout14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32DF86-A0CE-45EB-AB20-D6A661895225}"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21955838"/>
      </p:ext>
    </p:extLst>
  </p:cSld>
  <p:clrMapOvr>
    <a:masterClrMapping/>
  </p:clrMapOvr>
  <p:transition>
    <p:randomBar dir="vert"/>
  </p:transition>
</p:sldLayout>
</file>

<file path=ppt/slideLayouts/slideLayout14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45AC0F22-8884-4D3D-887C-71EA153F2FA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94327736"/>
      </p:ext>
    </p:extLst>
  </p:cSld>
  <p:clrMapOvr>
    <a:masterClrMapping/>
  </p:clrMapOvr>
  <p:transition>
    <p:randomBar dir="vert"/>
  </p:transition>
</p:sldLayout>
</file>

<file path=ppt/slideLayouts/slideLayout14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80DD8B8-DA44-4CDB-88E9-80DC07BBE16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78280741"/>
      </p:ext>
    </p:extLst>
  </p:cSld>
  <p:clrMapOvr>
    <a:masterClrMapping/>
  </p:clrMapOvr>
  <p:transition>
    <p:randomBar dir="vert"/>
  </p:transition>
</p:sldLayout>
</file>

<file path=ppt/slideLayouts/slideLayout14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EC5FFC57-4A2A-466E-BDA7-CBCC25FE2B7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12752715"/>
      </p:ext>
    </p:extLst>
  </p:cSld>
  <p:clrMapOvr>
    <a:masterClrMapping/>
  </p:clrMapOvr>
  <p:transition>
    <p:randomBar dir="vert"/>
  </p:transition>
</p:sldLayout>
</file>

<file path=ppt/slideLayouts/slideLayout14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E14C4357-4527-4A6F-8FC0-A5E3D696D97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63427326"/>
      </p:ext>
    </p:extLst>
  </p:cSld>
  <p:clrMapOvr>
    <a:masterClrMapping/>
  </p:clrMapOvr>
  <p:transition>
    <p:randomBar dir="vert"/>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userDrawn="1">
  <p:cSld name="6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3"/>
            <a:ext cx="911939" cy="365125"/>
          </a:xfrm>
          <a:prstGeom prst="rect">
            <a:avLst/>
          </a:prstGeom>
        </p:spPr>
        <p:txBody>
          <a:bodyPr/>
          <a:lstStyle>
            <a:lvl1pPr>
              <a:defRPr smtClean="0">
                <a:solidFill>
                  <a:prstClr val="black">
                    <a:tint val="75000"/>
                  </a:prstClr>
                </a:solidFill>
              </a:defRPr>
            </a:lvl1pPr>
          </a:lstStyle>
          <a:p>
            <a:pPr defTabSz="456777">
              <a:defRPr/>
            </a:pPr>
            <a:fld id="{39ADED8E-4E0B-498D-B715-B157A890E4DE}" type="datetimeFigureOut">
              <a:rPr lang="zh-CN" altLang="en-US" smtClean="0">
                <a:cs typeface="Arial" panose="020B0604020202020204" pitchFamily="34" charset="0"/>
              </a:rPr>
              <a:pPr defTabSz="456777">
                <a:defRPr/>
              </a:pPr>
              <a:t>2025/3/9</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677335" y="6041363"/>
            <a:ext cx="6297612" cy="365125"/>
          </a:xfrm>
          <a:prstGeom prst="rect">
            <a:avLst/>
          </a:prstGeom>
        </p:spPr>
        <p:txBody>
          <a:bodyPr/>
          <a:lstStyle>
            <a:lvl1pPr>
              <a:defRPr>
                <a:solidFill>
                  <a:prstClr val="black">
                    <a:tint val="75000"/>
                  </a:prstClr>
                </a:solidFill>
              </a:defRPr>
            </a:lvl1pPr>
          </a:lstStyle>
          <a:p>
            <a:pPr defTabSz="456777">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590664" y="6041363"/>
            <a:ext cx="683339" cy="365125"/>
          </a:xfrm>
          <a:prstGeom prst="rect">
            <a:avLst/>
          </a:prstGeom>
        </p:spPr>
        <p:txBody>
          <a:bodyPr/>
          <a:lstStyle>
            <a:lvl1pPr>
              <a:defRPr>
                <a:solidFill>
                  <a:prstClr val="black">
                    <a:tint val="75000"/>
                  </a:prstClr>
                </a:solidFill>
              </a:defRPr>
            </a:lvl1pPr>
          </a:lstStyle>
          <a:p>
            <a:pPr defTabSz="456777">
              <a:defRPr/>
            </a:pPr>
            <a:fld id="{18634F15-13D2-4C0D-99FD-67E8D2F909DD}" type="slidenum">
              <a:rPr lang="zh-CN" altLang="en-US" smtClean="0">
                <a:cs typeface="Arial" panose="020B0604020202020204" pitchFamily="34" charset="0"/>
              </a:rPr>
              <a:pPr defTabSz="456777">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3010849035"/>
      </p:ext>
    </p:extLst>
  </p:cSld>
  <p:clrMapOvr>
    <a:masterClrMapping/>
  </p:clrMapOvr>
</p:sldLayout>
</file>

<file path=ppt/slideLayouts/slideLayout14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0FE2CF07-AA09-4F84-AF7C-19256C76E82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42006776"/>
      </p:ext>
    </p:extLst>
  </p:cSld>
  <p:clrMapOvr>
    <a:masterClrMapping/>
  </p:clrMapOvr>
  <p:transition>
    <p:randomBar dir="vert"/>
  </p:transition>
</p:sldLayout>
</file>

<file path=ppt/slideLayouts/slideLayout14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96516AC-313E-4608-9742-C335A814F6E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03667594"/>
      </p:ext>
    </p:extLst>
  </p:cSld>
  <p:clrMapOvr>
    <a:masterClrMapping/>
  </p:clrMapOvr>
  <p:transition>
    <p:randomBar dir="vert"/>
  </p:transition>
</p:sldLayout>
</file>

<file path=ppt/slideLayouts/slideLayout14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5DF0C99E-C4F9-4DAB-AB94-365632577A0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6229851"/>
      </p:ext>
    </p:extLst>
  </p:cSld>
  <p:clrMapOvr>
    <a:masterClrMapping/>
  </p:clrMapOvr>
  <p:transition>
    <p:randomBar dir="vert"/>
  </p:transition>
</p:sldLayout>
</file>

<file path=ppt/slideLayouts/slideLayout14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5DDDF32A-0D3B-4C75-8DD7-AA48D6922FA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7504761"/>
      </p:ext>
    </p:extLst>
  </p:cSld>
  <p:clrMapOvr>
    <a:masterClrMapping/>
  </p:clrMapOvr>
  <p:transition>
    <p:randomBar dir="vert"/>
  </p:transition>
</p:sldLayout>
</file>

<file path=ppt/slideLayouts/slideLayout14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1043E404-FC01-4AA8-BA2C-0B43F9F4654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16894903"/>
      </p:ext>
    </p:extLst>
  </p:cSld>
  <p:clrMapOvr>
    <a:masterClrMapping/>
  </p:clrMapOvr>
  <p:transition>
    <p:randomBar dir="vert"/>
  </p:transition>
</p:sldLayout>
</file>

<file path=ppt/slideLayouts/slideLayout14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4C82B273-D1F6-4A9F-B39B-4CB0975525D5}"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61412429"/>
      </p:ext>
    </p:extLst>
  </p:cSld>
  <p:clrMapOvr>
    <a:masterClrMapping/>
  </p:clrMapOvr>
  <p:transition>
    <p:randomBar dir="vert"/>
  </p:transition>
</p:sldLayout>
</file>

<file path=ppt/slideLayouts/slideLayout14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D172FB2E-4EC8-4834-B1D2-76071FCAAD5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00803579"/>
      </p:ext>
    </p:extLst>
  </p:cSld>
  <p:clrMapOvr>
    <a:masterClrMapping/>
  </p:clrMapOvr>
  <p:transition>
    <p:randomBar dir="vert"/>
  </p:transition>
</p:sldLayout>
</file>

<file path=ppt/slideLayouts/slideLayout14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F1ADDCB5-33A6-452D-A1F1-9622C8FF3C4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26037654"/>
      </p:ext>
    </p:extLst>
  </p:cSld>
  <p:clrMapOvr>
    <a:masterClrMapping/>
  </p:clrMapOvr>
  <p:transition>
    <p:randomBar dir="vert"/>
  </p:transition>
</p:sldLayout>
</file>

<file path=ppt/slideLayouts/slideLayout14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6F6D1EBA-6041-4BF5-8ECE-C912A55FA93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40790931"/>
      </p:ext>
    </p:extLst>
  </p:cSld>
  <p:clrMapOvr>
    <a:masterClrMapping/>
  </p:clrMapOvr>
  <p:transition>
    <p:randomBar dir="vert"/>
  </p:transition>
</p:sldLayout>
</file>

<file path=ppt/slideLayouts/slideLayout14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5735837B-5167-4CAC-B53D-C2801750461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25337004"/>
      </p:ext>
    </p:extLst>
  </p:cSld>
  <p:clrMapOvr>
    <a:masterClrMapping/>
  </p:clrMapOvr>
  <p:transition>
    <p:randomBar dir="vert"/>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2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628714882"/>
      </p:ext>
    </p:extLst>
  </p:cSld>
  <p:clrMapOvr>
    <a:masterClrMapping/>
  </p:clrMapOvr>
  <p:timing>
    <p:tnLst>
      <p:par>
        <p:cTn id="1" dur="indefinite" restart="never" nodeType="tmRoot"/>
      </p:par>
    </p:tnLst>
  </p:timing>
</p:sldLayout>
</file>

<file path=ppt/slideLayouts/slideLayout1440.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9C187384-1631-427A-8C6B-43ABBF2F17C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47173539"/>
      </p:ext>
    </p:extLst>
  </p:cSld>
  <p:clrMapOvr>
    <a:masterClrMapping/>
  </p:clrMapOvr>
  <p:transition>
    <p:randomBar dir="vert"/>
  </p:transition>
</p:sldLayout>
</file>

<file path=ppt/slideLayouts/slideLayout14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E14C4357-4527-4A6F-8FC0-A5E3D696D97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62950988"/>
      </p:ext>
    </p:extLst>
  </p:cSld>
  <p:clrMapOvr>
    <a:masterClrMapping/>
  </p:clrMapOvr>
  <p:transition>
    <p:randomBar dir="vert"/>
  </p:transition>
</p:sldLayout>
</file>

<file path=ppt/slideLayouts/slideLayout14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0FE2CF07-AA09-4F84-AF7C-19256C76E82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34039016"/>
      </p:ext>
    </p:extLst>
  </p:cSld>
  <p:clrMapOvr>
    <a:masterClrMapping/>
  </p:clrMapOvr>
  <p:transition>
    <p:randomBar dir="vert"/>
  </p:transition>
</p:sldLayout>
</file>

<file path=ppt/slideLayouts/slideLayout14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96516AC-313E-4608-9742-C335A814F6E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93869776"/>
      </p:ext>
    </p:extLst>
  </p:cSld>
  <p:clrMapOvr>
    <a:masterClrMapping/>
  </p:clrMapOvr>
  <p:transition>
    <p:randomBar dir="vert"/>
  </p:transition>
</p:sldLayout>
</file>

<file path=ppt/slideLayouts/slideLayout14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5DF0C99E-C4F9-4DAB-AB94-365632577A0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90013401"/>
      </p:ext>
    </p:extLst>
  </p:cSld>
  <p:clrMapOvr>
    <a:masterClrMapping/>
  </p:clrMapOvr>
  <p:transition>
    <p:randomBar dir="vert"/>
  </p:transition>
</p:sldLayout>
</file>

<file path=ppt/slideLayouts/slideLayout14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5DDDF32A-0D3B-4C75-8DD7-AA48D6922FA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68154455"/>
      </p:ext>
    </p:extLst>
  </p:cSld>
  <p:clrMapOvr>
    <a:masterClrMapping/>
  </p:clrMapOvr>
  <p:transition>
    <p:randomBar dir="vert"/>
  </p:transition>
</p:sldLayout>
</file>

<file path=ppt/slideLayouts/slideLayout14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1043E404-FC01-4AA8-BA2C-0B43F9F4654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02509770"/>
      </p:ext>
    </p:extLst>
  </p:cSld>
  <p:clrMapOvr>
    <a:masterClrMapping/>
  </p:clrMapOvr>
  <p:transition>
    <p:randomBar dir="vert"/>
  </p:transition>
</p:sldLayout>
</file>

<file path=ppt/slideLayouts/slideLayout14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4C82B273-D1F6-4A9F-B39B-4CB0975525D5}"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87756474"/>
      </p:ext>
    </p:extLst>
  </p:cSld>
  <p:clrMapOvr>
    <a:masterClrMapping/>
  </p:clrMapOvr>
  <p:transition>
    <p:randomBar dir="vert"/>
  </p:transition>
</p:sldLayout>
</file>

<file path=ppt/slideLayouts/slideLayout14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D172FB2E-4EC8-4834-B1D2-76071FCAAD5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65128846"/>
      </p:ext>
    </p:extLst>
  </p:cSld>
  <p:clrMapOvr>
    <a:masterClrMapping/>
  </p:clrMapOvr>
  <p:transition>
    <p:randomBar dir="vert"/>
  </p:transition>
</p:sldLayout>
</file>

<file path=ppt/slideLayouts/slideLayout14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F1ADDCB5-33A6-452D-A1F1-9622C8FF3C4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48807440"/>
      </p:ext>
    </p:extLst>
  </p:cSld>
  <p:clrMapOvr>
    <a:masterClrMapping/>
  </p:clrMapOvr>
  <p:transition>
    <p:randomBar dir="vert"/>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userDrawn="1">
  <p:cSld name="6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3"/>
            <a:ext cx="911939" cy="365125"/>
          </a:xfrm>
          <a:prstGeom prst="rect">
            <a:avLst/>
          </a:prstGeom>
        </p:spPr>
        <p:txBody>
          <a:bodyPr/>
          <a:lstStyle>
            <a:lvl1pPr>
              <a:defRPr smtClean="0">
                <a:solidFill>
                  <a:prstClr val="black">
                    <a:tint val="75000"/>
                  </a:prstClr>
                </a:solidFill>
              </a:defRPr>
            </a:lvl1pPr>
          </a:lstStyle>
          <a:p>
            <a:pPr defTabSz="456777">
              <a:defRPr/>
            </a:pPr>
            <a:fld id="{39ADED8E-4E0B-498D-B715-B157A890E4DE}" type="datetimeFigureOut">
              <a:rPr lang="zh-CN" altLang="en-US" smtClean="0">
                <a:cs typeface="Arial" panose="020B0604020202020204" pitchFamily="34" charset="0"/>
              </a:rPr>
              <a:pPr defTabSz="456777">
                <a:defRPr/>
              </a:pPr>
              <a:t>2025/3/9</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677335" y="6041363"/>
            <a:ext cx="6297612" cy="365125"/>
          </a:xfrm>
          <a:prstGeom prst="rect">
            <a:avLst/>
          </a:prstGeom>
        </p:spPr>
        <p:txBody>
          <a:bodyPr/>
          <a:lstStyle>
            <a:lvl1pPr>
              <a:defRPr>
                <a:solidFill>
                  <a:prstClr val="black">
                    <a:tint val="75000"/>
                  </a:prstClr>
                </a:solidFill>
              </a:defRPr>
            </a:lvl1pPr>
          </a:lstStyle>
          <a:p>
            <a:pPr defTabSz="456777">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590664" y="6041363"/>
            <a:ext cx="683339" cy="365125"/>
          </a:xfrm>
          <a:prstGeom prst="rect">
            <a:avLst/>
          </a:prstGeom>
        </p:spPr>
        <p:txBody>
          <a:bodyPr/>
          <a:lstStyle>
            <a:lvl1pPr>
              <a:defRPr>
                <a:solidFill>
                  <a:prstClr val="black">
                    <a:tint val="75000"/>
                  </a:prstClr>
                </a:solidFill>
              </a:defRPr>
            </a:lvl1pPr>
          </a:lstStyle>
          <a:p>
            <a:pPr defTabSz="456777">
              <a:defRPr/>
            </a:pPr>
            <a:fld id="{18634F15-13D2-4C0D-99FD-67E8D2F909DD}" type="slidenum">
              <a:rPr lang="zh-CN" altLang="en-US" smtClean="0">
                <a:cs typeface="Arial" panose="020B0604020202020204" pitchFamily="34" charset="0"/>
              </a:rPr>
              <a:pPr defTabSz="456777">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3525456677"/>
      </p:ext>
    </p:extLst>
  </p:cSld>
  <p:clrMapOvr>
    <a:masterClrMapping/>
  </p:clrMapOvr>
</p:sldLayout>
</file>

<file path=ppt/slideLayouts/slideLayout14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6F6D1EBA-6041-4BF5-8ECE-C912A55FA93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41798488"/>
      </p:ext>
    </p:extLst>
  </p:cSld>
  <p:clrMapOvr>
    <a:masterClrMapping/>
  </p:clrMapOvr>
  <p:transition>
    <p:randomBar dir="vert"/>
  </p:transition>
</p:sldLayout>
</file>

<file path=ppt/slideLayouts/slideLayout14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5735837B-5167-4CAC-B53D-C2801750461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19164001"/>
      </p:ext>
    </p:extLst>
  </p:cSld>
  <p:clrMapOvr>
    <a:masterClrMapping/>
  </p:clrMapOvr>
  <p:transition>
    <p:randomBar dir="vert"/>
  </p:transition>
</p:sldLayout>
</file>

<file path=ppt/slideLayouts/slideLayout145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9C187384-1631-427A-8C6B-43ABBF2F17C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92530759"/>
      </p:ext>
    </p:extLst>
  </p:cSld>
  <p:clrMapOvr>
    <a:masterClrMapping/>
  </p:clrMapOvr>
  <p:transition>
    <p:randomBar dir="vert"/>
  </p:transition>
</p:sldLayout>
</file>

<file path=ppt/slideLayouts/slideLayout145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66214528"/>
      </p:ext>
    </p:extLst>
  </p:cSld>
  <p:clrMapOvr>
    <a:masterClrMapping/>
  </p:clrMapOvr>
  <p:timing>
    <p:tnLst>
      <p:par>
        <p:cTn id="1" dur="indefinite" restart="never" nodeType="tmRoot"/>
      </p:par>
    </p:tnLst>
  </p:timing>
</p:sldLayout>
</file>

<file path=ppt/slideLayouts/slideLayout145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50600019"/>
      </p:ext>
    </p:extLst>
  </p:cSld>
  <p:clrMapOvr>
    <a:masterClrMapping/>
  </p:clrMapOvr>
  <p:timing>
    <p:tnLst>
      <p:par>
        <p:cTn id="1" dur="indefinite" restart="never" nodeType="tmRoot"/>
      </p:par>
    </p:tnLst>
  </p:timing>
</p:sldLayout>
</file>

<file path=ppt/slideLayouts/slideLayout1455.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675749188"/>
      </p:ext>
    </p:extLst>
  </p:cSld>
  <p:clrMapOvr>
    <a:masterClrMapping/>
  </p:clrMapOvr>
  <p:timing>
    <p:tnLst>
      <p:par>
        <p:cTn id="1" dur="indefinite" restart="never" nodeType="tmRoot"/>
      </p:par>
    </p:tnLst>
  </p:timing>
</p:sldLayout>
</file>

<file path=ppt/slideLayouts/slideLayout145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6142392"/>
      </p:ext>
    </p:extLst>
  </p:cSld>
  <p:clrMapOvr>
    <a:masterClrMapping/>
  </p:clrMapOvr>
  <p:timing>
    <p:tnLst>
      <p:par>
        <p:cTn id="1" dur="indefinite" restart="never" nodeType="tmRoot"/>
      </p:par>
    </p:tnLst>
  </p:timing>
</p:sldLayout>
</file>

<file path=ppt/slideLayouts/slideLayout145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693165311"/>
      </p:ext>
    </p:extLst>
  </p:cSld>
  <p:clrMapOvr>
    <a:masterClrMapping/>
  </p:clrMapOvr>
  <p:timing>
    <p:tnLst>
      <p:par>
        <p:cTn id="1" dur="indefinite" restart="never" nodeType="tmRoot"/>
      </p:par>
    </p:tnLst>
  </p:timing>
</p:sldLayout>
</file>

<file path=ppt/slideLayouts/slideLayout145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685626131"/>
      </p:ext>
    </p:extLst>
  </p:cSld>
  <p:clrMapOvr>
    <a:masterClrMapping/>
  </p:clrMapOvr>
  <p:timing>
    <p:tnLst>
      <p:par>
        <p:cTn id="1" dur="indefinite" restart="never" nodeType="tmRoot"/>
      </p:par>
    </p:tnLst>
  </p:timing>
</p:sldLayout>
</file>

<file path=ppt/slideLayouts/slideLayout1459.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587871665"/>
      </p:ext>
    </p:extLst>
  </p:cSld>
  <p:clrMapOvr>
    <a:masterClrMapping/>
  </p:clrMapOvr>
  <p:timing>
    <p:tnLst>
      <p:par>
        <p:cTn id="1" dur="indefinite" restart="never" nodeType="tmRoot"/>
      </p:par>
    </p:tnLst>
  </p:timing>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2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718866729"/>
      </p:ext>
    </p:extLst>
  </p:cSld>
  <p:clrMapOvr>
    <a:masterClrMapping/>
  </p:clrMapOvr>
  <p:timing>
    <p:tnLst>
      <p:par>
        <p:cTn id="1" dur="indefinite" restart="never" nodeType="tmRoot"/>
      </p:par>
    </p:tnLst>
  </p:timing>
</p:sldLayout>
</file>

<file path=ppt/slideLayouts/slideLayout1460.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0452224"/>
      </p:ext>
    </p:extLst>
  </p:cSld>
  <p:clrMapOvr>
    <a:masterClrMapping/>
  </p:clrMapOvr>
  <p:timing>
    <p:tnLst>
      <p:par>
        <p:cTn id="1" dur="indefinite" restart="never" nodeType="tmRoot"/>
      </p:par>
    </p:tnLst>
  </p:timing>
</p:sldLayout>
</file>

<file path=ppt/slideLayouts/slideLayout14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6332228"/>
      </p:ext>
    </p:extLst>
  </p:cSld>
  <p:clrMapOvr>
    <a:masterClrMapping/>
  </p:clrMapOvr>
  <p:timing>
    <p:tnLst>
      <p:par>
        <p:cTn id="1" dur="indefinite" restart="never" nodeType="tmRoot"/>
      </p:par>
    </p:tnLst>
  </p:timing>
</p:sldLayout>
</file>

<file path=ppt/slideLayouts/slideLayout1462.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438413094"/>
      </p:ext>
    </p:extLst>
  </p:cSld>
  <p:clrMapOvr>
    <a:masterClrMapping/>
  </p:clrMapOvr>
  <p:timing>
    <p:tnLst>
      <p:par>
        <p:cTn id="1" dur="indefinite" restart="never" nodeType="tmRoot"/>
      </p:par>
    </p:tnLst>
  </p:timing>
</p:sldLayout>
</file>

<file path=ppt/slideLayouts/slideLayout1463.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0603733"/>
      </p:ext>
    </p:extLst>
  </p:cSld>
  <p:clrMapOvr>
    <a:masterClrMapping/>
  </p:clrMapOvr>
  <p:timing>
    <p:tnLst>
      <p:par>
        <p:cTn id="1" dur="indefinite" restart="never" nodeType="tmRoot"/>
      </p:par>
    </p:tnLst>
  </p:timing>
</p:sldLayout>
</file>

<file path=ppt/slideLayouts/slideLayout1464.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9788731"/>
      </p:ext>
    </p:extLst>
  </p:cSld>
  <p:clrMapOvr>
    <a:masterClrMapping/>
  </p:clrMapOvr>
  <p:timing>
    <p:tnLst>
      <p:par>
        <p:cTn id="1" dur="indefinite" restart="never" nodeType="tmRoot"/>
      </p:par>
    </p:tnLst>
  </p:timing>
</p:sldLayout>
</file>

<file path=ppt/slideLayouts/slideLayout1465.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784468364"/>
      </p:ext>
    </p:extLst>
  </p:cSld>
  <p:clrMapOvr>
    <a:masterClrMapping/>
  </p:clrMapOvr>
  <p:timing>
    <p:tnLst>
      <p:par>
        <p:cTn id="1" dur="indefinite" restart="never" nodeType="tmRoot"/>
      </p:par>
    </p:tnLst>
  </p:timing>
</p:sldLayout>
</file>

<file path=ppt/slideLayouts/slideLayout1466.xml><?xml version="1.0" encoding="utf-8"?>
<p:sldLayout xmlns:a="http://schemas.openxmlformats.org/drawingml/2006/main" xmlns:r="http://schemas.openxmlformats.org/officeDocument/2006/relationships" xmlns:p="http://schemas.openxmlformats.org/presentationml/2006/main" userDrawn="1">
  <p:cSld name="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741400463"/>
      </p:ext>
    </p:extLst>
  </p:cSld>
  <p:clrMapOvr>
    <a:masterClrMapping/>
  </p:clrMapOvr>
  <p:timing>
    <p:tnLst>
      <p:par>
        <p:cTn id="1" dur="indefinite" restart="never" nodeType="tmRoot"/>
      </p:par>
    </p:tnLst>
  </p:timing>
</p:sldLayout>
</file>

<file path=ppt/slideLayouts/slideLayout1467.xml><?xml version="1.0" encoding="utf-8"?>
<p:sldLayout xmlns:a="http://schemas.openxmlformats.org/drawingml/2006/main" xmlns:r="http://schemas.openxmlformats.org/officeDocument/2006/relationships" xmlns:p="http://schemas.openxmlformats.org/presentationml/2006/main" userDrawn="1">
  <p:cSld name="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58274595"/>
      </p:ext>
    </p:extLst>
  </p:cSld>
  <p:clrMapOvr>
    <a:masterClrMapping/>
  </p:clrMapOvr>
  <p:timing>
    <p:tnLst>
      <p:par>
        <p:cTn id="1" dur="indefinite" restart="never" nodeType="tmRoot"/>
      </p:par>
    </p:tnLst>
  </p:timing>
</p:sldLayout>
</file>

<file path=ppt/slideLayouts/slideLayout1468.xml><?xml version="1.0" encoding="utf-8"?>
<p:sldLayout xmlns:a="http://schemas.openxmlformats.org/drawingml/2006/main" xmlns:r="http://schemas.openxmlformats.org/officeDocument/2006/relationships" xmlns:p="http://schemas.openxmlformats.org/presentationml/2006/main" userDrawn="1">
  <p:cSld name="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18149041"/>
      </p:ext>
    </p:extLst>
  </p:cSld>
  <p:clrMapOvr>
    <a:masterClrMapping/>
  </p:clrMapOvr>
  <p:timing>
    <p:tnLst>
      <p:par>
        <p:cTn id="1" dur="indefinite" restart="never" nodeType="tmRoot"/>
      </p:par>
    </p:tnLst>
  </p:timing>
</p:sldLayout>
</file>

<file path=ppt/slideLayouts/slideLayout1469.xml><?xml version="1.0" encoding="utf-8"?>
<p:sldLayout xmlns:a="http://schemas.openxmlformats.org/drawingml/2006/main" xmlns:r="http://schemas.openxmlformats.org/officeDocument/2006/relationships" xmlns:p="http://schemas.openxmlformats.org/presentationml/2006/main" userDrawn="1">
  <p:cSld name="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15039994"/>
      </p:ext>
    </p:extLst>
  </p:cSld>
  <p:clrMapOvr>
    <a:masterClrMapping/>
  </p:clrMapOvr>
  <p:timing>
    <p:tnLst>
      <p:par>
        <p:cTn id="1" dur="indefinite" restart="never" nodeType="tmRoot"/>
      </p:par>
    </p:tnLst>
  </p:timing>
</p:sldLayout>
</file>

<file path=ppt/slideLayouts/slideLayout147.xml><?xml version="1.0" encoding="utf-8"?>
<p:sldLayout xmlns:a="http://schemas.openxmlformats.org/drawingml/2006/main" xmlns:r="http://schemas.openxmlformats.org/officeDocument/2006/relationships" xmlns:p="http://schemas.openxmlformats.org/presentationml/2006/main" userDrawn="1">
  <p:cSld name="6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3"/>
            <a:ext cx="911939" cy="365125"/>
          </a:xfrm>
          <a:prstGeom prst="rect">
            <a:avLst/>
          </a:prstGeom>
        </p:spPr>
        <p:txBody>
          <a:bodyPr/>
          <a:lstStyle>
            <a:lvl1pPr>
              <a:defRPr smtClean="0">
                <a:solidFill>
                  <a:prstClr val="black">
                    <a:tint val="75000"/>
                  </a:prstClr>
                </a:solidFill>
              </a:defRPr>
            </a:lvl1pPr>
          </a:lstStyle>
          <a:p>
            <a:pPr defTabSz="456777">
              <a:defRPr/>
            </a:pPr>
            <a:fld id="{39ADED8E-4E0B-498D-B715-B157A890E4DE}" type="datetimeFigureOut">
              <a:rPr lang="zh-CN" altLang="en-US" smtClean="0">
                <a:cs typeface="Arial" panose="020B0604020202020204" pitchFamily="34" charset="0"/>
              </a:rPr>
              <a:pPr defTabSz="456777">
                <a:defRPr/>
              </a:pPr>
              <a:t>2025/3/9</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677335" y="6041363"/>
            <a:ext cx="6297612" cy="365125"/>
          </a:xfrm>
          <a:prstGeom prst="rect">
            <a:avLst/>
          </a:prstGeom>
        </p:spPr>
        <p:txBody>
          <a:bodyPr/>
          <a:lstStyle>
            <a:lvl1pPr>
              <a:defRPr>
                <a:solidFill>
                  <a:prstClr val="black">
                    <a:tint val="75000"/>
                  </a:prstClr>
                </a:solidFill>
              </a:defRPr>
            </a:lvl1pPr>
          </a:lstStyle>
          <a:p>
            <a:pPr defTabSz="456777">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590664" y="6041363"/>
            <a:ext cx="683339" cy="365125"/>
          </a:xfrm>
          <a:prstGeom prst="rect">
            <a:avLst/>
          </a:prstGeom>
        </p:spPr>
        <p:txBody>
          <a:bodyPr/>
          <a:lstStyle>
            <a:lvl1pPr>
              <a:defRPr>
                <a:solidFill>
                  <a:prstClr val="black">
                    <a:tint val="75000"/>
                  </a:prstClr>
                </a:solidFill>
              </a:defRPr>
            </a:lvl1pPr>
          </a:lstStyle>
          <a:p>
            <a:pPr defTabSz="456777">
              <a:defRPr/>
            </a:pPr>
            <a:fld id="{18634F15-13D2-4C0D-99FD-67E8D2F909DD}" type="slidenum">
              <a:rPr lang="zh-CN" altLang="en-US" smtClean="0">
                <a:cs typeface="Arial" panose="020B0604020202020204" pitchFamily="34" charset="0"/>
              </a:rPr>
              <a:pPr defTabSz="456777">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3174275198"/>
      </p:ext>
    </p:extLst>
  </p:cSld>
  <p:clrMapOvr>
    <a:masterClrMapping/>
  </p:clrMapOvr>
</p:sldLayout>
</file>

<file path=ppt/slideLayouts/slideLayout1470.xml><?xml version="1.0" encoding="utf-8"?>
<p:sldLayout xmlns:a="http://schemas.openxmlformats.org/drawingml/2006/main" xmlns:r="http://schemas.openxmlformats.org/officeDocument/2006/relationships" xmlns:p="http://schemas.openxmlformats.org/presentationml/2006/main" userDrawn="1">
  <p:cSld name="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60042391"/>
      </p:ext>
    </p:extLst>
  </p:cSld>
  <p:clrMapOvr>
    <a:masterClrMapping/>
  </p:clrMapOvr>
  <p:timing>
    <p:tnLst>
      <p:par>
        <p:cTn id="1" dur="indefinite" restart="never" nodeType="tmRoot"/>
      </p:par>
    </p:tnLst>
  </p:timing>
</p:sldLayout>
</file>

<file path=ppt/slideLayouts/slideLayout1471.xml><?xml version="1.0" encoding="utf-8"?>
<p:sldLayout xmlns:a="http://schemas.openxmlformats.org/drawingml/2006/main" xmlns:r="http://schemas.openxmlformats.org/officeDocument/2006/relationships" xmlns:p="http://schemas.openxmlformats.org/presentationml/2006/main" userDrawn="1">
  <p:cSld name="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702408025"/>
      </p:ext>
    </p:extLst>
  </p:cSld>
  <p:clrMapOvr>
    <a:masterClrMapping/>
  </p:clrMapOvr>
  <p:timing>
    <p:tnLst>
      <p:par>
        <p:cTn id="1" dur="indefinite" restart="never" nodeType="tmRoot"/>
      </p:par>
    </p:tnLst>
  </p:timing>
</p:sldLayout>
</file>

<file path=ppt/slideLayouts/slideLayout1472.xml><?xml version="1.0" encoding="utf-8"?>
<p:sldLayout xmlns:a="http://schemas.openxmlformats.org/drawingml/2006/main" xmlns:r="http://schemas.openxmlformats.org/officeDocument/2006/relationships" xmlns:p="http://schemas.openxmlformats.org/presentationml/2006/main" userDrawn="1">
  <p:cSld name="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65397753"/>
      </p:ext>
    </p:extLst>
  </p:cSld>
  <p:clrMapOvr>
    <a:masterClrMapping/>
  </p:clrMapOvr>
  <p:timing>
    <p:tnLst>
      <p:par>
        <p:cTn id="1" dur="indefinite" restart="never" nodeType="tmRoot"/>
      </p:par>
    </p:tnLst>
  </p:timing>
</p:sldLayout>
</file>

<file path=ppt/slideLayouts/slideLayout1473.xml><?xml version="1.0" encoding="utf-8"?>
<p:sldLayout xmlns:a="http://schemas.openxmlformats.org/drawingml/2006/main" xmlns:r="http://schemas.openxmlformats.org/officeDocument/2006/relationships" xmlns:p="http://schemas.openxmlformats.org/presentationml/2006/main" userDrawn="1">
  <p:cSld name="1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92961616"/>
      </p:ext>
    </p:extLst>
  </p:cSld>
  <p:clrMapOvr>
    <a:masterClrMapping/>
  </p:clrMapOvr>
  <p:timing>
    <p:tnLst>
      <p:par>
        <p:cTn id="1" dur="indefinite" restart="never" nodeType="tmRoot"/>
      </p:par>
    </p:tnLst>
  </p:timing>
</p:sldLayout>
</file>

<file path=ppt/slideLayouts/slideLayout1474.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F81DD83F-F77F-46B4-9CB9-C8117E634F65}" type="datetimeFigureOut">
              <a:rPr lang="en-US" sz="1867" smtClean="0">
                <a:solidFill>
                  <a:prstClr val="black">
                    <a:tint val="75000"/>
                  </a:prstClr>
                </a:solidFill>
                <a:cs typeface="Arial" panose="020B0604020202020204" pitchFamily="34" charset="0"/>
              </a:rPr>
              <a:pPr defTabSz="914377"/>
              <a:t>3/9/2025</a:t>
            </a:fld>
            <a:endParaRPr lang="en-US" sz="1867">
              <a:solidFill>
                <a:prstClr val="black">
                  <a:tint val="75000"/>
                </a:prstClr>
              </a:solidFill>
              <a:cs typeface="Arial" panose="020B0604020202020204" pitchFamily="34" charset="0"/>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en-US" sz="1867">
              <a:solidFill>
                <a:prstClr val="black">
                  <a:tint val="75000"/>
                </a:prstClr>
              </a:solidFill>
              <a:cs typeface="Arial" panose="020B0604020202020204" pitchFamily="34" charset="0"/>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AA92924A-2F5C-4ED1-9634-C24838A41D73}" type="slidenum">
              <a:rPr lang="en-US" sz="1867" smtClean="0">
                <a:solidFill>
                  <a:prstClr val="black">
                    <a:tint val="75000"/>
                  </a:prstClr>
                </a:solidFill>
                <a:cs typeface="Arial" panose="020B0604020202020204" pitchFamily="34" charset="0"/>
              </a:rPr>
              <a:pPr defTabSz="914377"/>
              <a:t>‹#›</a:t>
            </a:fld>
            <a:endParaRPr lang="en-US" sz="1867">
              <a:solidFill>
                <a:prstClr val="black">
                  <a:tint val="75000"/>
                </a:prstClr>
              </a:solidFill>
              <a:cs typeface="Arial" panose="020B0604020202020204" pitchFamily="34" charset="0"/>
            </a:endParaRPr>
          </a:p>
        </p:txBody>
      </p:sp>
    </p:spTree>
    <p:extLst>
      <p:ext uri="{BB962C8B-B14F-4D97-AF65-F5344CB8AC3E}">
        <p14:creationId xmlns:p14="http://schemas.microsoft.com/office/powerpoint/2010/main" val="1405415156"/>
      </p:ext>
    </p:extLst>
  </p:cSld>
  <p:clrMapOvr>
    <a:masterClrMapping/>
  </p:clrMapOvr>
</p:sldLayout>
</file>

<file path=ppt/slideLayouts/slideLayout1475.xml><?xml version="1.0" encoding="utf-8"?>
<p:sldLayout xmlns:a="http://schemas.openxmlformats.org/drawingml/2006/main" xmlns:r="http://schemas.openxmlformats.org/officeDocument/2006/relationships" xmlns:p="http://schemas.openxmlformats.org/presentationml/2006/main" showMasterSp="0"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869822598"/>
      </p:ext>
    </p:extLst>
  </p:cSld>
  <p:clrMapOvr>
    <a:masterClrMapping/>
  </p:clrMapOvr>
  <p:timing>
    <p:tnLst>
      <p:par>
        <p:cTn id="1" dur="indefinite" restart="never" nodeType="tmRoot"/>
      </p:par>
    </p:tnLst>
  </p:timing>
</p:sldLayout>
</file>

<file path=ppt/slideLayouts/slideLayout1476.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035087415"/>
      </p:ext>
    </p:extLst>
  </p:cSld>
  <p:clrMapOvr>
    <a:masterClrMapping/>
  </p:clrMapOvr>
  <p:timing>
    <p:tnLst>
      <p:par>
        <p:cTn id="1" dur="indefinite" restart="never" nodeType="tmRoot"/>
      </p:par>
    </p:tnLst>
  </p:timing>
</p:sldLayout>
</file>

<file path=ppt/slideLayouts/slideLayout1477.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782888565"/>
      </p:ext>
    </p:extLst>
  </p:cSld>
  <p:clrMapOvr>
    <a:masterClrMapping/>
  </p:clrMapOvr>
  <p:timing>
    <p:tnLst>
      <p:par>
        <p:cTn id="1" dur="indefinite" restart="never" nodeType="tmRoot"/>
      </p:par>
    </p:tnLst>
  </p:timing>
</p:sldLayout>
</file>

<file path=ppt/slideLayouts/slideLayout1478.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2367320675"/>
      </p:ext>
    </p:extLst>
  </p:cSld>
  <p:clrMapOvr>
    <a:masterClrMapping/>
  </p:clrMapOvr>
  <p:timing>
    <p:tnLst>
      <p:par>
        <p:cTn id="1" dur="indefinite" restart="never" nodeType="tmRoot"/>
      </p:par>
    </p:tnLst>
  </p:timing>
</p:sldLayout>
</file>

<file path=ppt/slideLayouts/slideLayout1479.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000176079"/>
      </p:ext>
    </p:extLst>
  </p:cSld>
  <p:clrMapOvr>
    <a:masterClrMapping/>
  </p:clrMapOvr>
  <p:timing>
    <p:tnLst>
      <p:par>
        <p:cTn id="1" dur="indefinite" restart="never" nodeType="tmRoot"/>
      </p:par>
    </p:tnLst>
  </p:timing>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2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406139532"/>
      </p:ext>
    </p:extLst>
  </p:cSld>
  <p:clrMapOvr>
    <a:masterClrMapping/>
  </p:clrMapOvr>
  <p:timing>
    <p:tnLst>
      <p:par>
        <p:cTn id="1" dur="indefinite" restart="never" nodeType="tmRoot"/>
      </p:par>
    </p:tnLst>
  </p:timing>
</p:sldLayout>
</file>

<file path=ppt/slideLayouts/slideLayout1480.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493143943"/>
      </p:ext>
    </p:extLst>
  </p:cSld>
  <p:clrMapOvr>
    <a:masterClrMapping/>
  </p:clrMapOvr>
  <p:timing>
    <p:tnLst>
      <p:par>
        <p:cTn id="1" dur="indefinite" restart="never" nodeType="tmRoot"/>
      </p:par>
    </p:tnLst>
  </p:timing>
</p:sldLayout>
</file>

<file path=ppt/slideLayouts/slideLayout1481.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928233032"/>
      </p:ext>
    </p:extLst>
  </p:cSld>
  <p:clrMapOvr>
    <a:masterClrMapping/>
  </p:clrMapOvr>
  <p:timing>
    <p:tnLst>
      <p:par>
        <p:cTn id="1" dur="indefinite" restart="never" nodeType="tmRoot"/>
      </p:par>
    </p:tnLst>
  </p:timing>
</p:sldLayout>
</file>

<file path=ppt/slideLayouts/slideLayout1482.xml><?xml version="1.0" encoding="utf-8"?>
<p:sldLayout xmlns:a="http://schemas.openxmlformats.org/drawingml/2006/main" xmlns:r="http://schemas.openxmlformats.org/officeDocument/2006/relationships" xmlns:p="http://schemas.openxmlformats.org/presentationml/2006/main" userDrawn="1">
  <p:cSld name="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2025/3/9</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997687298"/>
      </p:ext>
    </p:extLst>
  </p:cSld>
  <p:clrMapOvr>
    <a:masterClrMapping/>
  </p:clrMapOvr>
</p:sldLayout>
</file>

<file path=ppt/slideLayouts/slideLayout1483.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616646576"/>
      </p:ext>
    </p:extLst>
  </p:cSld>
  <p:clrMapOvr>
    <a:masterClrMapping/>
  </p:clrMapOvr>
  <p:timing>
    <p:tnLst>
      <p:par>
        <p:cTn id="1" dur="indefinite" restart="never" nodeType="tmRoot"/>
      </p:par>
    </p:tnLst>
  </p:timing>
</p:sldLayout>
</file>

<file path=ppt/slideLayouts/slideLayout1484.xml><?xml version="1.0" encoding="utf-8"?>
<p:sldLayout xmlns:a="http://schemas.openxmlformats.org/drawingml/2006/main" xmlns:r="http://schemas.openxmlformats.org/officeDocument/2006/relationships" xmlns:p="http://schemas.openxmlformats.org/presentationml/2006/main" userDrawn="1">
  <p:cSld name="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2025/3/9</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2022997537"/>
      </p:ext>
    </p:extLst>
  </p:cSld>
  <p:clrMapOvr>
    <a:masterClrMapping/>
  </p:clrMapOvr>
</p:sldLayout>
</file>

<file path=ppt/slideLayouts/slideLayout1485.xml><?xml version="1.0" encoding="utf-8"?>
<p:sldLayout xmlns:a="http://schemas.openxmlformats.org/drawingml/2006/main" xmlns:r="http://schemas.openxmlformats.org/officeDocument/2006/relationships" xmlns:p="http://schemas.openxmlformats.org/presentationml/2006/main" preserve="1" userDrawn="1">
  <p:cSld name="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8192713"/>
      </p:ext>
    </p:extLst>
  </p:cSld>
  <p:clrMapOvr>
    <a:masterClrMapping/>
  </p:clrMapOvr>
  <p:timing>
    <p:tnLst>
      <p:par>
        <p:cTn id="1" dur="indefinite" restart="never" nodeType="tmRoot"/>
      </p:par>
    </p:tnLst>
  </p:timing>
</p:sldLayout>
</file>

<file path=ppt/slideLayouts/slideLayout1486.xml><?xml version="1.0" encoding="utf-8"?>
<p:sldLayout xmlns:a="http://schemas.openxmlformats.org/drawingml/2006/main" xmlns:r="http://schemas.openxmlformats.org/officeDocument/2006/relationships" xmlns:p="http://schemas.openxmlformats.org/presentationml/2006/main" userDrawn="1">
  <p:cSld name="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2025/3/9</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1995692234"/>
      </p:ext>
    </p:extLst>
  </p:cSld>
  <p:clrMapOvr>
    <a:masterClrMapping/>
  </p:clrMapOvr>
</p:sldLayout>
</file>

<file path=ppt/slideLayouts/slideLayout1487.xml><?xml version="1.0" encoding="utf-8"?>
<p:sldLayout xmlns:a="http://schemas.openxmlformats.org/drawingml/2006/main" xmlns:r="http://schemas.openxmlformats.org/officeDocument/2006/relationships" xmlns:p="http://schemas.openxmlformats.org/presentationml/2006/main" preserve="1" userDrawn="1">
  <p:cSld name="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2754109"/>
      </p:ext>
    </p:extLst>
  </p:cSld>
  <p:clrMapOvr>
    <a:masterClrMapping/>
  </p:clrMapOvr>
  <p:timing>
    <p:tnLst>
      <p:par>
        <p:cTn id="1" dur="indefinite" restart="never" nodeType="tmRoot"/>
      </p:par>
    </p:tnLst>
  </p:timing>
</p:sldLayout>
</file>

<file path=ppt/slideLayouts/slideLayout1488.xml><?xml version="1.0" encoding="utf-8"?>
<p:sldLayout xmlns:a="http://schemas.openxmlformats.org/drawingml/2006/main" xmlns:r="http://schemas.openxmlformats.org/officeDocument/2006/relationships" xmlns:p="http://schemas.openxmlformats.org/presentationml/2006/main" userDrawn="1">
  <p:cSld name="1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2025/3/9</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2920585984"/>
      </p:ext>
    </p:extLst>
  </p:cSld>
  <p:clrMapOvr>
    <a:masterClrMapping/>
  </p:clrMapOvr>
</p:sldLayout>
</file>

<file path=ppt/slideLayouts/slideLayout1489.xml><?xml version="1.0" encoding="utf-8"?>
<p:sldLayout xmlns:a="http://schemas.openxmlformats.org/drawingml/2006/main" xmlns:r="http://schemas.openxmlformats.org/officeDocument/2006/relationships" xmlns:p="http://schemas.openxmlformats.org/presentationml/2006/main" preserve="1" userDrawn="1">
  <p:cSld name="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966347698"/>
      </p:ext>
    </p:extLst>
  </p:cSld>
  <p:clrMapOvr>
    <a:masterClrMapping/>
  </p:clrMapOvr>
  <p:timing>
    <p:tnLst>
      <p:par>
        <p:cTn id="1" dur="indefinite" restart="never" nodeType="tmRoot"/>
      </p:par>
    </p:tnLst>
  </p:timing>
</p:sldLayout>
</file>

<file path=ppt/slideLayouts/slideLayout149.xml><?xml version="1.0" encoding="utf-8"?>
<p:sldLayout xmlns:a="http://schemas.openxmlformats.org/drawingml/2006/main" xmlns:r="http://schemas.openxmlformats.org/officeDocument/2006/relationships" xmlns:p="http://schemas.openxmlformats.org/presentationml/2006/main" userDrawn="1">
  <p:cSld name="6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3"/>
            <a:ext cx="911939" cy="365125"/>
          </a:xfrm>
          <a:prstGeom prst="rect">
            <a:avLst/>
          </a:prstGeom>
        </p:spPr>
        <p:txBody>
          <a:bodyPr/>
          <a:lstStyle>
            <a:lvl1pPr>
              <a:defRPr smtClean="0">
                <a:solidFill>
                  <a:prstClr val="black">
                    <a:tint val="75000"/>
                  </a:prstClr>
                </a:solidFill>
              </a:defRPr>
            </a:lvl1pPr>
          </a:lstStyle>
          <a:p>
            <a:pPr defTabSz="456777">
              <a:defRPr/>
            </a:pPr>
            <a:fld id="{39ADED8E-4E0B-498D-B715-B157A890E4DE}" type="datetimeFigureOut">
              <a:rPr lang="zh-CN" altLang="en-US" smtClean="0">
                <a:cs typeface="Arial" panose="020B0604020202020204" pitchFamily="34" charset="0"/>
              </a:rPr>
              <a:pPr defTabSz="456777">
                <a:defRPr/>
              </a:pPr>
              <a:t>2025/3/9</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677335" y="6041363"/>
            <a:ext cx="6297612" cy="365125"/>
          </a:xfrm>
          <a:prstGeom prst="rect">
            <a:avLst/>
          </a:prstGeom>
        </p:spPr>
        <p:txBody>
          <a:bodyPr/>
          <a:lstStyle>
            <a:lvl1pPr>
              <a:defRPr>
                <a:solidFill>
                  <a:prstClr val="black">
                    <a:tint val="75000"/>
                  </a:prstClr>
                </a:solidFill>
              </a:defRPr>
            </a:lvl1pPr>
          </a:lstStyle>
          <a:p>
            <a:pPr defTabSz="456777">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590664" y="6041363"/>
            <a:ext cx="683339" cy="365125"/>
          </a:xfrm>
          <a:prstGeom prst="rect">
            <a:avLst/>
          </a:prstGeom>
        </p:spPr>
        <p:txBody>
          <a:bodyPr/>
          <a:lstStyle>
            <a:lvl1pPr>
              <a:defRPr>
                <a:solidFill>
                  <a:prstClr val="black">
                    <a:tint val="75000"/>
                  </a:prstClr>
                </a:solidFill>
              </a:defRPr>
            </a:lvl1pPr>
          </a:lstStyle>
          <a:p>
            <a:pPr defTabSz="456777">
              <a:defRPr/>
            </a:pPr>
            <a:fld id="{18634F15-13D2-4C0D-99FD-67E8D2F909DD}" type="slidenum">
              <a:rPr lang="zh-CN" altLang="en-US" smtClean="0">
                <a:cs typeface="Arial" panose="020B0604020202020204" pitchFamily="34" charset="0"/>
              </a:rPr>
              <a:pPr defTabSz="456777">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1506653637"/>
      </p:ext>
    </p:extLst>
  </p:cSld>
  <p:clrMapOvr>
    <a:masterClrMapping/>
  </p:clrMapOvr>
</p:sldLayout>
</file>

<file path=ppt/slideLayouts/slideLayout1490.xml><?xml version="1.0" encoding="utf-8"?>
<p:sldLayout xmlns:a="http://schemas.openxmlformats.org/drawingml/2006/main" xmlns:r="http://schemas.openxmlformats.org/officeDocument/2006/relationships" xmlns:p="http://schemas.openxmlformats.org/presentationml/2006/main" userDrawn="1">
  <p:cSld name="1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2025/3/9</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1416738445"/>
      </p:ext>
    </p:extLst>
  </p:cSld>
  <p:clrMapOvr>
    <a:masterClrMapping/>
  </p:clrMapOvr>
</p:sldLayout>
</file>

<file path=ppt/slideLayouts/slideLayout1491.xml><?xml version="1.0" encoding="utf-8"?>
<p:sldLayout xmlns:a="http://schemas.openxmlformats.org/drawingml/2006/main" xmlns:r="http://schemas.openxmlformats.org/officeDocument/2006/relationships" xmlns:p="http://schemas.openxmlformats.org/presentationml/2006/main" preserve="1" userDrawn="1">
  <p:cSld name="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639487482"/>
      </p:ext>
    </p:extLst>
  </p:cSld>
  <p:clrMapOvr>
    <a:masterClrMapping/>
  </p:clrMapOvr>
  <p:timing>
    <p:tnLst>
      <p:par>
        <p:cTn id="1" dur="indefinite" restart="never" nodeType="tmRoot"/>
      </p:par>
    </p:tnLst>
  </p:timing>
</p:sldLayout>
</file>

<file path=ppt/slideLayouts/slideLayout1492.xml><?xml version="1.0" encoding="utf-8"?>
<p:sldLayout xmlns:a="http://schemas.openxmlformats.org/drawingml/2006/main" xmlns:r="http://schemas.openxmlformats.org/officeDocument/2006/relationships" xmlns:p="http://schemas.openxmlformats.org/presentationml/2006/main" showMasterSp="0" preserve="1" userDrawn="1">
  <p:cSld name="12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440363159"/>
      </p:ext>
    </p:extLst>
  </p:cSld>
  <p:clrMapOvr>
    <a:masterClrMapping/>
  </p:clrMapOvr>
  <p:timing>
    <p:tnLst>
      <p:par>
        <p:cTn id="1" dur="indefinite" restart="never" nodeType="tmRoot"/>
      </p:par>
    </p:tnLst>
  </p:timing>
</p:sldLayout>
</file>

<file path=ppt/slideLayouts/slideLayout1493.xml><?xml version="1.0" encoding="utf-8"?>
<p:sldLayout xmlns:a="http://schemas.openxmlformats.org/drawingml/2006/main" xmlns:r="http://schemas.openxmlformats.org/officeDocument/2006/relationships" xmlns:p="http://schemas.openxmlformats.org/presentationml/2006/main" preserve="1" userDrawn="1">
  <p:cSld name="13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71790778"/>
      </p:ext>
    </p:extLst>
  </p:cSld>
  <p:clrMapOvr>
    <a:masterClrMapping/>
  </p:clrMapOvr>
  <p:timing>
    <p:tnLst>
      <p:par>
        <p:cTn id="1" dur="indefinite" restart="never" nodeType="tmRoot"/>
      </p:par>
    </p:tnLst>
  </p:timing>
</p:sldLayout>
</file>

<file path=ppt/slideLayouts/slideLayout1494.xml><?xml version="1.0" encoding="utf-8"?>
<p:sldLayout xmlns:a="http://schemas.openxmlformats.org/drawingml/2006/main" xmlns:r="http://schemas.openxmlformats.org/officeDocument/2006/relationships" xmlns:p="http://schemas.openxmlformats.org/presentationml/2006/main" preserve="1" userDrawn="1">
  <p:cSld name="14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738005835"/>
      </p:ext>
    </p:extLst>
  </p:cSld>
  <p:clrMapOvr>
    <a:masterClrMapping/>
  </p:clrMapOvr>
  <p:timing>
    <p:tnLst>
      <p:par>
        <p:cTn id="1" dur="indefinite" restart="never" nodeType="tmRoot"/>
      </p:par>
    </p:tnLst>
  </p:timing>
</p:sldLayout>
</file>

<file path=ppt/slideLayouts/slideLayout1495.xml><?xml version="1.0" encoding="utf-8"?>
<p:sldLayout xmlns:a="http://schemas.openxmlformats.org/drawingml/2006/main" xmlns:r="http://schemas.openxmlformats.org/officeDocument/2006/relationships" xmlns:p="http://schemas.openxmlformats.org/presentationml/2006/main" preserve="1" userDrawn="1">
  <p:cSld name="15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4117613915"/>
      </p:ext>
    </p:extLst>
  </p:cSld>
  <p:clrMapOvr>
    <a:masterClrMapping/>
  </p:clrMapOvr>
  <p:timing>
    <p:tnLst>
      <p:par>
        <p:cTn id="1" dur="indefinite" restart="never" nodeType="tmRoot"/>
      </p:par>
    </p:tnLst>
  </p:timing>
</p:sldLayout>
</file>

<file path=ppt/slideLayouts/slideLayout1496.xml><?xml version="1.0" encoding="utf-8"?>
<p:sldLayout xmlns:a="http://schemas.openxmlformats.org/drawingml/2006/main" xmlns:r="http://schemas.openxmlformats.org/officeDocument/2006/relationships" xmlns:p="http://schemas.openxmlformats.org/presentationml/2006/main" preserve="1" userDrawn="1">
  <p:cSld name="16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528909747"/>
      </p:ext>
    </p:extLst>
  </p:cSld>
  <p:clrMapOvr>
    <a:masterClrMapping/>
  </p:clrMapOvr>
  <p:timing>
    <p:tnLst>
      <p:par>
        <p:cTn id="1" dur="indefinite" restart="never" nodeType="tmRoot"/>
      </p:par>
    </p:tnLst>
  </p:timing>
</p:sldLayout>
</file>

<file path=ppt/slideLayouts/slideLayout1497.xml><?xml version="1.0" encoding="utf-8"?>
<p:sldLayout xmlns:a="http://schemas.openxmlformats.org/drawingml/2006/main" xmlns:r="http://schemas.openxmlformats.org/officeDocument/2006/relationships" xmlns:p="http://schemas.openxmlformats.org/presentationml/2006/main" preserve="1" userDrawn="1">
  <p:cSld name="17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52940689"/>
      </p:ext>
    </p:extLst>
  </p:cSld>
  <p:clrMapOvr>
    <a:masterClrMapping/>
  </p:clrMapOvr>
  <p:timing>
    <p:tnLst>
      <p:par>
        <p:cTn id="1" dur="indefinite" restart="never" nodeType="tmRoot"/>
      </p:par>
    </p:tnLst>
  </p:timing>
</p:sldLayout>
</file>

<file path=ppt/slideLayouts/slideLayout1498.xml><?xml version="1.0" encoding="utf-8"?>
<p:sldLayout xmlns:a="http://schemas.openxmlformats.org/drawingml/2006/main" xmlns:r="http://schemas.openxmlformats.org/officeDocument/2006/relationships" xmlns:p="http://schemas.openxmlformats.org/presentationml/2006/main" preserve="1" userDrawn="1">
  <p:cSld name="18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474352311"/>
      </p:ext>
    </p:extLst>
  </p:cSld>
  <p:clrMapOvr>
    <a:masterClrMapping/>
  </p:clrMapOvr>
  <p:timing>
    <p:tnLst>
      <p:par>
        <p:cTn id="1" dur="indefinite" restart="never" nodeType="tmRoot"/>
      </p:par>
    </p:tnLst>
  </p:timing>
</p:sldLayout>
</file>

<file path=ppt/slideLayouts/slideLayout1499.xml><?xml version="1.0" encoding="utf-8"?>
<p:sldLayout xmlns:a="http://schemas.openxmlformats.org/drawingml/2006/main" xmlns:r="http://schemas.openxmlformats.org/officeDocument/2006/relationships" xmlns:p="http://schemas.openxmlformats.org/presentationml/2006/main" userDrawn="1">
  <p:cSld name="1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2025/3/9</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248229881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05669852"/>
      </p:ext>
    </p:extLst>
  </p:cSld>
  <p:clrMapOvr>
    <a:masterClrMapping/>
  </p:clrMapOvr>
  <p:timing>
    <p:tnLst>
      <p:par>
        <p:cTn id="1" dur="indefinite" restart="never" nodeType="tmRoot"/>
      </p:par>
    </p:tnLst>
  </p:timing>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2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048818404"/>
      </p:ext>
    </p:extLst>
  </p:cSld>
  <p:clrMapOvr>
    <a:masterClrMapping/>
  </p:clrMapOvr>
  <p:timing>
    <p:tnLst>
      <p:par>
        <p:cTn id="1" dur="indefinite" restart="never" nodeType="tmRoot"/>
      </p:par>
    </p:tnLst>
  </p:timing>
</p:sldLayout>
</file>

<file path=ppt/slideLayouts/slideLayout1500.xml><?xml version="1.0" encoding="utf-8"?>
<p:sldLayout xmlns:a="http://schemas.openxmlformats.org/drawingml/2006/main" xmlns:r="http://schemas.openxmlformats.org/officeDocument/2006/relationships" xmlns:p="http://schemas.openxmlformats.org/presentationml/2006/main" preserve="1" userDrawn="1">
  <p:cSld name="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6282635"/>
      </p:ext>
    </p:extLst>
  </p:cSld>
  <p:clrMapOvr>
    <a:masterClrMapping/>
  </p:clrMapOvr>
  <p:timing>
    <p:tnLst>
      <p:par>
        <p:cTn id="1" dur="indefinite" restart="never" nodeType="tmRoot"/>
      </p:par>
    </p:tnLst>
  </p:timing>
</p:sldLayout>
</file>

<file path=ppt/slideLayouts/slideLayout1501.xml><?xml version="1.0" encoding="utf-8"?>
<p:sldLayout xmlns:a="http://schemas.openxmlformats.org/drawingml/2006/main" xmlns:r="http://schemas.openxmlformats.org/officeDocument/2006/relationships" xmlns:p="http://schemas.openxmlformats.org/presentationml/2006/main" userDrawn="1">
  <p:cSld name="2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2025/3/9</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4063763660"/>
      </p:ext>
    </p:extLst>
  </p:cSld>
  <p:clrMapOvr>
    <a:masterClrMapping/>
  </p:clrMapOvr>
</p:sldLayout>
</file>

<file path=ppt/slideLayouts/slideLayout1502.xml><?xml version="1.0" encoding="utf-8"?>
<p:sldLayout xmlns:a="http://schemas.openxmlformats.org/drawingml/2006/main" xmlns:r="http://schemas.openxmlformats.org/officeDocument/2006/relationships" xmlns:p="http://schemas.openxmlformats.org/presentationml/2006/main" preserve="1" userDrawn="1">
  <p:cSld name="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705337105"/>
      </p:ext>
    </p:extLst>
  </p:cSld>
  <p:clrMapOvr>
    <a:masterClrMapping/>
  </p:clrMapOvr>
  <p:timing>
    <p:tnLst>
      <p:par>
        <p:cTn id="1" dur="indefinite" restart="never" nodeType="tmRoot"/>
      </p:par>
    </p:tnLst>
  </p:timing>
</p:sldLayout>
</file>

<file path=ppt/slideLayouts/slideLayout1503.xml><?xml version="1.0" encoding="utf-8"?>
<p:sldLayout xmlns:a="http://schemas.openxmlformats.org/drawingml/2006/main" xmlns:r="http://schemas.openxmlformats.org/officeDocument/2006/relationships" xmlns:p="http://schemas.openxmlformats.org/presentationml/2006/main" userDrawn="1">
  <p:cSld name="2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2025/3/9</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517521806"/>
      </p:ext>
    </p:extLst>
  </p:cSld>
  <p:clrMapOvr>
    <a:masterClrMapping/>
  </p:clrMapOvr>
</p:sldLayout>
</file>

<file path=ppt/slideLayouts/slideLayout1504.xml><?xml version="1.0" encoding="utf-8"?>
<p:sldLayout xmlns:a="http://schemas.openxmlformats.org/drawingml/2006/main" xmlns:r="http://schemas.openxmlformats.org/officeDocument/2006/relationships" xmlns:p="http://schemas.openxmlformats.org/presentationml/2006/main" preserve="1" userDrawn="1">
  <p:cSld name="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184401859"/>
      </p:ext>
    </p:extLst>
  </p:cSld>
  <p:clrMapOvr>
    <a:masterClrMapping/>
  </p:clrMapOvr>
  <p:timing>
    <p:tnLst>
      <p:par>
        <p:cTn id="1" dur="indefinite" restart="never" nodeType="tmRoot"/>
      </p:par>
    </p:tnLst>
  </p:timing>
</p:sldLayout>
</file>

<file path=ppt/slideLayouts/slideLayout1505.xml><?xml version="1.0" encoding="utf-8"?>
<p:sldLayout xmlns:a="http://schemas.openxmlformats.org/drawingml/2006/main" xmlns:r="http://schemas.openxmlformats.org/officeDocument/2006/relationships" xmlns:p="http://schemas.openxmlformats.org/presentationml/2006/main" userDrawn="1">
  <p:cSld name="2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2025/3/9</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2359884070"/>
      </p:ext>
    </p:extLst>
  </p:cSld>
  <p:clrMapOvr>
    <a:masterClrMapping/>
  </p:clrMapOvr>
</p:sldLayout>
</file>

<file path=ppt/slideLayouts/slideLayout1506.xml><?xml version="1.0" encoding="utf-8"?>
<p:sldLayout xmlns:a="http://schemas.openxmlformats.org/drawingml/2006/main" xmlns:r="http://schemas.openxmlformats.org/officeDocument/2006/relationships" xmlns:p="http://schemas.openxmlformats.org/presentationml/2006/main" preserve="1" userDrawn="1">
  <p:cSld name="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528584263"/>
      </p:ext>
    </p:extLst>
  </p:cSld>
  <p:clrMapOvr>
    <a:masterClrMapping/>
  </p:clrMapOvr>
  <p:timing>
    <p:tnLst>
      <p:par>
        <p:cTn id="1" dur="indefinite" restart="never" nodeType="tmRoot"/>
      </p:par>
    </p:tnLst>
  </p:timing>
</p:sldLayout>
</file>

<file path=ppt/slideLayouts/slideLayout1507.xml><?xml version="1.0" encoding="utf-8"?>
<p:sldLayout xmlns:a="http://schemas.openxmlformats.org/drawingml/2006/main" xmlns:r="http://schemas.openxmlformats.org/officeDocument/2006/relationships" xmlns:p="http://schemas.openxmlformats.org/presentationml/2006/main" userDrawn="1">
  <p:cSld name="2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2025/3/9</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1495295084"/>
      </p:ext>
    </p:extLst>
  </p:cSld>
  <p:clrMapOvr>
    <a:masterClrMapping/>
  </p:clrMapOvr>
</p:sldLayout>
</file>

<file path=ppt/slideLayouts/slideLayout1508.xml><?xml version="1.0" encoding="utf-8"?>
<p:sldLayout xmlns:a="http://schemas.openxmlformats.org/drawingml/2006/main" xmlns:r="http://schemas.openxmlformats.org/officeDocument/2006/relationships" xmlns:p="http://schemas.openxmlformats.org/presentationml/2006/main" preserve="1" userDrawn="1">
  <p:cSld name="1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55196604"/>
      </p:ext>
    </p:extLst>
  </p:cSld>
  <p:clrMapOvr>
    <a:masterClrMapping/>
  </p:clrMapOvr>
  <p:timing>
    <p:tnLst>
      <p:par>
        <p:cTn id="1" dur="indefinite" restart="never" nodeType="tmRoot"/>
      </p:par>
    </p:tnLst>
  </p:timing>
</p:sldLayout>
</file>

<file path=ppt/slideLayouts/slideLayout1509.xml><?xml version="1.0" encoding="utf-8"?>
<p:sldLayout xmlns:a="http://schemas.openxmlformats.org/drawingml/2006/main" xmlns:r="http://schemas.openxmlformats.org/officeDocument/2006/relationships" xmlns:p="http://schemas.openxmlformats.org/presentationml/2006/main" userDrawn="1">
  <p:cSld name="24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1"/>
            <a:ext cx="2743200" cy="365125"/>
          </a:xfrm>
          <a:prstGeom prst="rect">
            <a:avLst/>
          </a:prstGeom>
        </p:spPr>
        <p:txBody>
          <a:bodyPr/>
          <a:lstStyle/>
          <a:p>
            <a:pPr defTabSz="914377"/>
            <a:fld id="{32BF82D2-7A68-459D-A996-9BDDA2518FA4}" type="datetimeFigureOut">
              <a:rPr lang="zh-CN" altLang="en-US" sz="1867" smtClean="0">
                <a:solidFill>
                  <a:prstClr val="black">
                    <a:tint val="75000"/>
                  </a:prstClr>
                </a:solidFill>
                <a:cs typeface="Arial" panose="020B0604020202020204" pitchFamily="34" charset="0"/>
              </a:rPr>
              <a:pPr defTabSz="914377"/>
              <a:t>2025/3/9</a:t>
            </a:fld>
            <a:endParaRPr lang="zh-CN" altLang="en-US" sz="1867">
              <a:solidFill>
                <a:prstClr val="black">
                  <a:tint val="75000"/>
                </a:prstClr>
              </a:solidFill>
              <a:cs typeface="Arial" panose="020B0604020202020204" pitchFamily="34" charset="0"/>
            </a:endParaRPr>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pPr defTabSz="914377"/>
            <a:endParaRPr lang="zh-CN" altLang="en-US" sz="1867">
              <a:solidFill>
                <a:prstClr val="black">
                  <a:tint val="75000"/>
                </a:prstClr>
              </a:solidFill>
              <a:cs typeface="Arial" panose="020B0604020202020204" pitchFamily="34" charset="0"/>
            </a:endParaRPr>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pPr defTabSz="914377"/>
            <a:fld id="{3E01EE5D-26FB-46D5-A381-ECFB35BF1D34}" type="slidenum">
              <a:rPr lang="zh-CN" altLang="en-US" sz="1867" smtClean="0">
                <a:solidFill>
                  <a:prstClr val="black">
                    <a:tint val="75000"/>
                  </a:prstClr>
                </a:solidFill>
                <a:cs typeface="Arial" panose="020B0604020202020204" pitchFamily="34" charset="0"/>
              </a:rPr>
              <a:pPr defTabSz="914377"/>
              <a:t>‹#›</a:t>
            </a:fld>
            <a:endParaRPr lang="zh-CN" altLang="en-US" sz="1867">
              <a:solidFill>
                <a:prstClr val="black">
                  <a:tint val="75000"/>
                </a:prstClr>
              </a:solidFill>
              <a:cs typeface="Arial" panose="020B0604020202020204" pitchFamily="34" charset="0"/>
            </a:endParaRPr>
          </a:p>
        </p:txBody>
      </p:sp>
    </p:spTree>
    <p:extLst>
      <p:ext uri="{BB962C8B-B14F-4D97-AF65-F5344CB8AC3E}">
        <p14:creationId xmlns:p14="http://schemas.microsoft.com/office/powerpoint/2010/main" val="3653340565"/>
      </p:ext>
    </p:extLst>
  </p:cSld>
  <p:clrMapOvr>
    <a:masterClrMapping/>
  </p:clrMapOvr>
  <p:timing>
    <p:tnLst>
      <p:par>
        <p:cTn id="1" dur="indefinite" restart="never" nodeType="tmRoot"/>
      </p:par>
    </p:tnLst>
  </p:timing>
</p:sldLayout>
</file>

<file path=ppt/slideLayouts/slideLayout151.xml><?xml version="1.0" encoding="utf-8"?>
<p:sldLayout xmlns:a="http://schemas.openxmlformats.org/drawingml/2006/main" xmlns:r="http://schemas.openxmlformats.org/officeDocument/2006/relationships" xmlns:p="http://schemas.openxmlformats.org/presentationml/2006/main" showMasterSp="0" preserve="1" userDrawn="1">
  <p:cSld name="65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97978358"/>
      </p:ext>
    </p:extLst>
  </p:cSld>
  <p:clrMapOvr>
    <a:masterClrMapping/>
  </p:clrMapOvr>
  <p:timing>
    <p:tnLst>
      <p:par>
        <p:cTn id="1" dur="indefinite" restart="never" nodeType="tmRoot"/>
      </p:par>
    </p:tnLst>
  </p:timing>
</p:sldLayout>
</file>

<file path=ppt/slideLayouts/slideLayout1510.xml><?xml version="1.0" encoding="utf-8"?>
<p:sldLayout xmlns:a="http://schemas.openxmlformats.org/drawingml/2006/main" xmlns:r="http://schemas.openxmlformats.org/officeDocument/2006/relationships" xmlns:p="http://schemas.openxmlformats.org/presentationml/2006/main" userDrawn="1">
  <p:cSld name="2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cs typeface="+mn-cs"/>
              </a:defRPr>
            </a:lvl1pPr>
          </a:lstStyle>
          <a:p>
            <a:pPr defTabSz="914377">
              <a:defRPr/>
            </a:pPr>
            <a:fld id="{0C6303A0-9065-42AF-906A-DE1E800FE257}" type="datetimeFigureOut">
              <a:rPr lang="zh-CN" altLang="en-US" sz="1867" smtClean="0"/>
              <a:pPr defTabSz="914377">
                <a:defRPr/>
              </a:pPr>
              <a:t>2025/3/9</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cs typeface="+mn-cs"/>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cs typeface="+mn-cs"/>
              </a:defRPr>
            </a:lvl1pPr>
          </a:lstStyle>
          <a:p>
            <a:pPr defTabSz="914377">
              <a:defRPr/>
            </a:pPr>
            <a:fld id="{2AD3D7CA-7BD8-4738-B6AB-718737AA462A}"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4027629621"/>
      </p:ext>
    </p:extLst>
  </p:cSld>
  <p:clrMapOvr>
    <a:masterClrMapping/>
  </p:clrMapOvr>
</p:sldLayout>
</file>

<file path=ppt/slideLayouts/slideLayout151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0"/>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88546798"/>
      </p:ext>
    </p:extLst>
  </p:cSld>
  <p:clrMapOvr>
    <a:masterClrMapping/>
  </p:clrMapOvr>
</p:sldLayout>
</file>

<file path=ppt/slideLayouts/slideLayout151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49" y="2"/>
            <a:ext cx="12700001" cy="6878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77366700"/>
      </p:ext>
    </p:extLst>
  </p:cSld>
  <p:clrMapOvr>
    <a:masterClrMapping/>
  </p:clrMapOvr>
</p:sldLayout>
</file>

<file path=ppt/slideLayouts/slideLayout151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2"/>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82631196"/>
      </p:ext>
    </p:extLst>
  </p:cSld>
  <p:clrMapOvr>
    <a:masterClrMapping/>
  </p:clrMapOvr>
</p:sldLayout>
</file>

<file path=ppt/slideLayouts/slideLayout1514.xml><?xml version="1.0" encoding="utf-8"?>
<p:sldLayout xmlns:a="http://schemas.openxmlformats.org/drawingml/2006/main" xmlns:r="http://schemas.openxmlformats.org/officeDocument/2006/relationships" xmlns:p="http://schemas.openxmlformats.org/presentationml/2006/main" userDrawn="1">
  <p:cSld name="2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fld id="{3ACFC516-0EBD-4852-9DFD-FFC809B16810}" type="datetimeFigureOut">
              <a:rPr lang="zh-CN" altLang="en-US" sz="1867" smtClean="0"/>
              <a:pPr defTabSz="914377">
                <a:defRPr/>
              </a:pPr>
              <a:t>2025/3/9</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fld id="{855DB59F-0B7A-4009-ADD8-CBB6E0E22669}"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106892994"/>
      </p:ext>
    </p:extLst>
  </p:cSld>
  <p:clrMapOvr>
    <a:masterClrMapping/>
  </p:clrMapOvr>
</p:sldLayout>
</file>

<file path=ppt/slideLayouts/slideLayout1515.xml><?xml version="1.0" encoding="utf-8"?>
<p:sldLayout xmlns:a="http://schemas.openxmlformats.org/drawingml/2006/main" xmlns:r="http://schemas.openxmlformats.org/officeDocument/2006/relationships" xmlns:p="http://schemas.openxmlformats.org/presentationml/2006/main" userDrawn="1">
  <p:cSld name="2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2025/3/9</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1349262817"/>
      </p:ext>
    </p:extLst>
  </p:cSld>
  <p:clrMapOvr>
    <a:masterClrMapping/>
  </p:clrMapOvr>
</p:sldLayout>
</file>

<file path=ppt/slideLayouts/slideLayout1516.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622092217"/>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517.xml><?xml version="1.0" encoding="utf-8"?>
<p:sldLayout xmlns:a="http://schemas.openxmlformats.org/drawingml/2006/main" xmlns:r="http://schemas.openxmlformats.org/officeDocument/2006/relationships" xmlns:p="http://schemas.openxmlformats.org/presentationml/2006/main" userDrawn="1">
  <p:cSld name="2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defRPr>
            </a:lvl1pPr>
          </a:lstStyle>
          <a:p>
            <a:pPr defTabSz="914377">
              <a:defRPr/>
            </a:pPr>
            <a:fld id="{233108B3-3C5F-434E-B7C6-124BB30C5988}" type="datetimeFigureOut">
              <a:rPr lang="zh-CN" altLang="en-US" sz="1867" smtClean="0">
                <a:cs typeface="Arial" panose="020B0604020202020204" pitchFamily="34" charset="0"/>
              </a:rPr>
              <a:pPr defTabSz="914377">
                <a:defRPr/>
              </a:pPr>
              <a:t>2025/3/9</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0FCC38CE-CFED-41E2-93E2-A213294AFB8B}"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4091201350"/>
      </p:ext>
    </p:extLst>
  </p:cSld>
  <p:clrMapOvr>
    <a:masterClrMapping/>
  </p:clrMapOvr>
</p:sldLayout>
</file>

<file path=ppt/slideLayouts/slideLayout1518.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77333" y="609600"/>
            <a:ext cx="8595784" cy="1320800"/>
          </a:xfrm>
          <a:prstGeom prst="rect">
            <a:avLst/>
          </a:prstGeom>
        </p:spPr>
        <p:txBody>
          <a:bodyPr>
            <a:normAutofit/>
          </a:bodyPr>
          <a:lstStyle>
            <a:lvl1pPr>
              <a:defRPr sz="2700"/>
            </a:lvl1pPr>
          </a:lstStyle>
          <a:p>
            <a:r>
              <a:rPr lang="en-US" smtClean="0"/>
              <a:t>Click to edit Master title style</a:t>
            </a:r>
            <a:endParaRPr lang="en-US" dirty="0"/>
          </a:p>
        </p:txBody>
      </p:sp>
      <p:sp>
        <p:nvSpPr>
          <p:cNvPr id="3" name="Content Placeholder 2"/>
          <p:cNvSpPr>
            <a:spLocks noGrp="1"/>
          </p:cNvSpPr>
          <p:nvPr>
            <p:ph idx="1"/>
          </p:nvPr>
        </p:nvSpPr>
        <p:spPr>
          <a:xfrm>
            <a:off x="677333" y="2160588"/>
            <a:ext cx="8595784" cy="3881437"/>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7205135" y="6042026"/>
            <a:ext cx="912284" cy="365125"/>
          </a:xfrm>
          <a:prstGeom prst="rect">
            <a:avLst/>
          </a:prstGeom>
        </p:spPr>
        <p:txBody>
          <a:bodyPr/>
          <a:lstStyle>
            <a:lvl1pPr eaLnBrk="0" fontAlgn="base" hangingPunct="0">
              <a:spcBef>
                <a:spcPct val="50000"/>
              </a:spcBef>
              <a:spcAft>
                <a:spcPct val="0"/>
              </a:spcAft>
              <a:defRPr>
                <a:latin typeface="Times New Roman" panose="02020603050405020304" pitchFamily="18" charset="0"/>
              </a:defRPr>
            </a:lvl1pPr>
          </a:lstStyle>
          <a:p>
            <a:pPr defTabSz="914400">
              <a:defRPr/>
            </a:pPr>
            <a:endParaRPr lang="en-US" altLang="en-US">
              <a:solidFill>
                <a:srgbClr val="5F5F5F"/>
              </a:solidFill>
              <a:cs typeface="Arial" panose="020B0604020202020204" pitchFamily="34" charset="0"/>
            </a:endParaRPr>
          </a:p>
        </p:txBody>
      </p:sp>
      <p:sp>
        <p:nvSpPr>
          <p:cNvPr id="5" name="Footer Placeholder 4"/>
          <p:cNvSpPr>
            <a:spLocks noGrp="1"/>
          </p:cNvSpPr>
          <p:nvPr>
            <p:ph type="ftr" sz="quarter" idx="11"/>
          </p:nvPr>
        </p:nvSpPr>
        <p:spPr>
          <a:xfrm>
            <a:off x="677335" y="6042026"/>
            <a:ext cx="6297084" cy="365125"/>
          </a:xfrm>
          <a:prstGeom prst="rect">
            <a:avLst/>
          </a:prstGeom>
        </p:spPr>
        <p:txBody>
          <a:bodyPr/>
          <a:lstStyle>
            <a:lvl1pPr eaLnBrk="0" fontAlgn="base" hangingPunct="0">
              <a:spcBef>
                <a:spcPct val="50000"/>
              </a:spcBef>
              <a:spcAft>
                <a:spcPct val="0"/>
              </a:spcAft>
              <a:defRPr>
                <a:latin typeface="Times New Roman" panose="02020603050405020304" pitchFamily="18" charset="0"/>
              </a:defRPr>
            </a:lvl1pPr>
          </a:lstStyle>
          <a:p>
            <a:pPr defTabSz="914400">
              <a:defRPr/>
            </a:pPr>
            <a:endParaRPr lang="en-US" altLang="en-US">
              <a:solidFill>
                <a:srgbClr val="5F5F5F"/>
              </a:solidFill>
              <a:cs typeface="Arial" panose="020B0604020202020204" pitchFamily="34" charset="0"/>
            </a:endParaRPr>
          </a:p>
        </p:txBody>
      </p:sp>
      <p:sp>
        <p:nvSpPr>
          <p:cNvPr id="6" name="Slide Number Placeholder 5"/>
          <p:cNvSpPr>
            <a:spLocks noGrp="1"/>
          </p:cNvSpPr>
          <p:nvPr>
            <p:ph type="sldNum" sz="quarter" idx="12"/>
          </p:nvPr>
        </p:nvSpPr>
        <p:spPr>
          <a:xfrm>
            <a:off x="8591553" y="6042026"/>
            <a:ext cx="681567" cy="365125"/>
          </a:xfrm>
          <a:prstGeom prst="rect">
            <a:avLst/>
          </a:prstGeom>
        </p:spPr>
        <p:txBody>
          <a:bodyPr/>
          <a:lstStyle>
            <a:lvl1pPr eaLnBrk="0" fontAlgn="base" hangingPunct="0">
              <a:spcBef>
                <a:spcPct val="50000"/>
              </a:spcBef>
              <a:spcAft>
                <a:spcPct val="0"/>
              </a:spcAft>
              <a:defRPr>
                <a:latin typeface="Times New Roman" panose="02020603050405020304" pitchFamily="18" charset="0"/>
              </a:defRPr>
            </a:lvl1pPr>
          </a:lstStyle>
          <a:p>
            <a:pPr defTabSz="914400">
              <a:defRPr/>
            </a:pPr>
            <a:fld id="{831F250A-4CE7-44D4-85B4-49BD9AF6BFD0}" type="slidenum">
              <a:rPr lang="en-US" altLang="en-US">
                <a:solidFill>
                  <a:srgbClr val="5F5F5F"/>
                </a:solidFill>
                <a:cs typeface="Arial" panose="020B0604020202020204" pitchFamily="34" charset="0"/>
              </a:rPr>
              <a:pPr defTabSz="914400">
                <a:defRPr/>
              </a:pPr>
              <a:t>‹#›</a:t>
            </a:fld>
            <a:endParaRPr lang="en-US" altLang="en-US">
              <a:solidFill>
                <a:srgbClr val="5F5F5F"/>
              </a:solidFill>
              <a:cs typeface="Arial" panose="020B0604020202020204" pitchFamily="34" charset="0"/>
            </a:endParaRPr>
          </a:p>
        </p:txBody>
      </p:sp>
    </p:spTree>
    <p:extLst>
      <p:ext uri="{BB962C8B-B14F-4D97-AF65-F5344CB8AC3E}">
        <p14:creationId xmlns:p14="http://schemas.microsoft.com/office/powerpoint/2010/main" val="3766143626"/>
      </p:ext>
    </p:extLst>
  </p:cSld>
  <p:clrMapOvr>
    <a:masterClrMapping/>
  </p:clrMapOvr>
</p:sldLayout>
</file>

<file path=ppt/slideLayouts/slideLayout1519.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0"/>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99183215"/>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6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49"/>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265"/>
            <a:ext cx="3357563" cy="1643062"/>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98551471"/>
      </p:ext>
    </p:extLst>
  </p:cSld>
  <p:clrMapOvr>
    <a:masterClrMapping/>
  </p:clrMapOvr>
  <p:timing>
    <p:tnLst>
      <p:par>
        <p:cTn id="1" dur="indefinite" restart="never" nodeType="tmRoot"/>
      </p:par>
    </p:tnLst>
  </p:timing>
</p:sldLayout>
</file>

<file path=ppt/slideLayouts/slideLayout1520.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0" y="1"/>
            <a:ext cx="12700001" cy="6878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70134986"/>
      </p:ext>
    </p:extLst>
  </p:cSld>
  <p:clrMapOvr>
    <a:masterClrMapping/>
  </p:clrMapOvr>
</p:sldLayout>
</file>

<file path=ppt/slideLayouts/slideLayout1521.xml><?xml version="1.0" encoding="utf-8"?>
<p:sldLayout xmlns:a="http://schemas.openxmlformats.org/drawingml/2006/main" xmlns:r="http://schemas.openxmlformats.org/officeDocument/2006/relationships" xmlns:p="http://schemas.openxmlformats.org/presentationml/2006/main" preserve="1" userDrawn="1">
  <p:cSld name="1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3"/>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24584277"/>
      </p:ext>
    </p:extLst>
  </p:cSld>
  <p:clrMapOvr>
    <a:masterClrMapping/>
  </p:clrMapOvr>
</p:sldLayout>
</file>

<file path=ppt/slideLayouts/slideLayout1522.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0"/>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14575135"/>
      </p:ext>
    </p:extLst>
  </p:cSld>
  <p:clrMapOvr>
    <a:masterClrMapping/>
  </p:clrMapOvr>
</p:sldLayout>
</file>

<file path=ppt/slideLayouts/slideLayout1523.xml><?xml version="1.0" encoding="utf-8"?>
<p:sldLayout xmlns:a="http://schemas.openxmlformats.org/drawingml/2006/main" xmlns:r="http://schemas.openxmlformats.org/officeDocument/2006/relationships" xmlns:p="http://schemas.openxmlformats.org/presentationml/2006/main" preserve="1" userDrawn="1">
  <p:cSld name="3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0" y="1"/>
            <a:ext cx="12700001" cy="6878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40847693"/>
      </p:ext>
    </p:extLst>
  </p:cSld>
  <p:clrMapOvr>
    <a:masterClrMapping/>
  </p:clrMapOvr>
</p:sldLayout>
</file>

<file path=ppt/slideLayouts/slideLayout1524.xml><?xml version="1.0" encoding="utf-8"?>
<p:sldLayout xmlns:a="http://schemas.openxmlformats.org/drawingml/2006/main" xmlns:r="http://schemas.openxmlformats.org/officeDocument/2006/relationships" xmlns:p="http://schemas.openxmlformats.org/presentationml/2006/main" preserve="1" userDrawn="1">
  <p:cSld name="2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3"/>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26084056"/>
      </p:ext>
    </p:extLst>
  </p:cSld>
  <p:clrMapOvr>
    <a:masterClrMapping/>
  </p:clrMapOvr>
</p:sldLayout>
</file>

<file path=ppt/slideLayouts/slideLayout1525.xml><?xml version="1.0" encoding="utf-8"?>
<p:sldLayout xmlns:a="http://schemas.openxmlformats.org/drawingml/2006/main" xmlns:r="http://schemas.openxmlformats.org/officeDocument/2006/relationships" xmlns:p="http://schemas.openxmlformats.org/presentationml/2006/main" userDrawn="1">
  <p:cSld name="2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914400">
              <a:defRPr/>
            </a:pPr>
            <a:fld id="{DD22C65B-FAC9-421A-9391-569306C0644A}" type="datetimeFigureOut">
              <a:rPr lang="zh-CN" altLang="en-US">
                <a:cs typeface="Arial" panose="020B0604020202020204" pitchFamily="34" charset="0"/>
              </a:rPr>
              <a:pPr defTabSz="914400">
                <a:defRPr/>
              </a:pPr>
              <a:t>2025/3/9</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914400">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914400">
              <a:defRPr/>
            </a:pPr>
            <a:fld id="{BEBC0E72-BF06-4A19-B2CD-574FB1E7DA1E}" type="slidenum">
              <a:rPr lang="zh-CN" altLang="en-US">
                <a:cs typeface="Arial" panose="020B0604020202020204" pitchFamily="34" charset="0"/>
              </a:rPr>
              <a:pPr defTabSz="914400">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1420677637"/>
      </p:ext>
    </p:extLst>
  </p:cSld>
  <p:clrMapOvr>
    <a:masterClrMapping/>
  </p:clrMapOvr>
</p:sldLayout>
</file>

<file path=ppt/slideLayouts/slideLayout1526.xml><?xml version="1.0" encoding="utf-8"?>
<p:sldLayout xmlns:a="http://schemas.openxmlformats.org/drawingml/2006/main" xmlns:r="http://schemas.openxmlformats.org/officeDocument/2006/relationships" xmlns:p="http://schemas.openxmlformats.org/presentationml/2006/main" userDrawn="1">
  <p:cSld name="3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914400">
              <a:defRPr/>
            </a:pPr>
            <a:fld id="{60329089-014F-40B7-AF9F-C11F97BF94C2}" type="datetimeFigureOut">
              <a:rPr lang="zh-CN" altLang="en-US">
                <a:cs typeface="Arial" panose="020B0604020202020204" pitchFamily="34" charset="0"/>
              </a:rPr>
              <a:pPr defTabSz="914400">
                <a:defRPr/>
              </a:pPr>
              <a:t>2025/3/9</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914400">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914400">
              <a:defRPr/>
            </a:pPr>
            <a:fld id="{C06FD32C-10E6-4306-A8A9-F7761EEB30E2}" type="slidenum">
              <a:rPr lang="zh-CN" altLang="en-US">
                <a:cs typeface="Arial" panose="020B0604020202020204" pitchFamily="34" charset="0"/>
              </a:rPr>
              <a:pPr defTabSz="914400">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1486103266"/>
      </p:ext>
    </p:extLst>
  </p:cSld>
  <p:clrMapOvr>
    <a:masterClrMapping/>
  </p:clrMapOvr>
</p:sldLayout>
</file>

<file path=ppt/slideLayouts/slideLayout1527.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3500620"/>
      </p:ext>
    </p:extLst>
  </p:cSld>
  <p:clrMapOvr>
    <a:masterClrMapping/>
  </p:clrMapOvr>
</p:sldLayout>
</file>

<file path=ppt/slideLayouts/slideLayout1528.xml><?xml version="1.0" encoding="utf-8"?>
<p:sldLayout xmlns:a="http://schemas.openxmlformats.org/drawingml/2006/main" xmlns:r="http://schemas.openxmlformats.org/officeDocument/2006/relationships" xmlns:p="http://schemas.openxmlformats.org/presentationml/2006/main" preserve="1" userDrawn="1">
  <p:cSld name="4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49606004"/>
      </p:ext>
    </p:extLst>
  </p:cSld>
  <p:clrMapOvr>
    <a:masterClrMapping/>
  </p:clrMapOvr>
</p:sldLayout>
</file>

<file path=ppt/slideLayouts/slideLayout1529.xml><?xml version="1.0" encoding="utf-8"?>
<p:sldLayout xmlns:a="http://schemas.openxmlformats.org/drawingml/2006/main" xmlns:r="http://schemas.openxmlformats.org/officeDocument/2006/relationships" xmlns:p="http://schemas.openxmlformats.org/presentationml/2006/main" preserve="1" userDrawn="1">
  <p:cSld name="3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9663191"/>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67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419606513"/>
      </p:ext>
    </p:extLst>
  </p:cSld>
  <p:clrMapOvr>
    <a:masterClrMapping/>
  </p:clrMapOvr>
  <p:timing>
    <p:tnLst>
      <p:par>
        <p:cTn id="1" dur="indefinite" restart="never" nodeType="tmRoot"/>
      </p:par>
    </p:tnLst>
  </p:timing>
</p:sldLayout>
</file>

<file path=ppt/slideLayouts/slideLayout1530.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104723496"/>
      </p:ext>
    </p:extLst>
  </p:cSld>
  <p:clrMapOvr>
    <a:masterClrMapping/>
  </p:clrMapOvr>
  <p:timing>
    <p:tnLst>
      <p:par>
        <p:cTn id="1" dur="indefinite" restart="never" nodeType="tmRoot"/>
      </p:par>
    </p:tnLst>
  </p:timing>
</p:sldLayout>
</file>

<file path=ppt/slideLayouts/slideLayout1531.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21821464"/>
      </p:ext>
    </p:extLst>
  </p:cSld>
  <p:clrMapOvr>
    <a:masterClrMapping/>
  </p:clrMapOvr>
  <p:timing>
    <p:tnLst>
      <p:par>
        <p:cTn id="1" dur="indefinite" restart="never" nodeType="tmRoot"/>
      </p:par>
    </p:tnLst>
  </p:timing>
</p:sldLayout>
</file>

<file path=ppt/slideLayouts/slideLayout1532.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482195295"/>
      </p:ext>
    </p:extLst>
  </p:cSld>
  <p:clrMapOvr>
    <a:masterClrMapping/>
  </p:clrMapOvr>
  <p:timing>
    <p:tnLst>
      <p:par>
        <p:cTn id="1" dur="indefinite" restart="never" nodeType="tmRoot"/>
      </p:par>
    </p:tnLst>
  </p:timing>
</p:sldLayout>
</file>

<file path=ppt/slideLayouts/slideLayout1533.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80987611"/>
      </p:ext>
    </p:extLst>
  </p:cSld>
  <p:clrMapOvr>
    <a:masterClrMapping/>
  </p:clrMapOvr>
  <p:timing>
    <p:tnLst>
      <p:par>
        <p:cTn id="1" dur="indefinite" restart="never" nodeType="tmRoot"/>
      </p:par>
    </p:tnLst>
  </p:timing>
</p:sldLayout>
</file>

<file path=ppt/slideLayouts/slideLayout1534.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672187496"/>
      </p:ext>
    </p:extLst>
  </p:cSld>
  <p:clrMapOvr>
    <a:masterClrMapping/>
  </p:clrMapOvr>
  <p:timing>
    <p:tnLst>
      <p:par>
        <p:cTn id="1" dur="indefinite" restart="never" nodeType="tmRoot"/>
      </p:par>
    </p:tnLst>
  </p:timing>
</p:sldLayout>
</file>

<file path=ppt/slideLayouts/slideLayout1535.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515577898"/>
      </p:ext>
    </p:extLst>
  </p:cSld>
  <p:clrMapOvr>
    <a:masterClrMapping/>
  </p:clrMapOvr>
  <p:timing>
    <p:tnLst>
      <p:par>
        <p:cTn id="1" dur="indefinite" restart="never" nodeType="tmRoot"/>
      </p:par>
    </p:tnLst>
  </p:timing>
</p:sldLayout>
</file>

<file path=ppt/slideLayouts/slideLayout1536.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3131835"/>
      </p:ext>
    </p:extLst>
  </p:cSld>
  <p:clrMapOvr>
    <a:masterClrMapping/>
  </p:clrMapOvr>
  <p:timing>
    <p:tnLst>
      <p:par>
        <p:cTn id="1" dur="indefinite" restart="never" nodeType="tmRoot"/>
      </p:par>
    </p:tnLst>
  </p:timing>
</p:sldLayout>
</file>

<file path=ppt/slideLayouts/slideLayout1537.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73153067"/>
      </p:ext>
    </p:extLst>
  </p:cSld>
  <p:clrMapOvr>
    <a:masterClrMapping/>
  </p:clrMapOvr>
  <p:timing>
    <p:tnLst>
      <p:par>
        <p:cTn id="1" dur="indefinite" restart="never" nodeType="tmRoot"/>
      </p:par>
    </p:tnLst>
  </p:timing>
</p:sldLayout>
</file>

<file path=ppt/slideLayouts/slideLayout1538.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204044707"/>
      </p:ext>
    </p:extLst>
  </p:cSld>
  <p:clrMapOvr>
    <a:masterClrMapping/>
  </p:clrMapOvr>
  <p:timing>
    <p:tnLst>
      <p:par>
        <p:cTn id="1" dur="indefinite" restart="never" nodeType="tmRoot"/>
      </p:par>
    </p:tnLst>
  </p:timing>
</p:sldLayout>
</file>

<file path=ppt/slideLayouts/slideLayout1539.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400950228"/>
      </p:ext>
    </p:extLst>
  </p:cSld>
  <p:clrMapOvr>
    <a:masterClrMapping/>
  </p:clrMapOvr>
  <p:timing>
    <p:tnLst>
      <p:par>
        <p:cTn id="1" dur="indefinite" restart="never" nodeType="tmRoot"/>
      </p:par>
    </p:tnLst>
  </p:timing>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68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0"/>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0"/>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5" y="2349500"/>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4177752358"/>
      </p:ext>
    </p:extLst>
  </p:cSld>
  <p:clrMapOvr>
    <a:masterClrMapping/>
  </p:clrMapOvr>
  <p:timing>
    <p:tnLst>
      <p:par>
        <p:cTn id="1" dur="indefinite" restart="never" nodeType="tmRoot"/>
      </p:par>
    </p:tnLst>
  </p:timing>
</p:sldLayout>
</file>

<file path=ppt/slideLayouts/slideLayout1540.xml><?xml version="1.0" encoding="utf-8"?>
<p:sldLayout xmlns:a="http://schemas.openxmlformats.org/drawingml/2006/main" xmlns:r="http://schemas.openxmlformats.org/officeDocument/2006/relationships" xmlns:p="http://schemas.openxmlformats.org/presentationml/2006/main" preserve="1" userDrawn="1">
  <p:cSld name="1_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05340731"/>
      </p:ext>
    </p:extLst>
  </p:cSld>
  <p:clrMapOvr>
    <a:masterClrMapping/>
  </p:clrMapOvr>
  <p:timing>
    <p:tnLst>
      <p:par>
        <p:cTn id="1" dur="indefinite" restart="never" nodeType="tmRoot"/>
      </p:par>
    </p:tnLst>
  </p:timing>
</p:sldLayout>
</file>

<file path=ppt/slideLayouts/slideLayout1541.xml><?xml version="1.0" encoding="utf-8"?>
<p:sldLayout xmlns:a="http://schemas.openxmlformats.org/drawingml/2006/main" xmlns:r="http://schemas.openxmlformats.org/officeDocument/2006/relationships" xmlns:p="http://schemas.openxmlformats.org/presentationml/2006/main" preserve="1" userDrawn="1">
  <p:cSld name="1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1837256"/>
      </p:ext>
    </p:extLst>
  </p:cSld>
  <p:clrMapOvr>
    <a:masterClrMapping/>
  </p:clrMapOvr>
  <p:timing>
    <p:tnLst>
      <p:par>
        <p:cTn id="1" dur="indefinite" restart="never" nodeType="tmRoot"/>
      </p:par>
    </p:tnLst>
  </p:timing>
</p:sldLayout>
</file>

<file path=ppt/slideLayouts/slideLayout1542.xml><?xml version="1.0" encoding="utf-8"?>
<p:sldLayout xmlns:a="http://schemas.openxmlformats.org/drawingml/2006/main" xmlns:r="http://schemas.openxmlformats.org/officeDocument/2006/relationships" xmlns:p="http://schemas.openxmlformats.org/presentationml/2006/main" userDrawn="1">
  <p:cSld name="1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89683231"/>
      </p:ext>
    </p:extLst>
  </p:cSld>
  <p:clrMapOvr>
    <a:masterClrMapping/>
  </p:clrMapOvr>
  <p:timing>
    <p:tnLst>
      <p:par>
        <p:cTn id="1" dur="indefinite" restart="never" nodeType="tmRoot"/>
      </p:par>
    </p:tnLst>
  </p:timing>
</p:sldLayout>
</file>

<file path=ppt/slideLayouts/slideLayout1543.xml><?xml version="1.0" encoding="utf-8"?>
<p:sldLayout xmlns:a="http://schemas.openxmlformats.org/drawingml/2006/main" xmlns:r="http://schemas.openxmlformats.org/officeDocument/2006/relationships" xmlns:p="http://schemas.openxmlformats.org/presentationml/2006/main" userDrawn="1">
  <p:cSld name="1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60416815"/>
      </p:ext>
    </p:extLst>
  </p:cSld>
  <p:clrMapOvr>
    <a:masterClrMapping/>
  </p:clrMapOvr>
  <p:timing>
    <p:tnLst>
      <p:par>
        <p:cTn id="1" dur="indefinite" restart="never" nodeType="tmRoot"/>
      </p:par>
    </p:tnLst>
  </p:timing>
</p:sldLayout>
</file>

<file path=ppt/slideLayouts/slideLayout1544.xml><?xml version="1.0" encoding="utf-8"?>
<p:sldLayout xmlns:a="http://schemas.openxmlformats.org/drawingml/2006/main" xmlns:r="http://schemas.openxmlformats.org/officeDocument/2006/relationships" xmlns:p="http://schemas.openxmlformats.org/presentationml/2006/main" userDrawn="1">
  <p:cSld name="1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37116372"/>
      </p:ext>
    </p:extLst>
  </p:cSld>
  <p:clrMapOvr>
    <a:masterClrMapping/>
  </p:clrMapOvr>
  <p:timing>
    <p:tnLst>
      <p:par>
        <p:cTn id="1" dur="indefinite" restart="never" nodeType="tmRoot"/>
      </p:par>
    </p:tnLst>
  </p:timing>
</p:sldLayout>
</file>

<file path=ppt/slideLayouts/slideLayout1545.xml><?xml version="1.0" encoding="utf-8"?>
<p:sldLayout xmlns:a="http://schemas.openxmlformats.org/drawingml/2006/main" xmlns:r="http://schemas.openxmlformats.org/officeDocument/2006/relationships" xmlns:p="http://schemas.openxmlformats.org/presentationml/2006/main" userDrawn="1">
  <p:cSld name="1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9711222"/>
      </p:ext>
    </p:extLst>
  </p:cSld>
  <p:clrMapOvr>
    <a:masterClrMapping/>
  </p:clrMapOvr>
  <p:timing>
    <p:tnLst>
      <p:par>
        <p:cTn id="1" dur="indefinite" restart="never" nodeType="tmRoot"/>
      </p:par>
    </p:tnLst>
  </p:timing>
</p:sldLayout>
</file>

<file path=ppt/slideLayouts/slideLayout1546.xml><?xml version="1.0" encoding="utf-8"?>
<p:sldLayout xmlns:a="http://schemas.openxmlformats.org/drawingml/2006/main" xmlns:r="http://schemas.openxmlformats.org/officeDocument/2006/relationships" xmlns:p="http://schemas.openxmlformats.org/presentationml/2006/main" userDrawn="1">
  <p:cSld name="1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58779168"/>
      </p:ext>
    </p:extLst>
  </p:cSld>
  <p:clrMapOvr>
    <a:masterClrMapping/>
  </p:clrMapOvr>
  <p:timing>
    <p:tnLst>
      <p:par>
        <p:cTn id="1" dur="indefinite" restart="never" nodeType="tmRoot"/>
      </p:par>
    </p:tnLst>
  </p:timing>
</p:sldLayout>
</file>

<file path=ppt/slideLayouts/slideLayout1547.xml><?xml version="1.0" encoding="utf-8"?>
<p:sldLayout xmlns:a="http://schemas.openxmlformats.org/drawingml/2006/main" xmlns:r="http://schemas.openxmlformats.org/officeDocument/2006/relationships" xmlns:p="http://schemas.openxmlformats.org/presentationml/2006/main" userDrawn="1">
  <p:cSld name="1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27056037"/>
      </p:ext>
    </p:extLst>
  </p:cSld>
  <p:clrMapOvr>
    <a:masterClrMapping/>
  </p:clrMapOvr>
  <p:timing>
    <p:tnLst>
      <p:par>
        <p:cTn id="1" dur="indefinite" restart="never" nodeType="tmRoot"/>
      </p:par>
    </p:tnLst>
  </p:timing>
</p:sldLayout>
</file>

<file path=ppt/slideLayouts/slideLayout1548.xml><?xml version="1.0" encoding="utf-8"?>
<p:sldLayout xmlns:a="http://schemas.openxmlformats.org/drawingml/2006/main" xmlns:r="http://schemas.openxmlformats.org/officeDocument/2006/relationships" xmlns:p="http://schemas.openxmlformats.org/presentationml/2006/main" userDrawn="1">
  <p:cSld name="2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937518704"/>
      </p:ext>
    </p:extLst>
  </p:cSld>
  <p:clrMapOvr>
    <a:masterClrMapping/>
  </p:clrMapOvr>
  <p:timing>
    <p:tnLst>
      <p:par>
        <p:cTn id="1" dur="indefinite" restart="never" nodeType="tmRoot"/>
      </p:par>
    </p:tnLst>
  </p:timing>
</p:sldLayout>
</file>

<file path=ppt/slideLayouts/slideLayout1549.xml><?xml version="1.0" encoding="utf-8"?>
<p:sldLayout xmlns:a="http://schemas.openxmlformats.org/drawingml/2006/main" xmlns:r="http://schemas.openxmlformats.org/officeDocument/2006/relationships" xmlns:p="http://schemas.openxmlformats.org/presentationml/2006/main" userDrawn="1">
  <p:cSld name="2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236725507"/>
      </p:ext>
    </p:extLst>
  </p:cSld>
  <p:clrMapOvr>
    <a:masterClrMapping/>
  </p:clrMapOvr>
  <p:timing>
    <p:tnLst>
      <p:par>
        <p:cTn id="1" dur="indefinite" restart="never" nodeType="tmRoot"/>
      </p:par>
    </p:tnLst>
  </p:timing>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69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726127878"/>
      </p:ext>
    </p:extLst>
  </p:cSld>
  <p:clrMapOvr>
    <a:masterClrMapping/>
  </p:clrMapOvr>
  <p:timing>
    <p:tnLst>
      <p:par>
        <p:cTn id="1" dur="indefinite" restart="never" nodeType="tmRoot"/>
      </p:par>
    </p:tnLst>
  </p:timing>
</p:sldLayout>
</file>

<file path=ppt/slideLayouts/slideLayout1550.xml><?xml version="1.0" encoding="utf-8"?>
<p:sldLayout xmlns:a="http://schemas.openxmlformats.org/drawingml/2006/main" xmlns:r="http://schemas.openxmlformats.org/officeDocument/2006/relationships" xmlns:p="http://schemas.openxmlformats.org/presentationml/2006/main" showMasterSp="0" preserve="1" userDrawn="1">
  <p:cSld name="31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526130993"/>
      </p:ext>
    </p:extLst>
  </p:cSld>
  <p:clrMapOvr>
    <a:masterClrMapping/>
  </p:clrMapOvr>
  <p:timing>
    <p:tnLst>
      <p:par>
        <p:cTn id="1" dur="indefinite" restart="never" nodeType="tmRoot"/>
      </p:par>
    </p:tnLst>
  </p:timing>
</p:sldLayout>
</file>

<file path=ppt/slideLayouts/slideLayout1551.xml><?xml version="1.0" encoding="utf-8"?>
<p:sldLayout xmlns:a="http://schemas.openxmlformats.org/drawingml/2006/main" xmlns:r="http://schemas.openxmlformats.org/officeDocument/2006/relationships" xmlns:p="http://schemas.openxmlformats.org/presentationml/2006/main" preserve="1" userDrawn="1">
  <p:cSld name="32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496976158"/>
      </p:ext>
    </p:extLst>
  </p:cSld>
  <p:clrMapOvr>
    <a:masterClrMapping/>
  </p:clrMapOvr>
  <p:timing>
    <p:tnLst>
      <p:par>
        <p:cTn id="1" dur="indefinite" restart="never" nodeType="tmRoot"/>
      </p:par>
    </p:tnLst>
  </p:timing>
</p:sldLayout>
</file>

<file path=ppt/slideLayouts/slideLayout1552.xml><?xml version="1.0" encoding="utf-8"?>
<p:sldLayout xmlns:a="http://schemas.openxmlformats.org/drawingml/2006/main" xmlns:r="http://schemas.openxmlformats.org/officeDocument/2006/relationships" xmlns:p="http://schemas.openxmlformats.org/presentationml/2006/main" preserve="1" userDrawn="1">
  <p:cSld name="33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061688019"/>
      </p:ext>
    </p:extLst>
  </p:cSld>
  <p:clrMapOvr>
    <a:masterClrMapping/>
  </p:clrMapOvr>
  <p:timing>
    <p:tnLst>
      <p:par>
        <p:cTn id="1" dur="indefinite" restart="never" nodeType="tmRoot"/>
      </p:par>
    </p:tnLst>
  </p:timing>
</p:sldLayout>
</file>

<file path=ppt/slideLayouts/slideLayout1553.xml><?xml version="1.0" encoding="utf-8"?>
<p:sldLayout xmlns:a="http://schemas.openxmlformats.org/drawingml/2006/main" xmlns:r="http://schemas.openxmlformats.org/officeDocument/2006/relationships" xmlns:p="http://schemas.openxmlformats.org/presentationml/2006/main" preserve="1" userDrawn="1">
  <p:cSld name="34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1695139302"/>
      </p:ext>
    </p:extLst>
  </p:cSld>
  <p:clrMapOvr>
    <a:masterClrMapping/>
  </p:clrMapOvr>
  <p:timing>
    <p:tnLst>
      <p:par>
        <p:cTn id="1" dur="indefinite" restart="never" nodeType="tmRoot"/>
      </p:par>
    </p:tnLst>
  </p:timing>
</p:sldLayout>
</file>

<file path=ppt/slideLayouts/slideLayout1554.xml><?xml version="1.0" encoding="utf-8"?>
<p:sldLayout xmlns:a="http://schemas.openxmlformats.org/drawingml/2006/main" xmlns:r="http://schemas.openxmlformats.org/officeDocument/2006/relationships" xmlns:p="http://schemas.openxmlformats.org/presentationml/2006/main" preserve="1" userDrawn="1">
  <p:cSld name="35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95889419"/>
      </p:ext>
    </p:extLst>
  </p:cSld>
  <p:clrMapOvr>
    <a:masterClrMapping/>
  </p:clrMapOvr>
  <p:timing>
    <p:tnLst>
      <p:par>
        <p:cTn id="1" dur="indefinite" restart="never" nodeType="tmRoot"/>
      </p:par>
    </p:tnLst>
  </p:timing>
</p:sldLayout>
</file>

<file path=ppt/slideLayouts/slideLayout1555.xml><?xml version="1.0" encoding="utf-8"?>
<p:sldLayout xmlns:a="http://schemas.openxmlformats.org/drawingml/2006/main" xmlns:r="http://schemas.openxmlformats.org/officeDocument/2006/relationships" xmlns:p="http://schemas.openxmlformats.org/presentationml/2006/main" preserve="1" userDrawn="1">
  <p:cSld name="3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576973916"/>
      </p:ext>
    </p:extLst>
  </p:cSld>
  <p:clrMapOvr>
    <a:masterClrMapping/>
  </p:clrMapOvr>
  <p:timing>
    <p:tnLst>
      <p:par>
        <p:cTn id="1" dur="indefinite" restart="never" nodeType="tmRoot"/>
      </p:par>
    </p:tnLst>
  </p:timing>
</p:sldLayout>
</file>

<file path=ppt/slideLayouts/slideLayout1556.xml><?xml version="1.0" encoding="utf-8"?>
<p:sldLayout xmlns:a="http://schemas.openxmlformats.org/drawingml/2006/main" xmlns:r="http://schemas.openxmlformats.org/officeDocument/2006/relationships" xmlns:p="http://schemas.openxmlformats.org/presentationml/2006/main" preserve="1" userDrawn="1">
  <p:cSld name="37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967045484"/>
      </p:ext>
    </p:extLst>
  </p:cSld>
  <p:clrMapOvr>
    <a:masterClrMapping/>
  </p:clrMapOvr>
  <p:timing>
    <p:tnLst>
      <p:par>
        <p:cTn id="1" dur="indefinite" restart="never" nodeType="tmRoot"/>
      </p:par>
    </p:tnLst>
  </p:timing>
</p:sldLayout>
</file>

<file path=ppt/slideLayouts/slideLayout1557.xml><?xml version="1.0" encoding="utf-8"?>
<p:sldLayout xmlns:a="http://schemas.openxmlformats.org/drawingml/2006/main" xmlns:r="http://schemas.openxmlformats.org/officeDocument/2006/relationships" xmlns:p="http://schemas.openxmlformats.org/presentationml/2006/main" userDrawn="1">
  <p:cSld name="3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2025/3/9</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1885485443"/>
      </p:ext>
    </p:extLst>
  </p:cSld>
  <p:clrMapOvr>
    <a:masterClrMapping/>
  </p:clrMapOvr>
</p:sldLayout>
</file>

<file path=ppt/slideLayouts/slideLayout1558.xml><?xml version="1.0" encoding="utf-8"?>
<p:sldLayout xmlns:a="http://schemas.openxmlformats.org/drawingml/2006/main" xmlns:r="http://schemas.openxmlformats.org/officeDocument/2006/relationships" xmlns:p="http://schemas.openxmlformats.org/presentationml/2006/main" preserve="1" userDrawn="1">
  <p:cSld name="1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955519105"/>
      </p:ext>
    </p:extLst>
  </p:cSld>
  <p:clrMapOvr>
    <a:masterClrMapping/>
  </p:clrMapOvr>
  <p:timing>
    <p:tnLst>
      <p:par>
        <p:cTn id="1" dur="indefinite" restart="never" nodeType="tmRoot"/>
      </p:par>
    </p:tnLst>
  </p:timing>
</p:sldLayout>
</file>

<file path=ppt/slideLayouts/slideLayout1559.xml><?xml version="1.0" encoding="utf-8"?>
<p:sldLayout xmlns:a="http://schemas.openxmlformats.org/drawingml/2006/main" xmlns:r="http://schemas.openxmlformats.org/officeDocument/2006/relationships" xmlns:p="http://schemas.openxmlformats.org/presentationml/2006/main" userDrawn="1">
  <p:cSld name="3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2025/3/9</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4074255149"/>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70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19"/>
            <a:ext cx="2240221" cy="2330858"/>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7" y="1840519"/>
            <a:ext cx="2240221" cy="2330858"/>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386231191"/>
      </p:ext>
    </p:extLst>
  </p:cSld>
  <p:clrMapOvr>
    <a:masterClrMapping/>
  </p:clrMapOvr>
  <p:timing>
    <p:tnLst>
      <p:par>
        <p:cTn id="1" dur="indefinite" restart="never" nodeType="tmRoot"/>
      </p:par>
    </p:tnLst>
  </p:timing>
</p:sldLayout>
</file>

<file path=ppt/slideLayouts/slideLayout1560.xml><?xml version="1.0" encoding="utf-8"?>
<p:sldLayout xmlns:a="http://schemas.openxmlformats.org/drawingml/2006/main" xmlns:r="http://schemas.openxmlformats.org/officeDocument/2006/relationships" xmlns:p="http://schemas.openxmlformats.org/presentationml/2006/main" preserve="1" userDrawn="1">
  <p:cSld name="1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544607380"/>
      </p:ext>
    </p:extLst>
  </p:cSld>
  <p:clrMapOvr>
    <a:masterClrMapping/>
  </p:clrMapOvr>
  <p:timing>
    <p:tnLst>
      <p:par>
        <p:cTn id="1" dur="indefinite" restart="never" nodeType="tmRoot"/>
      </p:par>
    </p:tnLst>
  </p:timing>
</p:sldLayout>
</file>

<file path=ppt/slideLayouts/slideLayout1561.xml><?xml version="1.0" encoding="utf-8"?>
<p:sldLayout xmlns:a="http://schemas.openxmlformats.org/drawingml/2006/main" xmlns:r="http://schemas.openxmlformats.org/officeDocument/2006/relationships" xmlns:p="http://schemas.openxmlformats.org/presentationml/2006/main" userDrawn="1">
  <p:cSld name="4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2025/3/9</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104770151"/>
      </p:ext>
    </p:extLst>
  </p:cSld>
  <p:clrMapOvr>
    <a:masterClrMapping/>
  </p:clrMapOvr>
</p:sldLayout>
</file>

<file path=ppt/slideLayouts/slideLayout1562.xml><?xml version="1.0" encoding="utf-8"?>
<p:sldLayout xmlns:a="http://schemas.openxmlformats.org/drawingml/2006/main" xmlns:r="http://schemas.openxmlformats.org/officeDocument/2006/relationships" xmlns:p="http://schemas.openxmlformats.org/presentationml/2006/main" preserve="1" userDrawn="1">
  <p:cSld name="1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414103592"/>
      </p:ext>
    </p:extLst>
  </p:cSld>
  <p:clrMapOvr>
    <a:masterClrMapping/>
  </p:clrMapOvr>
  <p:timing>
    <p:tnLst>
      <p:par>
        <p:cTn id="1" dur="indefinite" restart="never" nodeType="tmRoot"/>
      </p:par>
    </p:tnLst>
  </p:timing>
</p:sldLayout>
</file>

<file path=ppt/slideLayouts/slideLayout1563.xml><?xml version="1.0" encoding="utf-8"?>
<p:sldLayout xmlns:a="http://schemas.openxmlformats.org/drawingml/2006/main" xmlns:r="http://schemas.openxmlformats.org/officeDocument/2006/relationships" xmlns:p="http://schemas.openxmlformats.org/presentationml/2006/main" userDrawn="1">
  <p:cSld name="4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2025/3/9</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1170759415"/>
      </p:ext>
    </p:extLst>
  </p:cSld>
  <p:clrMapOvr>
    <a:masterClrMapping/>
  </p:clrMapOvr>
</p:sldLayout>
</file>

<file path=ppt/slideLayouts/slideLayout1564.xml><?xml version="1.0" encoding="utf-8"?>
<p:sldLayout xmlns:a="http://schemas.openxmlformats.org/drawingml/2006/main" xmlns:r="http://schemas.openxmlformats.org/officeDocument/2006/relationships" xmlns:p="http://schemas.openxmlformats.org/presentationml/2006/main" preserve="1" userDrawn="1">
  <p:cSld name="1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623085985"/>
      </p:ext>
    </p:extLst>
  </p:cSld>
  <p:clrMapOvr>
    <a:masterClrMapping/>
  </p:clrMapOvr>
  <p:timing>
    <p:tnLst>
      <p:par>
        <p:cTn id="1" dur="indefinite" restart="never" nodeType="tmRoot"/>
      </p:par>
    </p:tnLst>
  </p:timing>
</p:sldLayout>
</file>

<file path=ppt/slideLayouts/slideLayout1565.xml><?xml version="1.0" encoding="utf-8"?>
<p:sldLayout xmlns:a="http://schemas.openxmlformats.org/drawingml/2006/main" xmlns:r="http://schemas.openxmlformats.org/officeDocument/2006/relationships" xmlns:p="http://schemas.openxmlformats.org/presentationml/2006/main" userDrawn="1">
  <p:cSld name="4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2025/3/9</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3367318214"/>
      </p:ext>
    </p:extLst>
  </p:cSld>
  <p:clrMapOvr>
    <a:masterClrMapping/>
  </p:clrMapOvr>
</p:sldLayout>
</file>

<file path=ppt/slideLayouts/slideLayout1566.xml><?xml version="1.0" encoding="utf-8"?>
<p:sldLayout xmlns:a="http://schemas.openxmlformats.org/drawingml/2006/main" xmlns:r="http://schemas.openxmlformats.org/officeDocument/2006/relationships" xmlns:p="http://schemas.openxmlformats.org/presentationml/2006/main" preserve="1" userDrawn="1">
  <p:cSld name="1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601613952"/>
      </p:ext>
    </p:extLst>
  </p:cSld>
  <p:clrMapOvr>
    <a:masterClrMapping/>
  </p:clrMapOvr>
  <p:timing>
    <p:tnLst>
      <p:par>
        <p:cTn id="1" dur="indefinite" restart="never" nodeType="tmRoot"/>
      </p:par>
    </p:tnLst>
  </p:timing>
</p:sldLayout>
</file>

<file path=ppt/slideLayouts/slideLayout1567.xml><?xml version="1.0" encoding="utf-8"?>
<p:sldLayout xmlns:a="http://schemas.openxmlformats.org/drawingml/2006/main" xmlns:r="http://schemas.openxmlformats.org/officeDocument/2006/relationships" xmlns:p="http://schemas.openxmlformats.org/presentationml/2006/main" showMasterSp="0" preserve="1" userDrawn="1">
  <p:cSld name="43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727733112"/>
      </p:ext>
    </p:extLst>
  </p:cSld>
  <p:clrMapOvr>
    <a:masterClrMapping/>
  </p:clrMapOvr>
  <p:timing>
    <p:tnLst>
      <p:par>
        <p:cTn id="1" dur="indefinite" restart="never" nodeType="tmRoot"/>
      </p:par>
    </p:tnLst>
  </p:timing>
</p:sldLayout>
</file>

<file path=ppt/slideLayouts/slideLayout1568.xml><?xml version="1.0" encoding="utf-8"?>
<p:sldLayout xmlns:a="http://schemas.openxmlformats.org/drawingml/2006/main" xmlns:r="http://schemas.openxmlformats.org/officeDocument/2006/relationships" xmlns:p="http://schemas.openxmlformats.org/presentationml/2006/main" preserve="1" userDrawn="1">
  <p:cSld name="44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156381058"/>
      </p:ext>
    </p:extLst>
  </p:cSld>
  <p:clrMapOvr>
    <a:masterClrMapping/>
  </p:clrMapOvr>
  <p:timing>
    <p:tnLst>
      <p:par>
        <p:cTn id="1" dur="indefinite" restart="never" nodeType="tmRoot"/>
      </p:par>
    </p:tnLst>
  </p:timing>
</p:sldLayout>
</file>

<file path=ppt/slideLayouts/slideLayout1569.xml><?xml version="1.0" encoding="utf-8"?>
<p:sldLayout xmlns:a="http://schemas.openxmlformats.org/drawingml/2006/main" xmlns:r="http://schemas.openxmlformats.org/officeDocument/2006/relationships" xmlns:p="http://schemas.openxmlformats.org/presentationml/2006/main" preserve="1" userDrawn="1">
  <p:cSld name="45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783226999"/>
      </p:ext>
    </p:extLst>
  </p:cSld>
  <p:clrMapOvr>
    <a:masterClrMapping/>
  </p:clrMapOvr>
  <p:timing>
    <p:tnLst>
      <p:par>
        <p:cTn id="1" dur="indefinite" restart="never" nodeType="tmRoot"/>
      </p:par>
    </p:tnLst>
  </p:timing>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71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3"/>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1711805"/>
      </p:ext>
    </p:extLst>
  </p:cSld>
  <p:clrMapOvr>
    <a:masterClrMapping/>
  </p:clrMapOvr>
  <p:timing>
    <p:tnLst>
      <p:par>
        <p:cTn id="1" dur="indefinite" restart="never" nodeType="tmRoot"/>
      </p:par>
    </p:tnLst>
  </p:timing>
</p:sldLayout>
</file>

<file path=ppt/slideLayouts/slideLayout1570.xml><?xml version="1.0" encoding="utf-8"?>
<p:sldLayout xmlns:a="http://schemas.openxmlformats.org/drawingml/2006/main" xmlns:r="http://schemas.openxmlformats.org/officeDocument/2006/relationships" xmlns:p="http://schemas.openxmlformats.org/presentationml/2006/main" preserve="1" userDrawn="1">
  <p:cSld name="46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3384119457"/>
      </p:ext>
    </p:extLst>
  </p:cSld>
  <p:clrMapOvr>
    <a:masterClrMapping/>
  </p:clrMapOvr>
  <p:timing>
    <p:tnLst>
      <p:par>
        <p:cTn id="1" dur="indefinite" restart="never" nodeType="tmRoot"/>
      </p:par>
    </p:tnLst>
  </p:timing>
</p:sldLayout>
</file>

<file path=ppt/slideLayouts/slideLayout1571.xml><?xml version="1.0" encoding="utf-8"?>
<p:sldLayout xmlns:a="http://schemas.openxmlformats.org/drawingml/2006/main" xmlns:r="http://schemas.openxmlformats.org/officeDocument/2006/relationships" xmlns:p="http://schemas.openxmlformats.org/presentationml/2006/main" preserve="1" userDrawn="1">
  <p:cSld name="47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518974919"/>
      </p:ext>
    </p:extLst>
  </p:cSld>
  <p:clrMapOvr>
    <a:masterClrMapping/>
  </p:clrMapOvr>
  <p:timing>
    <p:tnLst>
      <p:par>
        <p:cTn id="1" dur="indefinite" restart="never" nodeType="tmRoot"/>
      </p:par>
    </p:tnLst>
  </p:timing>
</p:sldLayout>
</file>

<file path=ppt/slideLayouts/slideLayout1572.xml><?xml version="1.0" encoding="utf-8"?>
<p:sldLayout xmlns:a="http://schemas.openxmlformats.org/drawingml/2006/main" xmlns:r="http://schemas.openxmlformats.org/officeDocument/2006/relationships" xmlns:p="http://schemas.openxmlformats.org/presentationml/2006/main" preserve="1" userDrawn="1">
  <p:cSld name="48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788903257"/>
      </p:ext>
    </p:extLst>
  </p:cSld>
  <p:clrMapOvr>
    <a:masterClrMapping/>
  </p:clrMapOvr>
  <p:timing>
    <p:tnLst>
      <p:par>
        <p:cTn id="1" dur="indefinite" restart="never" nodeType="tmRoot"/>
      </p:par>
    </p:tnLst>
  </p:timing>
</p:sldLayout>
</file>

<file path=ppt/slideLayouts/slideLayout1573.xml><?xml version="1.0" encoding="utf-8"?>
<p:sldLayout xmlns:a="http://schemas.openxmlformats.org/drawingml/2006/main" xmlns:r="http://schemas.openxmlformats.org/officeDocument/2006/relationships" xmlns:p="http://schemas.openxmlformats.org/presentationml/2006/main" preserve="1" userDrawn="1">
  <p:cSld name="49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209170444"/>
      </p:ext>
    </p:extLst>
  </p:cSld>
  <p:clrMapOvr>
    <a:masterClrMapping/>
  </p:clrMapOvr>
  <p:timing>
    <p:tnLst>
      <p:par>
        <p:cTn id="1" dur="indefinite" restart="never" nodeType="tmRoot"/>
      </p:par>
    </p:tnLst>
  </p:timing>
</p:sldLayout>
</file>

<file path=ppt/slideLayouts/slideLayout1574.xml><?xml version="1.0" encoding="utf-8"?>
<p:sldLayout xmlns:a="http://schemas.openxmlformats.org/drawingml/2006/main" xmlns:r="http://schemas.openxmlformats.org/officeDocument/2006/relationships" xmlns:p="http://schemas.openxmlformats.org/presentationml/2006/main" userDrawn="1">
  <p:cSld name="5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2025/3/9</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861034010"/>
      </p:ext>
    </p:extLst>
  </p:cSld>
  <p:clrMapOvr>
    <a:masterClrMapping/>
  </p:clrMapOvr>
</p:sldLayout>
</file>

<file path=ppt/slideLayouts/slideLayout1575.xml><?xml version="1.0" encoding="utf-8"?>
<p:sldLayout xmlns:a="http://schemas.openxmlformats.org/drawingml/2006/main" xmlns:r="http://schemas.openxmlformats.org/officeDocument/2006/relationships" xmlns:p="http://schemas.openxmlformats.org/presentationml/2006/main" preserve="1" userDrawn="1">
  <p:cSld name="1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551542227"/>
      </p:ext>
    </p:extLst>
  </p:cSld>
  <p:clrMapOvr>
    <a:masterClrMapping/>
  </p:clrMapOvr>
  <p:timing>
    <p:tnLst>
      <p:par>
        <p:cTn id="1" dur="indefinite" restart="never" nodeType="tmRoot"/>
      </p:par>
    </p:tnLst>
  </p:timing>
</p:sldLayout>
</file>

<file path=ppt/slideLayouts/slideLayout1576.xml><?xml version="1.0" encoding="utf-8"?>
<p:sldLayout xmlns:a="http://schemas.openxmlformats.org/drawingml/2006/main" xmlns:r="http://schemas.openxmlformats.org/officeDocument/2006/relationships" xmlns:p="http://schemas.openxmlformats.org/presentationml/2006/main" userDrawn="1">
  <p:cSld name="5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2025/3/9</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4010991613"/>
      </p:ext>
    </p:extLst>
  </p:cSld>
  <p:clrMapOvr>
    <a:masterClrMapping/>
  </p:clrMapOvr>
</p:sldLayout>
</file>

<file path=ppt/slideLayouts/slideLayout1577.xml><?xml version="1.0" encoding="utf-8"?>
<p:sldLayout xmlns:a="http://schemas.openxmlformats.org/drawingml/2006/main" xmlns:r="http://schemas.openxmlformats.org/officeDocument/2006/relationships" xmlns:p="http://schemas.openxmlformats.org/presentationml/2006/main" preserve="1" userDrawn="1">
  <p:cSld name="1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984782040"/>
      </p:ext>
    </p:extLst>
  </p:cSld>
  <p:clrMapOvr>
    <a:masterClrMapping/>
  </p:clrMapOvr>
  <p:timing>
    <p:tnLst>
      <p:par>
        <p:cTn id="1" dur="indefinite" restart="never" nodeType="tmRoot"/>
      </p:par>
    </p:tnLst>
  </p:timing>
</p:sldLayout>
</file>

<file path=ppt/slideLayouts/slideLayout1578.xml><?xml version="1.0" encoding="utf-8"?>
<p:sldLayout xmlns:a="http://schemas.openxmlformats.org/drawingml/2006/main" xmlns:r="http://schemas.openxmlformats.org/officeDocument/2006/relationships" xmlns:p="http://schemas.openxmlformats.org/presentationml/2006/main" userDrawn="1">
  <p:cSld name="5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2025/3/9</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116707117"/>
      </p:ext>
    </p:extLst>
  </p:cSld>
  <p:clrMapOvr>
    <a:masterClrMapping/>
  </p:clrMapOvr>
</p:sldLayout>
</file>

<file path=ppt/slideLayouts/slideLayout1579.xml><?xml version="1.0" encoding="utf-8"?>
<p:sldLayout xmlns:a="http://schemas.openxmlformats.org/drawingml/2006/main" xmlns:r="http://schemas.openxmlformats.org/officeDocument/2006/relationships" xmlns:p="http://schemas.openxmlformats.org/presentationml/2006/main" preserve="1" userDrawn="1">
  <p:cSld name="1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759714349"/>
      </p:ext>
    </p:extLst>
  </p:cSld>
  <p:clrMapOvr>
    <a:masterClrMapping/>
  </p:clrMapOvr>
  <p:timing>
    <p:tnLst>
      <p:par>
        <p:cTn id="1" dur="indefinite" restart="never" nodeType="tmRoot"/>
      </p:par>
    </p:tnLst>
  </p:timing>
</p:sldLayout>
</file>

<file path=ppt/slideLayouts/slideLayout158.xml><?xml version="1.0" encoding="utf-8"?>
<p:sldLayout xmlns:a="http://schemas.openxmlformats.org/drawingml/2006/main" xmlns:r="http://schemas.openxmlformats.org/officeDocument/2006/relationships" xmlns:p="http://schemas.openxmlformats.org/presentationml/2006/main" userDrawn="1">
  <p:cSld name="7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1218072">
              <a:defRPr/>
            </a:pPr>
            <a:fld id="{39ADED8E-4E0B-498D-B715-B157A890E4DE}" type="datetimeFigureOut">
              <a:rPr lang="zh-CN" altLang="en-US" smtClean="0">
                <a:cs typeface="Arial" panose="020B0604020202020204" pitchFamily="34" charset="0"/>
              </a:rPr>
              <a:pPr defTabSz="1218072">
                <a:defRPr/>
              </a:pPr>
              <a:t>2025/3/9</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1218072">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1218072">
              <a:defRPr/>
            </a:pPr>
            <a:fld id="{18634F15-13D2-4C0D-99FD-67E8D2F909DD}" type="slidenum">
              <a:rPr lang="zh-CN" altLang="en-US" smtClean="0">
                <a:cs typeface="Arial" panose="020B0604020202020204" pitchFamily="34" charset="0"/>
              </a:rPr>
              <a:pPr defTabSz="1218072">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601491929"/>
      </p:ext>
    </p:extLst>
  </p:cSld>
  <p:clrMapOvr>
    <a:masterClrMapping/>
  </p:clrMapOvr>
</p:sldLayout>
</file>

<file path=ppt/slideLayouts/slideLayout1580.xml><?xml version="1.0" encoding="utf-8"?>
<p:sldLayout xmlns:a="http://schemas.openxmlformats.org/drawingml/2006/main" xmlns:r="http://schemas.openxmlformats.org/officeDocument/2006/relationships" xmlns:p="http://schemas.openxmlformats.org/presentationml/2006/main" userDrawn="1">
  <p:cSld name="5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2025/3/9</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795962805"/>
      </p:ext>
    </p:extLst>
  </p:cSld>
  <p:clrMapOvr>
    <a:masterClrMapping/>
  </p:clrMapOvr>
</p:sldLayout>
</file>

<file path=ppt/slideLayouts/slideLayout1581.xml><?xml version="1.0" encoding="utf-8"?>
<p:sldLayout xmlns:a="http://schemas.openxmlformats.org/drawingml/2006/main" xmlns:r="http://schemas.openxmlformats.org/officeDocument/2006/relationships" xmlns:p="http://schemas.openxmlformats.org/presentationml/2006/main" preserve="1" userDrawn="1">
  <p:cSld name="1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881929346"/>
      </p:ext>
    </p:extLst>
  </p:cSld>
  <p:clrMapOvr>
    <a:masterClrMapping/>
  </p:clrMapOvr>
  <p:timing>
    <p:tnLst>
      <p:par>
        <p:cTn id="1" dur="indefinite" restart="never" nodeType="tmRoot"/>
      </p:par>
    </p:tnLst>
  </p:timing>
</p:sldLayout>
</file>

<file path=ppt/slideLayouts/slideLayout1582.xml><?xml version="1.0" encoding="utf-8"?>
<p:sldLayout xmlns:a="http://schemas.openxmlformats.org/drawingml/2006/main" xmlns:r="http://schemas.openxmlformats.org/officeDocument/2006/relationships" xmlns:p="http://schemas.openxmlformats.org/presentationml/2006/main" userDrawn="1">
  <p:cSld name="5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2025/3/9</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3845114994"/>
      </p:ext>
    </p:extLst>
  </p:cSld>
  <p:clrMapOvr>
    <a:masterClrMapping/>
  </p:clrMapOvr>
</p:sldLayout>
</file>

<file path=ppt/slideLayouts/slideLayout1583.xml><?xml version="1.0" encoding="utf-8"?>
<p:sldLayout xmlns:a="http://schemas.openxmlformats.org/drawingml/2006/main" xmlns:r="http://schemas.openxmlformats.org/officeDocument/2006/relationships" xmlns:p="http://schemas.openxmlformats.org/presentationml/2006/main" preserve="1" userDrawn="1">
  <p:cSld name="2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155336992"/>
      </p:ext>
    </p:extLst>
  </p:cSld>
  <p:clrMapOvr>
    <a:masterClrMapping/>
  </p:clrMapOvr>
  <p:timing>
    <p:tnLst>
      <p:par>
        <p:cTn id="1" dur="indefinite" restart="never" nodeType="tmRoot"/>
      </p:par>
    </p:tnLst>
  </p:timing>
</p:sldLayout>
</file>

<file path=ppt/slideLayouts/slideLayout1584.xml><?xml version="1.0" encoding="utf-8"?>
<p:sldLayout xmlns:a="http://schemas.openxmlformats.org/drawingml/2006/main" xmlns:r="http://schemas.openxmlformats.org/officeDocument/2006/relationships" xmlns:p="http://schemas.openxmlformats.org/presentationml/2006/main" userDrawn="1">
  <p:cSld name="55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1"/>
            <a:ext cx="2743200" cy="365125"/>
          </a:xfrm>
          <a:prstGeom prst="rect">
            <a:avLst/>
          </a:prstGeom>
        </p:spPr>
        <p:txBody>
          <a:bodyPr/>
          <a:lstStyle/>
          <a:p>
            <a:pPr defTabSz="914377"/>
            <a:fld id="{32BF82D2-7A68-459D-A996-9BDDA2518FA4}" type="datetimeFigureOut">
              <a:rPr lang="zh-CN" altLang="en-US" sz="1867" smtClean="0">
                <a:solidFill>
                  <a:prstClr val="black">
                    <a:tint val="75000"/>
                  </a:prstClr>
                </a:solidFill>
                <a:cs typeface="Arial" panose="020B0604020202020204" pitchFamily="34" charset="0"/>
              </a:rPr>
              <a:pPr defTabSz="914377"/>
              <a:t>2025/3/9</a:t>
            </a:fld>
            <a:endParaRPr lang="zh-CN" altLang="en-US" sz="1867">
              <a:solidFill>
                <a:prstClr val="black">
                  <a:tint val="75000"/>
                </a:prstClr>
              </a:solidFill>
              <a:cs typeface="Arial" panose="020B0604020202020204" pitchFamily="34" charset="0"/>
            </a:endParaRPr>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pPr defTabSz="914377"/>
            <a:endParaRPr lang="zh-CN" altLang="en-US" sz="1867">
              <a:solidFill>
                <a:prstClr val="black">
                  <a:tint val="75000"/>
                </a:prstClr>
              </a:solidFill>
              <a:cs typeface="Arial" panose="020B0604020202020204" pitchFamily="34" charset="0"/>
            </a:endParaRPr>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pPr defTabSz="914377"/>
            <a:fld id="{3E01EE5D-26FB-46D5-A381-ECFB35BF1D34}" type="slidenum">
              <a:rPr lang="zh-CN" altLang="en-US" sz="1867" smtClean="0">
                <a:solidFill>
                  <a:prstClr val="black">
                    <a:tint val="75000"/>
                  </a:prstClr>
                </a:solidFill>
                <a:cs typeface="Arial" panose="020B0604020202020204" pitchFamily="34" charset="0"/>
              </a:rPr>
              <a:pPr defTabSz="914377"/>
              <a:t>‹#›</a:t>
            </a:fld>
            <a:endParaRPr lang="zh-CN" altLang="en-US" sz="1867">
              <a:solidFill>
                <a:prstClr val="black">
                  <a:tint val="75000"/>
                </a:prstClr>
              </a:solidFill>
              <a:cs typeface="Arial" panose="020B0604020202020204" pitchFamily="34" charset="0"/>
            </a:endParaRPr>
          </a:p>
        </p:txBody>
      </p:sp>
    </p:spTree>
    <p:extLst>
      <p:ext uri="{BB962C8B-B14F-4D97-AF65-F5344CB8AC3E}">
        <p14:creationId xmlns:p14="http://schemas.microsoft.com/office/powerpoint/2010/main" val="3011784465"/>
      </p:ext>
    </p:extLst>
  </p:cSld>
  <p:clrMapOvr>
    <a:masterClrMapping/>
  </p:clrMapOvr>
  <p:timing>
    <p:tnLst>
      <p:par>
        <p:cTn id="1" dur="indefinite" restart="never" nodeType="tmRoot"/>
      </p:par>
    </p:tnLst>
  </p:timing>
</p:sldLayout>
</file>

<file path=ppt/slideLayouts/slideLayout1585.xml><?xml version="1.0" encoding="utf-8"?>
<p:sldLayout xmlns:a="http://schemas.openxmlformats.org/drawingml/2006/main" xmlns:r="http://schemas.openxmlformats.org/officeDocument/2006/relationships" xmlns:p="http://schemas.openxmlformats.org/presentationml/2006/main" userDrawn="1">
  <p:cSld name="5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cs typeface="+mn-cs"/>
              </a:defRPr>
            </a:lvl1pPr>
          </a:lstStyle>
          <a:p>
            <a:pPr defTabSz="914377">
              <a:defRPr/>
            </a:pPr>
            <a:fld id="{0C6303A0-9065-42AF-906A-DE1E800FE257}" type="datetimeFigureOut">
              <a:rPr lang="zh-CN" altLang="en-US" sz="1867" smtClean="0"/>
              <a:pPr defTabSz="914377">
                <a:defRPr/>
              </a:pPr>
              <a:t>2025/3/9</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cs typeface="+mn-cs"/>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cs typeface="+mn-cs"/>
              </a:defRPr>
            </a:lvl1pPr>
          </a:lstStyle>
          <a:p>
            <a:pPr defTabSz="914377">
              <a:defRPr/>
            </a:pPr>
            <a:fld id="{2AD3D7CA-7BD8-4738-B6AB-718737AA462A}"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736287600"/>
      </p:ext>
    </p:extLst>
  </p:cSld>
  <p:clrMapOvr>
    <a:masterClrMapping/>
  </p:clrMapOvr>
</p:sldLayout>
</file>

<file path=ppt/slideLayouts/slideLayout1586.xml><?xml version="1.0" encoding="utf-8"?>
<p:sldLayout xmlns:a="http://schemas.openxmlformats.org/drawingml/2006/main" xmlns:r="http://schemas.openxmlformats.org/officeDocument/2006/relationships" xmlns:p="http://schemas.openxmlformats.org/presentationml/2006/main" preserve="1" userDrawn="1">
  <p:cSld name="4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0"/>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68273614"/>
      </p:ext>
    </p:extLst>
  </p:cSld>
  <p:clrMapOvr>
    <a:masterClrMapping/>
  </p:clrMapOvr>
</p:sldLayout>
</file>

<file path=ppt/slideLayouts/slideLayout1587.xml><?xml version="1.0" encoding="utf-8"?>
<p:sldLayout xmlns:a="http://schemas.openxmlformats.org/drawingml/2006/main" xmlns:r="http://schemas.openxmlformats.org/officeDocument/2006/relationships" xmlns:p="http://schemas.openxmlformats.org/presentationml/2006/main" preserve="1" userDrawn="1">
  <p:cSld name="5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49" y="2"/>
            <a:ext cx="12700001" cy="6878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22736596"/>
      </p:ext>
    </p:extLst>
  </p:cSld>
  <p:clrMapOvr>
    <a:masterClrMapping/>
  </p:clrMapOvr>
</p:sldLayout>
</file>

<file path=ppt/slideLayouts/slideLayout1588.xml><?xml version="1.0" encoding="utf-8"?>
<p:sldLayout xmlns:a="http://schemas.openxmlformats.org/drawingml/2006/main" xmlns:r="http://schemas.openxmlformats.org/officeDocument/2006/relationships" xmlns:p="http://schemas.openxmlformats.org/presentationml/2006/main" preserve="1" userDrawn="1">
  <p:cSld name="4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2"/>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94436574"/>
      </p:ext>
    </p:extLst>
  </p:cSld>
  <p:clrMapOvr>
    <a:masterClrMapping/>
  </p:clrMapOvr>
</p:sldLayout>
</file>

<file path=ppt/slideLayouts/slideLayout1589.xml><?xml version="1.0" encoding="utf-8"?>
<p:sldLayout xmlns:a="http://schemas.openxmlformats.org/drawingml/2006/main" xmlns:r="http://schemas.openxmlformats.org/officeDocument/2006/relationships" xmlns:p="http://schemas.openxmlformats.org/presentationml/2006/main" userDrawn="1">
  <p:cSld name="5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fld id="{3ACFC516-0EBD-4852-9DFD-FFC809B16810}" type="datetimeFigureOut">
              <a:rPr lang="zh-CN" altLang="en-US" sz="1867" smtClean="0"/>
              <a:pPr defTabSz="914377">
                <a:defRPr/>
              </a:pPr>
              <a:t>2025/3/9</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fld id="{855DB59F-0B7A-4009-ADD8-CBB6E0E22669}"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3079786919"/>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2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922045312"/>
      </p:ext>
    </p:extLst>
  </p:cSld>
  <p:clrMapOvr>
    <a:masterClrMapping/>
  </p:clrMapOvr>
  <p:timing>
    <p:tnLst>
      <p:par>
        <p:cTn id="1" dur="indefinite" restart="never" nodeType="tmRoot"/>
      </p:par>
    </p:tnLst>
  </p:timing>
</p:sldLayout>
</file>

<file path=ppt/slideLayouts/slideLayout1590.xml><?xml version="1.0" encoding="utf-8"?>
<p:sldLayout xmlns:a="http://schemas.openxmlformats.org/drawingml/2006/main" xmlns:r="http://schemas.openxmlformats.org/officeDocument/2006/relationships" xmlns:p="http://schemas.openxmlformats.org/presentationml/2006/main" userDrawn="1">
  <p:cSld name="5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2025/3/9</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2586579404"/>
      </p:ext>
    </p:extLst>
  </p:cSld>
  <p:clrMapOvr>
    <a:masterClrMapping/>
  </p:clrMapOvr>
</p:sldLayout>
</file>

<file path=ppt/slideLayouts/slideLayout1591.xml><?xml version="1.0" encoding="utf-8"?>
<p:sldLayout xmlns:a="http://schemas.openxmlformats.org/drawingml/2006/main" xmlns:r="http://schemas.openxmlformats.org/officeDocument/2006/relationships" xmlns:p="http://schemas.openxmlformats.org/presentationml/2006/main" userDrawn="1">
  <p:cSld name="6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4045649003"/>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592.xml><?xml version="1.0" encoding="utf-8"?>
<p:sldLayout xmlns:a="http://schemas.openxmlformats.org/drawingml/2006/main" xmlns:r="http://schemas.openxmlformats.org/officeDocument/2006/relationships" xmlns:p="http://schemas.openxmlformats.org/presentationml/2006/main" userDrawn="1">
  <p:cSld name="5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defRPr>
            </a:lvl1pPr>
          </a:lstStyle>
          <a:p>
            <a:pPr defTabSz="914377">
              <a:defRPr/>
            </a:pPr>
            <a:fld id="{233108B3-3C5F-434E-B7C6-124BB30C5988}" type="datetimeFigureOut">
              <a:rPr lang="zh-CN" altLang="en-US" sz="1867" smtClean="0">
                <a:cs typeface="Arial" panose="020B0604020202020204" pitchFamily="34" charset="0"/>
              </a:rPr>
              <a:pPr defTabSz="914377">
                <a:defRPr/>
              </a:pPr>
              <a:t>2025/3/9</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0FCC38CE-CFED-41E2-93E2-A213294AFB8B}"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2769961980"/>
      </p:ext>
    </p:extLst>
  </p:cSld>
  <p:clrMapOvr>
    <a:masterClrMapping/>
  </p:clrMapOvr>
</p:sldLayout>
</file>

<file path=ppt/slideLayouts/slideLayout1593.xml><?xml version="1.0" encoding="utf-8"?>
<p:sldLayout xmlns:a="http://schemas.openxmlformats.org/drawingml/2006/main" xmlns:r="http://schemas.openxmlformats.org/officeDocument/2006/relationships" xmlns:p="http://schemas.openxmlformats.org/presentationml/2006/main" userDrawn="1">
  <p:cSld name="6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a:cs typeface="Arial" panose="020B0604020202020204" pitchFamily="34" charset="0"/>
              </a:rPr>
              <a:pPr>
                <a:defRPr/>
              </a:pPr>
              <a:t>2025/3/9</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a:cs typeface="Arial" panose="020B0604020202020204" pitchFamily="34" charset="0"/>
              </a:rPr>
              <a:pPr>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2784843523"/>
      </p:ext>
    </p:extLst>
  </p:cSld>
  <p:clrMapOvr>
    <a:masterClrMapping/>
  </p:clrMapOvr>
</p:sldLayout>
</file>

<file path=ppt/slideLayouts/slideLayout1594.xml><?xml version="1.0" encoding="utf-8"?>
<p:sldLayout xmlns:a="http://schemas.openxmlformats.org/drawingml/2006/main" xmlns:r="http://schemas.openxmlformats.org/officeDocument/2006/relationships" xmlns:p="http://schemas.openxmlformats.org/presentationml/2006/main" preserve="1" userDrawn="1">
  <p:cSld name="2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879739548"/>
      </p:ext>
    </p:extLst>
  </p:cSld>
  <p:clrMapOvr>
    <a:masterClrMapping/>
  </p:clrMapOvr>
  <p:timing>
    <p:tnLst>
      <p:par>
        <p:cTn id="1" dur="indefinite" restart="never" nodeType="tmRoot"/>
      </p:par>
    </p:tnLst>
  </p:timing>
</p:sldLayout>
</file>

<file path=ppt/slideLayouts/slideLayout1595.xml><?xml version="1.0" encoding="utf-8"?>
<p:sldLayout xmlns:a="http://schemas.openxmlformats.org/drawingml/2006/main" xmlns:r="http://schemas.openxmlformats.org/officeDocument/2006/relationships" xmlns:p="http://schemas.openxmlformats.org/presentationml/2006/main" userDrawn="1">
  <p:cSld name="6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a:cs typeface="Arial" panose="020B0604020202020204" pitchFamily="34" charset="0"/>
              </a:rPr>
              <a:pPr>
                <a:defRPr/>
              </a:pPr>
              <a:t>2025/3/9</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a:cs typeface="Arial" panose="020B0604020202020204" pitchFamily="34" charset="0"/>
              </a:rPr>
              <a:pPr>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2285946301"/>
      </p:ext>
    </p:extLst>
  </p:cSld>
  <p:clrMapOvr>
    <a:masterClrMapping/>
  </p:clrMapOvr>
</p:sldLayout>
</file>

<file path=ppt/slideLayouts/slideLayout1596.xml><?xml version="1.0" encoding="utf-8"?>
<p:sldLayout xmlns:a="http://schemas.openxmlformats.org/drawingml/2006/main" xmlns:r="http://schemas.openxmlformats.org/officeDocument/2006/relationships" xmlns:p="http://schemas.openxmlformats.org/presentationml/2006/main" preserve="1" userDrawn="1">
  <p:cSld name="2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64821037"/>
      </p:ext>
    </p:extLst>
  </p:cSld>
  <p:clrMapOvr>
    <a:masterClrMapping/>
  </p:clrMapOvr>
  <p:timing>
    <p:tnLst>
      <p:par>
        <p:cTn id="1" dur="indefinite" restart="never" nodeType="tmRoot"/>
      </p:par>
    </p:tnLst>
  </p:timing>
</p:sldLayout>
</file>

<file path=ppt/slideLayouts/slideLayout1597.xml><?xml version="1.0" encoding="utf-8"?>
<p:sldLayout xmlns:a="http://schemas.openxmlformats.org/drawingml/2006/main" xmlns:r="http://schemas.openxmlformats.org/officeDocument/2006/relationships" xmlns:p="http://schemas.openxmlformats.org/presentationml/2006/main" userDrawn="1">
  <p:cSld name="6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a:cs typeface="Arial" panose="020B0604020202020204" pitchFamily="34" charset="0"/>
              </a:rPr>
              <a:pPr>
                <a:defRPr/>
              </a:pPr>
              <a:t>2025/3/9</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a:cs typeface="Arial" panose="020B0604020202020204" pitchFamily="34" charset="0"/>
              </a:rPr>
              <a:pPr>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1602330017"/>
      </p:ext>
    </p:extLst>
  </p:cSld>
  <p:clrMapOvr>
    <a:masterClrMapping/>
  </p:clrMapOvr>
</p:sldLayout>
</file>

<file path=ppt/slideLayouts/slideLayout1598.xml><?xml version="1.0" encoding="utf-8"?>
<p:sldLayout xmlns:a="http://schemas.openxmlformats.org/drawingml/2006/main" xmlns:r="http://schemas.openxmlformats.org/officeDocument/2006/relationships" xmlns:p="http://schemas.openxmlformats.org/presentationml/2006/main" preserve="1" userDrawn="1">
  <p:cSld name="2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50211695"/>
      </p:ext>
    </p:extLst>
  </p:cSld>
  <p:clrMapOvr>
    <a:masterClrMapping/>
  </p:clrMapOvr>
  <p:timing>
    <p:tnLst>
      <p:par>
        <p:cTn id="1" dur="indefinite" restart="never" nodeType="tmRoot"/>
      </p:par>
    </p:tnLst>
  </p:timing>
</p:sldLayout>
</file>

<file path=ppt/slideLayouts/slideLayout1599.xml><?xml version="1.0" encoding="utf-8"?>
<p:sldLayout xmlns:a="http://schemas.openxmlformats.org/drawingml/2006/main" xmlns:r="http://schemas.openxmlformats.org/officeDocument/2006/relationships" xmlns:p="http://schemas.openxmlformats.org/presentationml/2006/main" userDrawn="1">
  <p:cSld name="6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a:cs typeface="Arial" panose="020B0604020202020204" pitchFamily="34" charset="0"/>
              </a:rPr>
              <a:pPr>
                <a:defRPr/>
              </a:pPr>
              <a:t>2025/3/9</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a:cs typeface="Arial" panose="020B0604020202020204" pitchFamily="34" charset="0"/>
              </a:rPr>
              <a:pPr>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153926876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799875046"/>
      </p:ext>
    </p:extLst>
  </p:cSld>
  <p:clrMapOvr>
    <a:masterClrMapping/>
  </p:clrMapOvr>
  <p:timing>
    <p:tnLst>
      <p:par>
        <p:cTn id="1" dur="indefinite" restart="never" nodeType="tmRoot"/>
      </p:par>
    </p:tnLst>
  </p:timing>
</p:sldLayout>
</file>

<file path=ppt/slideLayouts/slideLayout160.xml><?xml version="1.0" encoding="utf-8"?>
<p:sldLayout xmlns:a="http://schemas.openxmlformats.org/drawingml/2006/main" xmlns:r="http://schemas.openxmlformats.org/officeDocument/2006/relationships" xmlns:p="http://schemas.openxmlformats.org/presentationml/2006/main" userDrawn="1">
  <p:cSld name="7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1218072">
              <a:defRPr/>
            </a:pPr>
            <a:fld id="{39ADED8E-4E0B-498D-B715-B157A890E4DE}" type="datetimeFigureOut">
              <a:rPr lang="zh-CN" altLang="en-US" smtClean="0">
                <a:cs typeface="Arial" panose="020B0604020202020204" pitchFamily="34" charset="0"/>
              </a:rPr>
              <a:pPr defTabSz="1218072">
                <a:defRPr/>
              </a:pPr>
              <a:t>2025/3/9</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1218072">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1218072">
              <a:defRPr/>
            </a:pPr>
            <a:fld id="{18634F15-13D2-4C0D-99FD-67E8D2F909DD}" type="slidenum">
              <a:rPr lang="zh-CN" altLang="en-US" smtClean="0">
                <a:cs typeface="Arial" panose="020B0604020202020204" pitchFamily="34" charset="0"/>
              </a:rPr>
              <a:pPr defTabSz="1218072">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22528621"/>
      </p:ext>
    </p:extLst>
  </p:cSld>
  <p:clrMapOvr>
    <a:masterClrMapping/>
  </p:clrMapOvr>
</p:sldLayout>
</file>

<file path=ppt/slideLayouts/slideLayout1600.xml><?xml version="1.0" encoding="utf-8"?>
<p:sldLayout xmlns:a="http://schemas.openxmlformats.org/drawingml/2006/main" xmlns:r="http://schemas.openxmlformats.org/officeDocument/2006/relationships" xmlns:p="http://schemas.openxmlformats.org/presentationml/2006/main" preserve="1" userDrawn="1">
  <p:cSld name="2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989008007"/>
      </p:ext>
    </p:extLst>
  </p:cSld>
  <p:clrMapOvr>
    <a:masterClrMapping/>
  </p:clrMapOvr>
  <p:timing>
    <p:tnLst>
      <p:par>
        <p:cTn id="1" dur="indefinite" restart="never" nodeType="tmRoot"/>
      </p:par>
    </p:tnLst>
  </p:timing>
</p:sldLayout>
</file>

<file path=ppt/slideLayouts/slideLayout1601.xml><?xml version="1.0" encoding="utf-8"?>
<p:sldLayout xmlns:a="http://schemas.openxmlformats.org/drawingml/2006/main" xmlns:r="http://schemas.openxmlformats.org/officeDocument/2006/relationships" xmlns:p="http://schemas.openxmlformats.org/presentationml/2006/main" userDrawn="1">
  <p:cSld name="6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a:cs typeface="Arial" panose="020B0604020202020204" pitchFamily="34" charset="0"/>
              </a:rPr>
              <a:pPr>
                <a:defRPr/>
              </a:pPr>
              <a:t>2025/3/9</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a:cs typeface="Arial" panose="020B0604020202020204" pitchFamily="34" charset="0"/>
              </a:rPr>
              <a:pPr>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3951911461"/>
      </p:ext>
    </p:extLst>
  </p:cSld>
  <p:clrMapOvr>
    <a:masterClrMapping/>
  </p:clrMapOvr>
</p:sldLayout>
</file>

<file path=ppt/slideLayouts/slideLayout1602.xml><?xml version="1.0" encoding="utf-8"?>
<p:sldLayout xmlns:a="http://schemas.openxmlformats.org/drawingml/2006/main" xmlns:r="http://schemas.openxmlformats.org/officeDocument/2006/relationships" xmlns:p="http://schemas.openxmlformats.org/presentationml/2006/main" preserve="1" userDrawn="1">
  <p:cSld name="2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966437369"/>
      </p:ext>
    </p:extLst>
  </p:cSld>
  <p:clrMapOvr>
    <a:masterClrMapping/>
  </p:clrMapOvr>
  <p:timing>
    <p:tnLst>
      <p:par>
        <p:cTn id="1" dur="indefinite" restart="never" nodeType="tmRoot"/>
      </p:par>
    </p:tnLst>
  </p:timing>
</p:sldLayout>
</file>

<file path=ppt/slideLayouts/slideLayout1603.xml><?xml version="1.0" encoding="utf-8"?>
<p:sldLayout xmlns:a="http://schemas.openxmlformats.org/drawingml/2006/main" xmlns:r="http://schemas.openxmlformats.org/officeDocument/2006/relationships" xmlns:p="http://schemas.openxmlformats.org/presentationml/2006/main" showMasterSp="0" preserve="1" userDrawn="1">
  <p:cSld name="65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962542449"/>
      </p:ext>
    </p:extLst>
  </p:cSld>
  <p:clrMapOvr>
    <a:masterClrMapping/>
  </p:clrMapOvr>
  <p:timing>
    <p:tnLst>
      <p:par>
        <p:cTn id="1" dur="indefinite" restart="never" nodeType="tmRoot"/>
      </p:par>
    </p:tnLst>
  </p:timing>
</p:sldLayout>
</file>

<file path=ppt/slideLayouts/slideLayout1604.xml><?xml version="1.0" encoding="utf-8"?>
<p:sldLayout xmlns:a="http://schemas.openxmlformats.org/drawingml/2006/main" xmlns:r="http://schemas.openxmlformats.org/officeDocument/2006/relationships" xmlns:p="http://schemas.openxmlformats.org/presentationml/2006/main" preserve="1" userDrawn="1">
  <p:cSld name="6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0" y="2055813"/>
            <a:ext cx="3357563" cy="1733550"/>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0" y="4005264"/>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4107095223"/>
      </p:ext>
    </p:extLst>
  </p:cSld>
  <p:clrMapOvr>
    <a:masterClrMapping/>
  </p:clrMapOvr>
  <p:timing>
    <p:tnLst>
      <p:par>
        <p:cTn id="1" dur="indefinite" restart="never" nodeType="tmRoot"/>
      </p:par>
    </p:tnLst>
  </p:timing>
</p:sldLayout>
</file>

<file path=ppt/slideLayouts/slideLayout1605.xml><?xml version="1.0" encoding="utf-8"?>
<p:sldLayout xmlns:a="http://schemas.openxmlformats.org/drawingml/2006/main" xmlns:r="http://schemas.openxmlformats.org/officeDocument/2006/relationships" xmlns:p="http://schemas.openxmlformats.org/presentationml/2006/main" preserve="1" userDrawn="1">
  <p:cSld name="67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1"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784158634"/>
      </p:ext>
    </p:extLst>
  </p:cSld>
  <p:clrMapOvr>
    <a:masterClrMapping/>
  </p:clrMapOvr>
  <p:timing>
    <p:tnLst>
      <p:par>
        <p:cTn id="1" dur="indefinite" restart="never" nodeType="tmRoot"/>
      </p:par>
    </p:tnLst>
  </p:timing>
</p:sldLayout>
</file>

<file path=ppt/slideLayouts/slideLayout1606.xml><?xml version="1.0" encoding="utf-8"?>
<p:sldLayout xmlns:a="http://schemas.openxmlformats.org/drawingml/2006/main" xmlns:r="http://schemas.openxmlformats.org/officeDocument/2006/relationships" xmlns:p="http://schemas.openxmlformats.org/presentationml/2006/main" preserve="1" userDrawn="1">
  <p:cSld name="68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0"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4"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1857919593"/>
      </p:ext>
    </p:extLst>
  </p:cSld>
  <p:clrMapOvr>
    <a:masterClrMapping/>
  </p:clrMapOvr>
  <p:timing>
    <p:tnLst>
      <p:par>
        <p:cTn id="1" dur="indefinite" restart="never" nodeType="tmRoot"/>
      </p:par>
    </p:tnLst>
  </p:timing>
</p:sldLayout>
</file>

<file path=ppt/slideLayouts/slideLayout1607.xml><?xml version="1.0" encoding="utf-8"?>
<p:sldLayout xmlns:a="http://schemas.openxmlformats.org/drawingml/2006/main" xmlns:r="http://schemas.openxmlformats.org/officeDocument/2006/relationships" xmlns:p="http://schemas.openxmlformats.org/presentationml/2006/main" preserve="1" userDrawn="1">
  <p:cSld name="69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7" y="1882720"/>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863538095"/>
      </p:ext>
    </p:extLst>
  </p:cSld>
  <p:clrMapOvr>
    <a:masterClrMapping/>
  </p:clrMapOvr>
  <p:timing>
    <p:tnLst>
      <p:par>
        <p:cTn id="1" dur="indefinite" restart="never" nodeType="tmRoot"/>
      </p:par>
    </p:tnLst>
  </p:timing>
</p:sldLayout>
</file>

<file path=ppt/slideLayouts/slideLayout1608.xml><?xml version="1.0" encoding="utf-8"?>
<p:sldLayout xmlns:a="http://schemas.openxmlformats.org/drawingml/2006/main" xmlns:r="http://schemas.openxmlformats.org/officeDocument/2006/relationships" xmlns:p="http://schemas.openxmlformats.org/presentationml/2006/main" preserve="1" userDrawn="1">
  <p:cSld name="70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258355421"/>
      </p:ext>
    </p:extLst>
  </p:cSld>
  <p:clrMapOvr>
    <a:masterClrMapping/>
  </p:clrMapOvr>
  <p:timing>
    <p:tnLst>
      <p:par>
        <p:cTn id="1" dur="indefinite" restart="never" nodeType="tmRoot"/>
      </p:par>
    </p:tnLst>
  </p:timing>
</p:sldLayout>
</file>

<file path=ppt/slideLayouts/slideLayout1609.xml><?xml version="1.0" encoding="utf-8"?>
<p:sldLayout xmlns:a="http://schemas.openxmlformats.org/drawingml/2006/main" xmlns:r="http://schemas.openxmlformats.org/officeDocument/2006/relationships" xmlns:p="http://schemas.openxmlformats.org/presentationml/2006/main" preserve="1" userDrawn="1">
  <p:cSld name="71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4"/>
            <a:ext cx="4869098"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226492389"/>
      </p:ext>
    </p:extLst>
  </p:cSld>
  <p:clrMapOvr>
    <a:masterClrMapping/>
  </p:clrMapOvr>
  <p:timing>
    <p:tnLst>
      <p:par>
        <p:cTn id="1" dur="indefinite" restart="never" nodeType="tmRoot"/>
      </p:par>
    </p:tnLst>
  </p:timing>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2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097465752"/>
      </p:ext>
    </p:extLst>
  </p:cSld>
  <p:clrMapOvr>
    <a:masterClrMapping/>
  </p:clrMapOvr>
  <p:timing>
    <p:tnLst>
      <p:par>
        <p:cTn id="1" dur="indefinite" restart="never" nodeType="tmRoot"/>
      </p:par>
    </p:tnLst>
  </p:timing>
</p:sldLayout>
</file>

<file path=ppt/slideLayouts/slideLayout1610.xml><?xml version="1.0" encoding="utf-8"?>
<p:sldLayout xmlns:a="http://schemas.openxmlformats.org/drawingml/2006/main" xmlns:r="http://schemas.openxmlformats.org/officeDocument/2006/relationships" xmlns:p="http://schemas.openxmlformats.org/presentationml/2006/main" userDrawn="1">
  <p:cSld name="7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a:cs typeface="Arial" panose="020B0604020202020204" pitchFamily="34" charset="0"/>
              </a:rPr>
              <a:pPr defTabSz="914400">
                <a:defRPr/>
              </a:pPr>
              <a:t>2025/3/9</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914400">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a:cs typeface="Arial" panose="020B0604020202020204" pitchFamily="34" charset="0"/>
              </a:rPr>
              <a:pPr defTabSz="914400">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3966555262"/>
      </p:ext>
    </p:extLst>
  </p:cSld>
  <p:clrMapOvr>
    <a:masterClrMapping/>
  </p:clrMapOvr>
</p:sldLayout>
</file>

<file path=ppt/slideLayouts/slideLayout1611.xml><?xml version="1.0" encoding="utf-8"?>
<p:sldLayout xmlns:a="http://schemas.openxmlformats.org/drawingml/2006/main" xmlns:r="http://schemas.openxmlformats.org/officeDocument/2006/relationships" xmlns:p="http://schemas.openxmlformats.org/presentationml/2006/main" preserve="1" userDrawn="1">
  <p:cSld name="2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291616142"/>
      </p:ext>
    </p:extLst>
  </p:cSld>
  <p:clrMapOvr>
    <a:masterClrMapping/>
  </p:clrMapOvr>
  <p:timing>
    <p:tnLst>
      <p:par>
        <p:cTn id="1" dur="indefinite" restart="never" nodeType="tmRoot"/>
      </p:par>
    </p:tnLst>
  </p:timing>
</p:sldLayout>
</file>

<file path=ppt/slideLayouts/slideLayout1612.xml><?xml version="1.0" encoding="utf-8"?>
<p:sldLayout xmlns:a="http://schemas.openxmlformats.org/drawingml/2006/main" xmlns:r="http://schemas.openxmlformats.org/officeDocument/2006/relationships" xmlns:p="http://schemas.openxmlformats.org/presentationml/2006/main" userDrawn="1">
  <p:cSld name="7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a:cs typeface="Arial" panose="020B0604020202020204" pitchFamily="34" charset="0"/>
              </a:rPr>
              <a:pPr defTabSz="914400">
                <a:defRPr/>
              </a:pPr>
              <a:t>2025/3/9</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914400">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a:cs typeface="Arial" panose="020B0604020202020204" pitchFamily="34" charset="0"/>
              </a:rPr>
              <a:pPr defTabSz="914400">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4068675864"/>
      </p:ext>
    </p:extLst>
  </p:cSld>
  <p:clrMapOvr>
    <a:masterClrMapping/>
  </p:clrMapOvr>
</p:sldLayout>
</file>

<file path=ppt/slideLayouts/slideLayout1613.xml><?xml version="1.0" encoding="utf-8"?>
<p:sldLayout xmlns:a="http://schemas.openxmlformats.org/drawingml/2006/main" xmlns:r="http://schemas.openxmlformats.org/officeDocument/2006/relationships" xmlns:p="http://schemas.openxmlformats.org/presentationml/2006/main" preserve="1" userDrawn="1">
  <p:cSld name="2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435367834"/>
      </p:ext>
    </p:extLst>
  </p:cSld>
  <p:clrMapOvr>
    <a:masterClrMapping/>
  </p:clrMapOvr>
  <p:timing>
    <p:tnLst>
      <p:par>
        <p:cTn id="1" dur="indefinite" restart="never" nodeType="tmRoot"/>
      </p:par>
    </p:tnLst>
  </p:timing>
</p:sldLayout>
</file>

<file path=ppt/slideLayouts/slideLayout1614.xml><?xml version="1.0" encoding="utf-8"?>
<p:sldLayout xmlns:a="http://schemas.openxmlformats.org/drawingml/2006/main" xmlns:r="http://schemas.openxmlformats.org/officeDocument/2006/relationships" xmlns:p="http://schemas.openxmlformats.org/presentationml/2006/main" userDrawn="1">
  <p:cSld name="7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a:cs typeface="Arial" panose="020B0604020202020204" pitchFamily="34" charset="0"/>
              </a:rPr>
              <a:pPr defTabSz="914400">
                <a:defRPr/>
              </a:pPr>
              <a:t>2025/3/9</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914400">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a:cs typeface="Arial" panose="020B0604020202020204" pitchFamily="34" charset="0"/>
              </a:rPr>
              <a:pPr defTabSz="914400">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4005791563"/>
      </p:ext>
    </p:extLst>
  </p:cSld>
  <p:clrMapOvr>
    <a:masterClrMapping/>
  </p:clrMapOvr>
</p:sldLayout>
</file>

<file path=ppt/slideLayouts/slideLayout1615.xml><?xml version="1.0" encoding="utf-8"?>
<p:sldLayout xmlns:a="http://schemas.openxmlformats.org/drawingml/2006/main" xmlns:r="http://schemas.openxmlformats.org/officeDocument/2006/relationships" xmlns:p="http://schemas.openxmlformats.org/presentationml/2006/main" preserve="1" userDrawn="1">
  <p:cSld name="2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597800931"/>
      </p:ext>
    </p:extLst>
  </p:cSld>
  <p:clrMapOvr>
    <a:masterClrMapping/>
  </p:clrMapOvr>
  <p:timing>
    <p:tnLst>
      <p:par>
        <p:cTn id="1" dur="indefinite" restart="never" nodeType="tmRoot"/>
      </p:par>
    </p:tnLst>
  </p:timing>
</p:sldLayout>
</file>

<file path=ppt/slideLayouts/slideLayout1616.xml><?xml version="1.0" encoding="utf-8"?>
<p:sldLayout xmlns:a="http://schemas.openxmlformats.org/drawingml/2006/main" xmlns:r="http://schemas.openxmlformats.org/officeDocument/2006/relationships" xmlns:p="http://schemas.openxmlformats.org/presentationml/2006/main" userDrawn="1">
  <p:cSld name="7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a:cs typeface="Arial" panose="020B0604020202020204" pitchFamily="34" charset="0"/>
              </a:rPr>
              <a:pPr defTabSz="914400">
                <a:defRPr/>
              </a:pPr>
              <a:t>2025/3/9</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914400">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a:cs typeface="Arial" panose="020B0604020202020204" pitchFamily="34" charset="0"/>
              </a:rPr>
              <a:pPr defTabSz="914400">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3625211942"/>
      </p:ext>
    </p:extLst>
  </p:cSld>
  <p:clrMapOvr>
    <a:masterClrMapping/>
  </p:clrMapOvr>
</p:sldLayout>
</file>

<file path=ppt/slideLayouts/slideLayout1617.xml><?xml version="1.0" encoding="utf-8"?>
<p:sldLayout xmlns:a="http://schemas.openxmlformats.org/drawingml/2006/main" xmlns:r="http://schemas.openxmlformats.org/officeDocument/2006/relationships" xmlns:p="http://schemas.openxmlformats.org/presentationml/2006/main" preserve="1" userDrawn="1">
  <p:cSld name="2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167586305"/>
      </p:ext>
    </p:extLst>
  </p:cSld>
  <p:clrMapOvr>
    <a:masterClrMapping/>
  </p:clrMapOvr>
  <p:timing>
    <p:tnLst>
      <p:par>
        <p:cTn id="1" dur="indefinite" restart="never" nodeType="tmRoot"/>
      </p:par>
    </p:tnLst>
  </p:timing>
</p:sldLayout>
</file>

<file path=ppt/slideLayouts/slideLayout1618.xml><?xml version="1.0" encoding="utf-8"?>
<p:sldLayout xmlns:a="http://schemas.openxmlformats.org/drawingml/2006/main" xmlns:r="http://schemas.openxmlformats.org/officeDocument/2006/relationships" xmlns:p="http://schemas.openxmlformats.org/presentationml/2006/main" userDrawn="1">
  <p:cSld name="7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a:cs typeface="Arial" panose="020B0604020202020204" pitchFamily="34" charset="0"/>
              </a:rPr>
              <a:pPr defTabSz="914400">
                <a:defRPr/>
              </a:pPr>
              <a:t>2025/3/9</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914400">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a:cs typeface="Arial" panose="020B0604020202020204" pitchFamily="34" charset="0"/>
              </a:rPr>
              <a:pPr defTabSz="914400">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3942084794"/>
      </p:ext>
    </p:extLst>
  </p:cSld>
  <p:clrMapOvr>
    <a:masterClrMapping/>
  </p:clrMapOvr>
</p:sldLayout>
</file>

<file path=ppt/slideLayouts/slideLayout1619.xml><?xml version="1.0" encoding="utf-8"?>
<p:sldLayout xmlns:a="http://schemas.openxmlformats.org/drawingml/2006/main" xmlns:r="http://schemas.openxmlformats.org/officeDocument/2006/relationships" xmlns:p="http://schemas.openxmlformats.org/presentationml/2006/main" preserve="1" userDrawn="1">
  <p:cSld name="3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928565960"/>
      </p:ext>
    </p:extLst>
  </p:cSld>
  <p:clrMapOvr>
    <a:masterClrMapping/>
  </p:clrMapOvr>
  <p:timing>
    <p:tnLst>
      <p:par>
        <p:cTn id="1" dur="indefinite" restart="never" nodeType="tmRoot"/>
      </p:par>
    </p:tnLst>
  </p:timing>
</p:sldLayout>
</file>

<file path=ppt/slideLayouts/slideLayout162.xml><?xml version="1.0" encoding="utf-8"?>
<p:sldLayout xmlns:a="http://schemas.openxmlformats.org/drawingml/2006/main" xmlns:r="http://schemas.openxmlformats.org/officeDocument/2006/relationships" xmlns:p="http://schemas.openxmlformats.org/presentationml/2006/main" userDrawn="1">
  <p:cSld name="7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1218072">
              <a:defRPr/>
            </a:pPr>
            <a:fld id="{39ADED8E-4E0B-498D-B715-B157A890E4DE}" type="datetimeFigureOut">
              <a:rPr lang="zh-CN" altLang="en-US" smtClean="0">
                <a:cs typeface="Arial" panose="020B0604020202020204" pitchFamily="34" charset="0"/>
              </a:rPr>
              <a:pPr defTabSz="1218072">
                <a:defRPr/>
              </a:pPr>
              <a:t>2025/3/9</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1218072">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1218072">
              <a:defRPr/>
            </a:pPr>
            <a:fld id="{18634F15-13D2-4C0D-99FD-67E8D2F909DD}" type="slidenum">
              <a:rPr lang="zh-CN" altLang="en-US" smtClean="0">
                <a:cs typeface="Arial" panose="020B0604020202020204" pitchFamily="34" charset="0"/>
              </a:rPr>
              <a:pPr defTabSz="1218072">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3867024708"/>
      </p:ext>
    </p:extLst>
  </p:cSld>
  <p:clrMapOvr>
    <a:masterClrMapping/>
  </p:clrMapOvr>
</p:sldLayout>
</file>

<file path=ppt/slideLayouts/slideLayout1620.xml><?xml version="1.0" encoding="utf-8"?>
<p:sldLayout xmlns:a="http://schemas.openxmlformats.org/drawingml/2006/main" xmlns:r="http://schemas.openxmlformats.org/officeDocument/2006/relationships" xmlns:p="http://schemas.openxmlformats.org/presentationml/2006/main" showMasterSp="0" preserve="1" userDrawn="1">
  <p:cSld name="77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513537184"/>
      </p:ext>
    </p:extLst>
  </p:cSld>
  <p:clrMapOvr>
    <a:masterClrMapping/>
  </p:clrMapOvr>
  <p:timing>
    <p:tnLst>
      <p:par>
        <p:cTn id="1" dur="indefinite" restart="never" nodeType="tmRoot"/>
      </p:par>
    </p:tnLst>
  </p:timing>
</p:sldLayout>
</file>

<file path=ppt/slideLayouts/slideLayout1621.xml><?xml version="1.0" encoding="utf-8"?>
<p:sldLayout xmlns:a="http://schemas.openxmlformats.org/drawingml/2006/main" xmlns:r="http://schemas.openxmlformats.org/officeDocument/2006/relationships" xmlns:p="http://schemas.openxmlformats.org/presentationml/2006/main" preserve="1" userDrawn="1">
  <p:cSld name="78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0" y="2055813"/>
            <a:ext cx="3357563" cy="1733550"/>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0" y="4005264"/>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552602439"/>
      </p:ext>
    </p:extLst>
  </p:cSld>
  <p:clrMapOvr>
    <a:masterClrMapping/>
  </p:clrMapOvr>
  <p:timing>
    <p:tnLst>
      <p:par>
        <p:cTn id="1" dur="indefinite" restart="never" nodeType="tmRoot"/>
      </p:par>
    </p:tnLst>
  </p:timing>
</p:sldLayout>
</file>

<file path=ppt/slideLayouts/slideLayout1622.xml><?xml version="1.0" encoding="utf-8"?>
<p:sldLayout xmlns:a="http://schemas.openxmlformats.org/drawingml/2006/main" xmlns:r="http://schemas.openxmlformats.org/officeDocument/2006/relationships" xmlns:p="http://schemas.openxmlformats.org/presentationml/2006/main" preserve="1" userDrawn="1">
  <p:cSld name="79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1"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792060788"/>
      </p:ext>
    </p:extLst>
  </p:cSld>
  <p:clrMapOvr>
    <a:masterClrMapping/>
  </p:clrMapOvr>
  <p:timing>
    <p:tnLst>
      <p:par>
        <p:cTn id="1" dur="indefinite" restart="never" nodeType="tmRoot"/>
      </p:par>
    </p:tnLst>
  </p:timing>
</p:sldLayout>
</file>

<file path=ppt/slideLayouts/slideLayout1623.xml><?xml version="1.0" encoding="utf-8"?>
<p:sldLayout xmlns:a="http://schemas.openxmlformats.org/drawingml/2006/main" xmlns:r="http://schemas.openxmlformats.org/officeDocument/2006/relationships" xmlns:p="http://schemas.openxmlformats.org/presentationml/2006/main" preserve="1" userDrawn="1">
  <p:cSld name="80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0"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4"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1207494990"/>
      </p:ext>
    </p:extLst>
  </p:cSld>
  <p:clrMapOvr>
    <a:masterClrMapping/>
  </p:clrMapOvr>
  <p:timing>
    <p:tnLst>
      <p:par>
        <p:cTn id="1" dur="indefinite" restart="never" nodeType="tmRoot"/>
      </p:par>
    </p:tnLst>
  </p:timing>
</p:sldLayout>
</file>

<file path=ppt/slideLayouts/slideLayout1624.xml><?xml version="1.0" encoding="utf-8"?>
<p:sldLayout xmlns:a="http://schemas.openxmlformats.org/drawingml/2006/main" xmlns:r="http://schemas.openxmlformats.org/officeDocument/2006/relationships" xmlns:p="http://schemas.openxmlformats.org/presentationml/2006/main" preserve="1" userDrawn="1">
  <p:cSld name="81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7" y="1882720"/>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4019785412"/>
      </p:ext>
    </p:extLst>
  </p:cSld>
  <p:clrMapOvr>
    <a:masterClrMapping/>
  </p:clrMapOvr>
  <p:timing>
    <p:tnLst>
      <p:par>
        <p:cTn id="1" dur="indefinite" restart="never" nodeType="tmRoot"/>
      </p:par>
    </p:tnLst>
  </p:timing>
</p:sldLayout>
</file>

<file path=ppt/slideLayouts/slideLayout1625.xml><?xml version="1.0" encoding="utf-8"?>
<p:sldLayout xmlns:a="http://schemas.openxmlformats.org/drawingml/2006/main" xmlns:r="http://schemas.openxmlformats.org/officeDocument/2006/relationships" xmlns:p="http://schemas.openxmlformats.org/presentationml/2006/main" preserve="1" userDrawn="1">
  <p:cSld name="82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168923218"/>
      </p:ext>
    </p:extLst>
  </p:cSld>
  <p:clrMapOvr>
    <a:masterClrMapping/>
  </p:clrMapOvr>
  <p:timing>
    <p:tnLst>
      <p:par>
        <p:cTn id="1" dur="indefinite" restart="never" nodeType="tmRoot"/>
      </p:par>
    </p:tnLst>
  </p:timing>
</p:sldLayout>
</file>

<file path=ppt/slideLayouts/slideLayout1626.xml><?xml version="1.0" encoding="utf-8"?>
<p:sldLayout xmlns:a="http://schemas.openxmlformats.org/drawingml/2006/main" xmlns:r="http://schemas.openxmlformats.org/officeDocument/2006/relationships" xmlns:p="http://schemas.openxmlformats.org/presentationml/2006/main" preserve="1" userDrawn="1">
  <p:cSld name="83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4"/>
            <a:ext cx="4869098"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646966324"/>
      </p:ext>
    </p:extLst>
  </p:cSld>
  <p:clrMapOvr>
    <a:masterClrMapping/>
  </p:clrMapOvr>
  <p:timing>
    <p:tnLst>
      <p:par>
        <p:cTn id="1" dur="indefinite" restart="never" nodeType="tmRoot"/>
      </p:par>
    </p:tnLst>
  </p:timing>
</p:sldLayout>
</file>

<file path=ppt/slideLayouts/slideLayout1627.xml><?xml version="1.0" encoding="utf-8"?>
<p:sldLayout xmlns:a="http://schemas.openxmlformats.org/drawingml/2006/main" xmlns:r="http://schemas.openxmlformats.org/officeDocument/2006/relationships" xmlns:p="http://schemas.openxmlformats.org/presentationml/2006/main" userDrawn="1">
  <p:cSld name="8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a:cs typeface="Arial" panose="020B0604020202020204" pitchFamily="34" charset="0"/>
              </a:rPr>
              <a:pPr defTabSz="914400">
                <a:defRPr/>
              </a:pPr>
              <a:t>2025/3/9</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914400">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a:cs typeface="Arial" panose="020B0604020202020204" pitchFamily="34" charset="0"/>
              </a:rPr>
              <a:pPr defTabSz="914400">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4182862512"/>
      </p:ext>
    </p:extLst>
  </p:cSld>
  <p:clrMapOvr>
    <a:masterClrMapping/>
  </p:clrMapOvr>
</p:sldLayout>
</file>

<file path=ppt/slideLayouts/slideLayout1628.xml><?xml version="1.0" encoding="utf-8"?>
<p:sldLayout xmlns:a="http://schemas.openxmlformats.org/drawingml/2006/main" xmlns:r="http://schemas.openxmlformats.org/officeDocument/2006/relationships" xmlns:p="http://schemas.openxmlformats.org/presentationml/2006/main" preserve="1" userDrawn="1">
  <p:cSld name="3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820731660"/>
      </p:ext>
    </p:extLst>
  </p:cSld>
  <p:clrMapOvr>
    <a:masterClrMapping/>
  </p:clrMapOvr>
  <p:timing>
    <p:tnLst>
      <p:par>
        <p:cTn id="1" dur="indefinite" restart="never" nodeType="tmRoot"/>
      </p:par>
    </p:tnLst>
  </p:timing>
</p:sldLayout>
</file>

<file path=ppt/slideLayouts/slideLayout1629.xml><?xml version="1.0" encoding="utf-8"?>
<p:sldLayout xmlns:a="http://schemas.openxmlformats.org/drawingml/2006/main" xmlns:r="http://schemas.openxmlformats.org/officeDocument/2006/relationships" xmlns:p="http://schemas.openxmlformats.org/presentationml/2006/main" userDrawn="1">
  <p:cSld name="8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a:cs typeface="Arial" panose="020B0604020202020204" pitchFamily="34" charset="0"/>
              </a:rPr>
              <a:pPr defTabSz="914400">
                <a:defRPr/>
              </a:pPr>
              <a:t>2025/3/9</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914400">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a:cs typeface="Arial" panose="020B0604020202020204" pitchFamily="34" charset="0"/>
              </a:rPr>
              <a:pPr defTabSz="914400">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4228722093"/>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2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024087930"/>
      </p:ext>
    </p:extLst>
  </p:cSld>
  <p:clrMapOvr>
    <a:masterClrMapping/>
  </p:clrMapOvr>
  <p:timing>
    <p:tnLst>
      <p:par>
        <p:cTn id="1" dur="indefinite" restart="never" nodeType="tmRoot"/>
      </p:par>
    </p:tnLst>
  </p:timing>
</p:sldLayout>
</file>

<file path=ppt/slideLayouts/slideLayout1630.xml><?xml version="1.0" encoding="utf-8"?>
<p:sldLayout xmlns:a="http://schemas.openxmlformats.org/drawingml/2006/main" xmlns:r="http://schemas.openxmlformats.org/officeDocument/2006/relationships" xmlns:p="http://schemas.openxmlformats.org/presentationml/2006/main" preserve="1" userDrawn="1">
  <p:cSld name="3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268829196"/>
      </p:ext>
    </p:extLst>
  </p:cSld>
  <p:clrMapOvr>
    <a:masterClrMapping/>
  </p:clrMapOvr>
  <p:timing>
    <p:tnLst>
      <p:par>
        <p:cTn id="1" dur="indefinite" restart="never" nodeType="tmRoot"/>
      </p:par>
    </p:tnLst>
  </p:timing>
</p:sldLayout>
</file>

<file path=ppt/slideLayouts/slideLayout1631.xml><?xml version="1.0" encoding="utf-8"?>
<p:sldLayout xmlns:a="http://schemas.openxmlformats.org/drawingml/2006/main" xmlns:r="http://schemas.openxmlformats.org/officeDocument/2006/relationships" xmlns:p="http://schemas.openxmlformats.org/presentationml/2006/main" userDrawn="1">
  <p:cSld name="8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a:cs typeface="Arial" panose="020B0604020202020204" pitchFamily="34" charset="0"/>
              </a:rPr>
              <a:pPr defTabSz="914400">
                <a:defRPr/>
              </a:pPr>
              <a:t>2025/3/9</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914400">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a:cs typeface="Arial" panose="020B0604020202020204" pitchFamily="34" charset="0"/>
              </a:rPr>
              <a:pPr defTabSz="914400">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756241878"/>
      </p:ext>
    </p:extLst>
  </p:cSld>
  <p:clrMapOvr>
    <a:masterClrMapping/>
  </p:clrMapOvr>
</p:sldLayout>
</file>

<file path=ppt/slideLayouts/slideLayout1632.xml><?xml version="1.0" encoding="utf-8"?>
<p:sldLayout xmlns:a="http://schemas.openxmlformats.org/drawingml/2006/main" xmlns:r="http://schemas.openxmlformats.org/officeDocument/2006/relationships" xmlns:p="http://schemas.openxmlformats.org/presentationml/2006/main" preserve="1" userDrawn="1">
  <p:cSld name="3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70280955"/>
      </p:ext>
    </p:extLst>
  </p:cSld>
  <p:clrMapOvr>
    <a:masterClrMapping/>
  </p:clrMapOvr>
  <p:timing>
    <p:tnLst>
      <p:par>
        <p:cTn id="1" dur="indefinite" restart="never" nodeType="tmRoot"/>
      </p:par>
    </p:tnLst>
  </p:timing>
</p:sldLayout>
</file>

<file path=ppt/slideLayouts/slideLayout1633.xml><?xml version="1.0" encoding="utf-8"?>
<p:sldLayout xmlns:a="http://schemas.openxmlformats.org/drawingml/2006/main" xmlns:r="http://schemas.openxmlformats.org/officeDocument/2006/relationships" xmlns:p="http://schemas.openxmlformats.org/presentationml/2006/main" userDrawn="1">
  <p:cSld name="8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a:cs typeface="Arial" panose="020B0604020202020204" pitchFamily="34" charset="0"/>
              </a:rPr>
              <a:pPr defTabSz="914400">
                <a:defRPr/>
              </a:pPr>
              <a:t>2025/3/9</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914400">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a:cs typeface="Arial" panose="020B0604020202020204" pitchFamily="34" charset="0"/>
              </a:rPr>
              <a:pPr defTabSz="914400">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66402368"/>
      </p:ext>
    </p:extLst>
  </p:cSld>
  <p:clrMapOvr>
    <a:masterClrMapping/>
  </p:clrMapOvr>
</p:sldLayout>
</file>

<file path=ppt/slideLayouts/slideLayout1634.xml><?xml version="1.0" encoding="utf-8"?>
<p:sldLayout xmlns:a="http://schemas.openxmlformats.org/drawingml/2006/main" xmlns:r="http://schemas.openxmlformats.org/officeDocument/2006/relationships" xmlns:p="http://schemas.openxmlformats.org/presentationml/2006/main" preserve="1" userDrawn="1">
  <p:cSld name="3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714776924"/>
      </p:ext>
    </p:extLst>
  </p:cSld>
  <p:clrMapOvr>
    <a:masterClrMapping/>
  </p:clrMapOvr>
  <p:timing>
    <p:tnLst>
      <p:par>
        <p:cTn id="1" dur="indefinite" restart="never" nodeType="tmRoot"/>
      </p:par>
    </p:tnLst>
  </p:timing>
</p:sldLayout>
</file>

<file path=ppt/slideLayouts/slideLayout1635.xml><?xml version="1.0" encoding="utf-8"?>
<p:sldLayout xmlns:a="http://schemas.openxmlformats.org/drawingml/2006/main" xmlns:r="http://schemas.openxmlformats.org/officeDocument/2006/relationships" xmlns:p="http://schemas.openxmlformats.org/presentationml/2006/main" userDrawn="1">
  <p:cSld name="8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a:cs typeface="Arial" panose="020B0604020202020204" pitchFamily="34" charset="0"/>
              </a:rPr>
              <a:pPr defTabSz="914400">
                <a:defRPr/>
              </a:pPr>
              <a:t>2025/3/9</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914400">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a:cs typeface="Arial" panose="020B0604020202020204" pitchFamily="34" charset="0"/>
              </a:rPr>
              <a:pPr defTabSz="914400">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561418450"/>
      </p:ext>
    </p:extLst>
  </p:cSld>
  <p:clrMapOvr>
    <a:masterClrMapping/>
  </p:clrMapOvr>
</p:sldLayout>
</file>

<file path=ppt/slideLayouts/slideLayout1636.xml><?xml version="1.0" encoding="utf-8"?>
<p:sldLayout xmlns:a="http://schemas.openxmlformats.org/drawingml/2006/main" xmlns:r="http://schemas.openxmlformats.org/officeDocument/2006/relationships" xmlns:p="http://schemas.openxmlformats.org/presentationml/2006/main" preserve="1" userDrawn="1">
  <p:cSld name="3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169442622"/>
      </p:ext>
    </p:extLst>
  </p:cSld>
  <p:clrMapOvr>
    <a:masterClrMapping/>
  </p:clrMapOvr>
  <p:timing>
    <p:tnLst>
      <p:par>
        <p:cTn id="1" dur="indefinite" restart="never" nodeType="tmRoot"/>
      </p:par>
    </p:tnLst>
  </p:timing>
</p:sldLayout>
</file>

<file path=ppt/slideLayouts/slideLayout1637.xml><?xml version="1.0" encoding="utf-8"?>
<p:sldLayout xmlns:a="http://schemas.openxmlformats.org/drawingml/2006/main" xmlns:r="http://schemas.openxmlformats.org/officeDocument/2006/relationships" xmlns:p="http://schemas.openxmlformats.org/presentationml/2006/main" userDrawn="1">
  <p:cSld name="89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0"/>
            <a:ext cx="2743200" cy="365125"/>
          </a:xfrm>
          <a:prstGeom prst="rect">
            <a:avLst/>
          </a:prstGeom>
        </p:spPr>
        <p:txBody>
          <a:bodyPr/>
          <a:lstStyle/>
          <a:p>
            <a:pPr defTabSz="914400"/>
            <a:fld id="{32BF82D2-7A68-459D-A996-9BDDA2518FA4}" type="datetimeFigureOut">
              <a:rPr lang="zh-CN" altLang="en-US" smtClean="0">
                <a:solidFill>
                  <a:prstClr val="black">
                    <a:tint val="75000"/>
                  </a:prstClr>
                </a:solidFill>
                <a:cs typeface="Arial" panose="020B0604020202020204" pitchFamily="34" charset="0"/>
              </a:rPr>
              <a:pPr defTabSz="914400"/>
              <a:t>2025/3/9</a:t>
            </a:fld>
            <a:endParaRPr lang="zh-CN" altLang="en-US">
              <a:solidFill>
                <a:prstClr val="black">
                  <a:tint val="75000"/>
                </a:prstClr>
              </a:solidFill>
              <a:cs typeface="Arial" panose="020B0604020202020204" pitchFamily="34" charset="0"/>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defTabSz="914400"/>
            <a:endParaRPr lang="zh-CN" altLang="en-US">
              <a:solidFill>
                <a:prstClr val="black">
                  <a:tint val="75000"/>
                </a:prstClr>
              </a:solidFill>
              <a:cs typeface="Arial" panose="020B0604020202020204" pitchFamily="34" charset="0"/>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defTabSz="914400"/>
            <a:fld id="{3E01EE5D-26FB-46D5-A381-ECFB35BF1D34}" type="slidenum">
              <a:rPr lang="zh-CN" altLang="en-US" smtClean="0">
                <a:solidFill>
                  <a:prstClr val="black">
                    <a:tint val="75000"/>
                  </a:prstClr>
                </a:solidFill>
                <a:cs typeface="Arial" panose="020B0604020202020204" pitchFamily="34" charset="0"/>
              </a:rPr>
              <a:pPr defTabSz="914400"/>
              <a:t>‹#›</a:t>
            </a:fld>
            <a:endParaRPr lang="zh-CN" altLang="en-US">
              <a:solidFill>
                <a:prstClr val="black">
                  <a:tint val="75000"/>
                </a:prstClr>
              </a:solidFill>
              <a:cs typeface="Arial" panose="020B0604020202020204" pitchFamily="34" charset="0"/>
            </a:endParaRPr>
          </a:p>
        </p:txBody>
      </p:sp>
    </p:spTree>
    <p:extLst>
      <p:ext uri="{BB962C8B-B14F-4D97-AF65-F5344CB8AC3E}">
        <p14:creationId xmlns:p14="http://schemas.microsoft.com/office/powerpoint/2010/main" val="3498164914"/>
      </p:ext>
    </p:extLst>
  </p:cSld>
  <p:clrMapOvr>
    <a:masterClrMapping/>
  </p:clrMapOvr>
  <p:timing>
    <p:tnLst>
      <p:par>
        <p:cTn id="1" dur="indefinite" restart="never" nodeType="tmRoot"/>
      </p:par>
    </p:tnLst>
  </p:timing>
</p:sldLayout>
</file>

<file path=ppt/slideLayouts/slideLayout1638.xml><?xml version="1.0" encoding="utf-8"?>
<p:sldLayout xmlns:a="http://schemas.openxmlformats.org/drawingml/2006/main" xmlns:r="http://schemas.openxmlformats.org/officeDocument/2006/relationships" xmlns:p="http://schemas.openxmlformats.org/presentationml/2006/main" userDrawn="1">
  <p:cSld name="9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a:solidFill>
                  <a:prstClr val="black">
                    <a:tint val="75000"/>
                  </a:prstClr>
                </a:solidFill>
                <a:cs typeface="+mn-cs"/>
              </a:defRPr>
            </a:lvl1pPr>
          </a:lstStyle>
          <a:p>
            <a:pPr defTabSz="914400">
              <a:defRPr/>
            </a:pPr>
            <a:fld id="{0C6303A0-9065-42AF-906A-DE1E800FE257}" type="datetimeFigureOut">
              <a:rPr lang="zh-CN" altLang="en-US"/>
              <a:pPr defTabSz="914400">
                <a:defRPr/>
              </a:pPr>
              <a:t>2025/3/9</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cs typeface="+mn-cs"/>
              </a:defRPr>
            </a:lvl1pPr>
          </a:lstStyle>
          <a:p>
            <a:pPr defTabSz="9144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cs typeface="+mn-cs"/>
              </a:defRPr>
            </a:lvl1pPr>
          </a:lstStyle>
          <a:p>
            <a:pPr defTabSz="914400">
              <a:defRPr/>
            </a:pPr>
            <a:fld id="{2AD3D7CA-7BD8-4738-B6AB-718737AA462A}" type="slidenum">
              <a:rPr lang="zh-CN" altLang="en-US"/>
              <a:pPr defTabSz="914400">
                <a:defRPr/>
              </a:pPr>
              <a:t>‹#›</a:t>
            </a:fld>
            <a:endParaRPr lang="zh-CN" altLang="en-US"/>
          </a:p>
        </p:txBody>
      </p:sp>
    </p:spTree>
    <p:extLst>
      <p:ext uri="{BB962C8B-B14F-4D97-AF65-F5344CB8AC3E}">
        <p14:creationId xmlns:p14="http://schemas.microsoft.com/office/powerpoint/2010/main" val="1288432165"/>
      </p:ext>
    </p:extLst>
  </p:cSld>
  <p:clrMapOvr>
    <a:masterClrMapping/>
  </p:clrMapOvr>
</p:sldLayout>
</file>

<file path=ppt/slideLayouts/slideLayout1639.xml><?xml version="1.0" encoding="utf-8"?>
<p:sldLayout xmlns:a="http://schemas.openxmlformats.org/drawingml/2006/main" xmlns:r="http://schemas.openxmlformats.org/officeDocument/2006/relationships" xmlns:p="http://schemas.openxmlformats.org/presentationml/2006/main" preserve="1" userDrawn="1">
  <p:cSld name="5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0"/>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59312984"/>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userDrawn="1">
  <p:cSld name="7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1218072">
              <a:defRPr/>
            </a:pPr>
            <a:fld id="{39ADED8E-4E0B-498D-B715-B157A890E4DE}" type="datetimeFigureOut">
              <a:rPr lang="zh-CN" altLang="en-US" smtClean="0">
                <a:cs typeface="Arial" panose="020B0604020202020204" pitchFamily="34" charset="0"/>
              </a:rPr>
              <a:pPr defTabSz="1218072">
                <a:defRPr/>
              </a:pPr>
              <a:t>2025/3/9</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1218072">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1218072">
              <a:defRPr/>
            </a:pPr>
            <a:fld id="{18634F15-13D2-4C0D-99FD-67E8D2F909DD}" type="slidenum">
              <a:rPr lang="zh-CN" altLang="en-US" smtClean="0">
                <a:cs typeface="Arial" panose="020B0604020202020204" pitchFamily="34" charset="0"/>
              </a:rPr>
              <a:pPr defTabSz="1218072">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2116630340"/>
      </p:ext>
    </p:extLst>
  </p:cSld>
  <p:clrMapOvr>
    <a:masterClrMapping/>
  </p:clrMapOvr>
</p:sldLayout>
</file>

<file path=ppt/slideLayouts/slideLayout1640.xml><?xml version="1.0" encoding="utf-8"?>
<p:sldLayout xmlns:a="http://schemas.openxmlformats.org/drawingml/2006/main" xmlns:r="http://schemas.openxmlformats.org/officeDocument/2006/relationships" xmlns:p="http://schemas.openxmlformats.org/presentationml/2006/main" preserve="1" userDrawn="1">
  <p:cSld name="7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0" y="1"/>
            <a:ext cx="12700001" cy="6878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89420205"/>
      </p:ext>
    </p:extLst>
  </p:cSld>
  <p:clrMapOvr>
    <a:masterClrMapping/>
  </p:clrMapOvr>
</p:sldLayout>
</file>

<file path=ppt/slideLayouts/slideLayout1641.xml><?xml version="1.0" encoding="utf-8"?>
<p:sldLayout xmlns:a="http://schemas.openxmlformats.org/drawingml/2006/main" xmlns:r="http://schemas.openxmlformats.org/officeDocument/2006/relationships" xmlns:p="http://schemas.openxmlformats.org/presentationml/2006/main" preserve="1" userDrawn="1">
  <p:cSld name="5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3"/>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28605837"/>
      </p:ext>
    </p:extLst>
  </p:cSld>
  <p:clrMapOvr>
    <a:masterClrMapping/>
  </p:clrMapOvr>
</p:sldLayout>
</file>

<file path=ppt/slideLayouts/slideLayout1642.xml><?xml version="1.0" encoding="utf-8"?>
<p:sldLayout xmlns:a="http://schemas.openxmlformats.org/drawingml/2006/main" xmlns:r="http://schemas.openxmlformats.org/officeDocument/2006/relationships" xmlns:p="http://schemas.openxmlformats.org/presentationml/2006/main" userDrawn="1">
  <p:cSld name="9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400">
              <a:defRPr/>
            </a:pPr>
            <a:fld id="{3ACFC516-0EBD-4852-9DFD-FFC809B16810}" type="datetimeFigureOut">
              <a:rPr lang="zh-CN" altLang="en-US"/>
              <a:pPr defTabSz="914400">
                <a:defRPr/>
              </a:pPr>
              <a:t>2025/3/9</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4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400">
              <a:defRPr/>
            </a:pPr>
            <a:fld id="{855DB59F-0B7A-4009-ADD8-CBB6E0E22669}" type="slidenum">
              <a:rPr lang="zh-CN" altLang="en-US"/>
              <a:pPr defTabSz="914400">
                <a:defRPr/>
              </a:pPr>
              <a:t>‹#›</a:t>
            </a:fld>
            <a:endParaRPr lang="zh-CN" altLang="en-US"/>
          </a:p>
        </p:txBody>
      </p:sp>
    </p:spTree>
    <p:extLst>
      <p:ext uri="{BB962C8B-B14F-4D97-AF65-F5344CB8AC3E}">
        <p14:creationId xmlns:p14="http://schemas.microsoft.com/office/powerpoint/2010/main" val="3701723174"/>
      </p:ext>
    </p:extLst>
  </p:cSld>
  <p:clrMapOvr>
    <a:masterClrMapping/>
  </p:clrMapOvr>
</p:sldLayout>
</file>

<file path=ppt/slideLayouts/slideLayout1643.xml><?xml version="1.0" encoding="utf-8"?>
<p:sldLayout xmlns:a="http://schemas.openxmlformats.org/drawingml/2006/main" xmlns:r="http://schemas.openxmlformats.org/officeDocument/2006/relationships" xmlns:p="http://schemas.openxmlformats.org/presentationml/2006/main" userDrawn="1">
  <p:cSld name="9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a:cs typeface="Arial" panose="020B0604020202020204" pitchFamily="34" charset="0"/>
              </a:rPr>
              <a:pPr defTabSz="914400">
                <a:defRPr/>
              </a:pPr>
              <a:t>2025/3/9</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914400">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a:cs typeface="Arial" panose="020B0604020202020204" pitchFamily="34" charset="0"/>
              </a:rPr>
              <a:pPr defTabSz="914400">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4098977498"/>
      </p:ext>
    </p:extLst>
  </p:cSld>
  <p:clrMapOvr>
    <a:masterClrMapping/>
  </p:clrMapOvr>
</p:sldLayout>
</file>

<file path=ppt/slideLayouts/slideLayout1644.xml><?xml version="1.0" encoding="utf-8"?>
<p:sldLayout xmlns:a="http://schemas.openxmlformats.org/drawingml/2006/main" xmlns:r="http://schemas.openxmlformats.org/officeDocument/2006/relationships" xmlns:p="http://schemas.openxmlformats.org/presentationml/2006/main" userDrawn="1">
  <p:cSld name="8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785258236"/>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645.xml><?xml version="1.0" encoding="utf-8"?>
<p:sldLayout xmlns:a="http://schemas.openxmlformats.org/drawingml/2006/main" xmlns:r="http://schemas.openxmlformats.org/officeDocument/2006/relationships" xmlns:p="http://schemas.openxmlformats.org/presentationml/2006/main" userDrawn="1">
  <p:cSld name="9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a:solidFill>
                  <a:prstClr val="black">
                    <a:tint val="75000"/>
                  </a:prstClr>
                </a:solidFill>
              </a:defRPr>
            </a:lvl1pPr>
          </a:lstStyle>
          <a:p>
            <a:pPr defTabSz="914400">
              <a:defRPr/>
            </a:pPr>
            <a:fld id="{233108B3-3C5F-434E-B7C6-124BB30C5988}" type="datetimeFigureOut">
              <a:rPr lang="zh-CN" altLang="en-US">
                <a:cs typeface="Arial" panose="020B0604020202020204" pitchFamily="34" charset="0"/>
              </a:rPr>
              <a:pPr defTabSz="914400">
                <a:defRPr/>
              </a:pPr>
              <a:t>2025/3/9</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914400">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914400">
              <a:defRPr/>
            </a:pPr>
            <a:fld id="{0FCC38CE-CFED-41E2-93E2-A213294AFB8B}" type="slidenum">
              <a:rPr lang="zh-CN" altLang="en-US">
                <a:cs typeface="Arial" panose="020B0604020202020204" pitchFamily="34" charset="0"/>
              </a:rPr>
              <a:pPr defTabSz="914400">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2950282568"/>
      </p:ext>
    </p:extLst>
  </p:cSld>
  <p:clrMapOvr>
    <a:masterClrMapping/>
  </p:clrMapOvr>
</p:sldLayout>
</file>

<file path=ppt/slideLayouts/slideLayout1646.xml><?xml version="1.0" encoding="utf-8"?>
<p:sldLayout xmlns:a="http://schemas.openxmlformats.org/drawingml/2006/main" xmlns:r="http://schemas.openxmlformats.org/officeDocument/2006/relationships" xmlns:p="http://schemas.openxmlformats.org/presentationml/2006/main" type="twoObj">
  <p:cSld name="2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609600" y="6245225"/>
            <a:ext cx="2844800" cy="476250"/>
          </a:xfrm>
          <a:prstGeom prst="rect">
            <a:avLst/>
          </a:prstGeom>
        </p:spPr>
        <p:txBody>
          <a:bodyPr/>
          <a:lstStyle>
            <a:lvl1pPr>
              <a:defRPr/>
            </a:lvl1pPr>
          </a:lstStyle>
          <a:p>
            <a:pPr defTabSz="914400" eaLnBrk="0" fontAlgn="base" hangingPunct="0">
              <a:spcBef>
                <a:spcPct val="0"/>
              </a:spcBef>
              <a:spcAft>
                <a:spcPct val="0"/>
              </a:spcAft>
            </a:pPr>
            <a:endParaRPr lang="en-US">
              <a:solidFill>
                <a:srgbClr val="000000"/>
              </a:solidFill>
              <a:latin typeface="Arial" panose="020B0604020202020204" pitchFamily="34" charset="0"/>
              <a:cs typeface="Arial" panose="020B0604020202020204" pitchFamily="34" charset="0"/>
            </a:endParaRPr>
          </a:p>
        </p:txBody>
      </p:sp>
      <p:sp>
        <p:nvSpPr>
          <p:cNvPr id="6" name="Footer Placeholder 5"/>
          <p:cNvSpPr>
            <a:spLocks noGrp="1"/>
          </p:cNvSpPr>
          <p:nvPr>
            <p:ph type="ftr" sz="quarter" idx="11"/>
          </p:nvPr>
        </p:nvSpPr>
        <p:spPr>
          <a:xfrm>
            <a:off x="4165600" y="6245225"/>
            <a:ext cx="3860800" cy="476250"/>
          </a:xfrm>
          <a:prstGeom prst="rect">
            <a:avLst/>
          </a:prstGeom>
        </p:spPr>
        <p:txBody>
          <a:bodyPr/>
          <a:lstStyle>
            <a:lvl1pPr>
              <a:defRPr/>
            </a:lvl1pPr>
          </a:lstStyle>
          <a:p>
            <a:pPr defTabSz="914400" eaLnBrk="0" fontAlgn="base" hangingPunct="0">
              <a:spcBef>
                <a:spcPct val="0"/>
              </a:spcBef>
              <a:spcAft>
                <a:spcPct val="0"/>
              </a:spcAft>
            </a:pPr>
            <a:endParaRPr lang="en-US">
              <a:solidFill>
                <a:srgbClr val="000000"/>
              </a:solidFill>
              <a:latin typeface="Arial" panose="020B0604020202020204" pitchFamily="34" charset="0"/>
              <a:cs typeface="Arial" panose="020B0604020202020204" pitchFamily="34" charset="0"/>
            </a:endParaRPr>
          </a:p>
        </p:txBody>
      </p:sp>
      <p:sp>
        <p:nvSpPr>
          <p:cNvPr id="7" name="Slide Number Placeholder 6"/>
          <p:cNvSpPr>
            <a:spLocks noGrp="1"/>
          </p:cNvSpPr>
          <p:nvPr>
            <p:ph type="sldNum" sz="quarter" idx="12"/>
          </p:nvPr>
        </p:nvSpPr>
        <p:spPr>
          <a:xfrm>
            <a:off x="8737600" y="6245225"/>
            <a:ext cx="2844800" cy="476250"/>
          </a:xfrm>
          <a:prstGeom prst="rect">
            <a:avLst/>
          </a:prstGeom>
        </p:spPr>
        <p:txBody>
          <a:bodyPr/>
          <a:lstStyle>
            <a:lvl1pPr>
              <a:defRPr/>
            </a:lvl1pPr>
          </a:lstStyle>
          <a:p>
            <a:pPr defTabSz="914400" eaLnBrk="0" fontAlgn="base" hangingPunct="0">
              <a:spcBef>
                <a:spcPct val="0"/>
              </a:spcBef>
              <a:spcAft>
                <a:spcPct val="0"/>
              </a:spcAft>
            </a:pPr>
            <a:fld id="{49336997-C3F8-49F0-B3DC-C239357ADAE0}" type="slidenum">
              <a:rPr lang="en-US">
                <a:solidFill>
                  <a:srgbClr val="000000"/>
                </a:solidFill>
                <a:latin typeface="Arial" panose="020B0604020202020204" pitchFamily="34" charset="0"/>
                <a:cs typeface="Arial" panose="020B0604020202020204" pitchFamily="34" charset="0"/>
              </a:rPr>
              <a:pPr defTabSz="914400" eaLnBrk="0" fontAlgn="base" hangingPunct="0">
                <a:spcBef>
                  <a:spcPct val="0"/>
                </a:spcBef>
                <a:spcAft>
                  <a:spcPct val="0"/>
                </a:spcAft>
              </a:pPr>
              <a:t>‹#›</a:t>
            </a:fld>
            <a:endParaRPr lang="en-US">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74774374"/>
      </p:ext>
    </p:extLst>
  </p:cSld>
  <p:clrMapOvr>
    <a:masterClrMapping/>
  </p:clrMapOvr>
</p:sldLayout>
</file>

<file path=ppt/slideLayouts/slideLayout1647.xml><?xml version="1.0" encoding="utf-8"?>
<p:sldLayout xmlns:a="http://schemas.openxmlformats.org/drawingml/2006/main" xmlns:r="http://schemas.openxmlformats.org/officeDocument/2006/relationships" xmlns:p="http://schemas.openxmlformats.org/presentationml/2006/main" preserve="1" userDrawn="1">
  <p:cSld name="3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820462762"/>
      </p:ext>
    </p:extLst>
  </p:cSld>
  <p:clrMapOvr>
    <a:masterClrMapping/>
  </p:clrMapOvr>
  <p:timing>
    <p:tnLst>
      <p:par>
        <p:cTn id="1" dur="indefinite" restart="never" nodeType="tmRoot"/>
      </p:par>
    </p:tnLst>
  </p:timing>
</p:sldLayout>
</file>

<file path=ppt/slideLayouts/slideLayout1648.xml><?xml version="1.0" encoding="utf-8"?>
<p:sldLayout xmlns:a="http://schemas.openxmlformats.org/drawingml/2006/main" xmlns:r="http://schemas.openxmlformats.org/officeDocument/2006/relationships" xmlns:p="http://schemas.openxmlformats.org/presentationml/2006/main" userDrawn="1">
  <p:cSld name="9_标题和内容">
    <p:spTree>
      <p:nvGrpSpPr>
        <p:cNvPr id="1" name=""/>
        <p:cNvGrpSpPr/>
        <p:nvPr/>
      </p:nvGrpSpPr>
      <p:grpSpPr>
        <a:xfrm>
          <a:off x="0" y="0"/>
          <a:ext cx="0" cy="0"/>
          <a:chOff x="0" y="0"/>
          <a:chExt cx="0" cy="0"/>
        </a:xfrm>
      </p:grpSpPr>
      <p:sp>
        <p:nvSpPr>
          <p:cNvPr id="2" name="日期占位符 3">
            <a:extLst>
              <a:ext uri="{FF2B5EF4-FFF2-40B4-BE49-F238E27FC236}">
                <a16:creationId xmlns="" xmlns:a16="http://schemas.microsoft.com/office/drawing/2014/main" id="{32DA043D-39A3-4437-8A68-D8ABB9645D5B}"/>
              </a:ext>
            </a:extLst>
          </p:cNvPr>
          <p:cNvSpPr>
            <a:spLocks noGrp="1"/>
          </p:cNvSpPr>
          <p:nvPr>
            <p:ph type="dt" sz="half" idx="10"/>
          </p:nvPr>
        </p:nvSpPr>
        <p:spPr>
          <a:xfrm>
            <a:off x="7205133" y="6041362"/>
            <a:ext cx="911939" cy="365125"/>
          </a:xfrm>
          <a:prstGeom prst="rect">
            <a:avLst/>
          </a:prstGeom>
        </p:spPr>
        <p:txBody>
          <a:bodyPr/>
          <a:lstStyle>
            <a:lvl1pPr>
              <a:defRPr/>
            </a:lvl1pPr>
          </a:lstStyle>
          <a:p>
            <a:pPr defTabSz="914400" eaLnBrk="0" fontAlgn="base" hangingPunct="0">
              <a:spcBef>
                <a:spcPct val="0"/>
              </a:spcBef>
              <a:spcAft>
                <a:spcPct val="0"/>
              </a:spcAft>
              <a:defRPr/>
            </a:pPr>
            <a:fld id="{2BCC7A12-A6F8-4B29-B1F6-EFE54D85C9A3}" type="datetimeFigureOut">
              <a:rPr lang="zh-CN" altLang="en-US">
                <a:solidFill>
                  <a:prstClr val="black">
                    <a:tint val="75000"/>
                  </a:prstClr>
                </a:solidFill>
                <a:latin typeface="Arial" panose="020B0604020202020204" pitchFamily="34" charset="0"/>
                <a:cs typeface="Arial" panose="020B0604020202020204" pitchFamily="34" charset="0"/>
              </a:rPr>
              <a:pPr defTabSz="914400" eaLnBrk="0" fontAlgn="base" hangingPunct="0">
                <a:spcBef>
                  <a:spcPct val="0"/>
                </a:spcBef>
                <a:spcAft>
                  <a:spcPct val="0"/>
                </a:spcAft>
                <a:defRPr/>
              </a:pPr>
              <a:t>2025/3/9</a:t>
            </a:fld>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3" name="页脚占位符 4">
            <a:extLst>
              <a:ext uri="{FF2B5EF4-FFF2-40B4-BE49-F238E27FC236}">
                <a16:creationId xmlns="" xmlns:a16="http://schemas.microsoft.com/office/drawing/2014/main" id="{6139AD28-9736-4858-A52B-9152D3F05EAC}"/>
              </a:ext>
            </a:extLst>
          </p:cNvPr>
          <p:cNvSpPr>
            <a:spLocks noGrp="1"/>
          </p:cNvSpPr>
          <p:nvPr>
            <p:ph type="ftr" sz="quarter" idx="11"/>
          </p:nvPr>
        </p:nvSpPr>
        <p:spPr>
          <a:xfrm>
            <a:off x="677334" y="6041362"/>
            <a:ext cx="6297612" cy="365125"/>
          </a:xfrm>
          <a:prstGeom prst="rect">
            <a:avLst/>
          </a:prstGeom>
        </p:spPr>
        <p:txBody>
          <a:bodyPr/>
          <a:lstStyle>
            <a:lvl1pPr>
              <a:defRPr/>
            </a:lvl1pPr>
          </a:lstStyle>
          <a:p>
            <a:pPr defTabSz="914400" eaLnBrk="0" fontAlgn="base" hangingPunct="0">
              <a:spcBef>
                <a:spcPct val="0"/>
              </a:spcBef>
              <a:spcAft>
                <a:spcPct val="0"/>
              </a:spcAft>
              <a:defRPr/>
            </a:pPr>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4" name="灯片编号占位符 5">
            <a:extLst>
              <a:ext uri="{FF2B5EF4-FFF2-40B4-BE49-F238E27FC236}">
                <a16:creationId xmlns="" xmlns:a16="http://schemas.microsoft.com/office/drawing/2014/main" id="{5D814785-11A4-4636-9CF4-C38FD20D9094}"/>
              </a:ext>
            </a:extLst>
          </p:cNvPr>
          <p:cNvSpPr>
            <a:spLocks noGrp="1"/>
          </p:cNvSpPr>
          <p:nvPr>
            <p:ph type="sldNum" sz="quarter" idx="12"/>
          </p:nvPr>
        </p:nvSpPr>
        <p:spPr>
          <a:xfrm>
            <a:off x="8590663" y="6041362"/>
            <a:ext cx="683339" cy="365125"/>
          </a:xfrm>
          <a:prstGeom prst="rect">
            <a:avLst/>
          </a:prstGeom>
        </p:spPr>
        <p:txBody>
          <a:bodyPr/>
          <a:lstStyle>
            <a:lvl1pPr>
              <a:defRPr/>
            </a:lvl1pPr>
          </a:lstStyle>
          <a:p>
            <a:pPr defTabSz="914400" eaLnBrk="0" fontAlgn="base" hangingPunct="0">
              <a:spcBef>
                <a:spcPct val="0"/>
              </a:spcBef>
              <a:spcAft>
                <a:spcPct val="0"/>
              </a:spcAft>
              <a:defRPr/>
            </a:pPr>
            <a:fld id="{18CB745E-AF92-4B82-9391-130056807CE7}" type="slidenum">
              <a:rPr lang="zh-CN" altLang="en-US">
                <a:solidFill>
                  <a:srgbClr val="5FCBEF"/>
                </a:solidFill>
                <a:latin typeface="Arial" panose="020B0604020202020204" pitchFamily="34" charset="0"/>
                <a:cs typeface="Arial" panose="020B0604020202020204" pitchFamily="34" charset="0"/>
              </a:rPr>
              <a:pPr defTabSz="914400" eaLnBrk="0" fontAlgn="base" hangingPunct="0">
                <a:spcBef>
                  <a:spcPct val="0"/>
                </a:spcBef>
                <a:spcAft>
                  <a:spcPct val="0"/>
                </a:spcAft>
                <a:defRPr/>
              </a:pPr>
              <a:t>‹#›</a:t>
            </a:fld>
            <a:endParaRPr lang="zh-CN" altLang="en-US">
              <a:solidFill>
                <a:srgbClr val="5FCBE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91122416"/>
      </p:ext>
    </p:extLst>
  </p:cSld>
  <p:clrMapOvr>
    <a:masterClrMapping/>
  </p:clrMapOvr>
  <p:transition spd="slow" advTm="3000">
    <p:random/>
  </p:transition>
</p:sldLayout>
</file>

<file path=ppt/slideLayouts/slideLayout1649.xml><?xml version="1.0" encoding="utf-8"?>
<p:sldLayout xmlns:a="http://schemas.openxmlformats.org/drawingml/2006/main" xmlns:r="http://schemas.openxmlformats.org/officeDocument/2006/relationships" xmlns:p="http://schemas.openxmlformats.org/presentationml/2006/main" userDrawn="1">
  <p:cSld name="2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2776465"/>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2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569210935"/>
      </p:ext>
    </p:extLst>
  </p:cSld>
  <p:clrMapOvr>
    <a:masterClrMapping/>
  </p:clrMapOvr>
  <p:timing>
    <p:tnLst>
      <p:par>
        <p:cTn id="1" dur="indefinite" restart="never" nodeType="tmRoot"/>
      </p:par>
    </p:tnLst>
  </p:timing>
</p:sldLayout>
</file>

<file path=ppt/slideLayouts/slideLayout1650.xml><?xml version="1.0" encoding="utf-8"?>
<p:sldLayout xmlns:a="http://schemas.openxmlformats.org/drawingml/2006/main" xmlns:r="http://schemas.openxmlformats.org/officeDocument/2006/relationships" xmlns:p="http://schemas.openxmlformats.org/presentationml/2006/main" userDrawn="1">
  <p:cSld name="2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96435468"/>
      </p:ext>
    </p:extLst>
  </p:cSld>
  <p:clrMapOvr>
    <a:masterClrMapping/>
  </p:clrMapOvr>
</p:sldLayout>
</file>

<file path=ppt/slideLayouts/slideLayout1651.xml><?xml version="1.0" encoding="utf-8"?>
<p:sldLayout xmlns:a="http://schemas.openxmlformats.org/drawingml/2006/main" xmlns:r="http://schemas.openxmlformats.org/officeDocument/2006/relationships" xmlns:p="http://schemas.openxmlformats.org/presentationml/2006/main" userDrawn="1">
  <p:cSld name="2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66063870"/>
      </p:ext>
    </p:extLst>
  </p:cSld>
  <p:clrMapOvr>
    <a:masterClrMapping/>
  </p:clrMapOvr>
</p:sldLayout>
</file>

<file path=ppt/slideLayouts/slideLayout1652.xml><?xml version="1.0" encoding="utf-8"?>
<p:sldLayout xmlns:a="http://schemas.openxmlformats.org/drawingml/2006/main" xmlns:r="http://schemas.openxmlformats.org/officeDocument/2006/relationships" xmlns:p="http://schemas.openxmlformats.org/presentationml/2006/main" userDrawn="1">
  <p:cSld name="2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664425747"/>
      </p:ext>
    </p:extLst>
  </p:cSld>
  <p:clrMapOvr>
    <a:masterClrMapping/>
  </p:clrMapOvr>
</p:sldLayout>
</file>

<file path=ppt/slideLayouts/slideLayout1653.xml><?xml version="1.0" encoding="utf-8"?>
<p:sldLayout xmlns:a="http://schemas.openxmlformats.org/drawingml/2006/main" xmlns:r="http://schemas.openxmlformats.org/officeDocument/2006/relationships" xmlns:p="http://schemas.openxmlformats.org/presentationml/2006/main" userDrawn="1">
  <p:cSld name="2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2132932"/>
      </p:ext>
    </p:extLst>
  </p:cSld>
  <p:clrMapOvr>
    <a:masterClrMapping/>
  </p:clrMapOvr>
</p:sldLayout>
</file>

<file path=ppt/slideLayouts/slideLayout1654.xml><?xml version="1.0" encoding="utf-8"?>
<p:sldLayout xmlns:a="http://schemas.openxmlformats.org/drawingml/2006/main" xmlns:r="http://schemas.openxmlformats.org/officeDocument/2006/relationships" xmlns:p="http://schemas.openxmlformats.org/presentationml/2006/main" userDrawn="1">
  <p:cSld name="2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35840815"/>
      </p:ext>
    </p:extLst>
  </p:cSld>
  <p:clrMapOvr>
    <a:masterClrMapping/>
  </p:clrMapOvr>
</p:sldLayout>
</file>

<file path=ppt/slideLayouts/slideLayout1655.xml><?xml version="1.0" encoding="utf-8"?>
<p:sldLayout xmlns:a="http://schemas.openxmlformats.org/drawingml/2006/main" xmlns:r="http://schemas.openxmlformats.org/officeDocument/2006/relationships" xmlns:p="http://schemas.openxmlformats.org/presentationml/2006/main" userDrawn="1">
  <p:cSld name="2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81723834"/>
      </p:ext>
    </p:extLst>
  </p:cSld>
  <p:clrMapOvr>
    <a:masterClrMapping/>
  </p:clrMapOvr>
</p:sldLayout>
</file>

<file path=ppt/slideLayouts/slideLayout1656.xml><?xml version="1.0" encoding="utf-8"?>
<p:sldLayout xmlns:a="http://schemas.openxmlformats.org/drawingml/2006/main" xmlns:r="http://schemas.openxmlformats.org/officeDocument/2006/relationships" xmlns:p="http://schemas.openxmlformats.org/presentationml/2006/main" userDrawn="1">
  <p:cSld name="2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5301766"/>
      </p:ext>
    </p:extLst>
  </p:cSld>
  <p:clrMapOvr>
    <a:masterClrMapping/>
  </p:clrMapOvr>
</p:sldLayout>
</file>

<file path=ppt/slideLayouts/slideLayout1657.xml><?xml version="1.0" encoding="utf-8"?>
<p:sldLayout xmlns:a="http://schemas.openxmlformats.org/drawingml/2006/main" xmlns:r="http://schemas.openxmlformats.org/officeDocument/2006/relationships" xmlns:p="http://schemas.openxmlformats.org/presentationml/2006/main" userDrawn="1">
  <p:cSld name="10_标题和内容">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xmlns="" id="{32DA043D-39A3-4437-8A68-D8ABB9645D5B}"/>
              </a:ext>
            </a:extLst>
          </p:cNvPr>
          <p:cNvSpPr>
            <a:spLocks noGrp="1"/>
          </p:cNvSpPr>
          <p:nvPr>
            <p:ph type="dt" sz="half" idx="10"/>
          </p:nvPr>
        </p:nvSpPr>
        <p:spPr>
          <a:xfrm>
            <a:off x="7205133" y="6041362"/>
            <a:ext cx="911939" cy="365125"/>
          </a:xfrm>
          <a:prstGeom prst="rect">
            <a:avLst/>
          </a:prstGeom>
        </p:spPr>
        <p:txBody>
          <a:bodyPr/>
          <a:lstStyle>
            <a:lvl1pPr>
              <a:defRPr/>
            </a:lvl1pPr>
          </a:lstStyle>
          <a:p>
            <a:pPr defTabSz="914400" eaLnBrk="0" fontAlgn="base" hangingPunct="0">
              <a:spcBef>
                <a:spcPct val="0"/>
              </a:spcBef>
              <a:spcAft>
                <a:spcPct val="0"/>
              </a:spcAft>
              <a:defRPr/>
            </a:pPr>
            <a:fld id="{2BCC7A12-A6F8-4B29-B1F6-EFE54D85C9A3}" type="datetimeFigureOut">
              <a:rPr lang="zh-CN" altLang="en-US">
                <a:solidFill>
                  <a:prstClr val="black">
                    <a:tint val="75000"/>
                  </a:prstClr>
                </a:solidFill>
                <a:latin typeface="Arial" panose="020B0604020202020204" pitchFamily="34" charset="0"/>
                <a:cs typeface="Arial" panose="020B0604020202020204" pitchFamily="34" charset="0"/>
              </a:rPr>
              <a:pPr defTabSz="914400" eaLnBrk="0" fontAlgn="base" hangingPunct="0">
                <a:spcBef>
                  <a:spcPct val="0"/>
                </a:spcBef>
                <a:spcAft>
                  <a:spcPct val="0"/>
                </a:spcAft>
                <a:defRPr/>
              </a:pPr>
              <a:t>2025/3/9</a:t>
            </a:fld>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3" name="页脚占位符 4">
            <a:extLst>
              <a:ext uri="{FF2B5EF4-FFF2-40B4-BE49-F238E27FC236}">
                <a16:creationId xmlns:a16="http://schemas.microsoft.com/office/drawing/2014/main" xmlns="" id="{6139AD28-9736-4858-A52B-9152D3F05EAC}"/>
              </a:ext>
            </a:extLst>
          </p:cNvPr>
          <p:cNvSpPr>
            <a:spLocks noGrp="1"/>
          </p:cNvSpPr>
          <p:nvPr>
            <p:ph type="ftr" sz="quarter" idx="11"/>
          </p:nvPr>
        </p:nvSpPr>
        <p:spPr>
          <a:xfrm>
            <a:off x="677334" y="6041362"/>
            <a:ext cx="6297612" cy="365125"/>
          </a:xfrm>
          <a:prstGeom prst="rect">
            <a:avLst/>
          </a:prstGeom>
        </p:spPr>
        <p:txBody>
          <a:bodyPr/>
          <a:lstStyle>
            <a:lvl1pPr>
              <a:defRPr/>
            </a:lvl1pPr>
          </a:lstStyle>
          <a:p>
            <a:pPr defTabSz="914400" eaLnBrk="0" fontAlgn="base" hangingPunct="0">
              <a:spcBef>
                <a:spcPct val="0"/>
              </a:spcBef>
              <a:spcAft>
                <a:spcPct val="0"/>
              </a:spcAft>
              <a:defRPr/>
            </a:pPr>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4" name="灯片编号占位符 5">
            <a:extLst>
              <a:ext uri="{FF2B5EF4-FFF2-40B4-BE49-F238E27FC236}">
                <a16:creationId xmlns:a16="http://schemas.microsoft.com/office/drawing/2014/main" xmlns="" id="{5D814785-11A4-4636-9CF4-C38FD20D9094}"/>
              </a:ext>
            </a:extLst>
          </p:cNvPr>
          <p:cNvSpPr>
            <a:spLocks noGrp="1"/>
          </p:cNvSpPr>
          <p:nvPr>
            <p:ph type="sldNum" sz="quarter" idx="12"/>
          </p:nvPr>
        </p:nvSpPr>
        <p:spPr>
          <a:xfrm>
            <a:off x="8590663" y="6041362"/>
            <a:ext cx="683339" cy="365125"/>
          </a:xfrm>
          <a:prstGeom prst="rect">
            <a:avLst/>
          </a:prstGeom>
        </p:spPr>
        <p:txBody>
          <a:bodyPr/>
          <a:lstStyle>
            <a:lvl1pPr>
              <a:defRPr/>
            </a:lvl1pPr>
          </a:lstStyle>
          <a:p>
            <a:pPr defTabSz="914400" eaLnBrk="0" fontAlgn="base" hangingPunct="0">
              <a:spcBef>
                <a:spcPct val="0"/>
              </a:spcBef>
              <a:spcAft>
                <a:spcPct val="0"/>
              </a:spcAft>
              <a:defRPr/>
            </a:pPr>
            <a:fld id="{18CB745E-AF92-4B82-9391-130056807CE7}" type="slidenum">
              <a:rPr lang="zh-CN" altLang="en-US">
                <a:solidFill>
                  <a:srgbClr val="5FCBEF"/>
                </a:solidFill>
                <a:latin typeface="Arial" panose="020B0604020202020204" pitchFamily="34" charset="0"/>
                <a:cs typeface="Arial" panose="020B0604020202020204" pitchFamily="34" charset="0"/>
              </a:rPr>
              <a:pPr defTabSz="914400" eaLnBrk="0" fontAlgn="base" hangingPunct="0">
                <a:spcBef>
                  <a:spcPct val="0"/>
                </a:spcBef>
                <a:spcAft>
                  <a:spcPct val="0"/>
                </a:spcAft>
                <a:defRPr/>
              </a:pPr>
              <a:t>‹#›</a:t>
            </a:fld>
            <a:endParaRPr lang="zh-CN" altLang="en-US">
              <a:solidFill>
                <a:srgbClr val="5FCBE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66413167"/>
      </p:ext>
    </p:extLst>
  </p:cSld>
  <p:clrMapOvr>
    <a:masterClrMapping/>
  </p:clrMapOvr>
  <p:transition spd="slow" advTm="3000">
    <p:random/>
  </p:transition>
</p:sldLayout>
</file>

<file path=ppt/slideLayouts/slideLayout1658.xml><?xml version="1.0" encoding="utf-8"?>
<p:sldLayout xmlns:a="http://schemas.openxmlformats.org/drawingml/2006/main" xmlns:r="http://schemas.openxmlformats.org/officeDocument/2006/relationships" xmlns:p="http://schemas.openxmlformats.org/presentationml/2006/main" userDrawn="1">
  <p:cSld name="3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705261984"/>
      </p:ext>
    </p:extLst>
  </p:cSld>
  <p:clrMapOvr>
    <a:masterClrMapping/>
  </p:clrMapOvr>
</p:sldLayout>
</file>

<file path=ppt/slideLayouts/slideLayout1659.xml><?xml version="1.0" encoding="utf-8"?>
<p:sldLayout xmlns:a="http://schemas.openxmlformats.org/drawingml/2006/main" xmlns:r="http://schemas.openxmlformats.org/officeDocument/2006/relationships" xmlns:p="http://schemas.openxmlformats.org/presentationml/2006/main" userDrawn="1">
  <p:cSld name="3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982656289"/>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userDrawn="1">
  <p:cSld name="7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1218072">
              <a:defRPr/>
            </a:pPr>
            <a:fld id="{39ADED8E-4E0B-498D-B715-B157A890E4DE}" type="datetimeFigureOut">
              <a:rPr lang="zh-CN" altLang="en-US" smtClean="0">
                <a:cs typeface="Arial" panose="020B0604020202020204" pitchFamily="34" charset="0"/>
              </a:rPr>
              <a:pPr defTabSz="1218072">
                <a:defRPr/>
              </a:pPr>
              <a:t>2025/3/9</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1218072">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1218072">
              <a:defRPr/>
            </a:pPr>
            <a:fld id="{18634F15-13D2-4C0D-99FD-67E8D2F909DD}" type="slidenum">
              <a:rPr lang="zh-CN" altLang="en-US" smtClean="0">
                <a:cs typeface="Arial" panose="020B0604020202020204" pitchFamily="34" charset="0"/>
              </a:rPr>
              <a:pPr defTabSz="1218072">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3487642581"/>
      </p:ext>
    </p:extLst>
  </p:cSld>
  <p:clrMapOvr>
    <a:masterClrMapping/>
  </p:clrMapOvr>
</p:sldLayout>
</file>

<file path=ppt/slideLayouts/slideLayout1660.xml><?xml version="1.0" encoding="utf-8"?>
<p:sldLayout xmlns:a="http://schemas.openxmlformats.org/drawingml/2006/main" xmlns:r="http://schemas.openxmlformats.org/officeDocument/2006/relationships" xmlns:p="http://schemas.openxmlformats.org/presentationml/2006/main" userDrawn="1">
  <p:cSld name="3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723633809"/>
      </p:ext>
    </p:extLst>
  </p:cSld>
  <p:clrMapOvr>
    <a:masterClrMapping/>
  </p:clrMapOvr>
</p:sldLayout>
</file>

<file path=ppt/slideLayouts/slideLayout1661.xml><?xml version="1.0" encoding="utf-8"?>
<p:sldLayout xmlns:a="http://schemas.openxmlformats.org/drawingml/2006/main" xmlns:r="http://schemas.openxmlformats.org/officeDocument/2006/relationships" xmlns:p="http://schemas.openxmlformats.org/presentationml/2006/main" userDrawn="1">
  <p:cSld name="3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73961392"/>
      </p:ext>
    </p:extLst>
  </p:cSld>
  <p:clrMapOvr>
    <a:masterClrMapping/>
  </p:clrMapOvr>
</p:sldLayout>
</file>

<file path=ppt/slideLayouts/slideLayout1662.xml><?xml version="1.0" encoding="utf-8"?>
<p:sldLayout xmlns:a="http://schemas.openxmlformats.org/drawingml/2006/main" xmlns:r="http://schemas.openxmlformats.org/officeDocument/2006/relationships" xmlns:p="http://schemas.openxmlformats.org/presentationml/2006/main" userDrawn="1">
  <p:cSld name="3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76713839"/>
      </p:ext>
    </p:extLst>
  </p:cSld>
  <p:clrMapOvr>
    <a:masterClrMapping/>
  </p:clrMapOvr>
</p:sldLayout>
</file>

<file path=ppt/slideLayouts/slideLayout1663.xml><?xml version="1.0" encoding="utf-8"?>
<p:sldLayout xmlns:a="http://schemas.openxmlformats.org/drawingml/2006/main" xmlns:r="http://schemas.openxmlformats.org/officeDocument/2006/relationships" xmlns:p="http://schemas.openxmlformats.org/presentationml/2006/main" userDrawn="1">
  <p:cSld name="3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61749229"/>
      </p:ext>
    </p:extLst>
  </p:cSld>
  <p:clrMapOvr>
    <a:masterClrMapping/>
  </p:clrMapOvr>
</p:sldLayout>
</file>

<file path=ppt/slideLayouts/slideLayout1664.xml><?xml version="1.0" encoding="utf-8"?>
<p:sldLayout xmlns:a="http://schemas.openxmlformats.org/drawingml/2006/main" xmlns:r="http://schemas.openxmlformats.org/officeDocument/2006/relationships" xmlns:p="http://schemas.openxmlformats.org/presentationml/2006/main" userDrawn="1">
  <p:cSld name="3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1569374"/>
      </p:ext>
    </p:extLst>
  </p:cSld>
  <p:clrMapOvr>
    <a:masterClrMapping/>
  </p:clrMapOvr>
</p:sldLayout>
</file>

<file path=ppt/slideLayouts/slideLayout1665.xml><?xml version="1.0" encoding="utf-8"?>
<p:sldLayout xmlns:a="http://schemas.openxmlformats.org/drawingml/2006/main" xmlns:r="http://schemas.openxmlformats.org/officeDocument/2006/relationships" xmlns:p="http://schemas.openxmlformats.org/presentationml/2006/main" userDrawn="1">
  <p:cSld name="3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26499056"/>
      </p:ext>
    </p:extLst>
  </p:cSld>
  <p:clrMapOvr>
    <a:masterClrMapping/>
  </p:clrMapOvr>
</p:sldLayout>
</file>

<file path=ppt/slideLayouts/slideLayout1666.xml><?xml version="1.0" encoding="utf-8"?>
<p:sldLayout xmlns:a="http://schemas.openxmlformats.org/drawingml/2006/main" xmlns:r="http://schemas.openxmlformats.org/officeDocument/2006/relationships" xmlns:p="http://schemas.openxmlformats.org/presentationml/2006/main" userDrawn="1">
  <p:cSld name="9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defTabSz="914400" eaLnBrk="0" fontAlgn="base" hangingPunct="0">
              <a:spcBef>
                <a:spcPct val="0"/>
              </a:spcBef>
              <a:spcAft>
                <a:spcPct val="0"/>
              </a:spcAft>
              <a:defRPr/>
            </a:pPr>
            <a:fld id="{39ADED8E-4E0B-498D-B715-B157A890E4DE}" type="datetimeFigureOut">
              <a:rPr lang="zh-CN" altLang="en-US">
                <a:latin typeface="Arial" panose="020B0604020202020204" pitchFamily="34" charset="0"/>
                <a:cs typeface="Arial" panose="020B0604020202020204" pitchFamily="34" charset="0"/>
              </a:rPr>
              <a:pPr defTabSz="914400" eaLnBrk="0" fontAlgn="base" hangingPunct="0">
                <a:spcBef>
                  <a:spcPct val="0"/>
                </a:spcBef>
                <a:spcAft>
                  <a:spcPct val="0"/>
                </a:spcAft>
                <a:defRPr/>
              </a:pPr>
              <a:t>2025/3/9</a:t>
            </a:fld>
            <a:endParaRPr lang="zh-CN" altLang="en-US">
              <a:latin typeface="Arial" panose="020B0604020202020204" pitchFamily="34" charset="0"/>
              <a:cs typeface="Arial" panose="020B0604020202020204" pitchFamily="34" charset="0"/>
            </a:endParaRPr>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defTabSz="914400" eaLnBrk="0" fontAlgn="base" hangingPunct="0">
              <a:spcBef>
                <a:spcPct val="0"/>
              </a:spcBef>
              <a:spcAft>
                <a:spcPct val="0"/>
              </a:spcAft>
              <a:defRPr/>
            </a:pPr>
            <a:endParaRPr lang="zh-CN" altLang="en-US">
              <a:latin typeface="Arial" panose="020B0604020202020204" pitchFamily="34" charset="0"/>
              <a:cs typeface="Arial" panose="020B0604020202020204" pitchFamily="34" charset="0"/>
            </a:endParaRPr>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defTabSz="914400" eaLnBrk="0" fontAlgn="base" hangingPunct="0">
              <a:spcBef>
                <a:spcPct val="0"/>
              </a:spcBef>
              <a:spcAft>
                <a:spcPct val="0"/>
              </a:spcAft>
              <a:defRPr/>
            </a:pPr>
            <a:fld id="{18634F15-13D2-4C0D-99FD-67E8D2F909DD}" type="slidenum">
              <a:rPr lang="zh-CN" altLang="en-US">
                <a:latin typeface="Arial" panose="020B0604020202020204" pitchFamily="34" charset="0"/>
                <a:cs typeface="Arial" panose="020B0604020202020204" pitchFamily="34" charset="0"/>
              </a:rPr>
              <a:pPr defTabSz="914400" eaLnBrk="0" fontAlgn="base" hangingPunct="0">
                <a:spcBef>
                  <a:spcPct val="0"/>
                </a:spcBef>
                <a:spcAft>
                  <a:spcPct val="0"/>
                </a:spcAft>
                <a:defRPr/>
              </a:pPr>
              <a:t>‹#›</a:t>
            </a:fld>
            <a:endParaRPr lang="zh-CN"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48770837"/>
      </p:ext>
    </p:extLst>
  </p:cSld>
  <p:clrMapOvr>
    <a:masterClrMapping/>
  </p:clrMapOvr>
</p:sldLayout>
</file>

<file path=ppt/slideLayouts/slideLayout1667.xml><?xml version="1.0" encoding="utf-8"?>
<p:sldLayout xmlns:a="http://schemas.openxmlformats.org/drawingml/2006/main" xmlns:r="http://schemas.openxmlformats.org/officeDocument/2006/relationships" xmlns:p="http://schemas.openxmlformats.org/presentationml/2006/main" userDrawn="1">
  <p:cSld name="6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409712506"/>
      </p:ext>
    </p:extLst>
  </p:cSld>
  <p:clrMapOvr>
    <a:masterClrMapping/>
  </p:clrMapOvr>
  <p:transition spd="slow" advClick="0" advTm="4000">
    <p:comb/>
  </p:transition>
</p:sldLayout>
</file>

<file path=ppt/slideLayouts/slideLayout1668.xml><?xml version="1.0" encoding="utf-8"?>
<p:sldLayout xmlns:a="http://schemas.openxmlformats.org/drawingml/2006/main" xmlns:r="http://schemas.openxmlformats.org/officeDocument/2006/relationships" xmlns:p="http://schemas.openxmlformats.org/presentationml/2006/main" preserve="1" userDrawn="1">
  <p:cSld name="6_标题幻灯片">
    <p:bg>
      <p:bgPr>
        <a:solidFill>
          <a:schemeClr val="accent1">
            <a:lumMod val="90000"/>
            <a:lumOff val="1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950195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669.xml><?xml version="1.0" encoding="utf-8"?>
<p:sldLayout xmlns:a="http://schemas.openxmlformats.org/drawingml/2006/main" xmlns:r="http://schemas.openxmlformats.org/officeDocument/2006/relationships" xmlns:p="http://schemas.openxmlformats.org/presentationml/2006/main" preserve="1" userDrawn="1">
  <p:cSld name="11_标题和内容">
    <p:spTree>
      <p:nvGrpSpPr>
        <p:cNvPr id="1" name=""/>
        <p:cNvGrpSpPr/>
        <p:nvPr/>
      </p:nvGrpSpPr>
      <p:grpSpPr>
        <a:xfrm>
          <a:off x="0" y="0"/>
          <a:ext cx="0" cy="0"/>
          <a:chOff x="0" y="0"/>
          <a:chExt cx="0" cy="0"/>
        </a:xfrm>
      </p:grpSpPr>
      <p:sp>
        <p:nvSpPr>
          <p:cNvPr id="7" name="菱形 6"/>
          <p:cNvSpPr/>
          <p:nvPr userDrawn="1"/>
        </p:nvSpPr>
        <p:spPr>
          <a:xfrm>
            <a:off x="127000" y="137026"/>
            <a:ext cx="540000" cy="54000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a:solidFill>
                <a:prstClr val="white"/>
              </a:solidFill>
            </a:endParaRPr>
          </a:p>
        </p:txBody>
      </p:sp>
      <p:sp>
        <p:nvSpPr>
          <p:cNvPr id="3" name="菱形 2"/>
          <p:cNvSpPr/>
          <p:nvPr userDrawn="1"/>
        </p:nvSpPr>
        <p:spPr>
          <a:xfrm>
            <a:off x="190500" y="137026"/>
            <a:ext cx="540000" cy="540000"/>
          </a:xfrm>
          <a:prstGeom prst="diamond">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a:solidFill>
                <a:prstClr val="white"/>
              </a:solidFill>
            </a:endParaRPr>
          </a:p>
        </p:txBody>
      </p:sp>
    </p:spTree>
    <p:extLst>
      <p:ext uri="{BB962C8B-B14F-4D97-AF65-F5344CB8AC3E}">
        <p14:creationId xmlns:p14="http://schemas.microsoft.com/office/powerpoint/2010/main" val="35445712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3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719124549"/>
      </p:ext>
    </p:extLst>
  </p:cSld>
  <p:clrMapOvr>
    <a:masterClrMapping/>
  </p:clrMapOvr>
  <p:timing>
    <p:tnLst>
      <p:par>
        <p:cTn id="1" dur="indefinite" restart="never" nodeType="tmRoot"/>
      </p:par>
    </p:tnLst>
  </p:timing>
</p:sldLayout>
</file>

<file path=ppt/slideLayouts/slideLayout1670.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7042807"/>
      </p:ext>
    </p:extLst>
  </p:cSld>
  <p:clrMapOvr>
    <a:masterClrMapping/>
  </p:clrMapOvr>
</p:sldLayout>
</file>

<file path=ppt/slideLayouts/slideLayout1671.xml><?xml version="1.0" encoding="utf-8"?>
<p:sldLayout xmlns:a="http://schemas.openxmlformats.org/drawingml/2006/main" xmlns:r="http://schemas.openxmlformats.org/officeDocument/2006/relationships" xmlns:p="http://schemas.openxmlformats.org/presentationml/2006/main" preserve="1" userDrawn="1">
  <p:cSld name="3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96146741"/>
      </p:ext>
    </p:extLst>
  </p:cSld>
  <p:clrMapOvr>
    <a:masterClrMapping/>
  </p:clrMapOvr>
  <p:timing>
    <p:tnLst>
      <p:par>
        <p:cTn id="1" dur="indefinite" restart="never" nodeType="tmRoot"/>
      </p:par>
    </p:tnLst>
  </p:timing>
</p:sldLayout>
</file>

<file path=ppt/slideLayouts/slideLayout1672.xml><?xml version="1.0" encoding="utf-8"?>
<p:sldLayout xmlns:a="http://schemas.openxmlformats.org/drawingml/2006/main" xmlns:r="http://schemas.openxmlformats.org/officeDocument/2006/relationships" xmlns:p="http://schemas.openxmlformats.org/presentationml/2006/main" userDrawn="1">
  <p:cSld name="12_标题和内容">
    <p:spTree>
      <p:nvGrpSpPr>
        <p:cNvPr id="1" name=""/>
        <p:cNvGrpSpPr/>
        <p:nvPr/>
      </p:nvGrpSpPr>
      <p:grpSpPr>
        <a:xfrm>
          <a:off x="0" y="0"/>
          <a:ext cx="0" cy="0"/>
          <a:chOff x="0" y="0"/>
          <a:chExt cx="0" cy="0"/>
        </a:xfrm>
      </p:grpSpPr>
      <p:sp>
        <p:nvSpPr>
          <p:cNvPr id="2" name="日期占位符 3">
            <a:extLst>
              <a:ext uri="{FF2B5EF4-FFF2-40B4-BE49-F238E27FC236}">
                <a16:creationId xmlns="" xmlns:a16="http://schemas.microsoft.com/office/drawing/2014/main" id="{32DA043D-39A3-4437-8A68-D8ABB9645D5B}"/>
              </a:ext>
            </a:extLst>
          </p:cNvPr>
          <p:cNvSpPr>
            <a:spLocks noGrp="1"/>
          </p:cNvSpPr>
          <p:nvPr>
            <p:ph type="dt" sz="half" idx="10"/>
          </p:nvPr>
        </p:nvSpPr>
        <p:spPr>
          <a:xfrm>
            <a:off x="7205133" y="6041362"/>
            <a:ext cx="911939" cy="365125"/>
          </a:xfrm>
          <a:prstGeom prst="rect">
            <a:avLst/>
          </a:prstGeom>
        </p:spPr>
        <p:txBody>
          <a:bodyPr/>
          <a:lstStyle>
            <a:lvl1pPr>
              <a:defRPr/>
            </a:lvl1pPr>
          </a:lstStyle>
          <a:p>
            <a:pPr defTabSz="914400" eaLnBrk="0" fontAlgn="base" hangingPunct="0">
              <a:spcBef>
                <a:spcPct val="0"/>
              </a:spcBef>
              <a:spcAft>
                <a:spcPct val="0"/>
              </a:spcAft>
              <a:defRPr/>
            </a:pPr>
            <a:fld id="{2BCC7A12-A6F8-4B29-B1F6-EFE54D85C9A3}" type="datetimeFigureOut">
              <a:rPr lang="zh-CN" altLang="en-US">
                <a:solidFill>
                  <a:prstClr val="black">
                    <a:tint val="75000"/>
                  </a:prstClr>
                </a:solidFill>
                <a:latin typeface="Arial" panose="020B0604020202020204" pitchFamily="34" charset="0"/>
                <a:cs typeface="Arial" panose="020B0604020202020204" pitchFamily="34" charset="0"/>
              </a:rPr>
              <a:pPr defTabSz="914400" eaLnBrk="0" fontAlgn="base" hangingPunct="0">
                <a:spcBef>
                  <a:spcPct val="0"/>
                </a:spcBef>
                <a:spcAft>
                  <a:spcPct val="0"/>
                </a:spcAft>
                <a:defRPr/>
              </a:pPr>
              <a:t>2025/3/9</a:t>
            </a:fld>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3" name="页脚占位符 4">
            <a:extLst>
              <a:ext uri="{FF2B5EF4-FFF2-40B4-BE49-F238E27FC236}">
                <a16:creationId xmlns="" xmlns:a16="http://schemas.microsoft.com/office/drawing/2014/main" id="{6139AD28-9736-4858-A52B-9152D3F05EAC}"/>
              </a:ext>
            </a:extLst>
          </p:cNvPr>
          <p:cNvSpPr>
            <a:spLocks noGrp="1"/>
          </p:cNvSpPr>
          <p:nvPr>
            <p:ph type="ftr" sz="quarter" idx="11"/>
          </p:nvPr>
        </p:nvSpPr>
        <p:spPr>
          <a:xfrm>
            <a:off x="677334" y="6041362"/>
            <a:ext cx="6297612" cy="365125"/>
          </a:xfrm>
          <a:prstGeom prst="rect">
            <a:avLst/>
          </a:prstGeom>
        </p:spPr>
        <p:txBody>
          <a:bodyPr/>
          <a:lstStyle>
            <a:lvl1pPr>
              <a:defRPr/>
            </a:lvl1pPr>
          </a:lstStyle>
          <a:p>
            <a:pPr defTabSz="914400" eaLnBrk="0" fontAlgn="base" hangingPunct="0">
              <a:spcBef>
                <a:spcPct val="0"/>
              </a:spcBef>
              <a:spcAft>
                <a:spcPct val="0"/>
              </a:spcAft>
              <a:defRPr/>
            </a:pPr>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4" name="灯片编号占位符 5">
            <a:extLst>
              <a:ext uri="{FF2B5EF4-FFF2-40B4-BE49-F238E27FC236}">
                <a16:creationId xmlns="" xmlns:a16="http://schemas.microsoft.com/office/drawing/2014/main" id="{5D814785-11A4-4636-9CF4-C38FD20D9094}"/>
              </a:ext>
            </a:extLst>
          </p:cNvPr>
          <p:cNvSpPr>
            <a:spLocks noGrp="1"/>
          </p:cNvSpPr>
          <p:nvPr>
            <p:ph type="sldNum" sz="quarter" idx="12"/>
          </p:nvPr>
        </p:nvSpPr>
        <p:spPr>
          <a:xfrm>
            <a:off x="8590663" y="6041362"/>
            <a:ext cx="683339" cy="365125"/>
          </a:xfrm>
          <a:prstGeom prst="rect">
            <a:avLst/>
          </a:prstGeom>
        </p:spPr>
        <p:txBody>
          <a:bodyPr/>
          <a:lstStyle>
            <a:lvl1pPr>
              <a:defRPr/>
            </a:lvl1pPr>
          </a:lstStyle>
          <a:p>
            <a:pPr defTabSz="914400" eaLnBrk="0" fontAlgn="base" hangingPunct="0">
              <a:spcBef>
                <a:spcPct val="0"/>
              </a:spcBef>
              <a:spcAft>
                <a:spcPct val="0"/>
              </a:spcAft>
              <a:defRPr/>
            </a:pPr>
            <a:fld id="{18CB745E-AF92-4B82-9391-130056807CE7}" type="slidenum">
              <a:rPr lang="zh-CN" altLang="en-US">
                <a:solidFill>
                  <a:srgbClr val="5FCBEF"/>
                </a:solidFill>
                <a:latin typeface="Arial" panose="020B0604020202020204" pitchFamily="34" charset="0"/>
                <a:cs typeface="Arial" panose="020B0604020202020204" pitchFamily="34" charset="0"/>
              </a:rPr>
              <a:pPr defTabSz="914400" eaLnBrk="0" fontAlgn="base" hangingPunct="0">
                <a:spcBef>
                  <a:spcPct val="0"/>
                </a:spcBef>
                <a:spcAft>
                  <a:spcPct val="0"/>
                </a:spcAft>
                <a:defRPr/>
              </a:pPr>
              <a:t>‹#›</a:t>
            </a:fld>
            <a:endParaRPr lang="zh-CN" altLang="en-US">
              <a:solidFill>
                <a:srgbClr val="5FCBE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36414397"/>
      </p:ext>
    </p:extLst>
  </p:cSld>
  <p:clrMapOvr>
    <a:masterClrMapping/>
  </p:clrMapOvr>
  <p:transition spd="slow" advTm="3000">
    <p:random/>
  </p:transition>
</p:sldLayout>
</file>

<file path=ppt/slideLayouts/slideLayout1673.xml><?xml version="1.0" encoding="utf-8"?>
<p:sldLayout xmlns:a="http://schemas.openxmlformats.org/drawingml/2006/main" xmlns:r="http://schemas.openxmlformats.org/officeDocument/2006/relationships" xmlns:p="http://schemas.openxmlformats.org/presentationml/2006/main" userDrawn="1">
  <p:cSld name="3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42701469"/>
      </p:ext>
    </p:extLst>
  </p:cSld>
  <p:clrMapOvr>
    <a:masterClrMapping/>
  </p:clrMapOvr>
</p:sldLayout>
</file>

<file path=ppt/slideLayouts/slideLayout1674.xml><?xml version="1.0" encoding="utf-8"?>
<p:sldLayout xmlns:a="http://schemas.openxmlformats.org/drawingml/2006/main" xmlns:r="http://schemas.openxmlformats.org/officeDocument/2006/relationships" xmlns:p="http://schemas.openxmlformats.org/presentationml/2006/main" userDrawn="1">
  <p:cSld name="3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81869253"/>
      </p:ext>
    </p:extLst>
  </p:cSld>
  <p:clrMapOvr>
    <a:masterClrMapping/>
  </p:clrMapOvr>
</p:sldLayout>
</file>

<file path=ppt/slideLayouts/slideLayout1675.xml><?xml version="1.0" encoding="utf-8"?>
<p:sldLayout xmlns:a="http://schemas.openxmlformats.org/drawingml/2006/main" xmlns:r="http://schemas.openxmlformats.org/officeDocument/2006/relationships" xmlns:p="http://schemas.openxmlformats.org/presentationml/2006/main" userDrawn="1">
  <p:cSld name="4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96556637"/>
      </p:ext>
    </p:extLst>
  </p:cSld>
  <p:clrMapOvr>
    <a:masterClrMapping/>
  </p:clrMapOvr>
</p:sldLayout>
</file>

<file path=ppt/slideLayouts/slideLayout1676.xml><?xml version="1.0" encoding="utf-8"?>
<p:sldLayout xmlns:a="http://schemas.openxmlformats.org/drawingml/2006/main" xmlns:r="http://schemas.openxmlformats.org/officeDocument/2006/relationships" xmlns:p="http://schemas.openxmlformats.org/presentationml/2006/main" userDrawn="1">
  <p:cSld name="4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55972064"/>
      </p:ext>
    </p:extLst>
  </p:cSld>
  <p:clrMapOvr>
    <a:masterClrMapping/>
  </p:clrMapOvr>
</p:sldLayout>
</file>

<file path=ppt/slideLayouts/slideLayout1677.xml><?xml version="1.0" encoding="utf-8"?>
<p:sldLayout xmlns:a="http://schemas.openxmlformats.org/drawingml/2006/main" xmlns:r="http://schemas.openxmlformats.org/officeDocument/2006/relationships" xmlns:p="http://schemas.openxmlformats.org/presentationml/2006/main" userDrawn="1">
  <p:cSld name="4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28117600"/>
      </p:ext>
    </p:extLst>
  </p:cSld>
  <p:clrMapOvr>
    <a:masterClrMapping/>
  </p:clrMapOvr>
</p:sldLayout>
</file>

<file path=ppt/slideLayouts/slideLayout1678.xml><?xml version="1.0" encoding="utf-8"?>
<p:sldLayout xmlns:a="http://schemas.openxmlformats.org/drawingml/2006/main" xmlns:r="http://schemas.openxmlformats.org/officeDocument/2006/relationships" xmlns:p="http://schemas.openxmlformats.org/presentationml/2006/main" userDrawn="1">
  <p:cSld name="4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53673032"/>
      </p:ext>
    </p:extLst>
  </p:cSld>
  <p:clrMapOvr>
    <a:masterClrMapping/>
  </p:clrMapOvr>
</p:sldLayout>
</file>

<file path=ppt/slideLayouts/slideLayout1679.xml><?xml version="1.0" encoding="utf-8"?>
<p:sldLayout xmlns:a="http://schemas.openxmlformats.org/drawingml/2006/main" xmlns:r="http://schemas.openxmlformats.org/officeDocument/2006/relationships" xmlns:p="http://schemas.openxmlformats.org/presentationml/2006/main" userDrawn="1">
  <p:cSld name="4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0716171"/>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showMasterSp="0" preserve="1" userDrawn="1">
  <p:cSld name="77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402718119"/>
      </p:ext>
    </p:extLst>
  </p:cSld>
  <p:clrMapOvr>
    <a:masterClrMapping/>
  </p:clrMapOvr>
  <p:timing>
    <p:tnLst>
      <p:par>
        <p:cTn id="1" dur="indefinite" restart="never" nodeType="tmRoot"/>
      </p:par>
    </p:tnLst>
  </p:timing>
</p:sldLayout>
</file>

<file path=ppt/slideLayouts/slideLayout1680.xml><?xml version="1.0" encoding="utf-8"?>
<p:sldLayout xmlns:a="http://schemas.openxmlformats.org/drawingml/2006/main" xmlns:r="http://schemas.openxmlformats.org/officeDocument/2006/relationships" xmlns:p="http://schemas.openxmlformats.org/presentationml/2006/main" userDrawn="1">
  <p:cSld name="4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639492505"/>
      </p:ext>
    </p:extLst>
  </p:cSld>
  <p:clrMapOvr>
    <a:masterClrMapping/>
  </p:clrMapOvr>
</p:sldLayout>
</file>

<file path=ppt/slideLayouts/slideLayout1681.xml><?xml version="1.0" encoding="utf-8"?>
<p:sldLayout xmlns:a="http://schemas.openxmlformats.org/drawingml/2006/main" xmlns:r="http://schemas.openxmlformats.org/officeDocument/2006/relationships" xmlns:p="http://schemas.openxmlformats.org/presentationml/2006/main" userDrawn="1">
  <p:cSld name="13_标题和内容">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xmlns="" id="{32DA043D-39A3-4437-8A68-D8ABB9645D5B}"/>
              </a:ext>
            </a:extLst>
          </p:cNvPr>
          <p:cNvSpPr>
            <a:spLocks noGrp="1"/>
          </p:cNvSpPr>
          <p:nvPr>
            <p:ph type="dt" sz="half" idx="10"/>
          </p:nvPr>
        </p:nvSpPr>
        <p:spPr>
          <a:xfrm>
            <a:off x="7205133" y="6041362"/>
            <a:ext cx="911939" cy="365125"/>
          </a:xfrm>
          <a:prstGeom prst="rect">
            <a:avLst/>
          </a:prstGeom>
        </p:spPr>
        <p:txBody>
          <a:bodyPr/>
          <a:lstStyle>
            <a:lvl1pPr>
              <a:defRPr/>
            </a:lvl1pPr>
          </a:lstStyle>
          <a:p>
            <a:pPr defTabSz="914400" eaLnBrk="0" fontAlgn="base" hangingPunct="0">
              <a:spcBef>
                <a:spcPct val="0"/>
              </a:spcBef>
              <a:spcAft>
                <a:spcPct val="0"/>
              </a:spcAft>
              <a:defRPr/>
            </a:pPr>
            <a:fld id="{2BCC7A12-A6F8-4B29-B1F6-EFE54D85C9A3}" type="datetimeFigureOut">
              <a:rPr lang="zh-CN" altLang="en-US">
                <a:solidFill>
                  <a:prstClr val="black">
                    <a:tint val="75000"/>
                  </a:prstClr>
                </a:solidFill>
                <a:latin typeface="Arial" panose="020B0604020202020204" pitchFamily="34" charset="0"/>
                <a:cs typeface="Arial" panose="020B0604020202020204" pitchFamily="34" charset="0"/>
              </a:rPr>
              <a:pPr defTabSz="914400" eaLnBrk="0" fontAlgn="base" hangingPunct="0">
                <a:spcBef>
                  <a:spcPct val="0"/>
                </a:spcBef>
                <a:spcAft>
                  <a:spcPct val="0"/>
                </a:spcAft>
                <a:defRPr/>
              </a:pPr>
              <a:t>2025/3/9</a:t>
            </a:fld>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3" name="页脚占位符 4">
            <a:extLst>
              <a:ext uri="{FF2B5EF4-FFF2-40B4-BE49-F238E27FC236}">
                <a16:creationId xmlns:a16="http://schemas.microsoft.com/office/drawing/2014/main" xmlns="" id="{6139AD28-9736-4858-A52B-9152D3F05EAC}"/>
              </a:ext>
            </a:extLst>
          </p:cNvPr>
          <p:cNvSpPr>
            <a:spLocks noGrp="1"/>
          </p:cNvSpPr>
          <p:nvPr>
            <p:ph type="ftr" sz="quarter" idx="11"/>
          </p:nvPr>
        </p:nvSpPr>
        <p:spPr>
          <a:xfrm>
            <a:off x="677334" y="6041362"/>
            <a:ext cx="6297612" cy="365125"/>
          </a:xfrm>
          <a:prstGeom prst="rect">
            <a:avLst/>
          </a:prstGeom>
        </p:spPr>
        <p:txBody>
          <a:bodyPr/>
          <a:lstStyle>
            <a:lvl1pPr>
              <a:defRPr/>
            </a:lvl1pPr>
          </a:lstStyle>
          <a:p>
            <a:pPr defTabSz="914400" eaLnBrk="0" fontAlgn="base" hangingPunct="0">
              <a:spcBef>
                <a:spcPct val="0"/>
              </a:spcBef>
              <a:spcAft>
                <a:spcPct val="0"/>
              </a:spcAft>
              <a:defRPr/>
            </a:pPr>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4" name="灯片编号占位符 5">
            <a:extLst>
              <a:ext uri="{FF2B5EF4-FFF2-40B4-BE49-F238E27FC236}">
                <a16:creationId xmlns:a16="http://schemas.microsoft.com/office/drawing/2014/main" xmlns="" id="{5D814785-11A4-4636-9CF4-C38FD20D9094}"/>
              </a:ext>
            </a:extLst>
          </p:cNvPr>
          <p:cNvSpPr>
            <a:spLocks noGrp="1"/>
          </p:cNvSpPr>
          <p:nvPr>
            <p:ph type="sldNum" sz="quarter" idx="12"/>
          </p:nvPr>
        </p:nvSpPr>
        <p:spPr>
          <a:xfrm>
            <a:off x="8590663" y="6041362"/>
            <a:ext cx="683339" cy="365125"/>
          </a:xfrm>
          <a:prstGeom prst="rect">
            <a:avLst/>
          </a:prstGeom>
        </p:spPr>
        <p:txBody>
          <a:bodyPr/>
          <a:lstStyle>
            <a:lvl1pPr>
              <a:defRPr/>
            </a:lvl1pPr>
          </a:lstStyle>
          <a:p>
            <a:pPr defTabSz="914400" eaLnBrk="0" fontAlgn="base" hangingPunct="0">
              <a:spcBef>
                <a:spcPct val="0"/>
              </a:spcBef>
              <a:spcAft>
                <a:spcPct val="0"/>
              </a:spcAft>
              <a:defRPr/>
            </a:pPr>
            <a:fld id="{18CB745E-AF92-4B82-9391-130056807CE7}" type="slidenum">
              <a:rPr lang="zh-CN" altLang="en-US">
                <a:solidFill>
                  <a:srgbClr val="5FCBEF"/>
                </a:solidFill>
                <a:latin typeface="Arial" panose="020B0604020202020204" pitchFamily="34" charset="0"/>
                <a:cs typeface="Arial" panose="020B0604020202020204" pitchFamily="34" charset="0"/>
              </a:rPr>
              <a:pPr defTabSz="914400" eaLnBrk="0" fontAlgn="base" hangingPunct="0">
                <a:spcBef>
                  <a:spcPct val="0"/>
                </a:spcBef>
                <a:spcAft>
                  <a:spcPct val="0"/>
                </a:spcAft>
                <a:defRPr/>
              </a:pPr>
              <a:t>‹#›</a:t>
            </a:fld>
            <a:endParaRPr lang="zh-CN" altLang="en-US">
              <a:solidFill>
                <a:srgbClr val="5FCBE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99522628"/>
      </p:ext>
    </p:extLst>
  </p:cSld>
  <p:clrMapOvr>
    <a:masterClrMapping/>
  </p:clrMapOvr>
  <p:transition spd="slow" advTm="3000">
    <p:random/>
  </p:transition>
</p:sldLayout>
</file>

<file path=ppt/slideLayouts/slideLayout1682.xml><?xml version="1.0" encoding="utf-8"?>
<p:sldLayout xmlns:a="http://schemas.openxmlformats.org/drawingml/2006/main" xmlns:r="http://schemas.openxmlformats.org/officeDocument/2006/relationships" xmlns:p="http://schemas.openxmlformats.org/presentationml/2006/main" userDrawn="1">
  <p:cSld name="4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55337764"/>
      </p:ext>
    </p:extLst>
  </p:cSld>
  <p:clrMapOvr>
    <a:masterClrMapping/>
  </p:clrMapOvr>
</p:sldLayout>
</file>

<file path=ppt/slideLayouts/slideLayout1683.xml><?xml version="1.0" encoding="utf-8"?>
<p:sldLayout xmlns:a="http://schemas.openxmlformats.org/drawingml/2006/main" xmlns:r="http://schemas.openxmlformats.org/officeDocument/2006/relationships" xmlns:p="http://schemas.openxmlformats.org/presentationml/2006/main" userDrawn="1">
  <p:cSld name="4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98242170"/>
      </p:ext>
    </p:extLst>
  </p:cSld>
  <p:clrMapOvr>
    <a:masterClrMapping/>
  </p:clrMapOvr>
</p:sldLayout>
</file>

<file path=ppt/slideLayouts/slideLayout1684.xml><?xml version="1.0" encoding="utf-8"?>
<p:sldLayout xmlns:a="http://schemas.openxmlformats.org/drawingml/2006/main" xmlns:r="http://schemas.openxmlformats.org/officeDocument/2006/relationships" xmlns:p="http://schemas.openxmlformats.org/presentationml/2006/main" userDrawn="1">
  <p:cSld name="4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56503999"/>
      </p:ext>
    </p:extLst>
  </p:cSld>
  <p:clrMapOvr>
    <a:masterClrMapping/>
  </p:clrMapOvr>
</p:sldLayout>
</file>

<file path=ppt/slideLayouts/slideLayout1685.xml><?xml version="1.0" encoding="utf-8"?>
<p:sldLayout xmlns:a="http://schemas.openxmlformats.org/drawingml/2006/main" xmlns:r="http://schemas.openxmlformats.org/officeDocument/2006/relationships" xmlns:p="http://schemas.openxmlformats.org/presentationml/2006/main" userDrawn="1">
  <p:cSld name="4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223767042"/>
      </p:ext>
    </p:extLst>
  </p:cSld>
  <p:clrMapOvr>
    <a:masterClrMapping/>
  </p:clrMapOvr>
</p:sldLayout>
</file>

<file path=ppt/slideLayouts/slideLayout1686.xml><?xml version="1.0" encoding="utf-8"?>
<p:sldLayout xmlns:a="http://schemas.openxmlformats.org/drawingml/2006/main" xmlns:r="http://schemas.openxmlformats.org/officeDocument/2006/relationships" xmlns:p="http://schemas.openxmlformats.org/presentationml/2006/main" userDrawn="1">
  <p:cSld name="5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11401689"/>
      </p:ext>
    </p:extLst>
  </p:cSld>
  <p:clrMapOvr>
    <a:masterClrMapping/>
  </p:clrMapOvr>
</p:sldLayout>
</file>

<file path=ppt/slideLayouts/slideLayout1687.xml><?xml version="1.0" encoding="utf-8"?>
<p:sldLayout xmlns:a="http://schemas.openxmlformats.org/drawingml/2006/main" xmlns:r="http://schemas.openxmlformats.org/officeDocument/2006/relationships" xmlns:p="http://schemas.openxmlformats.org/presentationml/2006/main" userDrawn="1">
  <p:cSld name="5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795344308"/>
      </p:ext>
    </p:extLst>
  </p:cSld>
  <p:clrMapOvr>
    <a:masterClrMapping/>
  </p:clrMapOvr>
</p:sldLayout>
</file>

<file path=ppt/slideLayouts/slideLayout1688.xml><?xml version="1.0" encoding="utf-8"?>
<p:sldLayout xmlns:a="http://schemas.openxmlformats.org/drawingml/2006/main" xmlns:r="http://schemas.openxmlformats.org/officeDocument/2006/relationships" xmlns:p="http://schemas.openxmlformats.org/presentationml/2006/main" userDrawn="1">
  <p:cSld name="5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20355159"/>
      </p:ext>
    </p:extLst>
  </p:cSld>
  <p:clrMapOvr>
    <a:masterClrMapping/>
  </p:clrMapOvr>
</p:sldLayout>
</file>

<file path=ppt/slideLayouts/slideLayout1689.xml><?xml version="1.0" encoding="utf-8"?>
<p:sldLayout xmlns:a="http://schemas.openxmlformats.org/drawingml/2006/main" xmlns:r="http://schemas.openxmlformats.org/officeDocument/2006/relationships" xmlns:p="http://schemas.openxmlformats.org/presentationml/2006/main" userDrawn="1">
  <p:cSld name="5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8925373"/>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78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49"/>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265"/>
            <a:ext cx="3357563" cy="1643062"/>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996626242"/>
      </p:ext>
    </p:extLst>
  </p:cSld>
  <p:clrMapOvr>
    <a:masterClrMapping/>
  </p:clrMapOvr>
  <p:timing>
    <p:tnLst>
      <p:par>
        <p:cTn id="1" dur="indefinite" restart="never" nodeType="tmRoot"/>
      </p:par>
    </p:tnLst>
  </p:timing>
</p:sldLayout>
</file>

<file path=ppt/slideLayouts/slideLayout1690.xml><?xml version="1.0" encoding="utf-8"?>
<p:sldLayout xmlns:a="http://schemas.openxmlformats.org/drawingml/2006/main" xmlns:r="http://schemas.openxmlformats.org/officeDocument/2006/relationships" xmlns:p="http://schemas.openxmlformats.org/presentationml/2006/main" userDrawn="1">
  <p:cSld name="9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defTabSz="914400" eaLnBrk="0" fontAlgn="base" hangingPunct="0">
              <a:spcBef>
                <a:spcPct val="0"/>
              </a:spcBef>
              <a:spcAft>
                <a:spcPct val="0"/>
              </a:spcAft>
              <a:defRPr/>
            </a:pPr>
            <a:fld id="{39ADED8E-4E0B-498D-B715-B157A890E4DE}" type="datetimeFigureOut">
              <a:rPr lang="zh-CN" altLang="en-US">
                <a:latin typeface="Arial" panose="020B0604020202020204" pitchFamily="34" charset="0"/>
                <a:cs typeface="Arial" panose="020B0604020202020204" pitchFamily="34" charset="0"/>
              </a:rPr>
              <a:pPr defTabSz="914400" eaLnBrk="0" fontAlgn="base" hangingPunct="0">
                <a:spcBef>
                  <a:spcPct val="0"/>
                </a:spcBef>
                <a:spcAft>
                  <a:spcPct val="0"/>
                </a:spcAft>
                <a:defRPr/>
              </a:pPr>
              <a:t>2025/3/9</a:t>
            </a:fld>
            <a:endParaRPr lang="zh-CN" altLang="en-US">
              <a:latin typeface="Arial" panose="020B0604020202020204" pitchFamily="34" charset="0"/>
              <a:cs typeface="Arial" panose="020B0604020202020204" pitchFamily="34" charset="0"/>
            </a:endParaRPr>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defTabSz="914400" eaLnBrk="0" fontAlgn="base" hangingPunct="0">
              <a:spcBef>
                <a:spcPct val="0"/>
              </a:spcBef>
              <a:spcAft>
                <a:spcPct val="0"/>
              </a:spcAft>
              <a:defRPr/>
            </a:pPr>
            <a:endParaRPr lang="zh-CN" altLang="en-US">
              <a:latin typeface="Arial" panose="020B0604020202020204" pitchFamily="34" charset="0"/>
              <a:cs typeface="Arial" panose="020B0604020202020204" pitchFamily="34" charset="0"/>
            </a:endParaRPr>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defTabSz="914400" eaLnBrk="0" fontAlgn="base" hangingPunct="0">
              <a:spcBef>
                <a:spcPct val="0"/>
              </a:spcBef>
              <a:spcAft>
                <a:spcPct val="0"/>
              </a:spcAft>
              <a:defRPr/>
            </a:pPr>
            <a:fld id="{18634F15-13D2-4C0D-99FD-67E8D2F909DD}" type="slidenum">
              <a:rPr lang="zh-CN" altLang="en-US">
                <a:latin typeface="Arial" panose="020B0604020202020204" pitchFamily="34" charset="0"/>
                <a:cs typeface="Arial" panose="020B0604020202020204" pitchFamily="34" charset="0"/>
              </a:rPr>
              <a:pPr defTabSz="914400" eaLnBrk="0" fontAlgn="base" hangingPunct="0">
                <a:spcBef>
                  <a:spcPct val="0"/>
                </a:spcBef>
                <a:spcAft>
                  <a:spcPct val="0"/>
                </a:spcAft>
                <a:defRPr/>
              </a:pPr>
              <a:t>‹#›</a:t>
            </a:fld>
            <a:endParaRPr lang="zh-CN"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07958229"/>
      </p:ext>
    </p:extLst>
  </p:cSld>
  <p:clrMapOvr>
    <a:masterClrMapping/>
  </p:clrMapOvr>
</p:sldLayout>
</file>

<file path=ppt/slideLayouts/slideLayout1691.xml><?xml version="1.0" encoding="utf-8"?>
<p:sldLayout xmlns:a="http://schemas.openxmlformats.org/drawingml/2006/main" xmlns:r="http://schemas.openxmlformats.org/officeDocument/2006/relationships" xmlns:p="http://schemas.openxmlformats.org/presentationml/2006/main" userDrawn="1">
  <p:cSld name="7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699433600"/>
      </p:ext>
    </p:extLst>
  </p:cSld>
  <p:clrMapOvr>
    <a:masterClrMapping/>
  </p:clrMapOvr>
  <p:transition spd="slow" advClick="0" advTm="4000">
    <p:comb/>
  </p:transition>
</p:sldLayout>
</file>

<file path=ppt/slideLayouts/slideLayout1692.xml><?xml version="1.0" encoding="utf-8"?>
<p:sldLayout xmlns:a="http://schemas.openxmlformats.org/drawingml/2006/main" xmlns:r="http://schemas.openxmlformats.org/officeDocument/2006/relationships" xmlns:p="http://schemas.openxmlformats.org/presentationml/2006/main" preserve="1" userDrawn="1">
  <p:cSld name="7_标题幻灯片">
    <p:bg>
      <p:bgPr>
        <a:solidFill>
          <a:schemeClr val="accent1">
            <a:lumMod val="90000"/>
            <a:lumOff val="1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589182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693.xml><?xml version="1.0" encoding="utf-8"?>
<p:sldLayout xmlns:a="http://schemas.openxmlformats.org/drawingml/2006/main" xmlns:r="http://schemas.openxmlformats.org/officeDocument/2006/relationships" xmlns:p="http://schemas.openxmlformats.org/presentationml/2006/main" preserve="1" userDrawn="1">
  <p:cSld name="14_标题和内容">
    <p:spTree>
      <p:nvGrpSpPr>
        <p:cNvPr id="1" name=""/>
        <p:cNvGrpSpPr/>
        <p:nvPr/>
      </p:nvGrpSpPr>
      <p:grpSpPr>
        <a:xfrm>
          <a:off x="0" y="0"/>
          <a:ext cx="0" cy="0"/>
          <a:chOff x="0" y="0"/>
          <a:chExt cx="0" cy="0"/>
        </a:xfrm>
      </p:grpSpPr>
      <p:sp>
        <p:nvSpPr>
          <p:cNvPr id="7" name="菱形 6"/>
          <p:cNvSpPr/>
          <p:nvPr userDrawn="1"/>
        </p:nvSpPr>
        <p:spPr>
          <a:xfrm>
            <a:off x="127000" y="137026"/>
            <a:ext cx="540000" cy="54000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a:solidFill>
                <a:prstClr val="white"/>
              </a:solidFill>
            </a:endParaRPr>
          </a:p>
        </p:txBody>
      </p:sp>
      <p:sp>
        <p:nvSpPr>
          <p:cNvPr id="3" name="菱形 2"/>
          <p:cNvSpPr/>
          <p:nvPr userDrawn="1"/>
        </p:nvSpPr>
        <p:spPr>
          <a:xfrm>
            <a:off x="190500" y="137026"/>
            <a:ext cx="540000" cy="540000"/>
          </a:xfrm>
          <a:prstGeom prst="diamond">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a:solidFill>
                <a:prstClr val="white"/>
              </a:solidFill>
            </a:endParaRPr>
          </a:p>
        </p:txBody>
      </p:sp>
    </p:spTree>
    <p:extLst>
      <p:ext uri="{BB962C8B-B14F-4D97-AF65-F5344CB8AC3E}">
        <p14:creationId xmlns:p14="http://schemas.microsoft.com/office/powerpoint/2010/main" val="30519591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694.xml><?xml version="1.0" encoding="utf-8"?>
<p:sldLayout xmlns:a="http://schemas.openxmlformats.org/drawingml/2006/main" xmlns:r="http://schemas.openxmlformats.org/officeDocument/2006/relationships" xmlns:p="http://schemas.openxmlformats.org/presentationml/2006/main" preserve="1" userDrawn="1">
  <p:cSld name="3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098199931"/>
      </p:ext>
    </p:extLst>
  </p:cSld>
  <p:clrMapOvr>
    <a:masterClrMapping/>
  </p:clrMapOvr>
  <p:timing>
    <p:tnLst>
      <p:par>
        <p:cTn id="1" dur="indefinite" restart="never" nodeType="tmRoot"/>
      </p:par>
    </p:tnLst>
  </p:timing>
</p:sldLayout>
</file>

<file path=ppt/slideLayouts/slideLayout1695.xml><?xml version="1.0" encoding="utf-8"?>
<p:sldLayout xmlns:a="http://schemas.openxmlformats.org/drawingml/2006/main" xmlns:r="http://schemas.openxmlformats.org/officeDocument/2006/relationships" xmlns:p="http://schemas.openxmlformats.org/presentationml/2006/main" userDrawn="1">
  <p:cSld name="15_标题和内容">
    <p:spTree>
      <p:nvGrpSpPr>
        <p:cNvPr id="1" name=""/>
        <p:cNvGrpSpPr/>
        <p:nvPr/>
      </p:nvGrpSpPr>
      <p:grpSpPr>
        <a:xfrm>
          <a:off x="0" y="0"/>
          <a:ext cx="0" cy="0"/>
          <a:chOff x="0" y="0"/>
          <a:chExt cx="0" cy="0"/>
        </a:xfrm>
      </p:grpSpPr>
      <p:sp>
        <p:nvSpPr>
          <p:cNvPr id="2" name="日期占位符 3">
            <a:extLst>
              <a:ext uri="{FF2B5EF4-FFF2-40B4-BE49-F238E27FC236}">
                <a16:creationId xmlns="" xmlns:a16="http://schemas.microsoft.com/office/drawing/2014/main" id="{32DA043D-39A3-4437-8A68-D8ABB9645D5B}"/>
              </a:ext>
            </a:extLst>
          </p:cNvPr>
          <p:cNvSpPr>
            <a:spLocks noGrp="1"/>
          </p:cNvSpPr>
          <p:nvPr>
            <p:ph type="dt" sz="half" idx="10"/>
          </p:nvPr>
        </p:nvSpPr>
        <p:spPr>
          <a:xfrm>
            <a:off x="7205133" y="6041362"/>
            <a:ext cx="911939" cy="365125"/>
          </a:xfrm>
          <a:prstGeom prst="rect">
            <a:avLst/>
          </a:prstGeom>
        </p:spPr>
        <p:txBody>
          <a:bodyPr/>
          <a:lstStyle>
            <a:lvl1pPr>
              <a:defRPr/>
            </a:lvl1pPr>
          </a:lstStyle>
          <a:p>
            <a:pPr defTabSz="914400" eaLnBrk="0" fontAlgn="base" hangingPunct="0">
              <a:spcBef>
                <a:spcPct val="0"/>
              </a:spcBef>
              <a:spcAft>
                <a:spcPct val="0"/>
              </a:spcAft>
              <a:defRPr/>
            </a:pPr>
            <a:fld id="{2BCC7A12-A6F8-4B29-B1F6-EFE54D85C9A3}" type="datetimeFigureOut">
              <a:rPr lang="zh-CN" altLang="en-US">
                <a:solidFill>
                  <a:prstClr val="black">
                    <a:tint val="75000"/>
                  </a:prstClr>
                </a:solidFill>
                <a:latin typeface="Arial" panose="020B0604020202020204" pitchFamily="34" charset="0"/>
                <a:cs typeface="Arial" panose="020B0604020202020204" pitchFamily="34" charset="0"/>
              </a:rPr>
              <a:pPr defTabSz="914400" eaLnBrk="0" fontAlgn="base" hangingPunct="0">
                <a:spcBef>
                  <a:spcPct val="0"/>
                </a:spcBef>
                <a:spcAft>
                  <a:spcPct val="0"/>
                </a:spcAft>
                <a:defRPr/>
              </a:pPr>
              <a:t>2025/3/9</a:t>
            </a:fld>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3" name="页脚占位符 4">
            <a:extLst>
              <a:ext uri="{FF2B5EF4-FFF2-40B4-BE49-F238E27FC236}">
                <a16:creationId xmlns="" xmlns:a16="http://schemas.microsoft.com/office/drawing/2014/main" id="{6139AD28-9736-4858-A52B-9152D3F05EAC}"/>
              </a:ext>
            </a:extLst>
          </p:cNvPr>
          <p:cNvSpPr>
            <a:spLocks noGrp="1"/>
          </p:cNvSpPr>
          <p:nvPr>
            <p:ph type="ftr" sz="quarter" idx="11"/>
          </p:nvPr>
        </p:nvSpPr>
        <p:spPr>
          <a:xfrm>
            <a:off x="677334" y="6041362"/>
            <a:ext cx="6297612" cy="365125"/>
          </a:xfrm>
          <a:prstGeom prst="rect">
            <a:avLst/>
          </a:prstGeom>
        </p:spPr>
        <p:txBody>
          <a:bodyPr/>
          <a:lstStyle>
            <a:lvl1pPr>
              <a:defRPr/>
            </a:lvl1pPr>
          </a:lstStyle>
          <a:p>
            <a:pPr defTabSz="914400" eaLnBrk="0" fontAlgn="base" hangingPunct="0">
              <a:spcBef>
                <a:spcPct val="0"/>
              </a:spcBef>
              <a:spcAft>
                <a:spcPct val="0"/>
              </a:spcAft>
              <a:defRPr/>
            </a:pPr>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4" name="灯片编号占位符 5">
            <a:extLst>
              <a:ext uri="{FF2B5EF4-FFF2-40B4-BE49-F238E27FC236}">
                <a16:creationId xmlns="" xmlns:a16="http://schemas.microsoft.com/office/drawing/2014/main" id="{5D814785-11A4-4636-9CF4-C38FD20D9094}"/>
              </a:ext>
            </a:extLst>
          </p:cNvPr>
          <p:cNvSpPr>
            <a:spLocks noGrp="1"/>
          </p:cNvSpPr>
          <p:nvPr>
            <p:ph type="sldNum" sz="quarter" idx="12"/>
          </p:nvPr>
        </p:nvSpPr>
        <p:spPr>
          <a:xfrm>
            <a:off x="8590663" y="6041362"/>
            <a:ext cx="683339" cy="365125"/>
          </a:xfrm>
          <a:prstGeom prst="rect">
            <a:avLst/>
          </a:prstGeom>
        </p:spPr>
        <p:txBody>
          <a:bodyPr/>
          <a:lstStyle>
            <a:lvl1pPr>
              <a:defRPr/>
            </a:lvl1pPr>
          </a:lstStyle>
          <a:p>
            <a:pPr defTabSz="914400" eaLnBrk="0" fontAlgn="base" hangingPunct="0">
              <a:spcBef>
                <a:spcPct val="0"/>
              </a:spcBef>
              <a:spcAft>
                <a:spcPct val="0"/>
              </a:spcAft>
              <a:defRPr/>
            </a:pPr>
            <a:fld id="{18CB745E-AF92-4B82-9391-130056807CE7}" type="slidenum">
              <a:rPr lang="zh-CN" altLang="en-US">
                <a:solidFill>
                  <a:srgbClr val="5FCBEF"/>
                </a:solidFill>
                <a:latin typeface="Arial" panose="020B0604020202020204" pitchFamily="34" charset="0"/>
                <a:cs typeface="Arial" panose="020B0604020202020204" pitchFamily="34" charset="0"/>
              </a:rPr>
              <a:pPr defTabSz="914400" eaLnBrk="0" fontAlgn="base" hangingPunct="0">
                <a:spcBef>
                  <a:spcPct val="0"/>
                </a:spcBef>
                <a:spcAft>
                  <a:spcPct val="0"/>
                </a:spcAft>
                <a:defRPr/>
              </a:pPr>
              <a:t>‹#›</a:t>
            </a:fld>
            <a:endParaRPr lang="zh-CN" altLang="en-US">
              <a:solidFill>
                <a:srgbClr val="5FCBE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13854913"/>
      </p:ext>
    </p:extLst>
  </p:cSld>
  <p:clrMapOvr>
    <a:masterClrMapping/>
  </p:clrMapOvr>
  <p:transition spd="slow" advTm="3000">
    <p:random/>
  </p:transition>
</p:sldLayout>
</file>

<file path=ppt/slideLayouts/slideLayout1696.xml><?xml version="1.0" encoding="utf-8"?>
<p:sldLayout xmlns:a="http://schemas.openxmlformats.org/drawingml/2006/main" xmlns:r="http://schemas.openxmlformats.org/officeDocument/2006/relationships" xmlns:p="http://schemas.openxmlformats.org/presentationml/2006/main" userDrawn="1">
  <p:cSld name="5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6969536"/>
      </p:ext>
    </p:extLst>
  </p:cSld>
  <p:clrMapOvr>
    <a:masterClrMapping/>
  </p:clrMapOvr>
</p:sldLayout>
</file>

<file path=ppt/slideLayouts/slideLayout1697.xml><?xml version="1.0" encoding="utf-8"?>
<p:sldLayout xmlns:a="http://schemas.openxmlformats.org/drawingml/2006/main" xmlns:r="http://schemas.openxmlformats.org/officeDocument/2006/relationships" xmlns:p="http://schemas.openxmlformats.org/presentationml/2006/main" userDrawn="1">
  <p:cSld name="5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04329844"/>
      </p:ext>
    </p:extLst>
  </p:cSld>
  <p:clrMapOvr>
    <a:masterClrMapping/>
  </p:clrMapOvr>
</p:sldLayout>
</file>

<file path=ppt/slideLayouts/slideLayout1698.xml><?xml version="1.0" encoding="utf-8"?>
<p:sldLayout xmlns:a="http://schemas.openxmlformats.org/drawingml/2006/main" xmlns:r="http://schemas.openxmlformats.org/officeDocument/2006/relationships" xmlns:p="http://schemas.openxmlformats.org/presentationml/2006/main" userDrawn="1">
  <p:cSld name="5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38818771"/>
      </p:ext>
    </p:extLst>
  </p:cSld>
  <p:clrMapOvr>
    <a:masterClrMapping/>
  </p:clrMapOvr>
</p:sldLayout>
</file>

<file path=ppt/slideLayouts/slideLayout1699.xml><?xml version="1.0" encoding="utf-8"?>
<p:sldLayout xmlns:a="http://schemas.openxmlformats.org/drawingml/2006/main" xmlns:r="http://schemas.openxmlformats.org/officeDocument/2006/relationships" xmlns:p="http://schemas.openxmlformats.org/presentationml/2006/main" userDrawn="1">
  <p:cSld name="5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51196943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07226095"/>
      </p:ext>
    </p:extLst>
  </p:cSld>
  <p:clrMapOvr>
    <a:masterClrMapping/>
  </p:clrMapOvr>
  <p:timing>
    <p:tnLst>
      <p:par>
        <p:cTn id="1" dur="indefinite" restart="never" nodeType="tmRoot"/>
      </p:par>
    </p:tnLst>
  </p:timing>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79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27981731"/>
      </p:ext>
    </p:extLst>
  </p:cSld>
  <p:clrMapOvr>
    <a:masterClrMapping/>
  </p:clrMapOvr>
  <p:timing>
    <p:tnLst>
      <p:par>
        <p:cTn id="1" dur="indefinite" restart="never" nodeType="tmRoot"/>
      </p:par>
    </p:tnLst>
  </p:timing>
</p:sldLayout>
</file>

<file path=ppt/slideLayouts/slideLayout1700.xml><?xml version="1.0" encoding="utf-8"?>
<p:sldLayout xmlns:a="http://schemas.openxmlformats.org/drawingml/2006/main" xmlns:r="http://schemas.openxmlformats.org/officeDocument/2006/relationships" xmlns:p="http://schemas.openxmlformats.org/presentationml/2006/main" userDrawn="1">
  <p:cSld name="5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0586145"/>
      </p:ext>
    </p:extLst>
  </p:cSld>
  <p:clrMapOvr>
    <a:masterClrMapping/>
  </p:clrMapOvr>
</p:sldLayout>
</file>

<file path=ppt/slideLayouts/slideLayout1701.xml><?xml version="1.0" encoding="utf-8"?>
<p:sldLayout xmlns:a="http://schemas.openxmlformats.org/drawingml/2006/main" xmlns:r="http://schemas.openxmlformats.org/officeDocument/2006/relationships" xmlns:p="http://schemas.openxmlformats.org/presentationml/2006/main" userDrawn="1">
  <p:cSld name="5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19496724"/>
      </p:ext>
    </p:extLst>
  </p:cSld>
  <p:clrMapOvr>
    <a:masterClrMapping/>
  </p:clrMapOvr>
</p:sldLayout>
</file>

<file path=ppt/slideLayouts/slideLayout1702.xml><?xml version="1.0" encoding="utf-8"?>
<p:sldLayout xmlns:a="http://schemas.openxmlformats.org/drawingml/2006/main" xmlns:r="http://schemas.openxmlformats.org/officeDocument/2006/relationships" xmlns:p="http://schemas.openxmlformats.org/presentationml/2006/main" userDrawn="1">
  <p:cSld name="6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81193960"/>
      </p:ext>
    </p:extLst>
  </p:cSld>
  <p:clrMapOvr>
    <a:masterClrMapping/>
  </p:clrMapOvr>
</p:sldLayout>
</file>

<file path=ppt/slideLayouts/slideLayout1703.xml><?xml version="1.0" encoding="utf-8"?>
<p:sldLayout xmlns:a="http://schemas.openxmlformats.org/drawingml/2006/main" xmlns:r="http://schemas.openxmlformats.org/officeDocument/2006/relationships" xmlns:p="http://schemas.openxmlformats.org/presentationml/2006/main" userDrawn="1">
  <p:cSld name="6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3214084"/>
      </p:ext>
    </p:extLst>
  </p:cSld>
  <p:clrMapOvr>
    <a:masterClrMapping/>
  </p:clrMapOvr>
</p:sldLayout>
</file>

<file path=ppt/slideLayouts/slideLayout1704.xml><?xml version="1.0" encoding="utf-8"?>
<p:sldLayout xmlns:a="http://schemas.openxmlformats.org/drawingml/2006/main" xmlns:r="http://schemas.openxmlformats.org/officeDocument/2006/relationships" xmlns:p="http://schemas.openxmlformats.org/presentationml/2006/main" userDrawn="1">
  <p:cSld name="16_标题和内容">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xmlns="" id="{32DA043D-39A3-4437-8A68-D8ABB9645D5B}"/>
              </a:ext>
            </a:extLst>
          </p:cNvPr>
          <p:cNvSpPr>
            <a:spLocks noGrp="1"/>
          </p:cNvSpPr>
          <p:nvPr>
            <p:ph type="dt" sz="half" idx="10"/>
          </p:nvPr>
        </p:nvSpPr>
        <p:spPr>
          <a:xfrm>
            <a:off x="7205133" y="6041362"/>
            <a:ext cx="911939" cy="365125"/>
          </a:xfrm>
          <a:prstGeom prst="rect">
            <a:avLst/>
          </a:prstGeom>
        </p:spPr>
        <p:txBody>
          <a:bodyPr/>
          <a:lstStyle>
            <a:lvl1pPr>
              <a:defRPr/>
            </a:lvl1pPr>
          </a:lstStyle>
          <a:p>
            <a:pPr defTabSz="914400" eaLnBrk="0" fontAlgn="base" hangingPunct="0">
              <a:spcBef>
                <a:spcPct val="0"/>
              </a:spcBef>
              <a:spcAft>
                <a:spcPct val="0"/>
              </a:spcAft>
              <a:defRPr/>
            </a:pPr>
            <a:fld id="{2BCC7A12-A6F8-4B29-B1F6-EFE54D85C9A3}" type="datetimeFigureOut">
              <a:rPr lang="zh-CN" altLang="en-US">
                <a:solidFill>
                  <a:prstClr val="black">
                    <a:tint val="75000"/>
                  </a:prstClr>
                </a:solidFill>
                <a:latin typeface="Arial" panose="020B0604020202020204" pitchFamily="34" charset="0"/>
                <a:cs typeface="Arial" panose="020B0604020202020204" pitchFamily="34" charset="0"/>
              </a:rPr>
              <a:pPr defTabSz="914400" eaLnBrk="0" fontAlgn="base" hangingPunct="0">
                <a:spcBef>
                  <a:spcPct val="0"/>
                </a:spcBef>
                <a:spcAft>
                  <a:spcPct val="0"/>
                </a:spcAft>
                <a:defRPr/>
              </a:pPr>
              <a:t>2025/3/9</a:t>
            </a:fld>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3" name="页脚占位符 4">
            <a:extLst>
              <a:ext uri="{FF2B5EF4-FFF2-40B4-BE49-F238E27FC236}">
                <a16:creationId xmlns:a16="http://schemas.microsoft.com/office/drawing/2014/main" xmlns="" id="{6139AD28-9736-4858-A52B-9152D3F05EAC}"/>
              </a:ext>
            </a:extLst>
          </p:cNvPr>
          <p:cNvSpPr>
            <a:spLocks noGrp="1"/>
          </p:cNvSpPr>
          <p:nvPr>
            <p:ph type="ftr" sz="quarter" idx="11"/>
          </p:nvPr>
        </p:nvSpPr>
        <p:spPr>
          <a:xfrm>
            <a:off x="677334" y="6041362"/>
            <a:ext cx="6297612" cy="365125"/>
          </a:xfrm>
          <a:prstGeom prst="rect">
            <a:avLst/>
          </a:prstGeom>
        </p:spPr>
        <p:txBody>
          <a:bodyPr/>
          <a:lstStyle>
            <a:lvl1pPr>
              <a:defRPr/>
            </a:lvl1pPr>
          </a:lstStyle>
          <a:p>
            <a:pPr defTabSz="914400" eaLnBrk="0" fontAlgn="base" hangingPunct="0">
              <a:spcBef>
                <a:spcPct val="0"/>
              </a:spcBef>
              <a:spcAft>
                <a:spcPct val="0"/>
              </a:spcAft>
              <a:defRPr/>
            </a:pPr>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4" name="灯片编号占位符 5">
            <a:extLst>
              <a:ext uri="{FF2B5EF4-FFF2-40B4-BE49-F238E27FC236}">
                <a16:creationId xmlns:a16="http://schemas.microsoft.com/office/drawing/2014/main" xmlns="" id="{5D814785-11A4-4636-9CF4-C38FD20D9094}"/>
              </a:ext>
            </a:extLst>
          </p:cNvPr>
          <p:cNvSpPr>
            <a:spLocks noGrp="1"/>
          </p:cNvSpPr>
          <p:nvPr>
            <p:ph type="sldNum" sz="quarter" idx="12"/>
          </p:nvPr>
        </p:nvSpPr>
        <p:spPr>
          <a:xfrm>
            <a:off x="8590663" y="6041362"/>
            <a:ext cx="683339" cy="365125"/>
          </a:xfrm>
          <a:prstGeom prst="rect">
            <a:avLst/>
          </a:prstGeom>
        </p:spPr>
        <p:txBody>
          <a:bodyPr/>
          <a:lstStyle>
            <a:lvl1pPr>
              <a:defRPr/>
            </a:lvl1pPr>
          </a:lstStyle>
          <a:p>
            <a:pPr defTabSz="914400" eaLnBrk="0" fontAlgn="base" hangingPunct="0">
              <a:spcBef>
                <a:spcPct val="0"/>
              </a:spcBef>
              <a:spcAft>
                <a:spcPct val="0"/>
              </a:spcAft>
              <a:defRPr/>
            </a:pPr>
            <a:fld id="{18CB745E-AF92-4B82-9391-130056807CE7}" type="slidenum">
              <a:rPr lang="zh-CN" altLang="en-US">
                <a:solidFill>
                  <a:srgbClr val="5FCBEF"/>
                </a:solidFill>
                <a:latin typeface="Arial" panose="020B0604020202020204" pitchFamily="34" charset="0"/>
                <a:cs typeface="Arial" panose="020B0604020202020204" pitchFamily="34" charset="0"/>
              </a:rPr>
              <a:pPr defTabSz="914400" eaLnBrk="0" fontAlgn="base" hangingPunct="0">
                <a:spcBef>
                  <a:spcPct val="0"/>
                </a:spcBef>
                <a:spcAft>
                  <a:spcPct val="0"/>
                </a:spcAft>
                <a:defRPr/>
              </a:pPr>
              <a:t>‹#›</a:t>
            </a:fld>
            <a:endParaRPr lang="zh-CN" altLang="en-US">
              <a:solidFill>
                <a:srgbClr val="5FCBE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2283579"/>
      </p:ext>
    </p:extLst>
  </p:cSld>
  <p:clrMapOvr>
    <a:masterClrMapping/>
  </p:clrMapOvr>
  <p:transition spd="slow" advTm="3000">
    <p:random/>
  </p:transition>
</p:sldLayout>
</file>

<file path=ppt/slideLayouts/slideLayout1705.xml><?xml version="1.0" encoding="utf-8"?>
<p:sldLayout xmlns:a="http://schemas.openxmlformats.org/drawingml/2006/main" xmlns:r="http://schemas.openxmlformats.org/officeDocument/2006/relationships" xmlns:p="http://schemas.openxmlformats.org/presentationml/2006/main" userDrawn="1">
  <p:cSld name="6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16515903"/>
      </p:ext>
    </p:extLst>
  </p:cSld>
  <p:clrMapOvr>
    <a:masterClrMapping/>
  </p:clrMapOvr>
</p:sldLayout>
</file>

<file path=ppt/slideLayouts/slideLayout1706.xml><?xml version="1.0" encoding="utf-8"?>
<p:sldLayout xmlns:a="http://schemas.openxmlformats.org/drawingml/2006/main" xmlns:r="http://schemas.openxmlformats.org/officeDocument/2006/relationships" xmlns:p="http://schemas.openxmlformats.org/presentationml/2006/main" userDrawn="1">
  <p:cSld name="6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74938643"/>
      </p:ext>
    </p:extLst>
  </p:cSld>
  <p:clrMapOvr>
    <a:masterClrMapping/>
  </p:clrMapOvr>
</p:sldLayout>
</file>

<file path=ppt/slideLayouts/slideLayout1707.xml><?xml version="1.0" encoding="utf-8"?>
<p:sldLayout xmlns:a="http://schemas.openxmlformats.org/drawingml/2006/main" xmlns:r="http://schemas.openxmlformats.org/officeDocument/2006/relationships" xmlns:p="http://schemas.openxmlformats.org/presentationml/2006/main" userDrawn="1">
  <p:cSld name="6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31863485"/>
      </p:ext>
    </p:extLst>
  </p:cSld>
  <p:clrMapOvr>
    <a:masterClrMapping/>
  </p:clrMapOvr>
</p:sldLayout>
</file>

<file path=ppt/slideLayouts/slideLayout1708.xml><?xml version="1.0" encoding="utf-8"?>
<p:sldLayout xmlns:a="http://schemas.openxmlformats.org/drawingml/2006/main" xmlns:r="http://schemas.openxmlformats.org/officeDocument/2006/relationships" xmlns:p="http://schemas.openxmlformats.org/presentationml/2006/main" userDrawn="1">
  <p:cSld name="6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56988015"/>
      </p:ext>
    </p:extLst>
  </p:cSld>
  <p:clrMapOvr>
    <a:masterClrMapping/>
  </p:clrMapOvr>
</p:sldLayout>
</file>

<file path=ppt/slideLayouts/slideLayout1709.xml><?xml version="1.0" encoding="utf-8"?>
<p:sldLayout xmlns:a="http://schemas.openxmlformats.org/drawingml/2006/main" xmlns:r="http://schemas.openxmlformats.org/officeDocument/2006/relationships" xmlns:p="http://schemas.openxmlformats.org/presentationml/2006/main" userDrawn="1">
  <p:cSld name="6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77283147"/>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80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0"/>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0"/>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5" y="2349500"/>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2055987835"/>
      </p:ext>
    </p:extLst>
  </p:cSld>
  <p:clrMapOvr>
    <a:masterClrMapping/>
  </p:clrMapOvr>
  <p:timing>
    <p:tnLst>
      <p:par>
        <p:cTn id="1" dur="indefinite" restart="never" nodeType="tmRoot"/>
      </p:par>
    </p:tnLst>
  </p:timing>
</p:sldLayout>
</file>

<file path=ppt/slideLayouts/slideLayout1710.xml><?xml version="1.0" encoding="utf-8"?>
<p:sldLayout xmlns:a="http://schemas.openxmlformats.org/drawingml/2006/main" xmlns:r="http://schemas.openxmlformats.org/officeDocument/2006/relationships" xmlns:p="http://schemas.openxmlformats.org/presentationml/2006/main" userDrawn="1">
  <p:cSld name="6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48293151"/>
      </p:ext>
    </p:extLst>
  </p:cSld>
  <p:clrMapOvr>
    <a:masterClrMapping/>
  </p:clrMapOvr>
</p:sldLayout>
</file>

<file path=ppt/slideLayouts/slideLayout1711.xml><?xml version="1.0" encoding="utf-8"?>
<p:sldLayout xmlns:a="http://schemas.openxmlformats.org/drawingml/2006/main" xmlns:r="http://schemas.openxmlformats.org/officeDocument/2006/relationships" xmlns:p="http://schemas.openxmlformats.org/presentationml/2006/main" userDrawn="1">
  <p:cSld name="6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20105068"/>
      </p:ext>
    </p:extLst>
  </p:cSld>
  <p:clrMapOvr>
    <a:masterClrMapping/>
  </p:clrMapOvr>
</p:sldLayout>
</file>

<file path=ppt/slideLayouts/slideLayout1712.xml><?xml version="1.0" encoding="utf-8"?>
<p:sldLayout xmlns:a="http://schemas.openxmlformats.org/drawingml/2006/main" xmlns:r="http://schemas.openxmlformats.org/officeDocument/2006/relationships" xmlns:p="http://schemas.openxmlformats.org/presentationml/2006/main" userDrawn="1">
  <p:cSld name="6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43016491"/>
      </p:ext>
    </p:extLst>
  </p:cSld>
  <p:clrMapOvr>
    <a:masterClrMapping/>
  </p:clrMapOvr>
</p:sldLayout>
</file>

<file path=ppt/slideLayouts/slideLayout1713.xml><?xml version="1.0" encoding="utf-8"?>
<p:sldLayout xmlns:a="http://schemas.openxmlformats.org/drawingml/2006/main" xmlns:r="http://schemas.openxmlformats.org/officeDocument/2006/relationships" xmlns:p="http://schemas.openxmlformats.org/presentationml/2006/main" userDrawn="1">
  <p:cSld name="9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defTabSz="914400" eaLnBrk="0" fontAlgn="base" hangingPunct="0">
              <a:spcBef>
                <a:spcPct val="0"/>
              </a:spcBef>
              <a:spcAft>
                <a:spcPct val="0"/>
              </a:spcAft>
              <a:defRPr/>
            </a:pPr>
            <a:fld id="{39ADED8E-4E0B-498D-B715-B157A890E4DE}" type="datetimeFigureOut">
              <a:rPr lang="zh-CN" altLang="en-US">
                <a:latin typeface="Arial" panose="020B0604020202020204" pitchFamily="34" charset="0"/>
                <a:cs typeface="Arial" panose="020B0604020202020204" pitchFamily="34" charset="0"/>
              </a:rPr>
              <a:pPr defTabSz="914400" eaLnBrk="0" fontAlgn="base" hangingPunct="0">
                <a:spcBef>
                  <a:spcPct val="0"/>
                </a:spcBef>
                <a:spcAft>
                  <a:spcPct val="0"/>
                </a:spcAft>
                <a:defRPr/>
              </a:pPr>
              <a:t>2025/3/9</a:t>
            </a:fld>
            <a:endParaRPr lang="zh-CN" altLang="en-US">
              <a:latin typeface="Arial" panose="020B0604020202020204" pitchFamily="34" charset="0"/>
              <a:cs typeface="Arial" panose="020B0604020202020204" pitchFamily="34" charset="0"/>
            </a:endParaRPr>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defTabSz="914400" eaLnBrk="0" fontAlgn="base" hangingPunct="0">
              <a:spcBef>
                <a:spcPct val="0"/>
              </a:spcBef>
              <a:spcAft>
                <a:spcPct val="0"/>
              </a:spcAft>
              <a:defRPr/>
            </a:pPr>
            <a:endParaRPr lang="zh-CN" altLang="en-US">
              <a:latin typeface="Arial" panose="020B0604020202020204" pitchFamily="34" charset="0"/>
              <a:cs typeface="Arial" panose="020B0604020202020204" pitchFamily="34" charset="0"/>
            </a:endParaRPr>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defTabSz="914400" eaLnBrk="0" fontAlgn="base" hangingPunct="0">
              <a:spcBef>
                <a:spcPct val="0"/>
              </a:spcBef>
              <a:spcAft>
                <a:spcPct val="0"/>
              </a:spcAft>
              <a:defRPr/>
            </a:pPr>
            <a:fld id="{18634F15-13D2-4C0D-99FD-67E8D2F909DD}" type="slidenum">
              <a:rPr lang="zh-CN" altLang="en-US">
                <a:latin typeface="Arial" panose="020B0604020202020204" pitchFamily="34" charset="0"/>
                <a:cs typeface="Arial" panose="020B0604020202020204" pitchFamily="34" charset="0"/>
              </a:rPr>
              <a:pPr defTabSz="914400" eaLnBrk="0" fontAlgn="base" hangingPunct="0">
                <a:spcBef>
                  <a:spcPct val="0"/>
                </a:spcBef>
                <a:spcAft>
                  <a:spcPct val="0"/>
                </a:spcAft>
                <a:defRPr/>
              </a:pPr>
              <a:t>‹#›</a:t>
            </a:fld>
            <a:endParaRPr lang="zh-CN"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0986536"/>
      </p:ext>
    </p:extLst>
  </p:cSld>
  <p:clrMapOvr>
    <a:masterClrMapping/>
  </p:clrMapOvr>
</p:sldLayout>
</file>

<file path=ppt/slideLayouts/slideLayout1714.xml><?xml version="1.0" encoding="utf-8"?>
<p:sldLayout xmlns:a="http://schemas.openxmlformats.org/drawingml/2006/main" xmlns:r="http://schemas.openxmlformats.org/officeDocument/2006/relationships" xmlns:p="http://schemas.openxmlformats.org/presentationml/2006/main" userDrawn="1">
  <p:cSld name="8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498207089"/>
      </p:ext>
    </p:extLst>
  </p:cSld>
  <p:clrMapOvr>
    <a:masterClrMapping/>
  </p:clrMapOvr>
  <p:transition spd="slow" advClick="0" advTm="4000">
    <p:comb/>
  </p:transition>
</p:sldLayout>
</file>

<file path=ppt/slideLayouts/slideLayout1715.xml><?xml version="1.0" encoding="utf-8"?>
<p:sldLayout xmlns:a="http://schemas.openxmlformats.org/drawingml/2006/main" xmlns:r="http://schemas.openxmlformats.org/officeDocument/2006/relationships" xmlns:p="http://schemas.openxmlformats.org/presentationml/2006/main" preserve="1" userDrawn="1">
  <p:cSld name="8_标题幻灯片">
    <p:bg>
      <p:bgPr>
        <a:solidFill>
          <a:schemeClr val="accent1">
            <a:lumMod val="90000"/>
            <a:lumOff val="1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818619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716.xml><?xml version="1.0" encoding="utf-8"?>
<p:sldLayout xmlns:a="http://schemas.openxmlformats.org/drawingml/2006/main" xmlns:r="http://schemas.openxmlformats.org/officeDocument/2006/relationships" xmlns:p="http://schemas.openxmlformats.org/presentationml/2006/main" preserve="1" userDrawn="1">
  <p:cSld name="17_标题和内容">
    <p:spTree>
      <p:nvGrpSpPr>
        <p:cNvPr id="1" name=""/>
        <p:cNvGrpSpPr/>
        <p:nvPr/>
      </p:nvGrpSpPr>
      <p:grpSpPr>
        <a:xfrm>
          <a:off x="0" y="0"/>
          <a:ext cx="0" cy="0"/>
          <a:chOff x="0" y="0"/>
          <a:chExt cx="0" cy="0"/>
        </a:xfrm>
      </p:grpSpPr>
      <p:sp>
        <p:nvSpPr>
          <p:cNvPr id="7" name="菱形 6"/>
          <p:cNvSpPr/>
          <p:nvPr userDrawn="1"/>
        </p:nvSpPr>
        <p:spPr>
          <a:xfrm>
            <a:off x="127000" y="137026"/>
            <a:ext cx="540000" cy="54000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a:solidFill>
                <a:prstClr val="white"/>
              </a:solidFill>
            </a:endParaRPr>
          </a:p>
        </p:txBody>
      </p:sp>
      <p:sp>
        <p:nvSpPr>
          <p:cNvPr id="3" name="菱形 2"/>
          <p:cNvSpPr/>
          <p:nvPr userDrawn="1"/>
        </p:nvSpPr>
        <p:spPr>
          <a:xfrm>
            <a:off x="190500" y="137026"/>
            <a:ext cx="540000" cy="540000"/>
          </a:xfrm>
          <a:prstGeom prst="diamond">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a:solidFill>
                <a:prstClr val="white"/>
              </a:solidFill>
            </a:endParaRPr>
          </a:p>
        </p:txBody>
      </p:sp>
    </p:spTree>
    <p:extLst>
      <p:ext uri="{BB962C8B-B14F-4D97-AF65-F5344CB8AC3E}">
        <p14:creationId xmlns:p14="http://schemas.microsoft.com/office/powerpoint/2010/main" val="38926924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717.xml><?xml version="1.0" encoding="utf-8"?>
<p:sldLayout xmlns:a="http://schemas.openxmlformats.org/drawingml/2006/main" xmlns:r="http://schemas.openxmlformats.org/officeDocument/2006/relationships" xmlns:p="http://schemas.openxmlformats.org/presentationml/2006/main" preserve="1" userDrawn="1">
  <p:cSld name="3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985929721"/>
      </p:ext>
    </p:extLst>
  </p:cSld>
  <p:clrMapOvr>
    <a:masterClrMapping/>
  </p:clrMapOvr>
  <p:timing>
    <p:tnLst>
      <p:par>
        <p:cTn id="1" dur="indefinite" restart="never" nodeType="tmRoot"/>
      </p:par>
    </p:tnLst>
  </p:timing>
</p:sldLayout>
</file>

<file path=ppt/slideLayouts/slideLayout1718.xml><?xml version="1.0" encoding="utf-8"?>
<p:sldLayout xmlns:a="http://schemas.openxmlformats.org/drawingml/2006/main" xmlns:r="http://schemas.openxmlformats.org/officeDocument/2006/relationships" xmlns:p="http://schemas.openxmlformats.org/presentationml/2006/main" userDrawn="1">
  <p:cSld name="18_标题和内容">
    <p:spTree>
      <p:nvGrpSpPr>
        <p:cNvPr id="1" name=""/>
        <p:cNvGrpSpPr/>
        <p:nvPr/>
      </p:nvGrpSpPr>
      <p:grpSpPr>
        <a:xfrm>
          <a:off x="0" y="0"/>
          <a:ext cx="0" cy="0"/>
          <a:chOff x="0" y="0"/>
          <a:chExt cx="0" cy="0"/>
        </a:xfrm>
      </p:grpSpPr>
      <p:sp>
        <p:nvSpPr>
          <p:cNvPr id="2" name="日期占位符 3">
            <a:extLst>
              <a:ext uri="{FF2B5EF4-FFF2-40B4-BE49-F238E27FC236}">
                <a16:creationId xmlns="" xmlns:a16="http://schemas.microsoft.com/office/drawing/2014/main" id="{32DA043D-39A3-4437-8A68-D8ABB9645D5B}"/>
              </a:ext>
            </a:extLst>
          </p:cNvPr>
          <p:cNvSpPr>
            <a:spLocks noGrp="1"/>
          </p:cNvSpPr>
          <p:nvPr>
            <p:ph type="dt" sz="half" idx="10"/>
          </p:nvPr>
        </p:nvSpPr>
        <p:spPr>
          <a:xfrm>
            <a:off x="7205133" y="6041362"/>
            <a:ext cx="911939" cy="365125"/>
          </a:xfrm>
          <a:prstGeom prst="rect">
            <a:avLst/>
          </a:prstGeom>
        </p:spPr>
        <p:txBody>
          <a:bodyPr/>
          <a:lstStyle>
            <a:lvl1pPr>
              <a:defRPr/>
            </a:lvl1pPr>
          </a:lstStyle>
          <a:p>
            <a:pPr defTabSz="914400" eaLnBrk="0" fontAlgn="base" hangingPunct="0">
              <a:spcBef>
                <a:spcPct val="0"/>
              </a:spcBef>
              <a:spcAft>
                <a:spcPct val="0"/>
              </a:spcAft>
              <a:defRPr/>
            </a:pPr>
            <a:fld id="{2BCC7A12-A6F8-4B29-B1F6-EFE54D85C9A3}" type="datetimeFigureOut">
              <a:rPr lang="zh-CN" altLang="en-US">
                <a:solidFill>
                  <a:prstClr val="black">
                    <a:tint val="75000"/>
                  </a:prstClr>
                </a:solidFill>
                <a:latin typeface="Arial" panose="020B0604020202020204" pitchFamily="34" charset="0"/>
                <a:cs typeface="Arial" panose="020B0604020202020204" pitchFamily="34" charset="0"/>
              </a:rPr>
              <a:pPr defTabSz="914400" eaLnBrk="0" fontAlgn="base" hangingPunct="0">
                <a:spcBef>
                  <a:spcPct val="0"/>
                </a:spcBef>
                <a:spcAft>
                  <a:spcPct val="0"/>
                </a:spcAft>
                <a:defRPr/>
              </a:pPr>
              <a:t>2025/3/9</a:t>
            </a:fld>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3" name="页脚占位符 4">
            <a:extLst>
              <a:ext uri="{FF2B5EF4-FFF2-40B4-BE49-F238E27FC236}">
                <a16:creationId xmlns="" xmlns:a16="http://schemas.microsoft.com/office/drawing/2014/main" id="{6139AD28-9736-4858-A52B-9152D3F05EAC}"/>
              </a:ext>
            </a:extLst>
          </p:cNvPr>
          <p:cNvSpPr>
            <a:spLocks noGrp="1"/>
          </p:cNvSpPr>
          <p:nvPr>
            <p:ph type="ftr" sz="quarter" idx="11"/>
          </p:nvPr>
        </p:nvSpPr>
        <p:spPr>
          <a:xfrm>
            <a:off x="677334" y="6041362"/>
            <a:ext cx="6297612" cy="365125"/>
          </a:xfrm>
          <a:prstGeom prst="rect">
            <a:avLst/>
          </a:prstGeom>
        </p:spPr>
        <p:txBody>
          <a:bodyPr/>
          <a:lstStyle>
            <a:lvl1pPr>
              <a:defRPr/>
            </a:lvl1pPr>
          </a:lstStyle>
          <a:p>
            <a:pPr defTabSz="914400" eaLnBrk="0" fontAlgn="base" hangingPunct="0">
              <a:spcBef>
                <a:spcPct val="0"/>
              </a:spcBef>
              <a:spcAft>
                <a:spcPct val="0"/>
              </a:spcAft>
              <a:defRPr/>
            </a:pPr>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4" name="灯片编号占位符 5">
            <a:extLst>
              <a:ext uri="{FF2B5EF4-FFF2-40B4-BE49-F238E27FC236}">
                <a16:creationId xmlns="" xmlns:a16="http://schemas.microsoft.com/office/drawing/2014/main" id="{5D814785-11A4-4636-9CF4-C38FD20D9094}"/>
              </a:ext>
            </a:extLst>
          </p:cNvPr>
          <p:cNvSpPr>
            <a:spLocks noGrp="1"/>
          </p:cNvSpPr>
          <p:nvPr>
            <p:ph type="sldNum" sz="quarter" idx="12"/>
          </p:nvPr>
        </p:nvSpPr>
        <p:spPr>
          <a:xfrm>
            <a:off x="8590663" y="6041362"/>
            <a:ext cx="683339" cy="365125"/>
          </a:xfrm>
          <a:prstGeom prst="rect">
            <a:avLst/>
          </a:prstGeom>
        </p:spPr>
        <p:txBody>
          <a:bodyPr/>
          <a:lstStyle>
            <a:lvl1pPr>
              <a:defRPr/>
            </a:lvl1pPr>
          </a:lstStyle>
          <a:p>
            <a:pPr defTabSz="914400" eaLnBrk="0" fontAlgn="base" hangingPunct="0">
              <a:spcBef>
                <a:spcPct val="0"/>
              </a:spcBef>
              <a:spcAft>
                <a:spcPct val="0"/>
              </a:spcAft>
              <a:defRPr/>
            </a:pPr>
            <a:fld id="{18CB745E-AF92-4B82-9391-130056807CE7}" type="slidenum">
              <a:rPr lang="zh-CN" altLang="en-US">
                <a:solidFill>
                  <a:srgbClr val="5FCBEF"/>
                </a:solidFill>
                <a:latin typeface="Arial" panose="020B0604020202020204" pitchFamily="34" charset="0"/>
                <a:cs typeface="Arial" panose="020B0604020202020204" pitchFamily="34" charset="0"/>
              </a:rPr>
              <a:pPr defTabSz="914400" eaLnBrk="0" fontAlgn="base" hangingPunct="0">
                <a:spcBef>
                  <a:spcPct val="0"/>
                </a:spcBef>
                <a:spcAft>
                  <a:spcPct val="0"/>
                </a:spcAft>
                <a:defRPr/>
              </a:pPr>
              <a:t>‹#›</a:t>
            </a:fld>
            <a:endParaRPr lang="zh-CN" altLang="en-US">
              <a:solidFill>
                <a:srgbClr val="5FCBE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31096074"/>
      </p:ext>
    </p:extLst>
  </p:cSld>
  <p:clrMapOvr>
    <a:masterClrMapping/>
  </p:clrMapOvr>
  <p:transition spd="slow" advTm="3000">
    <p:random/>
  </p:transition>
</p:sldLayout>
</file>

<file path=ppt/slideLayouts/slideLayout1719.xml><?xml version="1.0" encoding="utf-8"?>
<p:sldLayout xmlns:a="http://schemas.openxmlformats.org/drawingml/2006/main" xmlns:r="http://schemas.openxmlformats.org/officeDocument/2006/relationships" xmlns:p="http://schemas.openxmlformats.org/presentationml/2006/main" userDrawn="1">
  <p:cSld name="7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277544404"/>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81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4047696484"/>
      </p:ext>
    </p:extLst>
  </p:cSld>
  <p:clrMapOvr>
    <a:masterClrMapping/>
  </p:clrMapOvr>
  <p:timing>
    <p:tnLst>
      <p:par>
        <p:cTn id="1" dur="indefinite" restart="never" nodeType="tmRoot"/>
      </p:par>
    </p:tnLst>
  </p:timing>
</p:sldLayout>
</file>

<file path=ppt/slideLayouts/slideLayout1720.xml><?xml version="1.0" encoding="utf-8"?>
<p:sldLayout xmlns:a="http://schemas.openxmlformats.org/drawingml/2006/main" xmlns:r="http://schemas.openxmlformats.org/officeDocument/2006/relationships" xmlns:p="http://schemas.openxmlformats.org/presentationml/2006/main" userDrawn="1">
  <p:cSld name="7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61537548"/>
      </p:ext>
    </p:extLst>
  </p:cSld>
  <p:clrMapOvr>
    <a:masterClrMapping/>
  </p:clrMapOvr>
</p:sldLayout>
</file>

<file path=ppt/slideLayouts/slideLayout1721.xml><?xml version="1.0" encoding="utf-8"?>
<p:sldLayout xmlns:a="http://schemas.openxmlformats.org/drawingml/2006/main" xmlns:r="http://schemas.openxmlformats.org/officeDocument/2006/relationships" xmlns:p="http://schemas.openxmlformats.org/presentationml/2006/main" userDrawn="1">
  <p:cSld name="7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78284718"/>
      </p:ext>
    </p:extLst>
  </p:cSld>
  <p:clrMapOvr>
    <a:masterClrMapping/>
  </p:clrMapOvr>
</p:sldLayout>
</file>

<file path=ppt/slideLayouts/slideLayout1722.xml><?xml version="1.0" encoding="utf-8"?>
<p:sldLayout xmlns:a="http://schemas.openxmlformats.org/drawingml/2006/main" xmlns:r="http://schemas.openxmlformats.org/officeDocument/2006/relationships" xmlns:p="http://schemas.openxmlformats.org/presentationml/2006/main" userDrawn="1">
  <p:cSld name="7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92123066"/>
      </p:ext>
    </p:extLst>
  </p:cSld>
  <p:clrMapOvr>
    <a:masterClrMapping/>
  </p:clrMapOvr>
</p:sldLayout>
</file>

<file path=ppt/slideLayouts/slideLayout1723.xml><?xml version="1.0" encoding="utf-8"?>
<p:sldLayout xmlns:a="http://schemas.openxmlformats.org/drawingml/2006/main" xmlns:r="http://schemas.openxmlformats.org/officeDocument/2006/relationships" xmlns:p="http://schemas.openxmlformats.org/presentationml/2006/main" userDrawn="1">
  <p:cSld name="7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20403434"/>
      </p:ext>
    </p:extLst>
  </p:cSld>
  <p:clrMapOvr>
    <a:masterClrMapping/>
  </p:clrMapOvr>
</p:sldLayout>
</file>

<file path=ppt/slideLayouts/slideLayout1724.xml><?xml version="1.0" encoding="utf-8"?>
<p:sldLayout xmlns:a="http://schemas.openxmlformats.org/drawingml/2006/main" xmlns:r="http://schemas.openxmlformats.org/officeDocument/2006/relationships" xmlns:p="http://schemas.openxmlformats.org/presentationml/2006/main" userDrawn="1">
  <p:cSld name="7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283023607"/>
      </p:ext>
    </p:extLst>
  </p:cSld>
  <p:clrMapOvr>
    <a:masterClrMapping/>
  </p:clrMapOvr>
</p:sldLayout>
</file>

<file path=ppt/slideLayouts/slideLayout1725.xml><?xml version="1.0" encoding="utf-8"?>
<p:sldLayout xmlns:a="http://schemas.openxmlformats.org/drawingml/2006/main" xmlns:r="http://schemas.openxmlformats.org/officeDocument/2006/relationships" xmlns:p="http://schemas.openxmlformats.org/presentationml/2006/main" userDrawn="1">
  <p:cSld name="7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16778492"/>
      </p:ext>
    </p:extLst>
  </p:cSld>
  <p:clrMapOvr>
    <a:masterClrMapping/>
  </p:clrMapOvr>
</p:sldLayout>
</file>

<file path=ppt/slideLayouts/slideLayout1726.xml><?xml version="1.0" encoding="utf-8"?>
<p:sldLayout xmlns:a="http://schemas.openxmlformats.org/drawingml/2006/main" xmlns:r="http://schemas.openxmlformats.org/officeDocument/2006/relationships" xmlns:p="http://schemas.openxmlformats.org/presentationml/2006/main" userDrawn="1">
  <p:cSld name="7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23515649"/>
      </p:ext>
    </p:extLst>
  </p:cSld>
  <p:clrMapOvr>
    <a:masterClrMapping/>
  </p:clrMapOvr>
</p:sldLayout>
</file>

<file path=ppt/slideLayouts/slideLayout1727.xml><?xml version="1.0" encoding="utf-8"?>
<p:sldLayout xmlns:a="http://schemas.openxmlformats.org/drawingml/2006/main" xmlns:r="http://schemas.openxmlformats.org/officeDocument/2006/relationships" xmlns:p="http://schemas.openxmlformats.org/presentationml/2006/main" userDrawn="1">
  <p:cSld name="19_标题和内容">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xmlns="" id="{32DA043D-39A3-4437-8A68-D8ABB9645D5B}"/>
              </a:ext>
            </a:extLst>
          </p:cNvPr>
          <p:cNvSpPr>
            <a:spLocks noGrp="1"/>
          </p:cNvSpPr>
          <p:nvPr>
            <p:ph type="dt" sz="half" idx="10"/>
          </p:nvPr>
        </p:nvSpPr>
        <p:spPr>
          <a:xfrm>
            <a:off x="7205133" y="6041362"/>
            <a:ext cx="911939" cy="365125"/>
          </a:xfrm>
          <a:prstGeom prst="rect">
            <a:avLst/>
          </a:prstGeom>
        </p:spPr>
        <p:txBody>
          <a:bodyPr/>
          <a:lstStyle>
            <a:lvl1pPr>
              <a:defRPr/>
            </a:lvl1pPr>
          </a:lstStyle>
          <a:p>
            <a:pPr defTabSz="914400" eaLnBrk="0" fontAlgn="base" hangingPunct="0">
              <a:spcBef>
                <a:spcPct val="0"/>
              </a:spcBef>
              <a:spcAft>
                <a:spcPct val="0"/>
              </a:spcAft>
              <a:defRPr/>
            </a:pPr>
            <a:fld id="{2BCC7A12-A6F8-4B29-B1F6-EFE54D85C9A3}" type="datetimeFigureOut">
              <a:rPr lang="zh-CN" altLang="en-US">
                <a:solidFill>
                  <a:prstClr val="black">
                    <a:tint val="75000"/>
                  </a:prstClr>
                </a:solidFill>
                <a:latin typeface="Arial" panose="020B0604020202020204" pitchFamily="34" charset="0"/>
                <a:cs typeface="Arial" panose="020B0604020202020204" pitchFamily="34" charset="0"/>
              </a:rPr>
              <a:pPr defTabSz="914400" eaLnBrk="0" fontAlgn="base" hangingPunct="0">
                <a:spcBef>
                  <a:spcPct val="0"/>
                </a:spcBef>
                <a:spcAft>
                  <a:spcPct val="0"/>
                </a:spcAft>
                <a:defRPr/>
              </a:pPr>
              <a:t>2025/3/9</a:t>
            </a:fld>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3" name="页脚占位符 4">
            <a:extLst>
              <a:ext uri="{FF2B5EF4-FFF2-40B4-BE49-F238E27FC236}">
                <a16:creationId xmlns:a16="http://schemas.microsoft.com/office/drawing/2014/main" xmlns="" id="{6139AD28-9736-4858-A52B-9152D3F05EAC}"/>
              </a:ext>
            </a:extLst>
          </p:cNvPr>
          <p:cNvSpPr>
            <a:spLocks noGrp="1"/>
          </p:cNvSpPr>
          <p:nvPr>
            <p:ph type="ftr" sz="quarter" idx="11"/>
          </p:nvPr>
        </p:nvSpPr>
        <p:spPr>
          <a:xfrm>
            <a:off x="677334" y="6041362"/>
            <a:ext cx="6297612" cy="365125"/>
          </a:xfrm>
          <a:prstGeom prst="rect">
            <a:avLst/>
          </a:prstGeom>
        </p:spPr>
        <p:txBody>
          <a:bodyPr/>
          <a:lstStyle>
            <a:lvl1pPr>
              <a:defRPr/>
            </a:lvl1pPr>
          </a:lstStyle>
          <a:p>
            <a:pPr defTabSz="914400" eaLnBrk="0" fontAlgn="base" hangingPunct="0">
              <a:spcBef>
                <a:spcPct val="0"/>
              </a:spcBef>
              <a:spcAft>
                <a:spcPct val="0"/>
              </a:spcAft>
              <a:defRPr/>
            </a:pPr>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4" name="灯片编号占位符 5">
            <a:extLst>
              <a:ext uri="{FF2B5EF4-FFF2-40B4-BE49-F238E27FC236}">
                <a16:creationId xmlns:a16="http://schemas.microsoft.com/office/drawing/2014/main" xmlns="" id="{5D814785-11A4-4636-9CF4-C38FD20D9094}"/>
              </a:ext>
            </a:extLst>
          </p:cNvPr>
          <p:cNvSpPr>
            <a:spLocks noGrp="1"/>
          </p:cNvSpPr>
          <p:nvPr>
            <p:ph type="sldNum" sz="quarter" idx="12"/>
          </p:nvPr>
        </p:nvSpPr>
        <p:spPr>
          <a:xfrm>
            <a:off x="8590663" y="6041362"/>
            <a:ext cx="683339" cy="365125"/>
          </a:xfrm>
          <a:prstGeom prst="rect">
            <a:avLst/>
          </a:prstGeom>
        </p:spPr>
        <p:txBody>
          <a:bodyPr/>
          <a:lstStyle>
            <a:lvl1pPr>
              <a:defRPr/>
            </a:lvl1pPr>
          </a:lstStyle>
          <a:p>
            <a:pPr defTabSz="914400" eaLnBrk="0" fontAlgn="base" hangingPunct="0">
              <a:spcBef>
                <a:spcPct val="0"/>
              </a:spcBef>
              <a:spcAft>
                <a:spcPct val="0"/>
              </a:spcAft>
              <a:defRPr/>
            </a:pPr>
            <a:fld id="{18CB745E-AF92-4B82-9391-130056807CE7}" type="slidenum">
              <a:rPr lang="zh-CN" altLang="en-US">
                <a:solidFill>
                  <a:srgbClr val="5FCBEF"/>
                </a:solidFill>
                <a:latin typeface="Arial" panose="020B0604020202020204" pitchFamily="34" charset="0"/>
                <a:cs typeface="Arial" panose="020B0604020202020204" pitchFamily="34" charset="0"/>
              </a:rPr>
              <a:pPr defTabSz="914400" eaLnBrk="0" fontAlgn="base" hangingPunct="0">
                <a:spcBef>
                  <a:spcPct val="0"/>
                </a:spcBef>
                <a:spcAft>
                  <a:spcPct val="0"/>
                </a:spcAft>
                <a:defRPr/>
              </a:pPr>
              <a:t>‹#›</a:t>
            </a:fld>
            <a:endParaRPr lang="zh-CN" altLang="en-US">
              <a:solidFill>
                <a:srgbClr val="5FCBE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46638252"/>
      </p:ext>
    </p:extLst>
  </p:cSld>
  <p:clrMapOvr>
    <a:masterClrMapping/>
  </p:clrMapOvr>
  <p:transition spd="slow" advTm="3000">
    <p:random/>
  </p:transition>
</p:sldLayout>
</file>

<file path=ppt/slideLayouts/slideLayout1728.xml><?xml version="1.0" encoding="utf-8"?>
<p:sldLayout xmlns:a="http://schemas.openxmlformats.org/drawingml/2006/main" xmlns:r="http://schemas.openxmlformats.org/officeDocument/2006/relationships" xmlns:p="http://schemas.openxmlformats.org/presentationml/2006/main" userDrawn="1">
  <p:cSld name="7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23950508"/>
      </p:ext>
    </p:extLst>
  </p:cSld>
  <p:clrMapOvr>
    <a:masterClrMapping/>
  </p:clrMapOvr>
</p:sldLayout>
</file>

<file path=ppt/slideLayouts/slideLayout1729.xml><?xml version="1.0" encoding="utf-8"?>
<p:sldLayout xmlns:a="http://schemas.openxmlformats.org/drawingml/2006/main" xmlns:r="http://schemas.openxmlformats.org/officeDocument/2006/relationships" xmlns:p="http://schemas.openxmlformats.org/presentationml/2006/main" userDrawn="1">
  <p:cSld name="7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95044000"/>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82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19"/>
            <a:ext cx="2240221" cy="2330858"/>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7" y="1840519"/>
            <a:ext cx="2240221" cy="2330858"/>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913142165"/>
      </p:ext>
    </p:extLst>
  </p:cSld>
  <p:clrMapOvr>
    <a:masterClrMapping/>
  </p:clrMapOvr>
  <p:timing>
    <p:tnLst>
      <p:par>
        <p:cTn id="1" dur="indefinite" restart="never" nodeType="tmRoot"/>
      </p:par>
    </p:tnLst>
  </p:timing>
</p:sldLayout>
</file>

<file path=ppt/slideLayouts/slideLayout1730.xml><?xml version="1.0" encoding="utf-8"?>
<p:sldLayout xmlns:a="http://schemas.openxmlformats.org/drawingml/2006/main" xmlns:r="http://schemas.openxmlformats.org/officeDocument/2006/relationships" xmlns:p="http://schemas.openxmlformats.org/presentationml/2006/main" userDrawn="1">
  <p:cSld name="8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03479832"/>
      </p:ext>
    </p:extLst>
  </p:cSld>
  <p:clrMapOvr>
    <a:masterClrMapping/>
  </p:clrMapOvr>
</p:sldLayout>
</file>

<file path=ppt/slideLayouts/slideLayout1731.xml><?xml version="1.0" encoding="utf-8"?>
<p:sldLayout xmlns:a="http://schemas.openxmlformats.org/drawingml/2006/main" xmlns:r="http://schemas.openxmlformats.org/officeDocument/2006/relationships" xmlns:p="http://schemas.openxmlformats.org/presentationml/2006/main" userDrawn="1">
  <p:cSld name="8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44756074"/>
      </p:ext>
    </p:extLst>
  </p:cSld>
  <p:clrMapOvr>
    <a:masterClrMapping/>
  </p:clrMapOvr>
</p:sldLayout>
</file>

<file path=ppt/slideLayouts/slideLayout1732.xml><?xml version="1.0" encoding="utf-8"?>
<p:sldLayout xmlns:a="http://schemas.openxmlformats.org/drawingml/2006/main" xmlns:r="http://schemas.openxmlformats.org/officeDocument/2006/relationships" xmlns:p="http://schemas.openxmlformats.org/presentationml/2006/main" userDrawn="1">
  <p:cSld name="8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27160358"/>
      </p:ext>
    </p:extLst>
  </p:cSld>
  <p:clrMapOvr>
    <a:masterClrMapping/>
  </p:clrMapOvr>
</p:sldLayout>
</file>

<file path=ppt/slideLayouts/slideLayout1733.xml><?xml version="1.0" encoding="utf-8"?>
<p:sldLayout xmlns:a="http://schemas.openxmlformats.org/drawingml/2006/main" xmlns:r="http://schemas.openxmlformats.org/officeDocument/2006/relationships" xmlns:p="http://schemas.openxmlformats.org/presentationml/2006/main" userDrawn="1">
  <p:cSld name="8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03735937"/>
      </p:ext>
    </p:extLst>
  </p:cSld>
  <p:clrMapOvr>
    <a:masterClrMapping/>
  </p:clrMapOvr>
</p:sldLayout>
</file>

<file path=ppt/slideLayouts/slideLayout1734.xml><?xml version="1.0" encoding="utf-8"?>
<p:sldLayout xmlns:a="http://schemas.openxmlformats.org/drawingml/2006/main" xmlns:r="http://schemas.openxmlformats.org/officeDocument/2006/relationships" xmlns:p="http://schemas.openxmlformats.org/presentationml/2006/main" userDrawn="1">
  <p:cSld name="8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54057222"/>
      </p:ext>
    </p:extLst>
  </p:cSld>
  <p:clrMapOvr>
    <a:masterClrMapping/>
  </p:clrMapOvr>
</p:sldLayout>
</file>

<file path=ppt/slideLayouts/slideLayout1735.xml><?xml version="1.0" encoding="utf-8"?>
<p:sldLayout xmlns:a="http://schemas.openxmlformats.org/drawingml/2006/main" xmlns:r="http://schemas.openxmlformats.org/officeDocument/2006/relationships" xmlns:p="http://schemas.openxmlformats.org/presentationml/2006/main" userDrawn="1">
  <p:cSld name="8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21264853"/>
      </p:ext>
    </p:extLst>
  </p:cSld>
  <p:clrMapOvr>
    <a:masterClrMapping/>
  </p:clrMapOvr>
</p:sldLayout>
</file>

<file path=ppt/slideLayouts/slideLayout1736.xml><?xml version="1.0" encoding="utf-8"?>
<p:sldLayout xmlns:a="http://schemas.openxmlformats.org/drawingml/2006/main" xmlns:r="http://schemas.openxmlformats.org/officeDocument/2006/relationships" xmlns:p="http://schemas.openxmlformats.org/presentationml/2006/main" userDrawn="1">
  <p:cSld name="9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defTabSz="914400" eaLnBrk="0" fontAlgn="base" hangingPunct="0">
              <a:spcBef>
                <a:spcPct val="0"/>
              </a:spcBef>
              <a:spcAft>
                <a:spcPct val="0"/>
              </a:spcAft>
              <a:defRPr/>
            </a:pPr>
            <a:fld id="{39ADED8E-4E0B-498D-B715-B157A890E4DE}" type="datetimeFigureOut">
              <a:rPr lang="zh-CN" altLang="en-US">
                <a:latin typeface="Arial" panose="020B0604020202020204" pitchFamily="34" charset="0"/>
                <a:cs typeface="Arial" panose="020B0604020202020204" pitchFamily="34" charset="0"/>
              </a:rPr>
              <a:pPr defTabSz="914400" eaLnBrk="0" fontAlgn="base" hangingPunct="0">
                <a:spcBef>
                  <a:spcPct val="0"/>
                </a:spcBef>
                <a:spcAft>
                  <a:spcPct val="0"/>
                </a:spcAft>
                <a:defRPr/>
              </a:pPr>
              <a:t>2025/3/9</a:t>
            </a:fld>
            <a:endParaRPr lang="zh-CN" altLang="en-US">
              <a:latin typeface="Arial" panose="020B0604020202020204" pitchFamily="34" charset="0"/>
              <a:cs typeface="Arial" panose="020B0604020202020204" pitchFamily="34" charset="0"/>
            </a:endParaRPr>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defTabSz="914400" eaLnBrk="0" fontAlgn="base" hangingPunct="0">
              <a:spcBef>
                <a:spcPct val="0"/>
              </a:spcBef>
              <a:spcAft>
                <a:spcPct val="0"/>
              </a:spcAft>
              <a:defRPr/>
            </a:pPr>
            <a:endParaRPr lang="zh-CN" altLang="en-US">
              <a:latin typeface="Arial" panose="020B0604020202020204" pitchFamily="34" charset="0"/>
              <a:cs typeface="Arial" panose="020B0604020202020204" pitchFamily="34" charset="0"/>
            </a:endParaRPr>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defTabSz="914400" eaLnBrk="0" fontAlgn="base" hangingPunct="0">
              <a:spcBef>
                <a:spcPct val="0"/>
              </a:spcBef>
              <a:spcAft>
                <a:spcPct val="0"/>
              </a:spcAft>
              <a:defRPr/>
            </a:pPr>
            <a:fld id="{18634F15-13D2-4C0D-99FD-67E8D2F909DD}" type="slidenum">
              <a:rPr lang="zh-CN" altLang="en-US">
                <a:latin typeface="Arial" panose="020B0604020202020204" pitchFamily="34" charset="0"/>
                <a:cs typeface="Arial" panose="020B0604020202020204" pitchFamily="34" charset="0"/>
              </a:rPr>
              <a:pPr defTabSz="914400" eaLnBrk="0" fontAlgn="base" hangingPunct="0">
                <a:spcBef>
                  <a:spcPct val="0"/>
                </a:spcBef>
                <a:spcAft>
                  <a:spcPct val="0"/>
                </a:spcAft>
                <a:defRPr/>
              </a:pPr>
              <a:t>‹#›</a:t>
            </a:fld>
            <a:endParaRPr lang="zh-CN"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68720351"/>
      </p:ext>
    </p:extLst>
  </p:cSld>
  <p:clrMapOvr>
    <a:masterClrMapping/>
  </p:clrMapOvr>
</p:sldLayout>
</file>

<file path=ppt/slideLayouts/slideLayout1737.xml><?xml version="1.0" encoding="utf-8"?>
<p:sldLayout xmlns:a="http://schemas.openxmlformats.org/drawingml/2006/main" xmlns:r="http://schemas.openxmlformats.org/officeDocument/2006/relationships" xmlns:p="http://schemas.openxmlformats.org/presentationml/2006/main" userDrawn="1">
  <p:cSld name="9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549798829"/>
      </p:ext>
    </p:extLst>
  </p:cSld>
  <p:clrMapOvr>
    <a:masterClrMapping/>
  </p:clrMapOvr>
  <p:transition spd="slow" advClick="0" advTm="4000">
    <p:comb/>
  </p:transition>
</p:sldLayout>
</file>

<file path=ppt/slideLayouts/slideLayout1738.xml><?xml version="1.0" encoding="utf-8"?>
<p:sldLayout xmlns:a="http://schemas.openxmlformats.org/drawingml/2006/main" xmlns:r="http://schemas.openxmlformats.org/officeDocument/2006/relationships" xmlns:p="http://schemas.openxmlformats.org/presentationml/2006/main" preserve="1" userDrawn="1">
  <p:cSld name="9_标题幻灯片">
    <p:bg>
      <p:bgPr>
        <a:solidFill>
          <a:schemeClr val="accent1">
            <a:lumMod val="90000"/>
            <a:lumOff val="1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532350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739.xml><?xml version="1.0" encoding="utf-8"?>
<p:sldLayout xmlns:a="http://schemas.openxmlformats.org/drawingml/2006/main" xmlns:r="http://schemas.openxmlformats.org/officeDocument/2006/relationships" xmlns:p="http://schemas.openxmlformats.org/presentationml/2006/main" preserve="1" userDrawn="1">
  <p:cSld name="20_标题和内容">
    <p:spTree>
      <p:nvGrpSpPr>
        <p:cNvPr id="1" name=""/>
        <p:cNvGrpSpPr/>
        <p:nvPr/>
      </p:nvGrpSpPr>
      <p:grpSpPr>
        <a:xfrm>
          <a:off x="0" y="0"/>
          <a:ext cx="0" cy="0"/>
          <a:chOff x="0" y="0"/>
          <a:chExt cx="0" cy="0"/>
        </a:xfrm>
      </p:grpSpPr>
      <p:sp>
        <p:nvSpPr>
          <p:cNvPr id="7" name="菱形 6"/>
          <p:cNvSpPr/>
          <p:nvPr userDrawn="1"/>
        </p:nvSpPr>
        <p:spPr>
          <a:xfrm>
            <a:off x="127000" y="137026"/>
            <a:ext cx="540000" cy="54000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a:solidFill>
                <a:prstClr val="white"/>
              </a:solidFill>
            </a:endParaRPr>
          </a:p>
        </p:txBody>
      </p:sp>
      <p:sp>
        <p:nvSpPr>
          <p:cNvPr id="3" name="菱形 2"/>
          <p:cNvSpPr/>
          <p:nvPr userDrawn="1"/>
        </p:nvSpPr>
        <p:spPr>
          <a:xfrm>
            <a:off x="190500" y="137026"/>
            <a:ext cx="540000" cy="540000"/>
          </a:xfrm>
          <a:prstGeom prst="diamond">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a:solidFill>
                <a:prstClr val="white"/>
              </a:solidFill>
            </a:endParaRPr>
          </a:p>
        </p:txBody>
      </p:sp>
    </p:spTree>
    <p:extLst>
      <p:ext uri="{BB962C8B-B14F-4D97-AF65-F5344CB8AC3E}">
        <p14:creationId xmlns:p14="http://schemas.microsoft.com/office/powerpoint/2010/main" val="34780477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83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3"/>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43870287"/>
      </p:ext>
    </p:extLst>
  </p:cSld>
  <p:clrMapOvr>
    <a:masterClrMapping/>
  </p:clrMapOvr>
  <p:timing>
    <p:tnLst>
      <p:par>
        <p:cTn id="1" dur="indefinite" restart="never" nodeType="tmRoot"/>
      </p:par>
    </p:tnLst>
  </p:timing>
</p:sldLayout>
</file>

<file path=ppt/slideLayouts/slideLayout1740.xml><?xml version="1.0" encoding="utf-8"?>
<p:sldLayout xmlns:a="http://schemas.openxmlformats.org/drawingml/2006/main" xmlns:r="http://schemas.openxmlformats.org/officeDocument/2006/relationships" xmlns:p="http://schemas.openxmlformats.org/presentationml/2006/main" userDrawn="1">
  <p:cSld name="9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defTabSz="914400" eaLnBrk="0" fontAlgn="base" hangingPunct="0">
              <a:spcBef>
                <a:spcPct val="0"/>
              </a:spcBef>
              <a:spcAft>
                <a:spcPct val="0"/>
              </a:spcAft>
              <a:defRPr/>
            </a:pPr>
            <a:fld id="{39ADED8E-4E0B-498D-B715-B157A890E4DE}" type="datetimeFigureOut">
              <a:rPr lang="zh-CN" altLang="en-US">
                <a:latin typeface="Arial" panose="020B0604020202020204" pitchFamily="34" charset="0"/>
                <a:cs typeface="Arial" panose="020B0604020202020204" pitchFamily="34" charset="0"/>
              </a:rPr>
              <a:pPr defTabSz="914400" eaLnBrk="0" fontAlgn="base" hangingPunct="0">
                <a:spcBef>
                  <a:spcPct val="0"/>
                </a:spcBef>
                <a:spcAft>
                  <a:spcPct val="0"/>
                </a:spcAft>
                <a:defRPr/>
              </a:pPr>
              <a:t>2025/3/9</a:t>
            </a:fld>
            <a:endParaRPr lang="zh-CN" altLang="en-US">
              <a:latin typeface="Arial" panose="020B0604020202020204" pitchFamily="34" charset="0"/>
              <a:cs typeface="Arial" panose="020B0604020202020204" pitchFamily="34" charset="0"/>
            </a:endParaRPr>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defTabSz="914400" eaLnBrk="0" fontAlgn="base" hangingPunct="0">
              <a:spcBef>
                <a:spcPct val="0"/>
              </a:spcBef>
              <a:spcAft>
                <a:spcPct val="0"/>
              </a:spcAft>
              <a:defRPr/>
            </a:pPr>
            <a:endParaRPr lang="zh-CN" altLang="en-US">
              <a:latin typeface="Arial" panose="020B0604020202020204" pitchFamily="34" charset="0"/>
              <a:cs typeface="Arial" panose="020B0604020202020204" pitchFamily="34" charset="0"/>
            </a:endParaRPr>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defTabSz="914400" eaLnBrk="0" fontAlgn="base" hangingPunct="0">
              <a:spcBef>
                <a:spcPct val="0"/>
              </a:spcBef>
              <a:spcAft>
                <a:spcPct val="0"/>
              </a:spcAft>
              <a:defRPr/>
            </a:pPr>
            <a:fld id="{18634F15-13D2-4C0D-99FD-67E8D2F909DD}" type="slidenum">
              <a:rPr lang="zh-CN" altLang="en-US">
                <a:latin typeface="Arial" panose="020B0604020202020204" pitchFamily="34" charset="0"/>
                <a:cs typeface="Arial" panose="020B0604020202020204" pitchFamily="34" charset="0"/>
              </a:rPr>
              <a:pPr defTabSz="914400" eaLnBrk="0" fontAlgn="base" hangingPunct="0">
                <a:spcBef>
                  <a:spcPct val="0"/>
                </a:spcBef>
                <a:spcAft>
                  <a:spcPct val="0"/>
                </a:spcAft>
                <a:defRPr/>
              </a:pPr>
              <a:t>‹#›</a:t>
            </a:fld>
            <a:endParaRPr lang="zh-CN"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52006558"/>
      </p:ext>
    </p:extLst>
  </p:cSld>
  <p:clrMapOvr>
    <a:masterClrMapping/>
  </p:clrMapOvr>
</p:sldLayout>
</file>

<file path=ppt/slideLayouts/slideLayout1741.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09600" y="1600201"/>
            <a:ext cx="53848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noChangeArrowheads="1"/>
          </p:cNvSpPr>
          <p:nvPr>
            <p:ph type="dt" sz="half" idx="10"/>
          </p:nvPr>
        </p:nvSpPr>
        <p:spPr>
          <a:xfrm>
            <a:off x="609600" y="6245225"/>
            <a:ext cx="2844800" cy="476250"/>
          </a:xfrm>
          <a:prstGeom prst="rect">
            <a:avLst/>
          </a:prstGeom>
          <a:ln/>
        </p:spPr>
        <p:txBody>
          <a:bodyPr/>
          <a:lstStyle>
            <a:lvl1pPr>
              <a:defRPr/>
            </a:lvl1pPr>
          </a:lstStyle>
          <a:p>
            <a:pPr defTabSz="914400">
              <a:defRPr/>
            </a:pPr>
            <a:endParaRPr lang="en-US" altLang="en-US">
              <a:solidFill>
                <a:srgbClr val="000000"/>
              </a:solidFill>
            </a:endParaRPr>
          </a:p>
        </p:txBody>
      </p:sp>
      <p:sp>
        <p:nvSpPr>
          <p:cNvPr id="6" name="Footer Placeholder 5"/>
          <p:cNvSpPr>
            <a:spLocks noGrp="1" noChangeArrowheads="1"/>
          </p:cNvSpPr>
          <p:nvPr>
            <p:ph type="ftr" sz="quarter" idx="11"/>
          </p:nvPr>
        </p:nvSpPr>
        <p:spPr>
          <a:xfrm>
            <a:off x="4165600" y="6245225"/>
            <a:ext cx="3860800" cy="476250"/>
          </a:xfrm>
          <a:prstGeom prst="rect">
            <a:avLst/>
          </a:prstGeom>
          <a:ln/>
        </p:spPr>
        <p:txBody>
          <a:bodyPr/>
          <a:lstStyle>
            <a:lvl1pPr>
              <a:defRPr/>
            </a:lvl1pPr>
          </a:lstStyle>
          <a:p>
            <a:pPr defTabSz="914400">
              <a:defRPr/>
            </a:pPr>
            <a:endParaRPr lang="en-US" altLang="en-US">
              <a:solidFill>
                <a:srgbClr val="000000"/>
              </a:solidFill>
            </a:endParaRPr>
          </a:p>
        </p:txBody>
      </p:sp>
      <p:sp>
        <p:nvSpPr>
          <p:cNvPr id="7" name="Slide Number Placeholder 6"/>
          <p:cNvSpPr>
            <a:spLocks noGrp="1" noChangeArrowheads="1"/>
          </p:cNvSpPr>
          <p:nvPr>
            <p:ph type="sldNum" sz="quarter" idx="12"/>
          </p:nvPr>
        </p:nvSpPr>
        <p:spPr>
          <a:xfrm>
            <a:off x="8737600" y="6245225"/>
            <a:ext cx="2844800" cy="476250"/>
          </a:xfrm>
          <a:prstGeom prst="rect">
            <a:avLst/>
          </a:prstGeom>
          <a:ln/>
        </p:spPr>
        <p:txBody>
          <a:bodyPr/>
          <a:lstStyle>
            <a:lvl1pPr>
              <a:defRPr/>
            </a:lvl1pPr>
          </a:lstStyle>
          <a:p>
            <a:pPr defTabSz="914400"/>
            <a:fld id="{4753F6B7-A8A0-46ED-9730-F8B03403CB88}" type="slidenum">
              <a:rPr lang="en-US" altLang="en-US">
                <a:solidFill>
                  <a:srgbClr val="000000"/>
                </a:solidFill>
              </a:rPr>
              <a:pPr defTabSz="914400"/>
              <a:t>‹#›</a:t>
            </a:fld>
            <a:endParaRPr lang="en-US" altLang="en-US">
              <a:solidFill>
                <a:srgbClr val="000000"/>
              </a:solidFill>
            </a:endParaRPr>
          </a:p>
        </p:txBody>
      </p:sp>
    </p:spTree>
    <p:extLst>
      <p:ext uri="{BB962C8B-B14F-4D97-AF65-F5344CB8AC3E}">
        <p14:creationId xmlns:p14="http://schemas.microsoft.com/office/powerpoint/2010/main" val="2953033713"/>
      </p:ext>
    </p:extLst>
  </p:cSld>
  <p:clrMapOvr>
    <a:masterClrMapping/>
  </p:clrMapOvr>
</p:sldLayout>
</file>

<file path=ppt/slideLayouts/slideLayout174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xfrm>
            <a:off x="609600" y="6245225"/>
            <a:ext cx="2844800" cy="476250"/>
          </a:xfrm>
          <a:prstGeom prst="rect">
            <a:avLst/>
          </a:prstGeom>
          <a:ln/>
        </p:spPr>
        <p:txBody>
          <a:bodyPr/>
          <a:lstStyle>
            <a:lvl1pPr>
              <a:defRPr/>
            </a:lvl1pPr>
          </a:lstStyle>
          <a:p>
            <a:pPr defTabSz="914400">
              <a:defRPr/>
            </a:pPr>
            <a:endParaRPr lang="en-US" altLang="en-US">
              <a:solidFill>
                <a:srgbClr val="000000"/>
              </a:solidFill>
            </a:endParaRPr>
          </a:p>
        </p:txBody>
      </p:sp>
      <p:sp>
        <p:nvSpPr>
          <p:cNvPr id="4" name="Rectangle 5"/>
          <p:cNvSpPr>
            <a:spLocks noGrp="1" noChangeArrowheads="1"/>
          </p:cNvSpPr>
          <p:nvPr>
            <p:ph type="ftr" sz="quarter" idx="11"/>
          </p:nvPr>
        </p:nvSpPr>
        <p:spPr>
          <a:xfrm>
            <a:off x="4165600" y="6245225"/>
            <a:ext cx="3860800" cy="476250"/>
          </a:xfrm>
          <a:prstGeom prst="rect">
            <a:avLst/>
          </a:prstGeom>
          <a:ln/>
        </p:spPr>
        <p:txBody>
          <a:bodyPr/>
          <a:lstStyle>
            <a:lvl1pPr>
              <a:defRPr/>
            </a:lvl1pPr>
          </a:lstStyle>
          <a:p>
            <a:pPr defTabSz="914400">
              <a:defRPr/>
            </a:pPr>
            <a:endParaRPr lang="en-US" altLang="en-US">
              <a:solidFill>
                <a:srgbClr val="000000"/>
              </a:solidFill>
            </a:endParaRPr>
          </a:p>
        </p:txBody>
      </p:sp>
      <p:sp>
        <p:nvSpPr>
          <p:cNvPr id="5" name="Rectangle 6"/>
          <p:cNvSpPr>
            <a:spLocks noGrp="1" noChangeArrowheads="1"/>
          </p:cNvSpPr>
          <p:nvPr>
            <p:ph type="sldNum" sz="quarter" idx="12"/>
          </p:nvPr>
        </p:nvSpPr>
        <p:spPr>
          <a:xfrm>
            <a:off x="8737600" y="6245225"/>
            <a:ext cx="2844800" cy="476250"/>
          </a:xfrm>
          <a:prstGeom prst="rect">
            <a:avLst/>
          </a:prstGeom>
          <a:ln/>
        </p:spPr>
        <p:txBody>
          <a:bodyPr/>
          <a:lstStyle>
            <a:lvl1pPr>
              <a:defRPr/>
            </a:lvl1pPr>
          </a:lstStyle>
          <a:p>
            <a:pPr defTabSz="914400"/>
            <a:fld id="{E82D0459-96E7-44A8-8F49-9DF3FF6CFBC0}" type="slidenum">
              <a:rPr lang="en-US" altLang="en-US">
                <a:solidFill>
                  <a:srgbClr val="000000"/>
                </a:solidFill>
              </a:rPr>
              <a:pPr defTabSz="914400"/>
              <a:t>‹#›</a:t>
            </a:fld>
            <a:endParaRPr lang="en-US" altLang="en-US">
              <a:solidFill>
                <a:srgbClr val="000000"/>
              </a:solidFill>
            </a:endParaRPr>
          </a:p>
        </p:txBody>
      </p:sp>
    </p:spTree>
    <p:extLst>
      <p:ext uri="{BB962C8B-B14F-4D97-AF65-F5344CB8AC3E}">
        <p14:creationId xmlns:p14="http://schemas.microsoft.com/office/powerpoint/2010/main" val="1406320180"/>
      </p:ext>
    </p:extLst>
  </p:cSld>
  <p:clrMapOvr>
    <a:masterClrMapping/>
  </p:clrMapOvr>
</p:sldLayout>
</file>

<file path=ppt/slideLayouts/slideLayout1743.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816869421"/>
      </p:ext>
    </p:extLst>
  </p:cSld>
  <p:clrMapOvr>
    <a:masterClrMapping/>
  </p:clrMapOvr>
  <p:timing>
    <p:tnLst>
      <p:par>
        <p:cTn id="1" dur="indefinite" restart="never" nodeType="tmRoot"/>
      </p:par>
    </p:tnLst>
  </p:timing>
</p:sldLayout>
</file>

<file path=ppt/slideLayouts/slideLayout1744.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59926303"/>
      </p:ext>
    </p:extLst>
  </p:cSld>
  <p:clrMapOvr>
    <a:masterClrMapping/>
  </p:clrMapOvr>
  <p:timing>
    <p:tnLst>
      <p:par>
        <p:cTn id="1" dur="indefinite" restart="never" nodeType="tmRoot"/>
      </p:par>
    </p:tnLst>
  </p:timing>
</p:sldLayout>
</file>

<file path=ppt/slideLayouts/slideLayout1745.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5003352"/>
      </p:ext>
    </p:extLst>
  </p:cSld>
  <p:clrMapOvr>
    <a:masterClrMapping/>
  </p:clrMapOvr>
  <p:timing>
    <p:tnLst>
      <p:par>
        <p:cTn id="1" dur="indefinite" restart="never" nodeType="tmRoot"/>
      </p:par>
    </p:tnLst>
  </p:timing>
</p:sldLayout>
</file>

<file path=ppt/slideLayouts/slideLayout1746.xml><?xml version="1.0" encoding="utf-8"?>
<p:sldLayout xmlns:a="http://schemas.openxmlformats.org/drawingml/2006/main" xmlns:r="http://schemas.openxmlformats.org/officeDocument/2006/relationships" xmlns:p="http://schemas.openxmlformats.org/presentationml/2006/main" preserve="1" userDrawn="1">
  <p:cSld name="3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85921657"/>
      </p:ext>
    </p:extLst>
  </p:cSld>
  <p:clrMapOvr>
    <a:masterClrMapping/>
  </p:clrMapOvr>
  <p:timing>
    <p:tnLst>
      <p:par>
        <p:cTn id="1" dur="indefinite" restart="never" nodeType="tmRoot"/>
      </p:par>
    </p:tnLst>
  </p:timing>
</p:sldLayout>
</file>

<file path=ppt/slideLayouts/slideLayout1747.xml><?xml version="1.0" encoding="utf-8"?>
<p:sldLayout xmlns:a="http://schemas.openxmlformats.org/drawingml/2006/main" xmlns:r="http://schemas.openxmlformats.org/officeDocument/2006/relationships" xmlns:p="http://schemas.openxmlformats.org/presentationml/2006/main" preserve="1" userDrawn="1">
  <p:cSld name="2_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452497677"/>
      </p:ext>
    </p:extLst>
  </p:cSld>
  <p:clrMapOvr>
    <a:masterClrMapping/>
  </p:clrMapOvr>
  <p:timing>
    <p:tnLst>
      <p:par>
        <p:cTn id="1" dur="indefinite" restart="never" nodeType="tmRoot"/>
      </p:par>
    </p:tnLst>
  </p:timing>
</p:sldLayout>
</file>

<file path=ppt/slideLayouts/slideLayout1748.xml><?xml version="1.0" encoding="utf-8"?>
<p:sldLayout xmlns:a="http://schemas.openxmlformats.org/drawingml/2006/main" xmlns:r="http://schemas.openxmlformats.org/officeDocument/2006/relationships" xmlns:p="http://schemas.openxmlformats.org/presentationml/2006/main" preserve="1" userDrawn="1">
  <p:cSld name="8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13070256"/>
      </p:ext>
    </p:extLst>
  </p:cSld>
  <p:clrMapOvr>
    <a:masterClrMapping/>
  </p:clrMapOvr>
  <p:timing>
    <p:tnLst>
      <p:par>
        <p:cTn id="1" dur="indefinite" restart="never" nodeType="tmRoot"/>
      </p:par>
    </p:tnLst>
  </p:timing>
</p:sldLayout>
</file>

<file path=ppt/slideLayouts/slideLayout1749.xml><?xml version="1.0" encoding="utf-8"?>
<p:sldLayout xmlns:a="http://schemas.openxmlformats.org/drawingml/2006/main" xmlns:r="http://schemas.openxmlformats.org/officeDocument/2006/relationships" xmlns:p="http://schemas.openxmlformats.org/presentationml/2006/main" preserve="1" userDrawn="1">
  <p:cSld name="8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34146325"/>
      </p:ext>
    </p:extLst>
  </p:cSld>
  <p:clrMapOvr>
    <a:masterClrMapping/>
  </p:clrMapOvr>
  <p:timing>
    <p:tnLst>
      <p:par>
        <p:cTn id="1" dur="indefinite" restart="never" nodeType="tmRoot"/>
      </p:par>
    </p:tnLst>
  </p:timing>
</p:sldLayout>
</file>

<file path=ppt/slideLayouts/slideLayout175.xml><?xml version="1.0" encoding="utf-8"?>
<p:sldLayout xmlns:a="http://schemas.openxmlformats.org/drawingml/2006/main" xmlns:r="http://schemas.openxmlformats.org/officeDocument/2006/relationships" xmlns:p="http://schemas.openxmlformats.org/presentationml/2006/main" userDrawn="1">
  <p:cSld name="8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1218072">
              <a:defRPr/>
            </a:pPr>
            <a:fld id="{39ADED8E-4E0B-498D-B715-B157A890E4DE}" type="datetimeFigureOut">
              <a:rPr lang="zh-CN" altLang="en-US" smtClean="0">
                <a:cs typeface="Arial" panose="020B0604020202020204" pitchFamily="34" charset="0"/>
              </a:rPr>
              <a:pPr defTabSz="1218072">
                <a:defRPr/>
              </a:pPr>
              <a:t>2025/3/9</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1218072">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1218072">
              <a:defRPr/>
            </a:pPr>
            <a:fld id="{18634F15-13D2-4C0D-99FD-67E8D2F909DD}" type="slidenum">
              <a:rPr lang="zh-CN" altLang="en-US" smtClean="0">
                <a:cs typeface="Arial" panose="020B0604020202020204" pitchFamily="34" charset="0"/>
              </a:rPr>
              <a:pPr defTabSz="1218072">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669647424"/>
      </p:ext>
    </p:extLst>
  </p:cSld>
  <p:clrMapOvr>
    <a:masterClrMapping/>
  </p:clrMapOvr>
</p:sldLayout>
</file>

<file path=ppt/slideLayouts/slideLayout1750.xml><?xml version="1.0" encoding="utf-8"?>
<p:sldLayout xmlns:a="http://schemas.openxmlformats.org/drawingml/2006/main" xmlns:r="http://schemas.openxmlformats.org/officeDocument/2006/relationships" xmlns:p="http://schemas.openxmlformats.org/presentationml/2006/main" preserve="1" userDrawn="1">
  <p:cSld name="8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3402964"/>
      </p:ext>
    </p:extLst>
  </p:cSld>
  <p:clrMapOvr>
    <a:masterClrMapping/>
  </p:clrMapOvr>
  <p:timing>
    <p:tnLst>
      <p:par>
        <p:cTn id="1" dur="indefinite" restart="never" nodeType="tmRoot"/>
      </p:par>
    </p:tnLst>
  </p:timing>
</p:sldLayout>
</file>

<file path=ppt/slideLayouts/slideLayout1751.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992403335"/>
      </p:ext>
    </p:extLst>
  </p:cSld>
  <p:clrMapOvr>
    <a:masterClrMapping/>
  </p:clrMapOvr>
  <p:timing>
    <p:tnLst>
      <p:par>
        <p:cTn id="1" dur="indefinite" restart="never" nodeType="tmRoot"/>
      </p:par>
    </p:tnLst>
  </p:timing>
</p:sldLayout>
</file>

<file path=ppt/slideLayouts/slideLayout1752.xml><?xml version="1.0" encoding="utf-8"?>
<p:sldLayout xmlns:a="http://schemas.openxmlformats.org/drawingml/2006/main" xmlns:r="http://schemas.openxmlformats.org/officeDocument/2006/relationships" xmlns:p="http://schemas.openxmlformats.org/presentationml/2006/main" preserve="1" userDrawn="1">
  <p:cSld name="2_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172546646"/>
      </p:ext>
    </p:extLst>
  </p:cSld>
  <p:clrMapOvr>
    <a:masterClrMapping/>
  </p:clrMapOvr>
  <p:timing>
    <p:tnLst>
      <p:par>
        <p:cTn id="1" dur="indefinite" restart="never" nodeType="tmRoot"/>
      </p:par>
    </p:tnLst>
  </p:timing>
</p:sldLayout>
</file>

<file path=ppt/slideLayouts/slideLayout1753.xml><?xml version="1.0" encoding="utf-8"?>
<p:sldLayout xmlns:a="http://schemas.openxmlformats.org/drawingml/2006/main" xmlns:r="http://schemas.openxmlformats.org/officeDocument/2006/relationships" xmlns:p="http://schemas.openxmlformats.org/presentationml/2006/main" preserve="1" userDrawn="1">
  <p:cSld name="2_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77766901"/>
      </p:ext>
    </p:extLst>
  </p:cSld>
  <p:clrMapOvr>
    <a:masterClrMapping/>
  </p:clrMapOvr>
  <p:timing>
    <p:tnLst>
      <p:par>
        <p:cTn id="1" dur="indefinite" restart="never" nodeType="tmRoot"/>
      </p:par>
    </p:tnLst>
  </p:timing>
</p:sldLayout>
</file>

<file path=ppt/slideLayouts/slideLayout1754.xml><?xml version="1.0" encoding="utf-8"?>
<p:sldLayout xmlns:a="http://schemas.openxmlformats.org/drawingml/2006/main" xmlns:r="http://schemas.openxmlformats.org/officeDocument/2006/relationships" xmlns:p="http://schemas.openxmlformats.org/presentationml/2006/main" preserve="1" userDrawn="1">
  <p:cSld name="2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52234061"/>
      </p:ext>
    </p:extLst>
  </p:cSld>
  <p:clrMapOvr>
    <a:masterClrMapping/>
  </p:clrMapOvr>
  <p:timing>
    <p:tnLst>
      <p:par>
        <p:cTn id="1" dur="indefinite" restart="never" nodeType="tmRoot"/>
      </p:par>
    </p:tnLst>
  </p:timing>
</p:sldLayout>
</file>

<file path=ppt/slideLayouts/slideLayout1755.xml><?xml version="1.0" encoding="utf-8"?>
<p:sldLayout xmlns:a="http://schemas.openxmlformats.org/drawingml/2006/main" xmlns:r="http://schemas.openxmlformats.org/officeDocument/2006/relationships" xmlns:p="http://schemas.openxmlformats.org/presentationml/2006/main" userDrawn="1">
  <p:cSld name="8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51856596"/>
      </p:ext>
    </p:extLst>
  </p:cSld>
  <p:clrMapOvr>
    <a:masterClrMapping/>
  </p:clrMapOvr>
  <p:timing>
    <p:tnLst>
      <p:par>
        <p:cTn id="1" dur="indefinite" restart="never" nodeType="tmRoot"/>
      </p:par>
    </p:tnLst>
  </p:timing>
</p:sldLayout>
</file>

<file path=ppt/slideLayouts/slideLayout1756.xml><?xml version="1.0" encoding="utf-8"?>
<p:sldLayout xmlns:a="http://schemas.openxmlformats.org/drawingml/2006/main" xmlns:r="http://schemas.openxmlformats.org/officeDocument/2006/relationships" xmlns:p="http://schemas.openxmlformats.org/presentationml/2006/main" userDrawn="1">
  <p:cSld name="9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52297582"/>
      </p:ext>
    </p:extLst>
  </p:cSld>
  <p:clrMapOvr>
    <a:masterClrMapping/>
  </p:clrMapOvr>
  <p:timing>
    <p:tnLst>
      <p:par>
        <p:cTn id="1" dur="indefinite" restart="never" nodeType="tmRoot"/>
      </p:par>
    </p:tnLst>
  </p:timing>
</p:sldLayout>
</file>

<file path=ppt/slideLayouts/slideLayout1757.xml><?xml version="1.0" encoding="utf-8"?>
<p:sldLayout xmlns:a="http://schemas.openxmlformats.org/drawingml/2006/main" xmlns:r="http://schemas.openxmlformats.org/officeDocument/2006/relationships" xmlns:p="http://schemas.openxmlformats.org/presentationml/2006/main" userDrawn="1">
  <p:cSld name="9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5322442"/>
      </p:ext>
    </p:extLst>
  </p:cSld>
  <p:clrMapOvr>
    <a:masterClrMapping/>
  </p:clrMapOvr>
  <p:timing>
    <p:tnLst>
      <p:par>
        <p:cTn id="1" dur="indefinite" restart="never" nodeType="tmRoot"/>
      </p:par>
    </p:tnLst>
  </p:timing>
</p:sldLayout>
</file>

<file path=ppt/slideLayouts/slideLayout1758.xml><?xml version="1.0" encoding="utf-8"?>
<p:sldLayout xmlns:a="http://schemas.openxmlformats.org/drawingml/2006/main" xmlns:r="http://schemas.openxmlformats.org/officeDocument/2006/relationships" xmlns:p="http://schemas.openxmlformats.org/presentationml/2006/main" userDrawn="1">
  <p:cSld name="9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753748172"/>
      </p:ext>
    </p:extLst>
  </p:cSld>
  <p:clrMapOvr>
    <a:masterClrMapping/>
  </p:clrMapOvr>
  <p:timing>
    <p:tnLst>
      <p:par>
        <p:cTn id="1" dur="indefinite" restart="never" nodeType="tmRoot"/>
      </p:par>
    </p:tnLst>
  </p:timing>
</p:sldLayout>
</file>

<file path=ppt/slideLayouts/slideLayout1759.xml><?xml version="1.0" encoding="utf-8"?>
<p:sldLayout xmlns:a="http://schemas.openxmlformats.org/drawingml/2006/main" xmlns:r="http://schemas.openxmlformats.org/officeDocument/2006/relationships" xmlns:p="http://schemas.openxmlformats.org/presentationml/2006/main" userDrawn="1">
  <p:cSld name="9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1748087"/>
      </p:ext>
    </p:extLst>
  </p:cSld>
  <p:clrMapOvr>
    <a:masterClrMapping/>
  </p:clrMapOvr>
  <p:timing>
    <p:tnLst>
      <p:par>
        <p:cTn id="1" dur="indefinite" restart="never" nodeType="tmRoot"/>
      </p:par>
    </p:tnLst>
  </p:timing>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3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981399608"/>
      </p:ext>
    </p:extLst>
  </p:cSld>
  <p:clrMapOvr>
    <a:masterClrMapping/>
  </p:clrMapOvr>
  <p:timing>
    <p:tnLst>
      <p:par>
        <p:cTn id="1" dur="indefinite" restart="never" nodeType="tmRoot"/>
      </p:par>
    </p:tnLst>
  </p:timing>
</p:sldLayout>
</file>

<file path=ppt/slideLayouts/slideLayout1760.xml><?xml version="1.0" encoding="utf-8"?>
<p:sldLayout xmlns:a="http://schemas.openxmlformats.org/drawingml/2006/main" xmlns:r="http://schemas.openxmlformats.org/officeDocument/2006/relationships" xmlns:p="http://schemas.openxmlformats.org/presentationml/2006/main" userDrawn="1">
  <p:cSld name="9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62958305"/>
      </p:ext>
    </p:extLst>
  </p:cSld>
  <p:clrMapOvr>
    <a:masterClrMapping/>
  </p:clrMapOvr>
  <p:timing>
    <p:tnLst>
      <p:par>
        <p:cTn id="1" dur="indefinite" restart="never" nodeType="tmRoot"/>
      </p:par>
    </p:tnLst>
  </p:timing>
</p:sldLayout>
</file>

<file path=ppt/slideLayouts/slideLayout1761.xml><?xml version="1.0" encoding="utf-8"?>
<p:sldLayout xmlns:a="http://schemas.openxmlformats.org/drawingml/2006/main" xmlns:r="http://schemas.openxmlformats.org/officeDocument/2006/relationships" xmlns:p="http://schemas.openxmlformats.org/presentationml/2006/main" userDrawn="1">
  <p:cSld name="9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57368726"/>
      </p:ext>
    </p:extLst>
  </p:cSld>
  <p:clrMapOvr>
    <a:masterClrMapping/>
  </p:clrMapOvr>
  <p:timing>
    <p:tnLst>
      <p:par>
        <p:cTn id="1" dur="indefinite" restart="never" nodeType="tmRoot"/>
      </p:par>
    </p:tnLst>
  </p:timing>
</p:sldLayout>
</file>

<file path=ppt/slideLayouts/slideLayout1762.xml><?xml version="1.0" encoding="utf-8"?>
<p:sldLayout xmlns:a="http://schemas.openxmlformats.org/drawingml/2006/main" xmlns:r="http://schemas.openxmlformats.org/officeDocument/2006/relationships" xmlns:p="http://schemas.openxmlformats.org/presentationml/2006/main" userDrawn="1">
  <p:cSld name="9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267208848"/>
      </p:ext>
    </p:extLst>
  </p:cSld>
  <p:clrMapOvr>
    <a:masterClrMapping/>
  </p:clrMapOvr>
  <p:timing>
    <p:tnLst>
      <p:par>
        <p:cTn id="1" dur="indefinite" restart="never" nodeType="tmRoot"/>
      </p:par>
    </p:tnLst>
  </p:timing>
</p:sldLayout>
</file>

<file path=ppt/slideLayouts/slideLayout1763.xml><?xml version="1.0" encoding="utf-8"?>
<p:sldLayout xmlns:a="http://schemas.openxmlformats.org/drawingml/2006/main" xmlns:r="http://schemas.openxmlformats.org/officeDocument/2006/relationships" xmlns:p="http://schemas.openxmlformats.org/presentationml/2006/main" showMasterSp="0" preserve="1" userDrawn="1">
  <p:cSld name="99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88338782"/>
      </p:ext>
    </p:extLst>
  </p:cSld>
  <p:clrMapOvr>
    <a:masterClrMapping/>
  </p:clrMapOvr>
  <p:timing>
    <p:tnLst>
      <p:par>
        <p:cTn id="1" dur="indefinite" restart="never" nodeType="tmRoot"/>
      </p:par>
    </p:tnLst>
  </p:timing>
</p:sldLayout>
</file>

<file path=ppt/slideLayouts/slideLayout1764.xml><?xml version="1.0" encoding="utf-8"?>
<p:sldLayout xmlns:a="http://schemas.openxmlformats.org/drawingml/2006/main" xmlns:r="http://schemas.openxmlformats.org/officeDocument/2006/relationships" xmlns:p="http://schemas.openxmlformats.org/presentationml/2006/main" preserve="1" userDrawn="1">
  <p:cSld name="100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4244686340"/>
      </p:ext>
    </p:extLst>
  </p:cSld>
  <p:clrMapOvr>
    <a:masterClrMapping/>
  </p:clrMapOvr>
  <p:timing>
    <p:tnLst>
      <p:par>
        <p:cTn id="1" dur="indefinite" restart="never" nodeType="tmRoot"/>
      </p:par>
    </p:tnLst>
  </p:timing>
</p:sldLayout>
</file>

<file path=ppt/slideLayouts/slideLayout1765.xml><?xml version="1.0" encoding="utf-8"?>
<p:sldLayout xmlns:a="http://schemas.openxmlformats.org/drawingml/2006/main" xmlns:r="http://schemas.openxmlformats.org/officeDocument/2006/relationships" xmlns:p="http://schemas.openxmlformats.org/presentationml/2006/main" preserve="1" userDrawn="1">
  <p:cSld name="101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4243169182"/>
      </p:ext>
    </p:extLst>
  </p:cSld>
  <p:clrMapOvr>
    <a:masterClrMapping/>
  </p:clrMapOvr>
  <p:timing>
    <p:tnLst>
      <p:par>
        <p:cTn id="1" dur="indefinite" restart="never" nodeType="tmRoot"/>
      </p:par>
    </p:tnLst>
  </p:timing>
</p:sldLayout>
</file>

<file path=ppt/slideLayouts/slideLayout1766.xml><?xml version="1.0" encoding="utf-8"?>
<p:sldLayout xmlns:a="http://schemas.openxmlformats.org/drawingml/2006/main" xmlns:r="http://schemas.openxmlformats.org/officeDocument/2006/relationships" xmlns:p="http://schemas.openxmlformats.org/presentationml/2006/main" preserve="1" userDrawn="1">
  <p:cSld name="102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3633855393"/>
      </p:ext>
    </p:extLst>
  </p:cSld>
  <p:clrMapOvr>
    <a:masterClrMapping/>
  </p:clrMapOvr>
  <p:timing>
    <p:tnLst>
      <p:par>
        <p:cTn id="1" dur="indefinite" restart="never" nodeType="tmRoot"/>
      </p:par>
    </p:tnLst>
  </p:timing>
</p:sldLayout>
</file>

<file path=ppt/slideLayouts/slideLayout1767.xml><?xml version="1.0" encoding="utf-8"?>
<p:sldLayout xmlns:a="http://schemas.openxmlformats.org/drawingml/2006/main" xmlns:r="http://schemas.openxmlformats.org/officeDocument/2006/relationships" xmlns:p="http://schemas.openxmlformats.org/presentationml/2006/main" preserve="1" userDrawn="1">
  <p:cSld name="103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827179346"/>
      </p:ext>
    </p:extLst>
  </p:cSld>
  <p:clrMapOvr>
    <a:masterClrMapping/>
  </p:clrMapOvr>
  <p:timing>
    <p:tnLst>
      <p:par>
        <p:cTn id="1" dur="indefinite" restart="never" nodeType="tmRoot"/>
      </p:par>
    </p:tnLst>
  </p:timing>
</p:sldLayout>
</file>

<file path=ppt/slideLayouts/slideLayout1768.xml><?xml version="1.0" encoding="utf-8"?>
<p:sldLayout xmlns:a="http://schemas.openxmlformats.org/drawingml/2006/main" xmlns:r="http://schemas.openxmlformats.org/officeDocument/2006/relationships" xmlns:p="http://schemas.openxmlformats.org/presentationml/2006/main" preserve="1" userDrawn="1">
  <p:cSld name="104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293360365"/>
      </p:ext>
    </p:extLst>
  </p:cSld>
  <p:clrMapOvr>
    <a:masterClrMapping/>
  </p:clrMapOvr>
  <p:timing>
    <p:tnLst>
      <p:par>
        <p:cTn id="1" dur="indefinite" restart="never" nodeType="tmRoot"/>
      </p:par>
    </p:tnLst>
  </p:timing>
</p:sldLayout>
</file>

<file path=ppt/slideLayouts/slideLayout1769.xml><?xml version="1.0" encoding="utf-8"?>
<p:sldLayout xmlns:a="http://schemas.openxmlformats.org/drawingml/2006/main" xmlns:r="http://schemas.openxmlformats.org/officeDocument/2006/relationships" xmlns:p="http://schemas.openxmlformats.org/presentationml/2006/main" preserve="1" userDrawn="1">
  <p:cSld name="105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648597934"/>
      </p:ext>
    </p:extLst>
  </p:cSld>
  <p:clrMapOvr>
    <a:masterClrMapping/>
  </p:clrMapOvr>
  <p:timing>
    <p:tnLst>
      <p:par>
        <p:cTn id="1" dur="indefinite" restart="never" nodeType="tmRoot"/>
      </p:par>
    </p:tnLst>
  </p:timing>
</p:sldLayout>
</file>

<file path=ppt/slideLayouts/slideLayout177.xml><?xml version="1.0" encoding="utf-8"?>
<p:sldLayout xmlns:a="http://schemas.openxmlformats.org/drawingml/2006/main" xmlns:r="http://schemas.openxmlformats.org/officeDocument/2006/relationships" xmlns:p="http://schemas.openxmlformats.org/presentationml/2006/main" userDrawn="1">
  <p:cSld name="8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1218072">
              <a:defRPr/>
            </a:pPr>
            <a:fld id="{39ADED8E-4E0B-498D-B715-B157A890E4DE}" type="datetimeFigureOut">
              <a:rPr lang="zh-CN" altLang="en-US" smtClean="0">
                <a:cs typeface="Arial" panose="020B0604020202020204" pitchFamily="34" charset="0"/>
              </a:rPr>
              <a:pPr defTabSz="1218072">
                <a:defRPr/>
              </a:pPr>
              <a:t>2025/3/9</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1218072">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1218072">
              <a:defRPr/>
            </a:pPr>
            <a:fld id="{18634F15-13D2-4C0D-99FD-67E8D2F909DD}" type="slidenum">
              <a:rPr lang="zh-CN" altLang="en-US" smtClean="0">
                <a:cs typeface="Arial" panose="020B0604020202020204" pitchFamily="34" charset="0"/>
              </a:rPr>
              <a:pPr defTabSz="1218072">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2312423278"/>
      </p:ext>
    </p:extLst>
  </p:cSld>
  <p:clrMapOvr>
    <a:masterClrMapping/>
  </p:clrMapOvr>
</p:sldLayout>
</file>

<file path=ppt/slideLayouts/slideLayout1770.xml><?xml version="1.0" encoding="utf-8"?>
<p:sldLayout xmlns:a="http://schemas.openxmlformats.org/drawingml/2006/main" xmlns:r="http://schemas.openxmlformats.org/officeDocument/2006/relationships" xmlns:p="http://schemas.openxmlformats.org/presentationml/2006/main" userDrawn="1">
  <p:cSld name="10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2025/3/9</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2081971339"/>
      </p:ext>
    </p:extLst>
  </p:cSld>
  <p:clrMapOvr>
    <a:masterClrMapping/>
  </p:clrMapOvr>
</p:sldLayout>
</file>

<file path=ppt/slideLayouts/slideLayout1771.xml><?xml version="1.0" encoding="utf-8"?>
<p:sldLayout xmlns:a="http://schemas.openxmlformats.org/drawingml/2006/main" xmlns:r="http://schemas.openxmlformats.org/officeDocument/2006/relationships" xmlns:p="http://schemas.openxmlformats.org/presentationml/2006/main" preserve="1" userDrawn="1">
  <p:cSld name="4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013666240"/>
      </p:ext>
    </p:extLst>
  </p:cSld>
  <p:clrMapOvr>
    <a:masterClrMapping/>
  </p:clrMapOvr>
  <p:timing>
    <p:tnLst>
      <p:par>
        <p:cTn id="1" dur="indefinite" restart="never" nodeType="tmRoot"/>
      </p:par>
    </p:tnLst>
  </p:timing>
</p:sldLayout>
</file>

<file path=ppt/slideLayouts/slideLayout1772.xml><?xml version="1.0" encoding="utf-8"?>
<p:sldLayout xmlns:a="http://schemas.openxmlformats.org/drawingml/2006/main" xmlns:r="http://schemas.openxmlformats.org/officeDocument/2006/relationships" xmlns:p="http://schemas.openxmlformats.org/presentationml/2006/main" userDrawn="1">
  <p:cSld name="10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2025/3/9</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1680208143"/>
      </p:ext>
    </p:extLst>
  </p:cSld>
  <p:clrMapOvr>
    <a:masterClrMapping/>
  </p:clrMapOvr>
</p:sldLayout>
</file>

<file path=ppt/slideLayouts/slideLayout1773.xml><?xml version="1.0" encoding="utf-8"?>
<p:sldLayout xmlns:a="http://schemas.openxmlformats.org/drawingml/2006/main" xmlns:r="http://schemas.openxmlformats.org/officeDocument/2006/relationships" xmlns:p="http://schemas.openxmlformats.org/presentationml/2006/main" preserve="1" userDrawn="1">
  <p:cSld name="4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997459386"/>
      </p:ext>
    </p:extLst>
  </p:cSld>
  <p:clrMapOvr>
    <a:masterClrMapping/>
  </p:clrMapOvr>
  <p:timing>
    <p:tnLst>
      <p:par>
        <p:cTn id="1" dur="indefinite" restart="never" nodeType="tmRoot"/>
      </p:par>
    </p:tnLst>
  </p:timing>
</p:sldLayout>
</file>

<file path=ppt/slideLayouts/slideLayout1774.xml><?xml version="1.0" encoding="utf-8"?>
<p:sldLayout xmlns:a="http://schemas.openxmlformats.org/drawingml/2006/main" xmlns:r="http://schemas.openxmlformats.org/officeDocument/2006/relationships" xmlns:p="http://schemas.openxmlformats.org/presentationml/2006/main" userDrawn="1">
  <p:cSld name="10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2025/3/9</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161716434"/>
      </p:ext>
    </p:extLst>
  </p:cSld>
  <p:clrMapOvr>
    <a:masterClrMapping/>
  </p:clrMapOvr>
</p:sldLayout>
</file>

<file path=ppt/slideLayouts/slideLayout1775.xml><?xml version="1.0" encoding="utf-8"?>
<p:sldLayout xmlns:a="http://schemas.openxmlformats.org/drawingml/2006/main" xmlns:r="http://schemas.openxmlformats.org/officeDocument/2006/relationships" xmlns:p="http://schemas.openxmlformats.org/presentationml/2006/main" preserve="1" userDrawn="1">
  <p:cSld name="4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194844733"/>
      </p:ext>
    </p:extLst>
  </p:cSld>
  <p:clrMapOvr>
    <a:masterClrMapping/>
  </p:clrMapOvr>
  <p:timing>
    <p:tnLst>
      <p:par>
        <p:cTn id="1" dur="indefinite" restart="never" nodeType="tmRoot"/>
      </p:par>
    </p:tnLst>
  </p:timing>
</p:sldLayout>
</file>

<file path=ppt/slideLayouts/slideLayout1776.xml><?xml version="1.0" encoding="utf-8"?>
<p:sldLayout xmlns:a="http://schemas.openxmlformats.org/drawingml/2006/main" xmlns:r="http://schemas.openxmlformats.org/officeDocument/2006/relationships" xmlns:p="http://schemas.openxmlformats.org/presentationml/2006/main" userDrawn="1">
  <p:cSld name="10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2025/3/9</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2846232614"/>
      </p:ext>
    </p:extLst>
  </p:cSld>
  <p:clrMapOvr>
    <a:masterClrMapping/>
  </p:clrMapOvr>
</p:sldLayout>
</file>

<file path=ppt/slideLayouts/slideLayout1777.xml><?xml version="1.0" encoding="utf-8"?>
<p:sldLayout xmlns:a="http://schemas.openxmlformats.org/drawingml/2006/main" xmlns:r="http://schemas.openxmlformats.org/officeDocument/2006/relationships" xmlns:p="http://schemas.openxmlformats.org/presentationml/2006/main" preserve="1" userDrawn="1">
  <p:cSld name="4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371587704"/>
      </p:ext>
    </p:extLst>
  </p:cSld>
  <p:clrMapOvr>
    <a:masterClrMapping/>
  </p:clrMapOvr>
  <p:timing>
    <p:tnLst>
      <p:par>
        <p:cTn id="1" dur="indefinite" restart="never" nodeType="tmRoot"/>
      </p:par>
    </p:tnLst>
  </p:timing>
</p:sldLayout>
</file>

<file path=ppt/slideLayouts/slideLayout1778.xml><?xml version="1.0" encoding="utf-8"?>
<p:sldLayout xmlns:a="http://schemas.openxmlformats.org/drawingml/2006/main" xmlns:r="http://schemas.openxmlformats.org/officeDocument/2006/relationships" xmlns:p="http://schemas.openxmlformats.org/presentationml/2006/main" userDrawn="1">
  <p:cSld name="11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2025/3/9</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4080092532"/>
      </p:ext>
    </p:extLst>
  </p:cSld>
  <p:clrMapOvr>
    <a:masterClrMapping/>
  </p:clrMapOvr>
</p:sldLayout>
</file>

<file path=ppt/slideLayouts/slideLayout1779.xml><?xml version="1.0" encoding="utf-8"?>
<p:sldLayout xmlns:a="http://schemas.openxmlformats.org/drawingml/2006/main" xmlns:r="http://schemas.openxmlformats.org/officeDocument/2006/relationships" xmlns:p="http://schemas.openxmlformats.org/presentationml/2006/main" preserve="1" userDrawn="1">
  <p:cSld name="4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78637390"/>
      </p:ext>
    </p:extLst>
  </p:cSld>
  <p:clrMapOvr>
    <a:masterClrMapping/>
  </p:clrMapOvr>
  <p:timing>
    <p:tnLst>
      <p:par>
        <p:cTn id="1" dur="indefinite" restart="never" nodeType="tmRoot"/>
      </p:par>
    </p:tnLst>
  </p:timing>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3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018206729"/>
      </p:ext>
    </p:extLst>
  </p:cSld>
  <p:clrMapOvr>
    <a:masterClrMapping/>
  </p:clrMapOvr>
  <p:timing>
    <p:tnLst>
      <p:par>
        <p:cTn id="1" dur="indefinite" restart="never" nodeType="tmRoot"/>
      </p:par>
    </p:tnLst>
  </p:timing>
</p:sldLayout>
</file>

<file path=ppt/slideLayouts/slideLayout1780.xml><?xml version="1.0" encoding="utf-8"?>
<p:sldLayout xmlns:a="http://schemas.openxmlformats.org/drawingml/2006/main" xmlns:r="http://schemas.openxmlformats.org/officeDocument/2006/relationships" xmlns:p="http://schemas.openxmlformats.org/presentationml/2006/main" showMasterSp="0" preserve="1" userDrawn="1">
  <p:cSld name="111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159884616"/>
      </p:ext>
    </p:extLst>
  </p:cSld>
  <p:clrMapOvr>
    <a:masterClrMapping/>
  </p:clrMapOvr>
  <p:timing>
    <p:tnLst>
      <p:par>
        <p:cTn id="1" dur="indefinite" restart="never" nodeType="tmRoot"/>
      </p:par>
    </p:tnLst>
  </p:timing>
</p:sldLayout>
</file>

<file path=ppt/slideLayouts/slideLayout1781.xml><?xml version="1.0" encoding="utf-8"?>
<p:sldLayout xmlns:a="http://schemas.openxmlformats.org/drawingml/2006/main" xmlns:r="http://schemas.openxmlformats.org/officeDocument/2006/relationships" xmlns:p="http://schemas.openxmlformats.org/presentationml/2006/main" preserve="1" userDrawn="1">
  <p:cSld name="112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256409708"/>
      </p:ext>
    </p:extLst>
  </p:cSld>
  <p:clrMapOvr>
    <a:masterClrMapping/>
  </p:clrMapOvr>
  <p:timing>
    <p:tnLst>
      <p:par>
        <p:cTn id="1" dur="indefinite" restart="never" nodeType="tmRoot"/>
      </p:par>
    </p:tnLst>
  </p:timing>
</p:sldLayout>
</file>

<file path=ppt/slideLayouts/slideLayout1782.xml><?xml version="1.0" encoding="utf-8"?>
<p:sldLayout xmlns:a="http://schemas.openxmlformats.org/drawingml/2006/main" xmlns:r="http://schemas.openxmlformats.org/officeDocument/2006/relationships" xmlns:p="http://schemas.openxmlformats.org/presentationml/2006/main" preserve="1" userDrawn="1">
  <p:cSld name="113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464970199"/>
      </p:ext>
    </p:extLst>
  </p:cSld>
  <p:clrMapOvr>
    <a:masterClrMapping/>
  </p:clrMapOvr>
  <p:timing>
    <p:tnLst>
      <p:par>
        <p:cTn id="1" dur="indefinite" restart="never" nodeType="tmRoot"/>
      </p:par>
    </p:tnLst>
  </p:timing>
</p:sldLayout>
</file>

<file path=ppt/slideLayouts/slideLayout1783.xml><?xml version="1.0" encoding="utf-8"?>
<p:sldLayout xmlns:a="http://schemas.openxmlformats.org/drawingml/2006/main" xmlns:r="http://schemas.openxmlformats.org/officeDocument/2006/relationships" xmlns:p="http://schemas.openxmlformats.org/presentationml/2006/main" preserve="1" userDrawn="1">
  <p:cSld name="114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1987565921"/>
      </p:ext>
    </p:extLst>
  </p:cSld>
  <p:clrMapOvr>
    <a:masterClrMapping/>
  </p:clrMapOvr>
  <p:timing>
    <p:tnLst>
      <p:par>
        <p:cTn id="1" dur="indefinite" restart="never" nodeType="tmRoot"/>
      </p:par>
    </p:tnLst>
  </p:timing>
</p:sldLayout>
</file>

<file path=ppt/slideLayouts/slideLayout1784.xml><?xml version="1.0" encoding="utf-8"?>
<p:sldLayout xmlns:a="http://schemas.openxmlformats.org/drawingml/2006/main" xmlns:r="http://schemas.openxmlformats.org/officeDocument/2006/relationships" xmlns:p="http://schemas.openxmlformats.org/presentationml/2006/main" preserve="1" userDrawn="1">
  <p:cSld name="115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90653799"/>
      </p:ext>
    </p:extLst>
  </p:cSld>
  <p:clrMapOvr>
    <a:masterClrMapping/>
  </p:clrMapOvr>
  <p:timing>
    <p:tnLst>
      <p:par>
        <p:cTn id="1" dur="indefinite" restart="never" nodeType="tmRoot"/>
      </p:par>
    </p:tnLst>
  </p:timing>
</p:sldLayout>
</file>

<file path=ppt/slideLayouts/slideLayout1785.xml><?xml version="1.0" encoding="utf-8"?>
<p:sldLayout xmlns:a="http://schemas.openxmlformats.org/drawingml/2006/main" xmlns:r="http://schemas.openxmlformats.org/officeDocument/2006/relationships" xmlns:p="http://schemas.openxmlformats.org/presentationml/2006/main" preserve="1" userDrawn="1">
  <p:cSld name="11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818368195"/>
      </p:ext>
    </p:extLst>
  </p:cSld>
  <p:clrMapOvr>
    <a:masterClrMapping/>
  </p:clrMapOvr>
  <p:timing>
    <p:tnLst>
      <p:par>
        <p:cTn id="1" dur="indefinite" restart="never" nodeType="tmRoot"/>
      </p:par>
    </p:tnLst>
  </p:timing>
</p:sldLayout>
</file>

<file path=ppt/slideLayouts/slideLayout1786.xml><?xml version="1.0" encoding="utf-8"?>
<p:sldLayout xmlns:a="http://schemas.openxmlformats.org/drawingml/2006/main" xmlns:r="http://schemas.openxmlformats.org/officeDocument/2006/relationships" xmlns:p="http://schemas.openxmlformats.org/presentationml/2006/main" preserve="1" userDrawn="1">
  <p:cSld name="117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373967356"/>
      </p:ext>
    </p:extLst>
  </p:cSld>
  <p:clrMapOvr>
    <a:masterClrMapping/>
  </p:clrMapOvr>
  <p:timing>
    <p:tnLst>
      <p:par>
        <p:cTn id="1" dur="indefinite" restart="never" nodeType="tmRoot"/>
      </p:par>
    </p:tnLst>
  </p:timing>
</p:sldLayout>
</file>

<file path=ppt/slideLayouts/slideLayout1787.xml><?xml version="1.0" encoding="utf-8"?>
<p:sldLayout xmlns:a="http://schemas.openxmlformats.org/drawingml/2006/main" xmlns:r="http://schemas.openxmlformats.org/officeDocument/2006/relationships" xmlns:p="http://schemas.openxmlformats.org/presentationml/2006/main" userDrawn="1">
  <p:cSld name="11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2025/3/9</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2304077024"/>
      </p:ext>
    </p:extLst>
  </p:cSld>
  <p:clrMapOvr>
    <a:masterClrMapping/>
  </p:clrMapOvr>
</p:sldLayout>
</file>

<file path=ppt/slideLayouts/slideLayout1788.xml><?xml version="1.0" encoding="utf-8"?>
<p:sldLayout xmlns:a="http://schemas.openxmlformats.org/drawingml/2006/main" xmlns:r="http://schemas.openxmlformats.org/officeDocument/2006/relationships" xmlns:p="http://schemas.openxmlformats.org/presentationml/2006/main" preserve="1" userDrawn="1">
  <p:cSld name="4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136196842"/>
      </p:ext>
    </p:extLst>
  </p:cSld>
  <p:clrMapOvr>
    <a:masterClrMapping/>
  </p:clrMapOvr>
  <p:timing>
    <p:tnLst>
      <p:par>
        <p:cTn id="1" dur="indefinite" restart="never" nodeType="tmRoot"/>
      </p:par>
    </p:tnLst>
  </p:timing>
</p:sldLayout>
</file>

<file path=ppt/slideLayouts/slideLayout1789.xml><?xml version="1.0" encoding="utf-8"?>
<p:sldLayout xmlns:a="http://schemas.openxmlformats.org/drawingml/2006/main" xmlns:r="http://schemas.openxmlformats.org/officeDocument/2006/relationships" xmlns:p="http://schemas.openxmlformats.org/presentationml/2006/main" userDrawn="1">
  <p:cSld name="11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2025/3/9</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2640231479"/>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userDrawn="1">
  <p:cSld name="8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1218072">
              <a:defRPr/>
            </a:pPr>
            <a:fld id="{39ADED8E-4E0B-498D-B715-B157A890E4DE}" type="datetimeFigureOut">
              <a:rPr lang="zh-CN" altLang="en-US" smtClean="0">
                <a:cs typeface="Arial" panose="020B0604020202020204" pitchFamily="34" charset="0"/>
              </a:rPr>
              <a:pPr defTabSz="1218072">
                <a:defRPr/>
              </a:pPr>
              <a:t>2025/3/9</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1218072">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1218072">
              <a:defRPr/>
            </a:pPr>
            <a:fld id="{18634F15-13D2-4C0D-99FD-67E8D2F909DD}" type="slidenum">
              <a:rPr lang="zh-CN" altLang="en-US" smtClean="0">
                <a:cs typeface="Arial" panose="020B0604020202020204" pitchFamily="34" charset="0"/>
              </a:rPr>
              <a:pPr defTabSz="1218072">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2039448702"/>
      </p:ext>
    </p:extLst>
  </p:cSld>
  <p:clrMapOvr>
    <a:masterClrMapping/>
  </p:clrMapOvr>
</p:sldLayout>
</file>

<file path=ppt/slideLayouts/slideLayout1790.xml><?xml version="1.0" encoding="utf-8"?>
<p:sldLayout xmlns:a="http://schemas.openxmlformats.org/drawingml/2006/main" xmlns:r="http://schemas.openxmlformats.org/officeDocument/2006/relationships" xmlns:p="http://schemas.openxmlformats.org/presentationml/2006/main" preserve="1" userDrawn="1">
  <p:cSld name="4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277181776"/>
      </p:ext>
    </p:extLst>
  </p:cSld>
  <p:clrMapOvr>
    <a:masterClrMapping/>
  </p:clrMapOvr>
  <p:timing>
    <p:tnLst>
      <p:par>
        <p:cTn id="1" dur="indefinite" restart="never" nodeType="tmRoot"/>
      </p:par>
    </p:tnLst>
  </p:timing>
</p:sldLayout>
</file>

<file path=ppt/slideLayouts/slideLayout1791.xml><?xml version="1.0" encoding="utf-8"?>
<p:sldLayout xmlns:a="http://schemas.openxmlformats.org/drawingml/2006/main" xmlns:r="http://schemas.openxmlformats.org/officeDocument/2006/relationships" xmlns:p="http://schemas.openxmlformats.org/presentationml/2006/main" userDrawn="1">
  <p:cSld name="12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2025/3/9</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2596530243"/>
      </p:ext>
    </p:extLst>
  </p:cSld>
  <p:clrMapOvr>
    <a:masterClrMapping/>
  </p:clrMapOvr>
</p:sldLayout>
</file>

<file path=ppt/slideLayouts/slideLayout1792.xml><?xml version="1.0" encoding="utf-8"?>
<p:sldLayout xmlns:a="http://schemas.openxmlformats.org/drawingml/2006/main" xmlns:r="http://schemas.openxmlformats.org/officeDocument/2006/relationships" xmlns:p="http://schemas.openxmlformats.org/presentationml/2006/main" preserve="1" userDrawn="1">
  <p:cSld name="4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622942600"/>
      </p:ext>
    </p:extLst>
  </p:cSld>
  <p:clrMapOvr>
    <a:masterClrMapping/>
  </p:clrMapOvr>
  <p:timing>
    <p:tnLst>
      <p:par>
        <p:cTn id="1" dur="indefinite" restart="never" nodeType="tmRoot"/>
      </p:par>
    </p:tnLst>
  </p:timing>
</p:sldLayout>
</file>

<file path=ppt/slideLayouts/slideLayout1793.xml><?xml version="1.0" encoding="utf-8"?>
<p:sldLayout xmlns:a="http://schemas.openxmlformats.org/drawingml/2006/main" xmlns:r="http://schemas.openxmlformats.org/officeDocument/2006/relationships" xmlns:p="http://schemas.openxmlformats.org/presentationml/2006/main" userDrawn="1">
  <p:cSld name="12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2025/3/9</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698141302"/>
      </p:ext>
    </p:extLst>
  </p:cSld>
  <p:clrMapOvr>
    <a:masterClrMapping/>
  </p:clrMapOvr>
</p:sldLayout>
</file>

<file path=ppt/slideLayouts/slideLayout1794.xml><?xml version="1.0" encoding="utf-8"?>
<p:sldLayout xmlns:a="http://schemas.openxmlformats.org/drawingml/2006/main" xmlns:r="http://schemas.openxmlformats.org/officeDocument/2006/relationships" xmlns:p="http://schemas.openxmlformats.org/presentationml/2006/main" preserve="1" userDrawn="1">
  <p:cSld name="4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732000656"/>
      </p:ext>
    </p:extLst>
  </p:cSld>
  <p:clrMapOvr>
    <a:masterClrMapping/>
  </p:clrMapOvr>
  <p:timing>
    <p:tnLst>
      <p:par>
        <p:cTn id="1" dur="indefinite" restart="never" nodeType="tmRoot"/>
      </p:par>
    </p:tnLst>
  </p:timing>
</p:sldLayout>
</file>

<file path=ppt/slideLayouts/slideLayout1795.xml><?xml version="1.0" encoding="utf-8"?>
<p:sldLayout xmlns:a="http://schemas.openxmlformats.org/drawingml/2006/main" xmlns:r="http://schemas.openxmlformats.org/officeDocument/2006/relationships" xmlns:p="http://schemas.openxmlformats.org/presentationml/2006/main" userDrawn="1">
  <p:cSld name="12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2025/3/9</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4202311395"/>
      </p:ext>
    </p:extLst>
  </p:cSld>
  <p:clrMapOvr>
    <a:masterClrMapping/>
  </p:clrMapOvr>
</p:sldLayout>
</file>

<file path=ppt/slideLayouts/slideLayout1796.xml><?xml version="1.0" encoding="utf-8"?>
<p:sldLayout xmlns:a="http://schemas.openxmlformats.org/drawingml/2006/main" xmlns:r="http://schemas.openxmlformats.org/officeDocument/2006/relationships" xmlns:p="http://schemas.openxmlformats.org/presentationml/2006/main" preserve="1" userDrawn="1">
  <p:cSld name="4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601106481"/>
      </p:ext>
    </p:extLst>
  </p:cSld>
  <p:clrMapOvr>
    <a:masterClrMapping/>
  </p:clrMapOvr>
  <p:timing>
    <p:tnLst>
      <p:par>
        <p:cTn id="1" dur="indefinite" restart="never" nodeType="tmRoot"/>
      </p:par>
    </p:tnLst>
  </p:timing>
</p:sldLayout>
</file>

<file path=ppt/slideLayouts/slideLayout1797.xml><?xml version="1.0" encoding="utf-8"?>
<p:sldLayout xmlns:a="http://schemas.openxmlformats.org/drawingml/2006/main" xmlns:r="http://schemas.openxmlformats.org/officeDocument/2006/relationships" xmlns:p="http://schemas.openxmlformats.org/presentationml/2006/main" userDrawn="1">
  <p:cSld name="123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1"/>
            <a:ext cx="2743200" cy="365125"/>
          </a:xfrm>
          <a:prstGeom prst="rect">
            <a:avLst/>
          </a:prstGeom>
        </p:spPr>
        <p:txBody>
          <a:bodyPr/>
          <a:lstStyle/>
          <a:p>
            <a:pPr defTabSz="914377"/>
            <a:fld id="{32BF82D2-7A68-459D-A996-9BDDA2518FA4}" type="datetimeFigureOut">
              <a:rPr lang="zh-CN" altLang="en-US" sz="1867" smtClean="0">
                <a:solidFill>
                  <a:prstClr val="black">
                    <a:tint val="75000"/>
                  </a:prstClr>
                </a:solidFill>
              </a:rPr>
              <a:pPr defTabSz="914377"/>
              <a:t>2025/3/9</a:t>
            </a:fld>
            <a:endParaRPr lang="zh-CN" altLang="en-US" sz="1867">
              <a:solidFill>
                <a:prstClr val="black">
                  <a:tint val="75000"/>
                </a:prstClr>
              </a:solidFill>
            </a:endParaRPr>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pPr defTabSz="914377"/>
            <a:endParaRPr lang="zh-CN" altLang="en-US" sz="1867">
              <a:solidFill>
                <a:prstClr val="black">
                  <a:tint val="75000"/>
                </a:prstClr>
              </a:solidFill>
            </a:endParaRPr>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pPr defTabSz="914377"/>
            <a:fld id="{3E01EE5D-26FB-46D5-A381-ECFB35BF1D34}" type="slidenum">
              <a:rPr lang="zh-CN" altLang="en-US" sz="1867" smtClean="0">
                <a:solidFill>
                  <a:prstClr val="black">
                    <a:tint val="75000"/>
                  </a:prstClr>
                </a:solidFill>
              </a:rPr>
              <a:pPr defTabSz="914377"/>
              <a:t>‹#›</a:t>
            </a:fld>
            <a:endParaRPr lang="zh-CN" altLang="en-US" sz="1867">
              <a:solidFill>
                <a:prstClr val="black">
                  <a:tint val="75000"/>
                </a:prstClr>
              </a:solidFill>
            </a:endParaRPr>
          </a:p>
        </p:txBody>
      </p:sp>
    </p:spTree>
    <p:extLst>
      <p:ext uri="{BB962C8B-B14F-4D97-AF65-F5344CB8AC3E}">
        <p14:creationId xmlns:p14="http://schemas.microsoft.com/office/powerpoint/2010/main" val="3418317314"/>
      </p:ext>
    </p:extLst>
  </p:cSld>
  <p:clrMapOvr>
    <a:masterClrMapping/>
  </p:clrMapOvr>
  <p:timing>
    <p:tnLst>
      <p:par>
        <p:cTn id="1" dur="indefinite" restart="never" nodeType="tmRoot"/>
      </p:par>
    </p:tnLst>
  </p:timing>
</p:sldLayout>
</file>

<file path=ppt/slideLayouts/slideLayout1798.xml><?xml version="1.0" encoding="utf-8"?>
<p:sldLayout xmlns:a="http://schemas.openxmlformats.org/drawingml/2006/main" xmlns:r="http://schemas.openxmlformats.org/officeDocument/2006/relationships" xmlns:p="http://schemas.openxmlformats.org/presentationml/2006/main" userDrawn="1">
  <p:cSld name="12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cs typeface="+mn-cs"/>
              </a:defRPr>
            </a:lvl1pPr>
          </a:lstStyle>
          <a:p>
            <a:pPr defTabSz="914377">
              <a:defRPr/>
            </a:pPr>
            <a:fld id="{0C6303A0-9065-42AF-906A-DE1E800FE257}" type="datetimeFigureOut">
              <a:rPr lang="zh-CN" altLang="en-US" sz="1867" smtClean="0"/>
              <a:pPr defTabSz="914377">
                <a:defRPr/>
              </a:pPr>
              <a:t>2025/3/9</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cs typeface="+mn-cs"/>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cs typeface="+mn-cs"/>
              </a:defRPr>
            </a:lvl1pPr>
          </a:lstStyle>
          <a:p>
            <a:pPr defTabSz="914377">
              <a:defRPr/>
            </a:pPr>
            <a:fld id="{2AD3D7CA-7BD8-4738-B6AB-718737AA462A}"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266498756"/>
      </p:ext>
    </p:extLst>
  </p:cSld>
  <p:clrMapOvr>
    <a:masterClrMapping/>
  </p:clrMapOvr>
</p:sldLayout>
</file>

<file path=ppt/slideLayouts/slideLayout1799.xml><?xml version="1.0" encoding="utf-8"?>
<p:sldLayout xmlns:a="http://schemas.openxmlformats.org/drawingml/2006/main" xmlns:r="http://schemas.openxmlformats.org/officeDocument/2006/relationships" xmlns:p="http://schemas.openxmlformats.org/presentationml/2006/main" preserve="1" userDrawn="1">
  <p:cSld name="10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0"/>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5265092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832562"/>
      </p:ext>
    </p:extLst>
  </p:cSld>
  <p:clrMapOvr>
    <a:masterClrMapping/>
  </p:clrMapOvr>
  <p:timing>
    <p:tnLst>
      <p:par>
        <p:cTn id="1" dur="indefinite" restart="never" nodeType="tmRoot"/>
      </p:par>
    </p:tnLst>
  </p:timing>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3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512088668"/>
      </p:ext>
    </p:extLst>
  </p:cSld>
  <p:clrMapOvr>
    <a:masterClrMapping/>
  </p:clrMapOvr>
  <p:timing>
    <p:tnLst>
      <p:par>
        <p:cTn id="1" dur="indefinite" restart="never" nodeType="tmRoot"/>
      </p:par>
    </p:tnLst>
  </p:timing>
</p:sldLayout>
</file>

<file path=ppt/slideLayouts/slideLayout1800.xml><?xml version="1.0" encoding="utf-8"?>
<p:sldLayout xmlns:a="http://schemas.openxmlformats.org/drawingml/2006/main" xmlns:r="http://schemas.openxmlformats.org/officeDocument/2006/relationships" xmlns:p="http://schemas.openxmlformats.org/presentationml/2006/main" preserve="1" userDrawn="1">
  <p:cSld name="21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49" y="2"/>
            <a:ext cx="12700001" cy="6878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68586550"/>
      </p:ext>
    </p:extLst>
  </p:cSld>
  <p:clrMapOvr>
    <a:masterClrMapping/>
  </p:clrMapOvr>
</p:sldLayout>
</file>

<file path=ppt/slideLayouts/slideLayout1801.xml><?xml version="1.0" encoding="utf-8"?>
<p:sldLayout xmlns:a="http://schemas.openxmlformats.org/drawingml/2006/main" xmlns:r="http://schemas.openxmlformats.org/officeDocument/2006/relationships" xmlns:p="http://schemas.openxmlformats.org/presentationml/2006/main" preserve="1" userDrawn="1">
  <p:cSld name="10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2"/>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35714535"/>
      </p:ext>
    </p:extLst>
  </p:cSld>
  <p:clrMapOvr>
    <a:masterClrMapping/>
  </p:clrMapOvr>
</p:sldLayout>
</file>

<file path=ppt/slideLayouts/slideLayout1802.xml><?xml version="1.0" encoding="utf-8"?>
<p:sldLayout xmlns:a="http://schemas.openxmlformats.org/drawingml/2006/main" xmlns:r="http://schemas.openxmlformats.org/officeDocument/2006/relationships" xmlns:p="http://schemas.openxmlformats.org/presentationml/2006/main" userDrawn="1">
  <p:cSld name="12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fld id="{3ACFC516-0EBD-4852-9DFD-FFC809B16810}" type="datetimeFigureOut">
              <a:rPr lang="zh-CN" altLang="en-US" sz="1867" smtClean="0"/>
              <a:pPr defTabSz="914377">
                <a:defRPr/>
              </a:pPr>
              <a:t>2025/3/9</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fld id="{855DB59F-0B7A-4009-ADD8-CBB6E0E22669}"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2616275292"/>
      </p:ext>
    </p:extLst>
  </p:cSld>
  <p:clrMapOvr>
    <a:masterClrMapping/>
  </p:clrMapOvr>
</p:sldLayout>
</file>

<file path=ppt/slideLayouts/slideLayout1803.xml><?xml version="1.0" encoding="utf-8"?>
<p:sldLayout xmlns:a="http://schemas.openxmlformats.org/drawingml/2006/main" xmlns:r="http://schemas.openxmlformats.org/officeDocument/2006/relationships" xmlns:p="http://schemas.openxmlformats.org/presentationml/2006/main" userDrawn="1">
  <p:cSld name="12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2025/3/9</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992147300"/>
      </p:ext>
    </p:extLst>
  </p:cSld>
  <p:clrMapOvr>
    <a:masterClrMapping/>
  </p:clrMapOvr>
</p:sldLayout>
</file>

<file path=ppt/slideLayouts/slideLayout1804.xml><?xml version="1.0" encoding="utf-8"?>
<p:sldLayout xmlns:a="http://schemas.openxmlformats.org/drawingml/2006/main" xmlns:r="http://schemas.openxmlformats.org/officeDocument/2006/relationships" xmlns:p="http://schemas.openxmlformats.org/presentationml/2006/main" userDrawn="1">
  <p:cSld name="22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329695726"/>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805.xml><?xml version="1.0" encoding="utf-8"?>
<p:sldLayout xmlns:a="http://schemas.openxmlformats.org/drawingml/2006/main" xmlns:r="http://schemas.openxmlformats.org/officeDocument/2006/relationships" xmlns:p="http://schemas.openxmlformats.org/presentationml/2006/main" userDrawn="1">
  <p:cSld name="12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defRPr>
            </a:lvl1pPr>
          </a:lstStyle>
          <a:p>
            <a:pPr defTabSz="914377">
              <a:defRPr/>
            </a:pPr>
            <a:fld id="{233108B3-3C5F-434E-B7C6-124BB30C5988}" type="datetimeFigureOut">
              <a:rPr lang="zh-CN" altLang="en-US" sz="1867" smtClean="0"/>
              <a:pPr defTabSz="914377">
                <a:defRPr/>
              </a:pPr>
              <a:t>2025/3/9</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0FCC38CE-CFED-41E2-93E2-A213294AFB8B}"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3691247779"/>
      </p:ext>
    </p:extLst>
  </p:cSld>
  <p:clrMapOvr>
    <a:masterClrMapping/>
  </p:clrMapOvr>
</p:sldLayout>
</file>

<file path=ppt/slideLayouts/slideLayout1806.xml><?xml version="1.0" encoding="utf-8"?>
<p:sldLayout xmlns:a="http://schemas.openxmlformats.org/drawingml/2006/main" xmlns:r="http://schemas.openxmlformats.org/officeDocument/2006/relationships" xmlns:p="http://schemas.openxmlformats.org/presentationml/2006/main" preserve="1" userDrawn="1">
  <p:cSld name="11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0"/>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38065586"/>
      </p:ext>
    </p:extLst>
  </p:cSld>
  <p:clrMapOvr>
    <a:masterClrMapping/>
  </p:clrMapOvr>
</p:sldLayout>
</file>

<file path=ppt/slideLayouts/slideLayout1807.xml><?xml version="1.0" encoding="utf-8"?>
<p:sldLayout xmlns:a="http://schemas.openxmlformats.org/drawingml/2006/main" xmlns:r="http://schemas.openxmlformats.org/officeDocument/2006/relationships" xmlns:p="http://schemas.openxmlformats.org/presentationml/2006/main" preserve="1" userDrawn="1">
  <p:cSld name="23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0" y="1"/>
            <a:ext cx="12700001" cy="6878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0726364"/>
      </p:ext>
    </p:extLst>
  </p:cSld>
  <p:clrMapOvr>
    <a:masterClrMapping/>
  </p:clrMapOvr>
</p:sldLayout>
</file>

<file path=ppt/slideLayouts/slideLayout1808.xml><?xml version="1.0" encoding="utf-8"?>
<p:sldLayout xmlns:a="http://schemas.openxmlformats.org/drawingml/2006/main" xmlns:r="http://schemas.openxmlformats.org/officeDocument/2006/relationships" xmlns:p="http://schemas.openxmlformats.org/presentationml/2006/main" preserve="1" userDrawn="1">
  <p:cSld name="11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3"/>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04190602"/>
      </p:ext>
    </p:extLst>
  </p:cSld>
  <p:clrMapOvr>
    <a:masterClrMapping/>
  </p:clrMapOvr>
</p:sldLayout>
</file>

<file path=ppt/slideLayouts/slideLayout1809.xml><?xml version="1.0" encoding="utf-8"?>
<p:sldLayout xmlns:a="http://schemas.openxmlformats.org/drawingml/2006/main" xmlns:r="http://schemas.openxmlformats.org/officeDocument/2006/relationships" xmlns:p="http://schemas.openxmlformats.org/presentationml/2006/main" preserve="1" userDrawn="1">
  <p:cSld name="12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0"/>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72103139"/>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userDrawn="1">
  <p:cSld name="8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1218072">
              <a:defRPr/>
            </a:pPr>
            <a:fld id="{39ADED8E-4E0B-498D-B715-B157A890E4DE}" type="datetimeFigureOut">
              <a:rPr lang="zh-CN" altLang="en-US" smtClean="0">
                <a:cs typeface="Arial" panose="020B0604020202020204" pitchFamily="34" charset="0"/>
              </a:rPr>
              <a:pPr defTabSz="1218072">
                <a:defRPr/>
              </a:pPr>
              <a:t>2025/3/9</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1218072">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1218072">
              <a:defRPr/>
            </a:pPr>
            <a:fld id="{18634F15-13D2-4C0D-99FD-67E8D2F909DD}" type="slidenum">
              <a:rPr lang="zh-CN" altLang="en-US" smtClean="0">
                <a:cs typeface="Arial" panose="020B0604020202020204" pitchFamily="34" charset="0"/>
              </a:rPr>
              <a:pPr defTabSz="1218072">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272653528"/>
      </p:ext>
    </p:extLst>
  </p:cSld>
  <p:clrMapOvr>
    <a:masterClrMapping/>
  </p:clrMapOvr>
</p:sldLayout>
</file>

<file path=ppt/slideLayouts/slideLayout1810.xml><?xml version="1.0" encoding="utf-8"?>
<p:sldLayout xmlns:a="http://schemas.openxmlformats.org/drawingml/2006/main" xmlns:r="http://schemas.openxmlformats.org/officeDocument/2006/relationships" xmlns:p="http://schemas.openxmlformats.org/presentationml/2006/main" preserve="1" userDrawn="1">
  <p:cSld name="24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0" y="1"/>
            <a:ext cx="12700001" cy="6878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6220505"/>
      </p:ext>
    </p:extLst>
  </p:cSld>
  <p:clrMapOvr>
    <a:masterClrMapping/>
  </p:clrMapOvr>
</p:sldLayout>
</file>

<file path=ppt/slideLayouts/slideLayout1811.xml><?xml version="1.0" encoding="utf-8"?>
<p:sldLayout xmlns:a="http://schemas.openxmlformats.org/drawingml/2006/main" xmlns:r="http://schemas.openxmlformats.org/officeDocument/2006/relationships" xmlns:p="http://schemas.openxmlformats.org/presentationml/2006/main" preserve="1" userDrawn="1">
  <p:cSld name="12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3"/>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16952273"/>
      </p:ext>
    </p:extLst>
  </p:cSld>
  <p:clrMapOvr>
    <a:masterClrMapping/>
  </p:clrMapOvr>
</p:sldLayout>
</file>

<file path=ppt/slideLayouts/slideLayout1812.xml><?xml version="1.0" encoding="utf-8"?>
<p:sldLayout xmlns:a="http://schemas.openxmlformats.org/drawingml/2006/main" xmlns:r="http://schemas.openxmlformats.org/officeDocument/2006/relationships" xmlns:p="http://schemas.openxmlformats.org/presentationml/2006/main" userDrawn="1">
  <p:cSld name="12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914400">
              <a:defRPr/>
            </a:pPr>
            <a:fld id="{DD22C65B-FAC9-421A-9391-569306C0644A}" type="datetimeFigureOut">
              <a:rPr lang="zh-CN" altLang="en-US"/>
              <a:pPr defTabSz="914400">
                <a:defRPr/>
              </a:pPr>
              <a:t>2025/3/9</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914400">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914400">
              <a:defRPr/>
            </a:pPr>
            <a:fld id="{BEBC0E72-BF06-4A19-B2CD-574FB1E7DA1E}" type="slidenum">
              <a:rPr lang="zh-CN" altLang="en-US"/>
              <a:pPr defTabSz="914400">
                <a:defRPr/>
              </a:pPr>
              <a:t>‹#›</a:t>
            </a:fld>
            <a:endParaRPr lang="zh-CN" altLang="en-US"/>
          </a:p>
        </p:txBody>
      </p:sp>
    </p:spTree>
    <p:extLst>
      <p:ext uri="{BB962C8B-B14F-4D97-AF65-F5344CB8AC3E}">
        <p14:creationId xmlns:p14="http://schemas.microsoft.com/office/powerpoint/2010/main" val="716745709"/>
      </p:ext>
    </p:extLst>
  </p:cSld>
  <p:clrMapOvr>
    <a:masterClrMapping/>
  </p:clrMapOvr>
</p:sldLayout>
</file>

<file path=ppt/slideLayouts/slideLayout1813.xml><?xml version="1.0" encoding="utf-8"?>
<p:sldLayout xmlns:a="http://schemas.openxmlformats.org/drawingml/2006/main" xmlns:r="http://schemas.openxmlformats.org/officeDocument/2006/relationships" xmlns:p="http://schemas.openxmlformats.org/presentationml/2006/main" userDrawn="1">
  <p:cSld name="12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914400">
              <a:defRPr/>
            </a:pPr>
            <a:fld id="{60329089-014F-40B7-AF9F-C11F97BF94C2}" type="datetimeFigureOut">
              <a:rPr lang="zh-CN" altLang="en-US"/>
              <a:pPr defTabSz="914400">
                <a:defRPr/>
              </a:pPr>
              <a:t>2025/3/9</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914400">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914400">
              <a:defRPr/>
            </a:pPr>
            <a:fld id="{C06FD32C-10E6-4306-A8A9-F7761EEB30E2}" type="slidenum">
              <a:rPr lang="zh-CN" altLang="en-US"/>
              <a:pPr defTabSz="914400">
                <a:defRPr/>
              </a:pPr>
              <a:t>‹#›</a:t>
            </a:fld>
            <a:endParaRPr lang="zh-CN" altLang="en-US"/>
          </a:p>
        </p:txBody>
      </p:sp>
    </p:spTree>
    <p:extLst>
      <p:ext uri="{BB962C8B-B14F-4D97-AF65-F5344CB8AC3E}">
        <p14:creationId xmlns:p14="http://schemas.microsoft.com/office/powerpoint/2010/main" val="2097986238"/>
      </p:ext>
    </p:extLst>
  </p:cSld>
  <p:clrMapOvr>
    <a:masterClrMapping/>
  </p:clrMapOvr>
</p:sldLayout>
</file>

<file path=ppt/slideLayouts/slideLayout1814.xml><?xml version="1.0" encoding="utf-8"?>
<p:sldLayout xmlns:a="http://schemas.openxmlformats.org/drawingml/2006/main" xmlns:r="http://schemas.openxmlformats.org/officeDocument/2006/relationships" xmlns:p="http://schemas.openxmlformats.org/presentationml/2006/main" preserve="1" userDrawn="1">
  <p:cSld name="13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71612820"/>
      </p:ext>
    </p:extLst>
  </p:cSld>
  <p:clrMapOvr>
    <a:masterClrMapping/>
  </p:clrMapOvr>
</p:sldLayout>
</file>

<file path=ppt/slideLayouts/slideLayout1815.xml><?xml version="1.0" encoding="utf-8"?>
<p:sldLayout xmlns:a="http://schemas.openxmlformats.org/drawingml/2006/main" xmlns:r="http://schemas.openxmlformats.org/officeDocument/2006/relationships" xmlns:p="http://schemas.openxmlformats.org/presentationml/2006/main" preserve="1" userDrawn="1">
  <p:cSld name="25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12786523"/>
      </p:ext>
    </p:extLst>
  </p:cSld>
  <p:clrMapOvr>
    <a:masterClrMapping/>
  </p:clrMapOvr>
</p:sldLayout>
</file>

<file path=ppt/slideLayouts/slideLayout1816.xml><?xml version="1.0" encoding="utf-8"?>
<p:sldLayout xmlns:a="http://schemas.openxmlformats.org/drawingml/2006/main" xmlns:r="http://schemas.openxmlformats.org/officeDocument/2006/relationships" xmlns:p="http://schemas.openxmlformats.org/presentationml/2006/main" preserve="1" userDrawn="1">
  <p:cSld name="13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6009005"/>
      </p:ext>
    </p:extLst>
  </p:cSld>
  <p:clrMapOvr>
    <a:masterClrMapping/>
  </p:clrMapOvr>
</p:sldLayout>
</file>

<file path=ppt/slideLayouts/slideLayout1817.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210103022"/>
      </p:ext>
    </p:extLst>
  </p:cSld>
  <p:clrMapOvr>
    <a:masterClrMapping/>
  </p:clrMapOvr>
  <p:timing>
    <p:tnLst>
      <p:par>
        <p:cTn id="1" dur="indefinite" restart="never" nodeType="tmRoot"/>
      </p:par>
    </p:tnLst>
  </p:timing>
</p:sldLayout>
</file>

<file path=ppt/slideLayouts/slideLayout1818.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568186695"/>
      </p:ext>
    </p:extLst>
  </p:cSld>
  <p:clrMapOvr>
    <a:masterClrMapping/>
  </p:clrMapOvr>
  <p:timing>
    <p:tnLst>
      <p:par>
        <p:cTn id="1" dur="indefinite" restart="never" nodeType="tmRoot"/>
      </p:par>
    </p:tnLst>
  </p:timing>
</p:sldLayout>
</file>

<file path=ppt/slideLayouts/slideLayout1819.xml><?xml version="1.0" encoding="utf-8"?>
<p:sldLayout xmlns:a="http://schemas.openxmlformats.org/drawingml/2006/main" xmlns:r="http://schemas.openxmlformats.org/officeDocument/2006/relationships" xmlns:p="http://schemas.openxmlformats.org/presentationml/2006/main" preserve="1" userDrawn="1">
  <p:cSld name="3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753891139"/>
      </p:ext>
    </p:extLst>
  </p:cSld>
  <p:clrMapOvr>
    <a:masterClrMapping/>
  </p:clrMapOvr>
  <p:timing>
    <p:tnLst>
      <p:par>
        <p:cTn id="1" dur="indefinite" restart="never" nodeType="tmRoot"/>
      </p:par>
    </p:tnLst>
  </p:timing>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3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952685604"/>
      </p:ext>
    </p:extLst>
  </p:cSld>
  <p:clrMapOvr>
    <a:masterClrMapping/>
  </p:clrMapOvr>
  <p:timing>
    <p:tnLst>
      <p:par>
        <p:cTn id="1" dur="indefinite" restart="never" nodeType="tmRoot"/>
      </p:par>
    </p:tnLst>
  </p:timing>
</p:sldLayout>
</file>

<file path=ppt/slideLayouts/slideLayout1820.xml><?xml version="1.0" encoding="utf-8"?>
<p:sldLayout xmlns:a="http://schemas.openxmlformats.org/drawingml/2006/main" xmlns:r="http://schemas.openxmlformats.org/officeDocument/2006/relationships" xmlns:p="http://schemas.openxmlformats.org/presentationml/2006/main" preserve="1" userDrawn="1">
  <p:cSld name="4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517247198"/>
      </p:ext>
    </p:extLst>
  </p:cSld>
  <p:clrMapOvr>
    <a:masterClrMapping/>
  </p:clrMapOvr>
  <p:timing>
    <p:tnLst>
      <p:par>
        <p:cTn id="1" dur="indefinite" restart="never" nodeType="tmRoot"/>
      </p:par>
    </p:tnLst>
  </p:timing>
</p:sldLayout>
</file>

<file path=ppt/slideLayouts/slideLayout1821.xml><?xml version="1.0" encoding="utf-8"?>
<p:sldLayout xmlns:a="http://schemas.openxmlformats.org/drawingml/2006/main" xmlns:r="http://schemas.openxmlformats.org/officeDocument/2006/relationships" xmlns:p="http://schemas.openxmlformats.org/presentationml/2006/main" preserve="1" userDrawn="1">
  <p:cSld name="3_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183833991"/>
      </p:ext>
    </p:extLst>
  </p:cSld>
  <p:clrMapOvr>
    <a:masterClrMapping/>
  </p:clrMapOvr>
  <p:timing>
    <p:tnLst>
      <p:par>
        <p:cTn id="1" dur="indefinite" restart="never" nodeType="tmRoot"/>
      </p:par>
    </p:tnLst>
  </p:timing>
</p:sldLayout>
</file>

<file path=ppt/slideLayouts/slideLayout1822.xml><?xml version="1.0" encoding="utf-8"?>
<p:sldLayout xmlns:a="http://schemas.openxmlformats.org/drawingml/2006/main" xmlns:r="http://schemas.openxmlformats.org/officeDocument/2006/relationships" xmlns:p="http://schemas.openxmlformats.org/presentationml/2006/main" preserve="1" userDrawn="1">
  <p:cSld name="9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02498305"/>
      </p:ext>
    </p:extLst>
  </p:cSld>
  <p:clrMapOvr>
    <a:masterClrMapping/>
  </p:clrMapOvr>
  <p:timing>
    <p:tnLst>
      <p:par>
        <p:cTn id="1" dur="indefinite" restart="never" nodeType="tmRoot"/>
      </p:par>
    </p:tnLst>
  </p:timing>
</p:sldLayout>
</file>

<file path=ppt/slideLayouts/slideLayout1823.xml><?xml version="1.0" encoding="utf-8"?>
<p:sldLayout xmlns:a="http://schemas.openxmlformats.org/drawingml/2006/main" xmlns:r="http://schemas.openxmlformats.org/officeDocument/2006/relationships" xmlns:p="http://schemas.openxmlformats.org/presentationml/2006/main" preserve="1" userDrawn="1">
  <p:cSld name="9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19969585"/>
      </p:ext>
    </p:extLst>
  </p:cSld>
  <p:clrMapOvr>
    <a:masterClrMapping/>
  </p:clrMapOvr>
  <p:timing>
    <p:tnLst>
      <p:par>
        <p:cTn id="1" dur="indefinite" restart="never" nodeType="tmRoot"/>
      </p:par>
    </p:tnLst>
  </p:timing>
</p:sldLayout>
</file>

<file path=ppt/slideLayouts/slideLayout1824.xml><?xml version="1.0" encoding="utf-8"?>
<p:sldLayout xmlns:a="http://schemas.openxmlformats.org/drawingml/2006/main" xmlns:r="http://schemas.openxmlformats.org/officeDocument/2006/relationships" xmlns:p="http://schemas.openxmlformats.org/presentationml/2006/main" preserve="1" userDrawn="1">
  <p:cSld name="9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32650116"/>
      </p:ext>
    </p:extLst>
  </p:cSld>
  <p:clrMapOvr>
    <a:masterClrMapping/>
  </p:clrMapOvr>
  <p:timing>
    <p:tnLst>
      <p:par>
        <p:cTn id="1" dur="indefinite" restart="never" nodeType="tmRoot"/>
      </p:par>
    </p:tnLst>
  </p:timing>
</p:sldLayout>
</file>

<file path=ppt/slideLayouts/slideLayout1825.xml><?xml version="1.0" encoding="utf-8"?>
<p:sldLayout xmlns:a="http://schemas.openxmlformats.org/drawingml/2006/main" xmlns:r="http://schemas.openxmlformats.org/officeDocument/2006/relationships" xmlns:p="http://schemas.openxmlformats.org/presentationml/2006/main" preserve="1" userDrawn="1">
  <p:cSld name="3_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497441993"/>
      </p:ext>
    </p:extLst>
  </p:cSld>
  <p:clrMapOvr>
    <a:masterClrMapping/>
  </p:clrMapOvr>
  <p:timing>
    <p:tnLst>
      <p:par>
        <p:cTn id="1" dur="indefinite" restart="never" nodeType="tmRoot"/>
      </p:par>
    </p:tnLst>
  </p:timing>
</p:sldLayout>
</file>

<file path=ppt/slideLayouts/slideLayout1826.xml><?xml version="1.0" encoding="utf-8"?>
<p:sldLayout xmlns:a="http://schemas.openxmlformats.org/drawingml/2006/main" xmlns:r="http://schemas.openxmlformats.org/officeDocument/2006/relationships" xmlns:p="http://schemas.openxmlformats.org/presentationml/2006/main" preserve="1" userDrawn="1">
  <p:cSld name="3_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18549673"/>
      </p:ext>
    </p:extLst>
  </p:cSld>
  <p:clrMapOvr>
    <a:masterClrMapping/>
  </p:clrMapOvr>
  <p:timing>
    <p:tnLst>
      <p:par>
        <p:cTn id="1" dur="indefinite" restart="never" nodeType="tmRoot"/>
      </p:par>
    </p:tnLst>
  </p:timing>
</p:sldLayout>
</file>

<file path=ppt/slideLayouts/slideLayout1827.xml><?xml version="1.0" encoding="utf-8"?>
<p:sldLayout xmlns:a="http://schemas.openxmlformats.org/drawingml/2006/main" xmlns:r="http://schemas.openxmlformats.org/officeDocument/2006/relationships" xmlns:p="http://schemas.openxmlformats.org/presentationml/2006/main" preserve="1" userDrawn="1">
  <p:cSld name="3_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76465759"/>
      </p:ext>
    </p:extLst>
  </p:cSld>
  <p:clrMapOvr>
    <a:masterClrMapping/>
  </p:clrMapOvr>
  <p:timing>
    <p:tnLst>
      <p:par>
        <p:cTn id="1" dur="indefinite" restart="never" nodeType="tmRoot"/>
      </p:par>
    </p:tnLst>
  </p:timing>
</p:sldLayout>
</file>

<file path=ppt/slideLayouts/slideLayout1828.xml><?xml version="1.0" encoding="utf-8"?>
<p:sldLayout xmlns:a="http://schemas.openxmlformats.org/drawingml/2006/main" xmlns:r="http://schemas.openxmlformats.org/officeDocument/2006/relationships" xmlns:p="http://schemas.openxmlformats.org/presentationml/2006/main" preserve="1" userDrawn="1">
  <p:cSld name="3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15602135"/>
      </p:ext>
    </p:extLst>
  </p:cSld>
  <p:clrMapOvr>
    <a:masterClrMapping/>
  </p:clrMapOvr>
  <p:timing>
    <p:tnLst>
      <p:par>
        <p:cTn id="1" dur="indefinite" restart="never" nodeType="tmRoot"/>
      </p:par>
    </p:tnLst>
  </p:timing>
</p:sldLayout>
</file>

<file path=ppt/slideLayouts/slideLayout1829.xml><?xml version="1.0" encoding="utf-8"?>
<p:sldLayout xmlns:a="http://schemas.openxmlformats.org/drawingml/2006/main" xmlns:r="http://schemas.openxmlformats.org/officeDocument/2006/relationships" xmlns:p="http://schemas.openxmlformats.org/presentationml/2006/main" userDrawn="1">
  <p:cSld name="10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40807828"/>
      </p:ext>
    </p:extLst>
  </p:cSld>
  <p:clrMapOvr>
    <a:masterClrMapping/>
  </p:clrMapOvr>
  <p:timing>
    <p:tnLst>
      <p:par>
        <p:cTn id="1" dur="indefinite" restart="never" nodeType="tmRoot"/>
      </p:par>
    </p:tnLst>
  </p:timing>
</p:sldLayout>
</file>

<file path=ppt/slideLayouts/slideLayout183.xml><?xml version="1.0" encoding="utf-8"?>
<p:sldLayout xmlns:a="http://schemas.openxmlformats.org/drawingml/2006/main" xmlns:r="http://schemas.openxmlformats.org/officeDocument/2006/relationships" xmlns:p="http://schemas.openxmlformats.org/presentationml/2006/main" userDrawn="1">
  <p:cSld name="8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1218072">
              <a:defRPr/>
            </a:pPr>
            <a:fld id="{39ADED8E-4E0B-498D-B715-B157A890E4DE}" type="datetimeFigureOut">
              <a:rPr lang="zh-CN" altLang="en-US" smtClean="0">
                <a:cs typeface="Arial" panose="020B0604020202020204" pitchFamily="34" charset="0"/>
              </a:rPr>
              <a:pPr defTabSz="1218072">
                <a:defRPr/>
              </a:pPr>
              <a:t>2025/3/9</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1218072">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1218072">
              <a:defRPr/>
            </a:pPr>
            <a:fld id="{18634F15-13D2-4C0D-99FD-67E8D2F909DD}" type="slidenum">
              <a:rPr lang="zh-CN" altLang="en-US" smtClean="0">
                <a:cs typeface="Arial" panose="020B0604020202020204" pitchFamily="34" charset="0"/>
              </a:rPr>
              <a:pPr defTabSz="1218072">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1880772526"/>
      </p:ext>
    </p:extLst>
  </p:cSld>
  <p:clrMapOvr>
    <a:masterClrMapping/>
  </p:clrMapOvr>
</p:sldLayout>
</file>

<file path=ppt/slideLayouts/slideLayout1830.xml><?xml version="1.0" encoding="utf-8"?>
<p:sldLayout xmlns:a="http://schemas.openxmlformats.org/drawingml/2006/main" xmlns:r="http://schemas.openxmlformats.org/officeDocument/2006/relationships" xmlns:p="http://schemas.openxmlformats.org/presentationml/2006/main" userDrawn="1">
  <p:cSld name="10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07320863"/>
      </p:ext>
    </p:extLst>
  </p:cSld>
  <p:clrMapOvr>
    <a:masterClrMapping/>
  </p:clrMapOvr>
  <p:timing>
    <p:tnLst>
      <p:par>
        <p:cTn id="1" dur="indefinite" restart="never" nodeType="tmRoot"/>
      </p:par>
    </p:tnLst>
  </p:timing>
</p:sldLayout>
</file>

<file path=ppt/slideLayouts/slideLayout1831.xml><?xml version="1.0" encoding="utf-8"?>
<p:sldLayout xmlns:a="http://schemas.openxmlformats.org/drawingml/2006/main" xmlns:r="http://schemas.openxmlformats.org/officeDocument/2006/relationships" xmlns:p="http://schemas.openxmlformats.org/presentationml/2006/main" userDrawn="1">
  <p:cSld name="10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601558559"/>
      </p:ext>
    </p:extLst>
  </p:cSld>
  <p:clrMapOvr>
    <a:masterClrMapping/>
  </p:clrMapOvr>
  <p:timing>
    <p:tnLst>
      <p:par>
        <p:cTn id="1" dur="indefinite" restart="never" nodeType="tmRoot"/>
      </p:par>
    </p:tnLst>
  </p:timing>
</p:sldLayout>
</file>

<file path=ppt/slideLayouts/slideLayout1832.xml><?xml version="1.0" encoding="utf-8"?>
<p:sldLayout xmlns:a="http://schemas.openxmlformats.org/drawingml/2006/main" xmlns:r="http://schemas.openxmlformats.org/officeDocument/2006/relationships" xmlns:p="http://schemas.openxmlformats.org/presentationml/2006/main" userDrawn="1">
  <p:cSld name="10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164631473"/>
      </p:ext>
    </p:extLst>
  </p:cSld>
  <p:clrMapOvr>
    <a:masterClrMapping/>
  </p:clrMapOvr>
  <p:timing>
    <p:tnLst>
      <p:par>
        <p:cTn id="1" dur="indefinite" restart="never" nodeType="tmRoot"/>
      </p:par>
    </p:tnLst>
  </p:timing>
</p:sldLayout>
</file>

<file path=ppt/slideLayouts/slideLayout1833.xml><?xml version="1.0" encoding="utf-8"?>
<p:sldLayout xmlns:a="http://schemas.openxmlformats.org/drawingml/2006/main" xmlns:r="http://schemas.openxmlformats.org/officeDocument/2006/relationships" xmlns:p="http://schemas.openxmlformats.org/presentationml/2006/main" userDrawn="1">
  <p:cSld name="10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01982909"/>
      </p:ext>
    </p:extLst>
  </p:cSld>
  <p:clrMapOvr>
    <a:masterClrMapping/>
  </p:clrMapOvr>
  <p:timing>
    <p:tnLst>
      <p:par>
        <p:cTn id="1" dur="indefinite" restart="never" nodeType="tmRoot"/>
      </p:par>
    </p:tnLst>
  </p:timing>
</p:sldLayout>
</file>

<file path=ppt/slideLayouts/slideLayout1834.xml><?xml version="1.0" encoding="utf-8"?>
<p:sldLayout xmlns:a="http://schemas.openxmlformats.org/drawingml/2006/main" xmlns:r="http://schemas.openxmlformats.org/officeDocument/2006/relationships" xmlns:p="http://schemas.openxmlformats.org/presentationml/2006/main" userDrawn="1">
  <p:cSld name="10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125701"/>
      </p:ext>
    </p:extLst>
  </p:cSld>
  <p:clrMapOvr>
    <a:masterClrMapping/>
  </p:clrMapOvr>
  <p:timing>
    <p:tnLst>
      <p:par>
        <p:cTn id="1" dur="indefinite" restart="never" nodeType="tmRoot"/>
      </p:par>
    </p:tnLst>
  </p:timing>
</p:sldLayout>
</file>

<file path=ppt/slideLayouts/slideLayout1835.xml><?xml version="1.0" encoding="utf-8"?>
<p:sldLayout xmlns:a="http://schemas.openxmlformats.org/drawingml/2006/main" xmlns:r="http://schemas.openxmlformats.org/officeDocument/2006/relationships" xmlns:p="http://schemas.openxmlformats.org/presentationml/2006/main" userDrawn="1">
  <p:cSld name="10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769231256"/>
      </p:ext>
    </p:extLst>
  </p:cSld>
  <p:clrMapOvr>
    <a:masterClrMapping/>
  </p:clrMapOvr>
  <p:timing>
    <p:tnLst>
      <p:par>
        <p:cTn id="1" dur="indefinite" restart="never" nodeType="tmRoot"/>
      </p:par>
    </p:tnLst>
  </p:timing>
</p:sldLayout>
</file>

<file path=ppt/slideLayouts/slideLayout1836.xml><?xml version="1.0" encoding="utf-8"?>
<p:sldLayout xmlns:a="http://schemas.openxmlformats.org/drawingml/2006/main" xmlns:r="http://schemas.openxmlformats.org/officeDocument/2006/relationships" xmlns:p="http://schemas.openxmlformats.org/presentationml/2006/main" userDrawn="1">
  <p:cSld name="10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07083944"/>
      </p:ext>
    </p:extLst>
  </p:cSld>
  <p:clrMapOvr>
    <a:masterClrMapping/>
  </p:clrMapOvr>
  <p:timing>
    <p:tnLst>
      <p:par>
        <p:cTn id="1" dur="indefinite" restart="never" nodeType="tmRoot"/>
      </p:par>
    </p:tnLst>
  </p:timing>
</p:sldLayout>
</file>

<file path=ppt/slideLayouts/slideLayout1837.xml><?xml version="1.0" encoding="utf-8"?>
<p:sldLayout xmlns:a="http://schemas.openxmlformats.org/drawingml/2006/main" xmlns:r="http://schemas.openxmlformats.org/officeDocument/2006/relationships" xmlns:p="http://schemas.openxmlformats.org/presentationml/2006/main" showMasterSp="0" preserve="1" userDrawn="1">
  <p:cSld name="130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779097026"/>
      </p:ext>
    </p:extLst>
  </p:cSld>
  <p:clrMapOvr>
    <a:masterClrMapping/>
  </p:clrMapOvr>
  <p:timing>
    <p:tnLst>
      <p:par>
        <p:cTn id="1" dur="indefinite" restart="never" nodeType="tmRoot"/>
      </p:par>
    </p:tnLst>
  </p:timing>
</p:sldLayout>
</file>

<file path=ppt/slideLayouts/slideLayout1838.xml><?xml version="1.0" encoding="utf-8"?>
<p:sldLayout xmlns:a="http://schemas.openxmlformats.org/drawingml/2006/main" xmlns:r="http://schemas.openxmlformats.org/officeDocument/2006/relationships" xmlns:p="http://schemas.openxmlformats.org/presentationml/2006/main" preserve="1" userDrawn="1">
  <p:cSld name="131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846864112"/>
      </p:ext>
    </p:extLst>
  </p:cSld>
  <p:clrMapOvr>
    <a:masterClrMapping/>
  </p:clrMapOvr>
  <p:timing>
    <p:tnLst>
      <p:par>
        <p:cTn id="1" dur="indefinite" restart="never" nodeType="tmRoot"/>
      </p:par>
    </p:tnLst>
  </p:timing>
</p:sldLayout>
</file>

<file path=ppt/slideLayouts/slideLayout1839.xml><?xml version="1.0" encoding="utf-8"?>
<p:sldLayout xmlns:a="http://schemas.openxmlformats.org/drawingml/2006/main" xmlns:r="http://schemas.openxmlformats.org/officeDocument/2006/relationships" xmlns:p="http://schemas.openxmlformats.org/presentationml/2006/main" preserve="1" userDrawn="1">
  <p:cSld name="132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822487907"/>
      </p:ext>
    </p:extLst>
  </p:cSld>
  <p:clrMapOvr>
    <a:masterClrMapping/>
  </p:clrMapOvr>
  <p:timing>
    <p:tnLst>
      <p:par>
        <p:cTn id="1" dur="indefinite" restart="never" nodeType="tmRoot"/>
      </p:par>
    </p:tnLst>
  </p:timing>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3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264236750"/>
      </p:ext>
    </p:extLst>
  </p:cSld>
  <p:clrMapOvr>
    <a:masterClrMapping/>
  </p:clrMapOvr>
  <p:timing>
    <p:tnLst>
      <p:par>
        <p:cTn id="1" dur="indefinite" restart="never" nodeType="tmRoot"/>
      </p:par>
    </p:tnLst>
  </p:timing>
</p:sldLayout>
</file>

<file path=ppt/slideLayouts/slideLayout1840.xml><?xml version="1.0" encoding="utf-8"?>
<p:sldLayout xmlns:a="http://schemas.openxmlformats.org/drawingml/2006/main" xmlns:r="http://schemas.openxmlformats.org/officeDocument/2006/relationships" xmlns:p="http://schemas.openxmlformats.org/presentationml/2006/main" preserve="1" userDrawn="1">
  <p:cSld name="133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2044188356"/>
      </p:ext>
    </p:extLst>
  </p:cSld>
  <p:clrMapOvr>
    <a:masterClrMapping/>
  </p:clrMapOvr>
  <p:timing>
    <p:tnLst>
      <p:par>
        <p:cTn id="1" dur="indefinite" restart="never" nodeType="tmRoot"/>
      </p:par>
    </p:tnLst>
  </p:timing>
</p:sldLayout>
</file>

<file path=ppt/slideLayouts/slideLayout1841.xml><?xml version="1.0" encoding="utf-8"?>
<p:sldLayout xmlns:a="http://schemas.openxmlformats.org/drawingml/2006/main" xmlns:r="http://schemas.openxmlformats.org/officeDocument/2006/relationships" xmlns:p="http://schemas.openxmlformats.org/presentationml/2006/main" preserve="1" userDrawn="1">
  <p:cSld name="134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4155879208"/>
      </p:ext>
    </p:extLst>
  </p:cSld>
  <p:clrMapOvr>
    <a:masterClrMapping/>
  </p:clrMapOvr>
  <p:timing>
    <p:tnLst>
      <p:par>
        <p:cTn id="1" dur="indefinite" restart="never" nodeType="tmRoot"/>
      </p:par>
    </p:tnLst>
  </p:timing>
</p:sldLayout>
</file>

<file path=ppt/slideLayouts/slideLayout1842.xml><?xml version="1.0" encoding="utf-8"?>
<p:sldLayout xmlns:a="http://schemas.openxmlformats.org/drawingml/2006/main" xmlns:r="http://schemas.openxmlformats.org/officeDocument/2006/relationships" xmlns:p="http://schemas.openxmlformats.org/presentationml/2006/main" preserve="1" userDrawn="1">
  <p:cSld name="135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563407732"/>
      </p:ext>
    </p:extLst>
  </p:cSld>
  <p:clrMapOvr>
    <a:masterClrMapping/>
  </p:clrMapOvr>
  <p:timing>
    <p:tnLst>
      <p:par>
        <p:cTn id="1" dur="indefinite" restart="never" nodeType="tmRoot"/>
      </p:par>
    </p:tnLst>
  </p:timing>
</p:sldLayout>
</file>

<file path=ppt/slideLayouts/slideLayout1843.xml><?xml version="1.0" encoding="utf-8"?>
<p:sldLayout xmlns:a="http://schemas.openxmlformats.org/drawingml/2006/main" xmlns:r="http://schemas.openxmlformats.org/officeDocument/2006/relationships" xmlns:p="http://schemas.openxmlformats.org/presentationml/2006/main" preserve="1" userDrawn="1">
  <p:cSld name="136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126921369"/>
      </p:ext>
    </p:extLst>
  </p:cSld>
  <p:clrMapOvr>
    <a:masterClrMapping/>
  </p:clrMapOvr>
  <p:timing>
    <p:tnLst>
      <p:par>
        <p:cTn id="1" dur="indefinite" restart="never" nodeType="tmRoot"/>
      </p:par>
    </p:tnLst>
  </p:timing>
</p:sldLayout>
</file>

<file path=ppt/slideLayouts/slideLayout1844.xml><?xml version="1.0" encoding="utf-8"?>
<p:sldLayout xmlns:a="http://schemas.openxmlformats.org/drawingml/2006/main" xmlns:r="http://schemas.openxmlformats.org/officeDocument/2006/relationships" xmlns:p="http://schemas.openxmlformats.org/presentationml/2006/main" userDrawn="1">
  <p:cSld name="13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2025/3/9</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2400750014"/>
      </p:ext>
    </p:extLst>
  </p:cSld>
  <p:clrMapOvr>
    <a:masterClrMapping/>
  </p:clrMapOvr>
</p:sldLayout>
</file>

<file path=ppt/slideLayouts/slideLayout1845.xml><?xml version="1.0" encoding="utf-8"?>
<p:sldLayout xmlns:a="http://schemas.openxmlformats.org/drawingml/2006/main" xmlns:r="http://schemas.openxmlformats.org/officeDocument/2006/relationships" xmlns:p="http://schemas.openxmlformats.org/presentationml/2006/main" preserve="1" userDrawn="1">
  <p:cSld name="5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247039439"/>
      </p:ext>
    </p:extLst>
  </p:cSld>
  <p:clrMapOvr>
    <a:masterClrMapping/>
  </p:clrMapOvr>
  <p:timing>
    <p:tnLst>
      <p:par>
        <p:cTn id="1" dur="indefinite" restart="never" nodeType="tmRoot"/>
      </p:par>
    </p:tnLst>
  </p:timing>
</p:sldLayout>
</file>

<file path=ppt/slideLayouts/slideLayout1846.xml><?xml version="1.0" encoding="utf-8"?>
<p:sldLayout xmlns:a="http://schemas.openxmlformats.org/drawingml/2006/main" xmlns:r="http://schemas.openxmlformats.org/officeDocument/2006/relationships" xmlns:p="http://schemas.openxmlformats.org/presentationml/2006/main" userDrawn="1">
  <p:cSld name="13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2025/3/9</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1999142212"/>
      </p:ext>
    </p:extLst>
  </p:cSld>
  <p:clrMapOvr>
    <a:masterClrMapping/>
  </p:clrMapOvr>
</p:sldLayout>
</file>

<file path=ppt/slideLayouts/slideLayout1847.xml><?xml version="1.0" encoding="utf-8"?>
<p:sldLayout xmlns:a="http://schemas.openxmlformats.org/drawingml/2006/main" xmlns:r="http://schemas.openxmlformats.org/officeDocument/2006/relationships" xmlns:p="http://schemas.openxmlformats.org/presentationml/2006/main" preserve="1" userDrawn="1">
  <p:cSld name="5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7715047"/>
      </p:ext>
    </p:extLst>
  </p:cSld>
  <p:clrMapOvr>
    <a:masterClrMapping/>
  </p:clrMapOvr>
  <p:timing>
    <p:tnLst>
      <p:par>
        <p:cTn id="1" dur="indefinite" restart="never" nodeType="tmRoot"/>
      </p:par>
    </p:tnLst>
  </p:timing>
</p:sldLayout>
</file>

<file path=ppt/slideLayouts/slideLayout1848.xml><?xml version="1.0" encoding="utf-8"?>
<p:sldLayout xmlns:a="http://schemas.openxmlformats.org/drawingml/2006/main" xmlns:r="http://schemas.openxmlformats.org/officeDocument/2006/relationships" xmlns:p="http://schemas.openxmlformats.org/presentationml/2006/main" userDrawn="1">
  <p:cSld name="13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2025/3/9</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2077241680"/>
      </p:ext>
    </p:extLst>
  </p:cSld>
  <p:clrMapOvr>
    <a:masterClrMapping/>
  </p:clrMapOvr>
</p:sldLayout>
</file>

<file path=ppt/slideLayouts/slideLayout1849.xml><?xml version="1.0" encoding="utf-8"?>
<p:sldLayout xmlns:a="http://schemas.openxmlformats.org/drawingml/2006/main" xmlns:r="http://schemas.openxmlformats.org/officeDocument/2006/relationships" xmlns:p="http://schemas.openxmlformats.org/presentationml/2006/main" preserve="1" userDrawn="1">
  <p:cSld name="5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634611558"/>
      </p:ext>
    </p:extLst>
  </p:cSld>
  <p:clrMapOvr>
    <a:masterClrMapping/>
  </p:clrMapOvr>
  <p:timing>
    <p:tnLst>
      <p:par>
        <p:cTn id="1" dur="indefinite" restart="never" nodeType="tmRoot"/>
      </p:par>
    </p:tnLst>
  </p:timing>
</p:sldLayout>
</file>

<file path=ppt/slideLayouts/slideLayout185.xml><?xml version="1.0" encoding="utf-8"?>
<p:sldLayout xmlns:a="http://schemas.openxmlformats.org/drawingml/2006/main" xmlns:r="http://schemas.openxmlformats.org/officeDocument/2006/relationships" xmlns:p="http://schemas.openxmlformats.org/presentationml/2006/main" userDrawn="1">
  <p:cSld name="89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2"/>
            <a:ext cx="2743200" cy="365125"/>
          </a:xfrm>
          <a:prstGeom prst="rect">
            <a:avLst/>
          </a:prstGeom>
        </p:spPr>
        <p:txBody>
          <a:bodyPr/>
          <a:lstStyle/>
          <a:p>
            <a:pPr defTabSz="1218072"/>
            <a:fld id="{32BF82D2-7A68-459D-A996-9BDDA2518FA4}" type="datetimeFigureOut">
              <a:rPr lang="zh-CN" altLang="en-US" smtClean="0">
                <a:solidFill>
                  <a:prstClr val="black">
                    <a:tint val="75000"/>
                  </a:prstClr>
                </a:solidFill>
                <a:cs typeface="Arial" panose="020B0604020202020204" pitchFamily="34" charset="0"/>
              </a:rPr>
              <a:pPr defTabSz="1218072"/>
              <a:t>2025/3/9</a:t>
            </a:fld>
            <a:endParaRPr lang="zh-CN" altLang="en-US">
              <a:solidFill>
                <a:prstClr val="black">
                  <a:tint val="75000"/>
                </a:prstClr>
              </a:solidFill>
              <a:cs typeface="Arial" panose="020B0604020202020204" pitchFamily="34" charset="0"/>
            </a:endParaRPr>
          </a:p>
        </p:txBody>
      </p:sp>
      <p:sp>
        <p:nvSpPr>
          <p:cNvPr id="4" name="页脚占位符 3"/>
          <p:cNvSpPr>
            <a:spLocks noGrp="1"/>
          </p:cNvSpPr>
          <p:nvPr>
            <p:ph type="ftr" sz="quarter" idx="11"/>
          </p:nvPr>
        </p:nvSpPr>
        <p:spPr>
          <a:xfrm>
            <a:off x="4038600" y="6356352"/>
            <a:ext cx="4114800" cy="365125"/>
          </a:xfrm>
          <a:prstGeom prst="rect">
            <a:avLst/>
          </a:prstGeom>
        </p:spPr>
        <p:txBody>
          <a:bodyPr/>
          <a:lstStyle/>
          <a:p>
            <a:pPr defTabSz="1218072"/>
            <a:endParaRPr lang="zh-CN" altLang="en-US">
              <a:solidFill>
                <a:prstClr val="black">
                  <a:tint val="75000"/>
                </a:prstClr>
              </a:solidFill>
              <a:cs typeface="Arial" panose="020B0604020202020204" pitchFamily="34" charset="0"/>
            </a:endParaRPr>
          </a:p>
        </p:txBody>
      </p:sp>
      <p:sp>
        <p:nvSpPr>
          <p:cNvPr id="5" name="灯片编号占位符 4"/>
          <p:cNvSpPr>
            <a:spLocks noGrp="1"/>
          </p:cNvSpPr>
          <p:nvPr>
            <p:ph type="sldNum" sz="quarter" idx="12"/>
          </p:nvPr>
        </p:nvSpPr>
        <p:spPr>
          <a:xfrm>
            <a:off x="8610600" y="6356352"/>
            <a:ext cx="2743200" cy="365125"/>
          </a:xfrm>
          <a:prstGeom prst="rect">
            <a:avLst/>
          </a:prstGeom>
        </p:spPr>
        <p:txBody>
          <a:bodyPr/>
          <a:lstStyle/>
          <a:p>
            <a:pPr defTabSz="1218072"/>
            <a:fld id="{3E01EE5D-26FB-46D5-A381-ECFB35BF1D34}" type="slidenum">
              <a:rPr lang="zh-CN" altLang="en-US" smtClean="0">
                <a:solidFill>
                  <a:prstClr val="black">
                    <a:tint val="75000"/>
                  </a:prstClr>
                </a:solidFill>
                <a:cs typeface="Arial" panose="020B0604020202020204" pitchFamily="34" charset="0"/>
              </a:rPr>
              <a:pPr defTabSz="1218072"/>
              <a:t>‹#›</a:t>
            </a:fld>
            <a:endParaRPr lang="zh-CN" altLang="en-US">
              <a:solidFill>
                <a:prstClr val="black">
                  <a:tint val="75000"/>
                </a:prstClr>
              </a:solidFill>
              <a:cs typeface="Arial" panose="020B0604020202020204" pitchFamily="34" charset="0"/>
            </a:endParaRPr>
          </a:p>
        </p:txBody>
      </p:sp>
    </p:spTree>
    <p:extLst>
      <p:ext uri="{BB962C8B-B14F-4D97-AF65-F5344CB8AC3E}">
        <p14:creationId xmlns:p14="http://schemas.microsoft.com/office/powerpoint/2010/main" val="1386932975"/>
      </p:ext>
    </p:extLst>
  </p:cSld>
  <p:clrMapOvr>
    <a:masterClrMapping/>
  </p:clrMapOvr>
  <p:timing>
    <p:tnLst>
      <p:par>
        <p:cTn id="1" dur="indefinite" restart="never" nodeType="tmRoot"/>
      </p:par>
    </p:tnLst>
  </p:timing>
</p:sldLayout>
</file>

<file path=ppt/slideLayouts/slideLayout1850.xml><?xml version="1.0" encoding="utf-8"?>
<p:sldLayout xmlns:a="http://schemas.openxmlformats.org/drawingml/2006/main" xmlns:r="http://schemas.openxmlformats.org/officeDocument/2006/relationships" xmlns:p="http://schemas.openxmlformats.org/presentationml/2006/main" userDrawn="1">
  <p:cSld name="14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2025/3/9</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163651390"/>
      </p:ext>
    </p:extLst>
  </p:cSld>
  <p:clrMapOvr>
    <a:masterClrMapping/>
  </p:clrMapOvr>
</p:sldLayout>
</file>

<file path=ppt/slideLayouts/slideLayout1851.xml><?xml version="1.0" encoding="utf-8"?>
<p:sldLayout xmlns:a="http://schemas.openxmlformats.org/drawingml/2006/main" xmlns:r="http://schemas.openxmlformats.org/officeDocument/2006/relationships" xmlns:p="http://schemas.openxmlformats.org/presentationml/2006/main" preserve="1" userDrawn="1">
  <p:cSld name="5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648650657"/>
      </p:ext>
    </p:extLst>
  </p:cSld>
  <p:clrMapOvr>
    <a:masterClrMapping/>
  </p:clrMapOvr>
  <p:timing>
    <p:tnLst>
      <p:par>
        <p:cTn id="1" dur="indefinite" restart="never" nodeType="tmRoot"/>
      </p:par>
    </p:tnLst>
  </p:timing>
</p:sldLayout>
</file>

<file path=ppt/slideLayouts/slideLayout1852.xml><?xml version="1.0" encoding="utf-8"?>
<p:sldLayout xmlns:a="http://schemas.openxmlformats.org/drawingml/2006/main" xmlns:r="http://schemas.openxmlformats.org/officeDocument/2006/relationships" xmlns:p="http://schemas.openxmlformats.org/presentationml/2006/main" userDrawn="1">
  <p:cSld name="14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2025/3/9</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4152434453"/>
      </p:ext>
    </p:extLst>
  </p:cSld>
  <p:clrMapOvr>
    <a:masterClrMapping/>
  </p:clrMapOvr>
</p:sldLayout>
</file>

<file path=ppt/slideLayouts/slideLayout1853.xml><?xml version="1.0" encoding="utf-8"?>
<p:sldLayout xmlns:a="http://schemas.openxmlformats.org/drawingml/2006/main" xmlns:r="http://schemas.openxmlformats.org/officeDocument/2006/relationships" xmlns:p="http://schemas.openxmlformats.org/presentationml/2006/main" preserve="1" userDrawn="1">
  <p:cSld name="5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488313555"/>
      </p:ext>
    </p:extLst>
  </p:cSld>
  <p:clrMapOvr>
    <a:masterClrMapping/>
  </p:clrMapOvr>
  <p:timing>
    <p:tnLst>
      <p:par>
        <p:cTn id="1" dur="indefinite" restart="never" nodeType="tmRoot"/>
      </p:par>
    </p:tnLst>
  </p:timing>
</p:sldLayout>
</file>

<file path=ppt/slideLayouts/slideLayout1854.xml><?xml version="1.0" encoding="utf-8"?>
<p:sldLayout xmlns:a="http://schemas.openxmlformats.org/drawingml/2006/main" xmlns:r="http://schemas.openxmlformats.org/officeDocument/2006/relationships" xmlns:p="http://schemas.openxmlformats.org/presentationml/2006/main" showMasterSp="0" preserve="1" userDrawn="1">
  <p:cSld name="142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883962485"/>
      </p:ext>
    </p:extLst>
  </p:cSld>
  <p:clrMapOvr>
    <a:masterClrMapping/>
  </p:clrMapOvr>
  <p:timing>
    <p:tnLst>
      <p:par>
        <p:cTn id="1" dur="indefinite" restart="never" nodeType="tmRoot"/>
      </p:par>
    </p:tnLst>
  </p:timing>
</p:sldLayout>
</file>

<file path=ppt/slideLayouts/slideLayout1855.xml><?xml version="1.0" encoding="utf-8"?>
<p:sldLayout xmlns:a="http://schemas.openxmlformats.org/drawingml/2006/main" xmlns:r="http://schemas.openxmlformats.org/officeDocument/2006/relationships" xmlns:p="http://schemas.openxmlformats.org/presentationml/2006/main" preserve="1" userDrawn="1">
  <p:cSld name="143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796399844"/>
      </p:ext>
    </p:extLst>
  </p:cSld>
  <p:clrMapOvr>
    <a:masterClrMapping/>
  </p:clrMapOvr>
  <p:timing>
    <p:tnLst>
      <p:par>
        <p:cTn id="1" dur="indefinite" restart="never" nodeType="tmRoot"/>
      </p:par>
    </p:tnLst>
  </p:timing>
</p:sldLayout>
</file>

<file path=ppt/slideLayouts/slideLayout1856.xml><?xml version="1.0" encoding="utf-8"?>
<p:sldLayout xmlns:a="http://schemas.openxmlformats.org/drawingml/2006/main" xmlns:r="http://schemas.openxmlformats.org/officeDocument/2006/relationships" xmlns:p="http://schemas.openxmlformats.org/presentationml/2006/main" preserve="1" userDrawn="1">
  <p:cSld name="144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4088093140"/>
      </p:ext>
    </p:extLst>
  </p:cSld>
  <p:clrMapOvr>
    <a:masterClrMapping/>
  </p:clrMapOvr>
  <p:timing>
    <p:tnLst>
      <p:par>
        <p:cTn id="1" dur="indefinite" restart="never" nodeType="tmRoot"/>
      </p:par>
    </p:tnLst>
  </p:timing>
</p:sldLayout>
</file>

<file path=ppt/slideLayouts/slideLayout1857.xml><?xml version="1.0" encoding="utf-8"?>
<p:sldLayout xmlns:a="http://schemas.openxmlformats.org/drawingml/2006/main" xmlns:r="http://schemas.openxmlformats.org/officeDocument/2006/relationships" xmlns:p="http://schemas.openxmlformats.org/presentationml/2006/main" preserve="1" userDrawn="1">
  <p:cSld name="145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3305390122"/>
      </p:ext>
    </p:extLst>
  </p:cSld>
  <p:clrMapOvr>
    <a:masterClrMapping/>
  </p:clrMapOvr>
  <p:timing>
    <p:tnLst>
      <p:par>
        <p:cTn id="1" dur="indefinite" restart="never" nodeType="tmRoot"/>
      </p:par>
    </p:tnLst>
  </p:timing>
</p:sldLayout>
</file>

<file path=ppt/slideLayouts/slideLayout1858.xml><?xml version="1.0" encoding="utf-8"?>
<p:sldLayout xmlns:a="http://schemas.openxmlformats.org/drawingml/2006/main" xmlns:r="http://schemas.openxmlformats.org/officeDocument/2006/relationships" xmlns:p="http://schemas.openxmlformats.org/presentationml/2006/main" preserve="1" userDrawn="1">
  <p:cSld name="146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241123214"/>
      </p:ext>
    </p:extLst>
  </p:cSld>
  <p:clrMapOvr>
    <a:masterClrMapping/>
  </p:clrMapOvr>
  <p:timing>
    <p:tnLst>
      <p:par>
        <p:cTn id="1" dur="indefinite" restart="never" nodeType="tmRoot"/>
      </p:par>
    </p:tnLst>
  </p:timing>
</p:sldLayout>
</file>

<file path=ppt/slideLayouts/slideLayout1859.xml><?xml version="1.0" encoding="utf-8"?>
<p:sldLayout xmlns:a="http://schemas.openxmlformats.org/drawingml/2006/main" xmlns:r="http://schemas.openxmlformats.org/officeDocument/2006/relationships" xmlns:p="http://schemas.openxmlformats.org/presentationml/2006/main" preserve="1" userDrawn="1">
  <p:cSld name="147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843042857"/>
      </p:ext>
    </p:extLst>
  </p:cSld>
  <p:clrMapOvr>
    <a:masterClrMapping/>
  </p:clrMapOvr>
  <p:timing>
    <p:tnLst>
      <p:par>
        <p:cTn id="1" dur="indefinite" restart="never" nodeType="tmRoot"/>
      </p:par>
    </p:tnLst>
  </p:timing>
</p:sldLayout>
</file>

<file path=ppt/slideLayouts/slideLayout186.xml><?xml version="1.0" encoding="utf-8"?>
<p:sldLayout xmlns:a="http://schemas.openxmlformats.org/drawingml/2006/main" xmlns:r="http://schemas.openxmlformats.org/officeDocument/2006/relationships" xmlns:p="http://schemas.openxmlformats.org/presentationml/2006/main" userDrawn="1">
  <p:cSld name="9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a:solidFill>
                  <a:prstClr val="black">
                    <a:tint val="75000"/>
                  </a:prstClr>
                </a:solidFill>
                <a:cs typeface="+mn-cs"/>
              </a:defRPr>
            </a:lvl1pPr>
          </a:lstStyle>
          <a:p>
            <a:pPr defTabSz="1218072">
              <a:defRPr/>
            </a:pPr>
            <a:fld id="{0C6303A0-9065-42AF-906A-DE1E800FE257}" type="datetimeFigureOut">
              <a:rPr lang="zh-CN" altLang="en-US" smtClean="0"/>
              <a:pPr defTabSz="1218072">
                <a:defRPr/>
              </a:pPr>
              <a:t>2025/3/9</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cs typeface="+mn-cs"/>
              </a:defRPr>
            </a:lvl1pPr>
          </a:lstStyle>
          <a:p>
            <a:pPr defTabSz="1218072">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cs typeface="+mn-cs"/>
              </a:defRPr>
            </a:lvl1pPr>
          </a:lstStyle>
          <a:p>
            <a:pPr defTabSz="1218072">
              <a:defRPr/>
            </a:pPr>
            <a:fld id="{2AD3D7CA-7BD8-4738-B6AB-718737AA462A}" type="slidenum">
              <a:rPr lang="zh-CN" altLang="en-US" smtClean="0"/>
              <a:pPr defTabSz="1218072">
                <a:defRPr/>
              </a:pPr>
              <a:t>‹#›</a:t>
            </a:fld>
            <a:endParaRPr lang="zh-CN" altLang="en-US"/>
          </a:p>
        </p:txBody>
      </p:sp>
    </p:spTree>
    <p:extLst>
      <p:ext uri="{BB962C8B-B14F-4D97-AF65-F5344CB8AC3E}">
        <p14:creationId xmlns:p14="http://schemas.microsoft.com/office/powerpoint/2010/main" val="916270369"/>
      </p:ext>
    </p:extLst>
  </p:cSld>
  <p:clrMapOvr>
    <a:masterClrMapping/>
  </p:clrMapOvr>
</p:sldLayout>
</file>

<file path=ppt/slideLayouts/slideLayout1860.xml><?xml version="1.0" encoding="utf-8"?>
<p:sldLayout xmlns:a="http://schemas.openxmlformats.org/drawingml/2006/main" xmlns:r="http://schemas.openxmlformats.org/officeDocument/2006/relationships" xmlns:p="http://schemas.openxmlformats.org/presentationml/2006/main" preserve="1" userDrawn="1">
  <p:cSld name="148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472145665"/>
      </p:ext>
    </p:extLst>
  </p:cSld>
  <p:clrMapOvr>
    <a:masterClrMapping/>
  </p:clrMapOvr>
  <p:timing>
    <p:tnLst>
      <p:par>
        <p:cTn id="1" dur="indefinite" restart="never" nodeType="tmRoot"/>
      </p:par>
    </p:tnLst>
  </p:timing>
</p:sldLayout>
</file>

<file path=ppt/slideLayouts/slideLayout1861.xml><?xml version="1.0" encoding="utf-8"?>
<p:sldLayout xmlns:a="http://schemas.openxmlformats.org/drawingml/2006/main" xmlns:r="http://schemas.openxmlformats.org/officeDocument/2006/relationships" xmlns:p="http://schemas.openxmlformats.org/presentationml/2006/main" userDrawn="1">
  <p:cSld name="14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2025/3/9</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339585134"/>
      </p:ext>
    </p:extLst>
  </p:cSld>
  <p:clrMapOvr>
    <a:masterClrMapping/>
  </p:clrMapOvr>
</p:sldLayout>
</file>

<file path=ppt/slideLayouts/slideLayout1862.xml><?xml version="1.0" encoding="utf-8"?>
<p:sldLayout xmlns:a="http://schemas.openxmlformats.org/drawingml/2006/main" xmlns:r="http://schemas.openxmlformats.org/officeDocument/2006/relationships" xmlns:p="http://schemas.openxmlformats.org/presentationml/2006/main" preserve="1" userDrawn="1">
  <p:cSld name="5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894115249"/>
      </p:ext>
    </p:extLst>
  </p:cSld>
  <p:clrMapOvr>
    <a:masterClrMapping/>
  </p:clrMapOvr>
  <p:timing>
    <p:tnLst>
      <p:par>
        <p:cTn id="1" dur="indefinite" restart="never" nodeType="tmRoot"/>
      </p:par>
    </p:tnLst>
  </p:timing>
</p:sldLayout>
</file>

<file path=ppt/slideLayouts/slideLayout1863.xml><?xml version="1.0" encoding="utf-8"?>
<p:sldLayout xmlns:a="http://schemas.openxmlformats.org/drawingml/2006/main" xmlns:r="http://schemas.openxmlformats.org/officeDocument/2006/relationships" xmlns:p="http://schemas.openxmlformats.org/presentationml/2006/main" userDrawn="1">
  <p:cSld name="15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2025/3/9</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2922927759"/>
      </p:ext>
    </p:extLst>
  </p:cSld>
  <p:clrMapOvr>
    <a:masterClrMapping/>
  </p:clrMapOvr>
</p:sldLayout>
</file>

<file path=ppt/slideLayouts/slideLayout1864.xml><?xml version="1.0" encoding="utf-8"?>
<p:sldLayout xmlns:a="http://schemas.openxmlformats.org/drawingml/2006/main" xmlns:r="http://schemas.openxmlformats.org/officeDocument/2006/relationships" xmlns:p="http://schemas.openxmlformats.org/presentationml/2006/main" preserve="1" userDrawn="1">
  <p:cSld name="5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813073065"/>
      </p:ext>
    </p:extLst>
  </p:cSld>
  <p:clrMapOvr>
    <a:masterClrMapping/>
  </p:clrMapOvr>
  <p:timing>
    <p:tnLst>
      <p:par>
        <p:cTn id="1" dur="indefinite" restart="never" nodeType="tmRoot"/>
      </p:par>
    </p:tnLst>
  </p:timing>
</p:sldLayout>
</file>

<file path=ppt/slideLayouts/slideLayout1865.xml><?xml version="1.0" encoding="utf-8"?>
<p:sldLayout xmlns:a="http://schemas.openxmlformats.org/drawingml/2006/main" xmlns:r="http://schemas.openxmlformats.org/officeDocument/2006/relationships" xmlns:p="http://schemas.openxmlformats.org/presentationml/2006/main" userDrawn="1">
  <p:cSld name="15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2025/3/9</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1363989531"/>
      </p:ext>
    </p:extLst>
  </p:cSld>
  <p:clrMapOvr>
    <a:masterClrMapping/>
  </p:clrMapOvr>
</p:sldLayout>
</file>

<file path=ppt/slideLayouts/slideLayout1866.xml><?xml version="1.0" encoding="utf-8"?>
<p:sldLayout xmlns:a="http://schemas.openxmlformats.org/drawingml/2006/main" xmlns:r="http://schemas.openxmlformats.org/officeDocument/2006/relationships" xmlns:p="http://schemas.openxmlformats.org/presentationml/2006/main" preserve="1" userDrawn="1">
  <p:cSld name="5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308067705"/>
      </p:ext>
    </p:extLst>
  </p:cSld>
  <p:clrMapOvr>
    <a:masterClrMapping/>
  </p:clrMapOvr>
  <p:timing>
    <p:tnLst>
      <p:par>
        <p:cTn id="1" dur="indefinite" restart="never" nodeType="tmRoot"/>
      </p:par>
    </p:tnLst>
  </p:timing>
</p:sldLayout>
</file>

<file path=ppt/slideLayouts/slideLayout1867.xml><?xml version="1.0" encoding="utf-8"?>
<p:sldLayout xmlns:a="http://schemas.openxmlformats.org/drawingml/2006/main" xmlns:r="http://schemas.openxmlformats.org/officeDocument/2006/relationships" xmlns:p="http://schemas.openxmlformats.org/presentationml/2006/main" userDrawn="1">
  <p:cSld name="15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2025/3/9</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2182221202"/>
      </p:ext>
    </p:extLst>
  </p:cSld>
  <p:clrMapOvr>
    <a:masterClrMapping/>
  </p:clrMapOvr>
</p:sldLayout>
</file>

<file path=ppt/slideLayouts/slideLayout1868.xml><?xml version="1.0" encoding="utf-8"?>
<p:sldLayout xmlns:a="http://schemas.openxmlformats.org/drawingml/2006/main" xmlns:r="http://schemas.openxmlformats.org/officeDocument/2006/relationships" xmlns:p="http://schemas.openxmlformats.org/presentationml/2006/main" preserve="1" userDrawn="1">
  <p:cSld name="5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636661737"/>
      </p:ext>
    </p:extLst>
  </p:cSld>
  <p:clrMapOvr>
    <a:masterClrMapping/>
  </p:clrMapOvr>
  <p:timing>
    <p:tnLst>
      <p:par>
        <p:cTn id="1" dur="indefinite" restart="never" nodeType="tmRoot"/>
      </p:par>
    </p:tnLst>
  </p:timing>
</p:sldLayout>
</file>

<file path=ppt/slideLayouts/slideLayout1869.xml><?xml version="1.0" encoding="utf-8"?>
<p:sldLayout xmlns:a="http://schemas.openxmlformats.org/drawingml/2006/main" xmlns:r="http://schemas.openxmlformats.org/officeDocument/2006/relationships" xmlns:p="http://schemas.openxmlformats.org/presentationml/2006/main" userDrawn="1">
  <p:cSld name="15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2025/3/9</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2574885148"/>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5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1"/>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3196650"/>
      </p:ext>
    </p:extLst>
  </p:cSld>
  <p:clrMapOvr>
    <a:masterClrMapping/>
  </p:clrMapOvr>
</p:sldLayout>
</file>

<file path=ppt/slideLayouts/slideLayout1870.xml><?xml version="1.0" encoding="utf-8"?>
<p:sldLayout xmlns:a="http://schemas.openxmlformats.org/drawingml/2006/main" xmlns:r="http://schemas.openxmlformats.org/officeDocument/2006/relationships" xmlns:p="http://schemas.openxmlformats.org/presentationml/2006/main" preserve="1" userDrawn="1">
  <p:cSld name="5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393146590"/>
      </p:ext>
    </p:extLst>
  </p:cSld>
  <p:clrMapOvr>
    <a:masterClrMapping/>
  </p:clrMapOvr>
  <p:timing>
    <p:tnLst>
      <p:par>
        <p:cTn id="1" dur="indefinite" restart="never" nodeType="tmRoot"/>
      </p:par>
    </p:tnLst>
  </p:timing>
</p:sldLayout>
</file>

<file path=ppt/slideLayouts/slideLayout1871.xml><?xml version="1.0" encoding="utf-8"?>
<p:sldLayout xmlns:a="http://schemas.openxmlformats.org/drawingml/2006/main" xmlns:r="http://schemas.openxmlformats.org/officeDocument/2006/relationships" xmlns:p="http://schemas.openxmlformats.org/presentationml/2006/main" userDrawn="1">
  <p:cSld name="154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1"/>
            <a:ext cx="2743200" cy="365125"/>
          </a:xfrm>
          <a:prstGeom prst="rect">
            <a:avLst/>
          </a:prstGeom>
        </p:spPr>
        <p:txBody>
          <a:bodyPr/>
          <a:lstStyle/>
          <a:p>
            <a:pPr defTabSz="914377"/>
            <a:fld id="{32BF82D2-7A68-459D-A996-9BDDA2518FA4}" type="datetimeFigureOut">
              <a:rPr lang="zh-CN" altLang="en-US" sz="1867" smtClean="0">
                <a:solidFill>
                  <a:prstClr val="black">
                    <a:tint val="75000"/>
                  </a:prstClr>
                </a:solidFill>
              </a:rPr>
              <a:pPr defTabSz="914377"/>
              <a:t>2025/3/9</a:t>
            </a:fld>
            <a:endParaRPr lang="zh-CN" altLang="en-US" sz="1867">
              <a:solidFill>
                <a:prstClr val="black">
                  <a:tint val="75000"/>
                </a:prstClr>
              </a:solidFill>
            </a:endParaRPr>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pPr defTabSz="914377"/>
            <a:endParaRPr lang="zh-CN" altLang="en-US" sz="1867">
              <a:solidFill>
                <a:prstClr val="black">
                  <a:tint val="75000"/>
                </a:prstClr>
              </a:solidFill>
            </a:endParaRPr>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pPr defTabSz="914377"/>
            <a:fld id="{3E01EE5D-26FB-46D5-A381-ECFB35BF1D34}" type="slidenum">
              <a:rPr lang="zh-CN" altLang="en-US" sz="1867" smtClean="0">
                <a:solidFill>
                  <a:prstClr val="black">
                    <a:tint val="75000"/>
                  </a:prstClr>
                </a:solidFill>
              </a:rPr>
              <a:pPr defTabSz="914377"/>
              <a:t>‹#›</a:t>
            </a:fld>
            <a:endParaRPr lang="zh-CN" altLang="en-US" sz="1867">
              <a:solidFill>
                <a:prstClr val="black">
                  <a:tint val="75000"/>
                </a:prstClr>
              </a:solidFill>
            </a:endParaRPr>
          </a:p>
        </p:txBody>
      </p:sp>
    </p:spTree>
    <p:extLst>
      <p:ext uri="{BB962C8B-B14F-4D97-AF65-F5344CB8AC3E}">
        <p14:creationId xmlns:p14="http://schemas.microsoft.com/office/powerpoint/2010/main" val="639682561"/>
      </p:ext>
    </p:extLst>
  </p:cSld>
  <p:clrMapOvr>
    <a:masterClrMapping/>
  </p:clrMapOvr>
  <p:timing>
    <p:tnLst>
      <p:par>
        <p:cTn id="1" dur="indefinite" restart="never" nodeType="tmRoot"/>
      </p:par>
    </p:tnLst>
  </p:timing>
</p:sldLayout>
</file>

<file path=ppt/slideLayouts/slideLayout1872.xml><?xml version="1.0" encoding="utf-8"?>
<p:sldLayout xmlns:a="http://schemas.openxmlformats.org/drawingml/2006/main" xmlns:r="http://schemas.openxmlformats.org/officeDocument/2006/relationships" xmlns:p="http://schemas.openxmlformats.org/presentationml/2006/main" userDrawn="1">
  <p:cSld name="15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cs typeface="+mn-cs"/>
              </a:defRPr>
            </a:lvl1pPr>
          </a:lstStyle>
          <a:p>
            <a:pPr defTabSz="914377">
              <a:defRPr/>
            </a:pPr>
            <a:fld id="{0C6303A0-9065-42AF-906A-DE1E800FE257}" type="datetimeFigureOut">
              <a:rPr lang="zh-CN" altLang="en-US" sz="1867" smtClean="0"/>
              <a:pPr defTabSz="914377">
                <a:defRPr/>
              </a:pPr>
              <a:t>2025/3/9</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cs typeface="+mn-cs"/>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cs typeface="+mn-cs"/>
              </a:defRPr>
            </a:lvl1pPr>
          </a:lstStyle>
          <a:p>
            <a:pPr defTabSz="914377">
              <a:defRPr/>
            </a:pPr>
            <a:fld id="{2AD3D7CA-7BD8-4738-B6AB-718737AA462A}"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2946489236"/>
      </p:ext>
    </p:extLst>
  </p:cSld>
  <p:clrMapOvr>
    <a:masterClrMapping/>
  </p:clrMapOvr>
</p:sldLayout>
</file>

<file path=ppt/slideLayouts/slideLayout1873.xml><?xml version="1.0" encoding="utf-8"?>
<p:sldLayout xmlns:a="http://schemas.openxmlformats.org/drawingml/2006/main" xmlns:r="http://schemas.openxmlformats.org/officeDocument/2006/relationships" xmlns:p="http://schemas.openxmlformats.org/presentationml/2006/main" preserve="1" userDrawn="1">
  <p:cSld name="14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0"/>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68296910"/>
      </p:ext>
    </p:extLst>
  </p:cSld>
  <p:clrMapOvr>
    <a:masterClrMapping/>
  </p:clrMapOvr>
</p:sldLayout>
</file>

<file path=ppt/slideLayouts/slideLayout1874.xml><?xml version="1.0" encoding="utf-8"?>
<p:sldLayout xmlns:a="http://schemas.openxmlformats.org/drawingml/2006/main" xmlns:r="http://schemas.openxmlformats.org/officeDocument/2006/relationships" xmlns:p="http://schemas.openxmlformats.org/presentationml/2006/main" preserve="1" userDrawn="1">
  <p:cSld name="26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49" y="2"/>
            <a:ext cx="12700001" cy="6878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18810689"/>
      </p:ext>
    </p:extLst>
  </p:cSld>
  <p:clrMapOvr>
    <a:masterClrMapping/>
  </p:clrMapOvr>
</p:sldLayout>
</file>

<file path=ppt/slideLayouts/slideLayout1875.xml><?xml version="1.0" encoding="utf-8"?>
<p:sldLayout xmlns:a="http://schemas.openxmlformats.org/drawingml/2006/main" xmlns:r="http://schemas.openxmlformats.org/officeDocument/2006/relationships" xmlns:p="http://schemas.openxmlformats.org/presentationml/2006/main" preserve="1" userDrawn="1">
  <p:cSld name="14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2"/>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39345750"/>
      </p:ext>
    </p:extLst>
  </p:cSld>
  <p:clrMapOvr>
    <a:masterClrMapping/>
  </p:clrMapOvr>
</p:sldLayout>
</file>

<file path=ppt/slideLayouts/slideLayout1876.xml><?xml version="1.0" encoding="utf-8"?>
<p:sldLayout xmlns:a="http://schemas.openxmlformats.org/drawingml/2006/main" xmlns:r="http://schemas.openxmlformats.org/officeDocument/2006/relationships" xmlns:p="http://schemas.openxmlformats.org/presentationml/2006/main" userDrawn="1">
  <p:cSld name="15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fld id="{3ACFC516-0EBD-4852-9DFD-FFC809B16810}" type="datetimeFigureOut">
              <a:rPr lang="zh-CN" altLang="en-US" sz="1867" smtClean="0"/>
              <a:pPr defTabSz="914377">
                <a:defRPr/>
              </a:pPr>
              <a:t>2025/3/9</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fld id="{855DB59F-0B7A-4009-ADD8-CBB6E0E22669}"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1073734354"/>
      </p:ext>
    </p:extLst>
  </p:cSld>
  <p:clrMapOvr>
    <a:masterClrMapping/>
  </p:clrMapOvr>
</p:sldLayout>
</file>

<file path=ppt/slideLayouts/slideLayout1877.xml><?xml version="1.0" encoding="utf-8"?>
<p:sldLayout xmlns:a="http://schemas.openxmlformats.org/drawingml/2006/main" xmlns:r="http://schemas.openxmlformats.org/officeDocument/2006/relationships" xmlns:p="http://schemas.openxmlformats.org/presentationml/2006/main" userDrawn="1">
  <p:cSld name="15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2025/3/9</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402526250"/>
      </p:ext>
    </p:extLst>
  </p:cSld>
  <p:clrMapOvr>
    <a:masterClrMapping/>
  </p:clrMapOvr>
</p:sldLayout>
</file>

<file path=ppt/slideLayouts/slideLayout1878.xml><?xml version="1.0" encoding="utf-8"?>
<p:sldLayout xmlns:a="http://schemas.openxmlformats.org/drawingml/2006/main" xmlns:r="http://schemas.openxmlformats.org/officeDocument/2006/relationships" xmlns:p="http://schemas.openxmlformats.org/presentationml/2006/main" userDrawn="1">
  <p:cSld name="27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861999422"/>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879.xml><?xml version="1.0" encoding="utf-8"?>
<p:sldLayout xmlns:a="http://schemas.openxmlformats.org/drawingml/2006/main" xmlns:r="http://schemas.openxmlformats.org/officeDocument/2006/relationships" xmlns:p="http://schemas.openxmlformats.org/presentationml/2006/main" userDrawn="1">
  <p:cSld name="15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defRPr>
            </a:lvl1pPr>
          </a:lstStyle>
          <a:p>
            <a:pPr defTabSz="914377">
              <a:defRPr/>
            </a:pPr>
            <a:fld id="{233108B3-3C5F-434E-B7C6-124BB30C5988}" type="datetimeFigureOut">
              <a:rPr lang="zh-CN" altLang="en-US" sz="1867" smtClean="0"/>
              <a:pPr defTabSz="914377">
                <a:defRPr/>
              </a:pPr>
              <a:t>2025/3/9</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0FCC38CE-CFED-41E2-93E2-A213294AFB8B}"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1080043654"/>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7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49" y="2"/>
            <a:ext cx="12700001" cy="6878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40311707"/>
      </p:ext>
    </p:extLst>
  </p:cSld>
  <p:clrMapOvr>
    <a:masterClrMapping/>
  </p:clrMapOvr>
</p:sldLayout>
</file>

<file path=ppt/slideLayouts/slideLayout1880.xml><?xml version="1.0" encoding="utf-8"?>
<p:sldLayout xmlns:a="http://schemas.openxmlformats.org/drawingml/2006/main" xmlns:r="http://schemas.openxmlformats.org/officeDocument/2006/relationships" xmlns:p="http://schemas.openxmlformats.org/presentationml/2006/main" userDrawn="1">
  <p:cSld name="15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a:pPr>
                <a:defRPr/>
              </a:pPr>
              <a:t>2025/3/9</a:t>
            </a:fld>
            <a:endParaRPr lang="zh-CN" altLang="en-US"/>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a:pPr>
                <a:defRPr/>
              </a:pPr>
              <a:t>‹#›</a:t>
            </a:fld>
            <a:endParaRPr lang="zh-CN" altLang="en-US"/>
          </a:p>
        </p:txBody>
      </p:sp>
    </p:spTree>
    <p:extLst>
      <p:ext uri="{BB962C8B-B14F-4D97-AF65-F5344CB8AC3E}">
        <p14:creationId xmlns:p14="http://schemas.microsoft.com/office/powerpoint/2010/main" val="3977236584"/>
      </p:ext>
    </p:extLst>
  </p:cSld>
  <p:clrMapOvr>
    <a:masterClrMapping/>
  </p:clrMapOvr>
</p:sldLayout>
</file>

<file path=ppt/slideLayouts/slideLayout1881.xml><?xml version="1.0" encoding="utf-8"?>
<p:sldLayout xmlns:a="http://schemas.openxmlformats.org/drawingml/2006/main" xmlns:r="http://schemas.openxmlformats.org/officeDocument/2006/relationships" xmlns:p="http://schemas.openxmlformats.org/presentationml/2006/main" preserve="1" userDrawn="1">
  <p:cSld name="6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571270836"/>
      </p:ext>
    </p:extLst>
  </p:cSld>
  <p:clrMapOvr>
    <a:masterClrMapping/>
  </p:clrMapOvr>
  <p:timing>
    <p:tnLst>
      <p:par>
        <p:cTn id="1" dur="indefinite" restart="never" nodeType="tmRoot"/>
      </p:par>
    </p:tnLst>
  </p:timing>
</p:sldLayout>
</file>

<file path=ppt/slideLayouts/slideLayout1882.xml><?xml version="1.0" encoding="utf-8"?>
<p:sldLayout xmlns:a="http://schemas.openxmlformats.org/drawingml/2006/main" xmlns:r="http://schemas.openxmlformats.org/officeDocument/2006/relationships" xmlns:p="http://schemas.openxmlformats.org/presentationml/2006/main" userDrawn="1">
  <p:cSld name="16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a:pPr>
                <a:defRPr/>
              </a:pPr>
              <a:t>2025/3/9</a:t>
            </a:fld>
            <a:endParaRPr lang="zh-CN" altLang="en-US"/>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a:pPr>
                <a:defRPr/>
              </a:pPr>
              <a:t>‹#›</a:t>
            </a:fld>
            <a:endParaRPr lang="zh-CN" altLang="en-US"/>
          </a:p>
        </p:txBody>
      </p:sp>
    </p:spTree>
    <p:extLst>
      <p:ext uri="{BB962C8B-B14F-4D97-AF65-F5344CB8AC3E}">
        <p14:creationId xmlns:p14="http://schemas.microsoft.com/office/powerpoint/2010/main" val="1951259084"/>
      </p:ext>
    </p:extLst>
  </p:cSld>
  <p:clrMapOvr>
    <a:masterClrMapping/>
  </p:clrMapOvr>
</p:sldLayout>
</file>

<file path=ppt/slideLayouts/slideLayout1883.xml><?xml version="1.0" encoding="utf-8"?>
<p:sldLayout xmlns:a="http://schemas.openxmlformats.org/drawingml/2006/main" xmlns:r="http://schemas.openxmlformats.org/officeDocument/2006/relationships" xmlns:p="http://schemas.openxmlformats.org/presentationml/2006/main" preserve="1" userDrawn="1">
  <p:cSld name="6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87827039"/>
      </p:ext>
    </p:extLst>
  </p:cSld>
  <p:clrMapOvr>
    <a:masterClrMapping/>
  </p:clrMapOvr>
  <p:timing>
    <p:tnLst>
      <p:par>
        <p:cTn id="1" dur="indefinite" restart="never" nodeType="tmRoot"/>
      </p:par>
    </p:tnLst>
  </p:timing>
</p:sldLayout>
</file>

<file path=ppt/slideLayouts/slideLayout1884.xml><?xml version="1.0" encoding="utf-8"?>
<p:sldLayout xmlns:a="http://schemas.openxmlformats.org/drawingml/2006/main" xmlns:r="http://schemas.openxmlformats.org/officeDocument/2006/relationships" xmlns:p="http://schemas.openxmlformats.org/presentationml/2006/main" userDrawn="1">
  <p:cSld name="16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a:pPr>
                <a:defRPr/>
              </a:pPr>
              <a:t>2025/3/9</a:t>
            </a:fld>
            <a:endParaRPr lang="zh-CN" altLang="en-US"/>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a:pPr>
                <a:defRPr/>
              </a:pPr>
              <a:t>‹#›</a:t>
            </a:fld>
            <a:endParaRPr lang="zh-CN" altLang="en-US"/>
          </a:p>
        </p:txBody>
      </p:sp>
    </p:spTree>
    <p:extLst>
      <p:ext uri="{BB962C8B-B14F-4D97-AF65-F5344CB8AC3E}">
        <p14:creationId xmlns:p14="http://schemas.microsoft.com/office/powerpoint/2010/main" val="1560662296"/>
      </p:ext>
    </p:extLst>
  </p:cSld>
  <p:clrMapOvr>
    <a:masterClrMapping/>
  </p:clrMapOvr>
</p:sldLayout>
</file>

<file path=ppt/slideLayouts/slideLayout1885.xml><?xml version="1.0" encoding="utf-8"?>
<p:sldLayout xmlns:a="http://schemas.openxmlformats.org/drawingml/2006/main" xmlns:r="http://schemas.openxmlformats.org/officeDocument/2006/relationships" xmlns:p="http://schemas.openxmlformats.org/presentationml/2006/main" preserve="1" userDrawn="1">
  <p:cSld name="6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713138460"/>
      </p:ext>
    </p:extLst>
  </p:cSld>
  <p:clrMapOvr>
    <a:masterClrMapping/>
  </p:clrMapOvr>
  <p:timing>
    <p:tnLst>
      <p:par>
        <p:cTn id="1" dur="indefinite" restart="never" nodeType="tmRoot"/>
      </p:par>
    </p:tnLst>
  </p:timing>
</p:sldLayout>
</file>

<file path=ppt/slideLayouts/slideLayout1886.xml><?xml version="1.0" encoding="utf-8"?>
<p:sldLayout xmlns:a="http://schemas.openxmlformats.org/drawingml/2006/main" xmlns:r="http://schemas.openxmlformats.org/officeDocument/2006/relationships" xmlns:p="http://schemas.openxmlformats.org/presentationml/2006/main" userDrawn="1">
  <p:cSld name="16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a:pPr>
                <a:defRPr/>
              </a:pPr>
              <a:t>2025/3/9</a:t>
            </a:fld>
            <a:endParaRPr lang="zh-CN" altLang="en-US"/>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a:pPr>
                <a:defRPr/>
              </a:pPr>
              <a:t>‹#›</a:t>
            </a:fld>
            <a:endParaRPr lang="zh-CN" altLang="en-US"/>
          </a:p>
        </p:txBody>
      </p:sp>
    </p:spTree>
    <p:extLst>
      <p:ext uri="{BB962C8B-B14F-4D97-AF65-F5344CB8AC3E}">
        <p14:creationId xmlns:p14="http://schemas.microsoft.com/office/powerpoint/2010/main" val="1942425152"/>
      </p:ext>
    </p:extLst>
  </p:cSld>
  <p:clrMapOvr>
    <a:masterClrMapping/>
  </p:clrMapOvr>
</p:sldLayout>
</file>

<file path=ppt/slideLayouts/slideLayout1887.xml><?xml version="1.0" encoding="utf-8"?>
<p:sldLayout xmlns:a="http://schemas.openxmlformats.org/drawingml/2006/main" xmlns:r="http://schemas.openxmlformats.org/officeDocument/2006/relationships" xmlns:p="http://schemas.openxmlformats.org/presentationml/2006/main" preserve="1" userDrawn="1">
  <p:cSld name="6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565509894"/>
      </p:ext>
    </p:extLst>
  </p:cSld>
  <p:clrMapOvr>
    <a:masterClrMapping/>
  </p:clrMapOvr>
  <p:timing>
    <p:tnLst>
      <p:par>
        <p:cTn id="1" dur="indefinite" restart="never" nodeType="tmRoot"/>
      </p:par>
    </p:tnLst>
  </p:timing>
</p:sldLayout>
</file>

<file path=ppt/slideLayouts/slideLayout1888.xml><?xml version="1.0" encoding="utf-8"?>
<p:sldLayout xmlns:a="http://schemas.openxmlformats.org/drawingml/2006/main" xmlns:r="http://schemas.openxmlformats.org/officeDocument/2006/relationships" xmlns:p="http://schemas.openxmlformats.org/presentationml/2006/main" userDrawn="1">
  <p:cSld name="16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a:pPr>
                <a:defRPr/>
              </a:pPr>
              <a:t>2025/3/9</a:t>
            </a:fld>
            <a:endParaRPr lang="zh-CN" altLang="en-US"/>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a:pPr>
                <a:defRPr/>
              </a:pPr>
              <a:t>‹#›</a:t>
            </a:fld>
            <a:endParaRPr lang="zh-CN" altLang="en-US"/>
          </a:p>
        </p:txBody>
      </p:sp>
    </p:spTree>
    <p:extLst>
      <p:ext uri="{BB962C8B-B14F-4D97-AF65-F5344CB8AC3E}">
        <p14:creationId xmlns:p14="http://schemas.microsoft.com/office/powerpoint/2010/main" val="4070833904"/>
      </p:ext>
    </p:extLst>
  </p:cSld>
  <p:clrMapOvr>
    <a:masterClrMapping/>
  </p:clrMapOvr>
</p:sldLayout>
</file>

<file path=ppt/slideLayouts/slideLayout1889.xml><?xml version="1.0" encoding="utf-8"?>
<p:sldLayout xmlns:a="http://schemas.openxmlformats.org/drawingml/2006/main" xmlns:r="http://schemas.openxmlformats.org/officeDocument/2006/relationships" xmlns:p="http://schemas.openxmlformats.org/presentationml/2006/main" preserve="1" userDrawn="1">
  <p:cSld name="6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330730789"/>
      </p:ext>
    </p:extLst>
  </p:cSld>
  <p:clrMapOvr>
    <a:masterClrMapping/>
  </p:clrMapOvr>
  <p:timing>
    <p:tnLst>
      <p:par>
        <p:cTn id="1" dur="indefinite" restart="never" nodeType="tmRoot"/>
      </p:par>
    </p:tnLst>
  </p:timing>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5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3"/>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50614588"/>
      </p:ext>
    </p:extLst>
  </p:cSld>
  <p:clrMapOvr>
    <a:masterClrMapping/>
  </p:clrMapOvr>
</p:sldLayout>
</file>

<file path=ppt/slideLayouts/slideLayout1890.xml><?xml version="1.0" encoding="utf-8"?>
<p:sldLayout xmlns:a="http://schemas.openxmlformats.org/drawingml/2006/main" xmlns:r="http://schemas.openxmlformats.org/officeDocument/2006/relationships" xmlns:p="http://schemas.openxmlformats.org/presentationml/2006/main" showMasterSp="0" preserve="1" userDrawn="1">
  <p:cSld name="164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597073421"/>
      </p:ext>
    </p:extLst>
  </p:cSld>
  <p:clrMapOvr>
    <a:masterClrMapping/>
  </p:clrMapOvr>
  <p:timing>
    <p:tnLst>
      <p:par>
        <p:cTn id="1" dur="indefinite" restart="never" nodeType="tmRoot"/>
      </p:par>
    </p:tnLst>
  </p:timing>
</p:sldLayout>
</file>

<file path=ppt/slideLayouts/slideLayout1891.xml><?xml version="1.0" encoding="utf-8"?>
<p:sldLayout xmlns:a="http://schemas.openxmlformats.org/drawingml/2006/main" xmlns:r="http://schemas.openxmlformats.org/officeDocument/2006/relationships" xmlns:p="http://schemas.openxmlformats.org/presentationml/2006/main" preserve="1" userDrawn="1">
  <p:cSld name="165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0" y="2055813"/>
            <a:ext cx="3357563" cy="1733550"/>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0" y="4005264"/>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0354631"/>
      </p:ext>
    </p:extLst>
  </p:cSld>
  <p:clrMapOvr>
    <a:masterClrMapping/>
  </p:clrMapOvr>
  <p:timing>
    <p:tnLst>
      <p:par>
        <p:cTn id="1" dur="indefinite" restart="never" nodeType="tmRoot"/>
      </p:par>
    </p:tnLst>
  </p:timing>
</p:sldLayout>
</file>

<file path=ppt/slideLayouts/slideLayout1892.xml><?xml version="1.0" encoding="utf-8"?>
<p:sldLayout xmlns:a="http://schemas.openxmlformats.org/drawingml/2006/main" xmlns:r="http://schemas.openxmlformats.org/officeDocument/2006/relationships" xmlns:p="http://schemas.openxmlformats.org/presentationml/2006/main" preserve="1" userDrawn="1">
  <p:cSld name="166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1"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598481440"/>
      </p:ext>
    </p:extLst>
  </p:cSld>
  <p:clrMapOvr>
    <a:masterClrMapping/>
  </p:clrMapOvr>
  <p:timing>
    <p:tnLst>
      <p:par>
        <p:cTn id="1" dur="indefinite" restart="never" nodeType="tmRoot"/>
      </p:par>
    </p:tnLst>
  </p:timing>
</p:sldLayout>
</file>

<file path=ppt/slideLayouts/slideLayout1893.xml><?xml version="1.0" encoding="utf-8"?>
<p:sldLayout xmlns:a="http://schemas.openxmlformats.org/drawingml/2006/main" xmlns:r="http://schemas.openxmlformats.org/officeDocument/2006/relationships" xmlns:p="http://schemas.openxmlformats.org/presentationml/2006/main" preserve="1" userDrawn="1">
  <p:cSld name="167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0"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4"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782009416"/>
      </p:ext>
    </p:extLst>
  </p:cSld>
  <p:clrMapOvr>
    <a:masterClrMapping/>
  </p:clrMapOvr>
  <p:timing>
    <p:tnLst>
      <p:par>
        <p:cTn id="1" dur="indefinite" restart="never" nodeType="tmRoot"/>
      </p:par>
    </p:tnLst>
  </p:timing>
</p:sldLayout>
</file>

<file path=ppt/slideLayouts/slideLayout1894.xml><?xml version="1.0" encoding="utf-8"?>
<p:sldLayout xmlns:a="http://schemas.openxmlformats.org/drawingml/2006/main" xmlns:r="http://schemas.openxmlformats.org/officeDocument/2006/relationships" xmlns:p="http://schemas.openxmlformats.org/presentationml/2006/main" preserve="1" userDrawn="1">
  <p:cSld name="168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7" y="1882720"/>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179250727"/>
      </p:ext>
    </p:extLst>
  </p:cSld>
  <p:clrMapOvr>
    <a:masterClrMapping/>
  </p:clrMapOvr>
  <p:timing>
    <p:tnLst>
      <p:par>
        <p:cTn id="1" dur="indefinite" restart="never" nodeType="tmRoot"/>
      </p:par>
    </p:tnLst>
  </p:timing>
</p:sldLayout>
</file>

<file path=ppt/slideLayouts/slideLayout1895.xml><?xml version="1.0" encoding="utf-8"?>
<p:sldLayout xmlns:a="http://schemas.openxmlformats.org/drawingml/2006/main" xmlns:r="http://schemas.openxmlformats.org/officeDocument/2006/relationships" xmlns:p="http://schemas.openxmlformats.org/presentationml/2006/main" preserve="1" userDrawn="1">
  <p:cSld name="169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28545344"/>
      </p:ext>
    </p:extLst>
  </p:cSld>
  <p:clrMapOvr>
    <a:masterClrMapping/>
  </p:clrMapOvr>
  <p:timing>
    <p:tnLst>
      <p:par>
        <p:cTn id="1" dur="indefinite" restart="never" nodeType="tmRoot"/>
      </p:par>
    </p:tnLst>
  </p:timing>
</p:sldLayout>
</file>

<file path=ppt/slideLayouts/slideLayout1896.xml><?xml version="1.0" encoding="utf-8"?>
<p:sldLayout xmlns:a="http://schemas.openxmlformats.org/drawingml/2006/main" xmlns:r="http://schemas.openxmlformats.org/officeDocument/2006/relationships" xmlns:p="http://schemas.openxmlformats.org/presentationml/2006/main" preserve="1" userDrawn="1">
  <p:cSld name="170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4"/>
            <a:ext cx="4869098"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793591145"/>
      </p:ext>
    </p:extLst>
  </p:cSld>
  <p:clrMapOvr>
    <a:masterClrMapping/>
  </p:clrMapOvr>
  <p:timing>
    <p:tnLst>
      <p:par>
        <p:cTn id="1" dur="indefinite" restart="never" nodeType="tmRoot"/>
      </p:par>
    </p:tnLst>
  </p:timing>
</p:sldLayout>
</file>

<file path=ppt/slideLayouts/slideLayout1897.xml><?xml version="1.0" encoding="utf-8"?>
<p:sldLayout xmlns:a="http://schemas.openxmlformats.org/drawingml/2006/main" xmlns:r="http://schemas.openxmlformats.org/officeDocument/2006/relationships" xmlns:p="http://schemas.openxmlformats.org/presentationml/2006/main" userDrawn="1">
  <p:cSld name="17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a:pPr defTabSz="914400">
                <a:defRPr/>
              </a:pPr>
              <a:t>2025/3/9</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9144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a:pPr defTabSz="914400">
                <a:defRPr/>
              </a:pPr>
              <a:t>‹#›</a:t>
            </a:fld>
            <a:endParaRPr lang="zh-CN" altLang="en-US"/>
          </a:p>
        </p:txBody>
      </p:sp>
    </p:spTree>
    <p:extLst>
      <p:ext uri="{BB962C8B-B14F-4D97-AF65-F5344CB8AC3E}">
        <p14:creationId xmlns:p14="http://schemas.microsoft.com/office/powerpoint/2010/main" val="4247451639"/>
      </p:ext>
    </p:extLst>
  </p:cSld>
  <p:clrMapOvr>
    <a:masterClrMapping/>
  </p:clrMapOvr>
</p:sldLayout>
</file>

<file path=ppt/slideLayouts/slideLayout1898.xml><?xml version="1.0" encoding="utf-8"?>
<p:sldLayout xmlns:a="http://schemas.openxmlformats.org/drawingml/2006/main" xmlns:r="http://schemas.openxmlformats.org/officeDocument/2006/relationships" xmlns:p="http://schemas.openxmlformats.org/presentationml/2006/main" preserve="1" userDrawn="1">
  <p:cSld name="6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942322525"/>
      </p:ext>
    </p:extLst>
  </p:cSld>
  <p:clrMapOvr>
    <a:masterClrMapping/>
  </p:clrMapOvr>
  <p:timing>
    <p:tnLst>
      <p:par>
        <p:cTn id="1" dur="indefinite" restart="never" nodeType="tmRoot"/>
      </p:par>
    </p:tnLst>
  </p:timing>
</p:sldLayout>
</file>

<file path=ppt/slideLayouts/slideLayout1899.xml><?xml version="1.0" encoding="utf-8"?>
<p:sldLayout xmlns:a="http://schemas.openxmlformats.org/drawingml/2006/main" xmlns:r="http://schemas.openxmlformats.org/officeDocument/2006/relationships" xmlns:p="http://schemas.openxmlformats.org/presentationml/2006/main" userDrawn="1">
  <p:cSld name="17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a:pPr defTabSz="914400">
                <a:defRPr/>
              </a:pPr>
              <a:t>2025/3/9</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9144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a:pPr defTabSz="914400">
                <a:defRPr/>
              </a:pPr>
              <a:t>‹#›</a:t>
            </a:fld>
            <a:endParaRPr lang="zh-CN" altLang="en-US"/>
          </a:p>
        </p:txBody>
      </p:sp>
    </p:spTree>
    <p:extLst>
      <p:ext uri="{BB962C8B-B14F-4D97-AF65-F5344CB8AC3E}">
        <p14:creationId xmlns:p14="http://schemas.microsoft.com/office/powerpoint/2010/main" val="327820831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34310975"/>
      </p:ext>
    </p:extLst>
  </p:cSld>
  <p:clrMapOvr>
    <a:masterClrMapping/>
  </p:clrMapOvr>
  <p:timing>
    <p:tnLst>
      <p:par>
        <p:cTn id="1" dur="indefinite" restart="never" nodeType="tmRoot"/>
      </p:par>
    </p:tnLst>
  </p:timing>
</p:sldLayout>
</file>

<file path=ppt/slideLayouts/slideLayout190.xml><?xml version="1.0" encoding="utf-8"?>
<p:sldLayout xmlns:a="http://schemas.openxmlformats.org/drawingml/2006/main" xmlns:r="http://schemas.openxmlformats.org/officeDocument/2006/relationships" xmlns:p="http://schemas.openxmlformats.org/presentationml/2006/main" userDrawn="1">
  <p:cSld name="9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1218072">
              <a:defRPr/>
            </a:pPr>
            <a:fld id="{3ACFC516-0EBD-4852-9DFD-FFC809B16810}" type="datetimeFigureOut">
              <a:rPr lang="zh-CN" altLang="en-US" smtClean="0"/>
              <a:pPr defTabSz="1218072">
                <a:defRPr/>
              </a:pPr>
              <a:t>2025/3/9</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cs typeface="Arial" panose="020B0604020202020204" pitchFamily="34" charset="0"/>
              </a:defRPr>
            </a:lvl1pPr>
          </a:lstStyle>
          <a:p>
            <a:pPr defTabSz="1218072">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1218072">
              <a:defRPr/>
            </a:pPr>
            <a:fld id="{855DB59F-0B7A-4009-ADD8-CBB6E0E22669}" type="slidenum">
              <a:rPr lang="zh-CN" altLang="en-US" smtClean="0"/>
              <a:pPr defTabSz="1218072">
                <a:defRPr/>
              </a:pPr>
              <a:t>‹#›</a:t>
            </a:fld>
            <a:endParaRPr lang="zh-CN" altLang="en-US"/>
          </a:p>
        </p:txBody>
      </p:sp>
    </p:spTree>
    <p:extLst>
      <p:ext uri="{BB962C8B-B14F-4D97-AF65-F5344CB8AC3E}">
        <p14:creationId xmlns:p14="http://schemas.microsoft.com/office/powerpoint/2010/main" val="4081420912"/>
      </p:ext>
    </p:extLst>
  </p:cSld>
  <p:clrMapOvr>
    <a:masterClrMapping/>
  </p:clrMapOvr>
</p:sldLayout>
</file>

<file path=ppt/slideLayouts/slideLayout1900.xml><?xml version="1.0" encoding="utf-8"?>
<p:sldLayout xmlns:a="http://schemas.openxmlformats.org/drawingml/2006/main" xmlns:r="http://schemas.openxmlformats.org/officeDocument/2006/relationships" xmlns:p="http://schemas.openxmlformats.org/presentationml/2006/main" preserve="1" userDrawn="1">
  <p:cSld name="6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655792689"/>
      </p:ext>
    </p:extLst>
  </p:cSld>
  <p:clrMapOvr>
    <a:masterClrMapping/>
  </p:clrMapOvr>
  <p:timing>
    <p:tnLst>
      <p:par>
        <p:cTn id="1" dur="indefinite" restart="never" nodeType="tmRoot"/>
      </p:par>
    </p:tnLst>
  </p:timing>
</p:sldLayout>
</file>

<file path=ppt/slideLayouts/slideLayout1901.xml><?xml version="1.0" encoding="utf-8"?>
<p:sldLayout xmlns:a="http://schemas.openxmlformats.org/drawingml/2006/main" xmlns:r="http://schemas.openxmlformats.org/officeDocument/2006/relationships" xmlns:p="http://schemas.openxmlformats.org/presentationml/2006/main" userDrawn="1">
  <p:cSld name="17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a:pPr defTabSz="914400">
                <a:defRPr/>
              </a:pPr>
              <a:t>2025/3/9</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9144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a:pPr defTabSz="914400">
                <a:defRPr/>
              </a:pPr>
              <a:t>‹#›</a:t>
            </a:fld>
            <a:endParaRPr lang="zh-CN" altLang="en-US"/>
          </a:p>
        </p:txBody>
      </p:sp>
    </p:spTree>
    <p:extLst>
      <p:ext uri="{BB962C8B-B14F-4D97-AF65-F5344CB8AC3E}">
        <p14:creationId xmlns:p14="http://schemas.microsoft.com/office/powerpoint/2010/main" val="1474191165"/>
      </p:ext>
    </p:extLst>
  </p:cSld>
  <p:clrMapOvr>
    <a:masterClrMapping/>
  </p:clrMapOvr>
</p:sldLayout>
</file>

<file path=ppt/slideLayouts/slideLayout1902.xml><?xml version="1.0" encoding="utf-8"?>
<p:sldLayout xmlns:a="http://schemas.openxmlformats.org/drawingml/2006/main" xmlns:r="http://schemas.openxmlformats.org/officeDocument/2006/relationships" xmlns:p="http://schemas.openxmlformats.org/presentationml/2006/main" preserve="1" userDrawn="1">
  <p:cSld name="6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653024060"/>
      </p:ext>
    </p:extLst>
  </p:cSld>
  <p:clrMapOvr>
    <a:masterClrMapping/>
  </p:clrMapOvr>
  <p:timing>
    <p:tnLst>
      <p:par>
        <p:cTn id="1" dur="indefinite" restart="never" nodeType="tmRoot"/>
      </p:par>
    </p:tnLst>
  </p:timing>
</p:sldLayout>
</file>

<file path=ppt/slideLayouts/slideLayout1903.xml><?xml version="1.0" encoding="utf-8"?>
<p:sldLayout xmlns:a="http://schemas.openxmlformats.org/drawingml/2006/main" xmlns:r="http://schemas.openxmlformats.org/officeDocument/2006/relationships" xmlns:p="http://schemas.openxmlformats.org/presentationml/2006/main" userDrawn="1">
  <p:cSld name="17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a:pPr defTabSz="914400">
                <a:defRPr/>
              </a:pPr>
              <a:t>2025/3/9</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9144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a:pPr defTabSz="914400">
                <a:defRPr/>
              </a:pPr>
              <a:t>‹#›</a:t>
            </a:fld>
            <a:endParaRPr lang="zh-CN" altLang="en-US"/>
          </a:p>
        </p:txBody>
      </p:sp>
    </p:spTree>
    <p:extLst>
      <p:ext uri="{BB962C8B-B14F-4D97-AF65-F5344CB8AC3E}">
        <p14:creationId xmlns:p14="http://schemas.microsoft.com/office/powerpoint/2010/main" val="4183570727"/>
      </p:ext>
    </p:extLst>
  </p:cSld>
  <p:clrMapOvr>
    <a:masterClrMapping/>
  </p:clrMapOvr>
</p:sldLayout>
</file>

<file path=ppt/slideLayouts/slideLayout1904.xml><?xml version="1.0" encoding="utf-8"?>
<p:sldLayout xmlns:a="http://schemas.openxmlformats.org/drawingml/2006/main" xmlns:r="http://schemas.openxmlformats.org/officeDocument/2006/relationships" xmlns:p="http://schemas.openxmlformats.org/presentationml/2006/main" preserve="1" userDrawn="1">
  <p:cSld name="6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248319308"/>
      </p:ext>
    </p:extLst>
  </p:cSld>
  <p:clrMapOvr>
    <a:masterClrMapping/>
  </p:clrMapOvr>
  <p:timing>
    <p:tnLst>
      <p:par>
        <p:cTn id="1" dur="indefinite" restart="never" nodeType="tmRoot"/>
      </p:par>
    </p:tnLst>
  </p:timing>
</p:sldLayout>
</file>

<file path=ppt/slideLayouts/slideLayout1905.xml><?xml version="1.0" encoding="utf-8"?>
<p:sldLayout xmlns:a="http://schemas.openxmlformats.org/drawingml/2006/main" xmlns:r="http://schemas.openxmlformats.org/officeDocument/2006/relationships" xmlns:p="http://schemas.openxmlformats.org/presentationml/2006/main" userDrawn="1">
  <p:cSld name="17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a:pPr defTabSz="914400">
                <a:defRPr/>
              </a:pPr>
              <a:t>2025/3/9</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9144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a:pPr defTabSz="914400">
                <a:defRPr/>
              </a:pPr>
              <a:t>‹#›</a:t>
            </a:fld>
            <a:endParaRPr lang="zh-CN" altLang="en-US"/>
          </a:p>
        </p:txBody>
      </p:sp>
    </p:spTree>
    <p:extLst>
      <p:ext uri="{BB962C8B-B14F-4D97-AF65-F5344CB8AC3E}">
        <p14:creationId xmlns:p14="http://schemas.microsoft.com/office/powerpoint/2010/main" val="2200082400"/>
      </p:ext>
    </p:extLst>
  </p:cSld>
  <p:clrMapOvr>
    <a:masterClrMapping/>
  </p:clrMapOvr>
</p:sldLayout>
</file>

<file path=ppt/slideLayouts/slideLayout1906.xml><?xml version="1.0" encoding="utf-8"?>
<p:sldLayout xmlns:a="http://schemas.openxmlformats.org/drawingml/2006/main" xmlns:r="http://schemas.openxmlformats.org/officeDocument/2006/relationships" xmlns:p="http://schemas.openxmlformats.org/presentationml/2006/main" preserve="1" userDrawn="1">
  <p:cSld name="6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32212058"/>
      </p:ext>
    </p:extLst>
  </p:cSld>
  <p:clrMapOvr>
    <a:masterClrMapping/>
  </p:clrMapOvr>
  <p:timing>
    <p:tnLst>
      <p:par>
        <p:cTn id="1" dur="indefinite" restart="never" nodeType="tmRoot"/>
      </p:par>
    </p:tnLst>
  </p:timing>
</p:sldLayout>
</file>

<file path=ppt/slideLayouts/slideLayout1907.xml><?xml version="1.0" encoding="utf-8"?>
<p:sldLayout xmlns:a="http://schemas.openxmlformats.org/drawingml/2006/main" xmlns:r="http://schemas.openxmlformats.org/officeDocument/2006/relationships" xmlns:p="http://schemas.openxmlformats.org/presentationml/2006/main" showMasterSp="0" preserve="1" userDrawn="1">
  <p:cSld name="176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609462207"/>
      </p:ext>
    </p:extLst>
  </p:cSld>
  <p:clrMapOvr>
    <a:masterClrMapping/>
  </p:clrMapOvr>
  <p:timing>
    <p:tnLst>
      <p:par>
        <p:cTn id="1" dur="indefinite" restart="never" nodeType="tmRoot"/>
      </p:par>
    </p:tnLst>
  </p:timing>
</p:sldLayout>
</file>

<file path=ppt/slideLayouts/slideLayout1908.xml><?xml version="1.0" encoding="utf-8"?>
<p:sldLayout xmlns:a="http://schemas.openxmlformats.org/drawingml/2006/main" xmlns:r="http://schemas.openxmlformats.org/officeDocument/2006/relationships" xmlns:p="http://schemas.openxmlformats.org/presentationml/2006/main" preserve="1" userDrawn="1">
  <p:cSld name="177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0" y="2055813"/>
            <a:ext cx="3357563" cy="1733550"/>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0" y="4005264"/>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621606175"/>
      </p:ext>
    </p:extLst>
  </p:cSld>
  <p:clrMapOvr>
    <a:masterClrMapping/>
  </p:clrMapOvr>
  <p:timing>
    <p:tnLst>
      <p:par>
        <p:cTn id="1" dur="indefinite" restart="never" nodeType="tmRoot"/>
      </p:par>
    </p:tnLst>
  </p:timing>
</p:sldLayout>
</file>

<file path=ppt/slideLayouts/slideLayout1909.xml><?xml version="1.0" encoding="utf-8"?>
<p:sldLayout xmlns:a="http://schemas.openxmlformats.org/drawingml/2006/main" xmlns:r="http://schemas.openxmlformats.org/officeDocument/2006/relationships" xmlns:p="http://schemas.openxmlformats.org/presentationml/2006/main" preserve="1" userDrawn="1">
  <p:cSld name="178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1"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308456871"/>
      </p:ext>
    </p:extLst>
  </p:cSld>
  <p:clrMapOvr>
    <a:masterClrMapping/>
  </p:clrMapOvr>
  <p:timing>
    <p:tnLst>
      <p:par>
        <p:cTn id="1" dur="indefinite" restart="never" nodeType="tmRoot"/>
      </p:par>
    </p:tnLst>
  </p:timing>
</p:sldLayout>
</file>

<file path=ppt/slideLayouts/slideLayout191.xml><?xml version="1.0" encoding="utf-8"?>
<p:sldLayout xmlns:a="http://schemas.openxmlformats.org/drawingml/2006/main" xmlns:r="http://schemas.openxmlformats.org/officeDocument/2006/relationships" xmlns:p="http://schemas.openxmlformats.org/presentationml/2006/main" userDrawn="1">
  <p:cSld name="9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1218072">
              <a:defRPr/>
            </a:pPr>
            <a:fld id="{39ADED8E-4E0B-498D-B715-B157A890E4DE}" type="datetimeFigureOut">
              <a:rPr lang="zh-CN" altLang="en-US" smtClean="0">
                <a:cs typeface="Arial" panose="020B0604020202020204" pitchFamily="34" charset="0"/>
              </a:rPr>
              <a:pPr defTabSz="1218072">
                <a:defRPr/>
              </a:pPr>
              <a:t>2025/3/9</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1218072">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1218072">
              <a:defRPr/>
            </a:pPr>
            <a:fld id="{18634F15-13D2-4C0D-99FD-67E8D2F909DD}" type="slidenum">
              <a:rPr lang="zh-CN" altLang="en-US" smtClean="0">
                <a:cs typeface="Arial" panose="020B0604020202020204" pitchFamily="34" charset="0"/>
              </a:rPr>
              <a:pPr defTabSz="1218072">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2607337370"/>
      </p:ext>
    </p:extLst>
  </p:cSld>
  <p:clrMapOvr>
    <a:masterClrMapping/>
  </p:clrMapOvr>
</p:sldLayout>
</file>

<file path=ppt/slideLayouts/slideLayout1910.xml><?xml version="1.0" encoding="utf-8"?>
<p:sldLayout xmlns:a="http://schemas.openxmlformats.org/drawingml/2006/main" xmlns:r="http://schemas.openxmlformats.org/officeDocument/2006/relationships" xmlns:p="http://schemas.openxmlformats.org/presentationml/2006/main" preserve="1" userDrawn="1">
  <p:cSld name="179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0"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4"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4158867152"/>
      </p:ext>
    </p:extLst>
  </p:cSld>
  <p:clrMapOvr>
    <a:masterClrMapping/>
  </p:clrMapOvr>
  <p:timing>
    <p:tnLst>
      <p:par>
        <p:cTn id="1" dur="indefinite" restart="never" nodeType="tmRoot"/>
      </p:par>
    </p:tnLst>
  </p:timing>
</p:sldLayout>
</file>

<file path=ppt/slideLayouts/slideLayout1911.xml><?xml version="1.0" encoding="utf-8"?>
<p:sldLayout xmlns:a="http://schemas.openxmlformats.org/drawingml/2006/main" xmlns:r="http://schemas.openxmlformats.org/officeDocument/2006/relationships" xmlns:p="http://schemas.openxmlformats.org/presentationml/2006/main" preserve="1" userDrawn="1">
  <p:cSld name="180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7" y="1882720"/>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805984450"/>
      </p:ext>
    </p:extLst>
  </p:cSld>
  <p:clrMapOvr>
    <a:masterClrMapping/>
  </p:clrMapOvr>
  <p:timing>
    <p:tnLst>
      <p:par>
        <p:cTn id="1" dur="indefinite" restart="never" nodeType="tmRoot"/>
      </p:par>
    </p:tnLst>
  </p:timing>
</p:sldLayout>
</file>

<file path=ppt/slideLayouts/slideLayout1912.xml><?xml version="1.0" encoding="utf-8"?>
<p:sldLayout xmlns:a="http://schemas.openxmlformats.org/drawingml/2006/main" xmlns:r="http://schemas.openxmlformats.org/officeDocument/2006/relationships" xmlns:p="http://schemas.openxmlformats.org/presentationml/2006/main" preserve="1" userDrawn="1">
  <p:cSld name="181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602523058"/>
      </p:ext>
    </p:extLst>
  </p:cSld>
  <p:clrMapOvr>
    <a:masterClrMapping/>
  </p:clrMapOvr>
  <p:timing>
    <p:tnLst>
      <p:par>
        <p:cTn id="1" dur="indefinite" restart="never" nodeType="tmRoot"/>
      </p:par>
    </p:tnLst>
  </p:timing>
</p:sldLayout>
</file>

<file path=ppt/slideLayouts/slideLayout1913.xml><?xml version="1.0" encoding="utf-8"?>
<p:sldLayout xmlns:a="http://schemas.openxmlformats.org/drawingml/2006/main" xmlns:r="http://schemas.openxmlformats.org/officeDocument/2006/relationships" xmlns:p="http://schemas.openxmlformats.org/presentationml/2006/main" preserve="1" userDrawn="1">
  <p:cSld name="182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4"/>
            <a:ext cx="4869098"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305306160"/>
      </p:ext>
    </p:extLst>
  </p:cSld>
  <p:clrMapOvr>
    <a:masterClrMapping/>
  </p:clrMapOvr>
  <p:timing>
    <p:tnLst>
      <p:par>
        <p:cTn id="1" dur="indefinite" restart="never" nodeType="tmRoot"/>
      </p:par>
    </p:tnLst>
  </p:timing>
</p:sldLayout>
</file>

<file path=ppt/slideLayouts/slideLayout1914.xml><?xml version="1.0" encoding="utf-8"?>
<p:sldLayout xmlns:a="http://schemas.openxmlformats.org/drawingml/2006/main" xmlns:r="http://schemas.openxmlformats.org/officeDocument/2006/relationships" xmlns:p="http://schemas.openxmlformats.org/presentationml/2006/main" userDrawn="1">
  <p:cSld name="18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a:pPr defTabSz="914400">
                <a:defRPr/>
              </a:pPr>
              <a:t>2025/3/9</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9144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a:pPr defTabSz="914400">
                <a:defRPr/>
              </a:pPr>
              <a:t>‹#›</a:t>
            </a:fld>
            <a:endParaRPr lang="zh-CN" altLang="en-US"/>
          </a:p>
        </p:txBody>
      </p:sp>
    </p:spTree>
    <p:extLst>
      <p:ext uri="{BB962C8B-B14F-4D97-AF65-F5344CB8AC3E}">
        <p14:creationId xmlns:p14="http://schemas.microsoft.com/office/powerpoint/2010/main" val="2022171079"/>
      </p:ext>
    </p:extLst>
  </p:cSld>
  <p:clrMapOvr>
    <a:masterClrMapping/>
  </p:clrMapOvr>
</p:sldLayout>
</file>

<file path=ppt/slideLayouts/slideLayout1915.xml><?xml version="1.0" encoding="utf-8"?>
<p:sldLayout xmlns:a="http://schemas.openxmlformats.org/drawingml/2006/main" xmlns:r="http://schemas.openxmlformats.org/officeDocument/2006/relationships" xmlns:p="http://schemas.openxmlformats.org/presentationml/2006/main" preserve="1" userDrawn="1">
  <p:cSld name="7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8872361"/>
      </p:ext>
    </p:extLst>
  </p:cSld>
  <p:clrMapOvr>
    <a:masterClrMapping/>
  </p:clrMapOvr>
  <p:timing>
    <p:tnLst>
      <p:par>
        <p:cTn id="1" dur="indefinite" restart="never" nodeType="tmRoot"/>
      </p:par>
    </p:tnLst>
  </p:timing>
</p:sldLayout>
</file>

<file path=ppt/slideLayouts/slideLayout1916.xml><?xml version="1.0" encoding="utf-8"?>
<p:sldLayout xmlns:a="http://schemas.openxmlformats.org/drawingml/2006/main" xmlns:r="http://schemas.openxmlformats.org/officeDocument/2006/relationships" xmlns:p="http://schemas.openxmlformats.org/presentationml/2006/main" userDrawn="1">
  <p:cSld name="18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a:pPr defTabSz="914400">
                <a:defRPr/>
              </a:pPr>
              <a:t>2025/3/9</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9144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a:pPr defTabSz="914400">
                <a:defRPr/>
              </a:pPr>
              <a:t>‹#›</a:t>
            </a:fld>
            <a:endParaRPr lang="zh-CN" altLang="en-US"/>
          </a:p>
        </p:txBody>
      </p:sp>
    </p:spTree>
    <p:extLst>
      <p:ext uri="{BB962C8B-B14F-4D97-AF65-F5344CB8AC3E}">
        <p14:creationId xmlns:p14="http://schemas.microsoft.com/office/powerpoint/2010/main" val="3393869604"/>
      </p:ext>
    </p:extLst>
  </p:cSld>
  <p:clrMapOvr>
    <a:masterClrMapping/>
  </p:clrMapOvr>
</p:sldLayout>
</file>

<file path=ppt/slideLayouts/slideLayout1917.xml><?xml version="1.0" encoding="utf-8"?>
<p:sldLayout xmlns:a="http://schemas.openxmlformats.org/drawingml/2006/main" xmlns:r="http://schemas.openxmlformats.org/officeDocument/2006/relationships" xmlns:p="http://schemas.openxmlformats.org/presentationml/2006/main" preserve="1" userDrawn="1">
  <p:cSld name="7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139507968"/>
      </p:ext>
    </p:extLst>
  </p:cSld>
  <p:clrMapOvr>
    <a:masterClrMapping/>
  </p:clrMapOvr>
  <p:timing>
    <p:tnLst>
      <p:par>
        <p:cTn id="1" dur="indefinite" restart="never" nodeType="tmRoot"/>
      </p:par>
    </p:tnLst>
  </p:timing>
</p:sldLayout>
</file>

<file path=ppt/slideLayouts/slideLayout1918.xml><?xml version="1.0" encoding="utf-8"?>
<p:sldLayout xmlns:a="http://schemas.openxmlformats.org/drawingml/2006/main" xmlns:r="http://schemas.openxmlformats.org/officeDocument/2006/relationships" xmlns:p="http://schemas.openxmlformats.org/presentationml/2006/main" userDrawn="1">
  <p:cSld name="18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a:pPr defTabSz="914400">
                <a:defRPr/>
              </a:pPr>
              <a:t>2025/3/9</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9144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a:pPr defTabSz="914400">
                <a:defRPr/>
              </a:pPr>
              <a:t>‹#›</a:t>
            </a:fld>
            <a:endParaRPr lang="zh-CN" altLang="en-US"/>
          </a:p>
        </p:txBody>
      </p:sp>
    </p:spTree>
    <p:extLst>
      <p:ext uri="{BB962C8B-B14F-4D97-AF65-F5344CB8AC3E}">
        <p14:creationId xmlns:p14="http://schemas.microsoft.com/office/powerpoint/2010/main" val="2348624553"/>
      </p:ext>
    </p:extLst>
  </p:cSld>
  <p:clrMapOvr>
    <a:masterClrMapping/>
  </p:clrMapOvr>
</p:sldLayout>
</file>

<file path=ppt/slideLayouts/slideLayout1919.xml><?xml version="1.0" encoding="utf-8"?>
<p:sldLayout xmlns:a="http://schemas.openxmlformats.org/drawingml/2006/main" xmlns:r="http://schemas.openxmlformats.org/officeDocument/2006/relationships" xmlns:p="http://schemas.openxmlformats.org/presentationml/2006/main" preserve="1" userDrawn="1">
  <p:cSld name="7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922772950"/>
      </p:ext>
    </p:extLst>
  </p:cSld>
  <p:clrMapOvr>
    <a:masterClrMapping/>
  </p:clrMapOvr>
  <p:timing>
    <p:tnLst>
      <p:par>
        <p:cTn id="1" dur="indefinite" restart="never" nodeType="tmRoot"/>
      </p:par>
    </p:tnLst>
  </p:timing>
</p:sldLayout>
</file>

<file path=ppt/slideLayouts/slideLayout192.xml><?xml version="1.0" encoding="utf-8"?>
<p:sldLayout xmlns:a="http://schemas.openxmlformats.org/drawingml/2006/main" xmlns:r="http://schemas.openxmlformats.org/officeDocument/2006/relationships" xmlns:p="http://schemas.openxmlformats.org/presentationml/2006/main" userDrawn="1">
  <p:cSld name="8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527036463"/>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920.xml><?xml version="1.0" encoding="utf-8"?>
<p:sldLayout xmlns:a="http://schemas.openxmlformats.org/drawingml/2006/main" xmlns:r="http://schemas.openxmlformats.org/officeDocument/2006/relationships" xmlns:p="http://schemas.openxmlformats.org/presentationml/2006/main" userDrawn="1">
  <p:cSld name="18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a:pPr defTabSz="914400">
                <a:defRPr/>
              </a:pPr>
              <a:t>2025/3/9</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9144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a:pPr defTabSz="914400">
                <a:defRPr/>
              </a:pPr>
              <a:t>‹#›</a:t>
            </a:fld>
            <a:endParaRPr lang="zh-CN" altLang="en-US"/>
          </a:p>
        </p:txBody>
      </p:sp>
    </p:spTree>
    <p:extLst>
      <p:ext uri="{BB962C8B-B14F-4D97-AF65-F5344CB8AC3E}">
        <p14:creationId xmlns:p14="http://schemas.microsoft.com/office/powerpoint/2010/main" val="2213665026"/>
      </p:ext>
    </p:extLst>
  </p:cSld>
  <p:clrMapOvr>
    <a:masterClrMapping/>
  </p:clrMapOvr>
</p:sldLayout>
</file>

<file path=ppt/slideLayouts/slideLayout1921.xml><?xml version="1.0" encoding="utf-8"?>
<p:sldLayout xmlns:a="http://schemas.openxmlformats.org/drawingml/2006/main" xmlns:r="http://schemas.openxmlformats.org/officeDocument/2006/relationships" xmlns:p="http://schemas.openxmlformats.org/presentationml/2006/main" preserve="1" userDrawn="1">
  <p:cSld name="7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753387130"/>
      </p:ext>
    </p:extLst>
  </p:cSld>
  <p:clrMapOvr>
    <a:masterClrMapping/>
  </p:clrMapOvr>
  <p:timing>
    <p:tnLst>
      <p:par>
        <p:cTn id="1" dur="indefinite" restart="never" nodeType="tmRoot"/>
      </p:par>
    </p:tnLst>
  </p:timing>
</p:sldLayout>
</file>

<file path=ppt/slideLayouts/slideLayout1922.xml><?xml version="1.0" encoding="utf-8"?>
<p:sldLayout xmlns:a="http://schemas.openxmlformats.org/drawingml/2006/main" xmlns:r="http://schemas.openxmlformats.org/officeDocument/2006/relationships" xmlns:p="http://schemas.openxmlformats.org/presentationml/2006/main" userDrawn="1">
  <p:cSld name="18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a:pPr defTabSz="914400">
                <a:defRPr/>
              </a:pPr>
              <a:t>2025/3/9</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9144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a:pPr defTabSz="914400">
                <a:defRPr/>
              </a:pPr>
              <a:t>‹#›</a:t>
            </a:fld>
            <a:endParaRPr lang="zh-CN" altLang="en-US"/>
          </a:p>
        </p:txBody>
      </p:sp>
    </p:spTree>
    <p:extLst>
      <p:ext uri="{BB962C8B-B14F-4D97-AF65-F5344CB8AC3E}">
        <p14:creationId xmlns:p14="http://schemas.microsoft.com/office/powerpoint/2010/main" val="3864094748"/>
      </p:ext>
    </p:extLst>
  </p:cSld>
  <p:clrMapOvr>
    <a:masterClrMapping/>
  </p:clrMapOvr>
</p:sldLayout>
</file>

<file path=ppt/slideLayouts/slideLayout1923.xml><?xml version="1.0" encoding="utf-8"?>
<p:sldLayout xmlns:a="http://schemas.openxmlformats.org/drawingml/2006/main" xmlns:r="http://schemas.openxmlformats.org/officeDocument/2006/relationships" xmlns:p="http://schemas.openxmlformats.org/presentationml/2006/main" preserve="1" userDrawn="1">
  <p:cSld name="7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716342615"/>
      </p:ext>
    </p:extLst>
  </p:cSld>
  <p:clrMapOvr>
    <a:masterClrMapping/>
  </p:clrMapOvr>
  <p:timing>
    <p:tnLst>
      <p:par>
        <p:cTn id="1" dur="indefinite" restart="never" nodeType="tmRoot"/>
      </p:par>
    </p:tnLst>
  </p:timing>
</p:sldLayout>
</file>

<file path=ppt/slideLayouts/slideLayout1924.xml><?xml version="1.0" encoding="utf-8"?>
<p:sldLayout xmlns:a="http://schemas.openxmlformats.org/drawingml/2006/main" xmlns:r="http://schemas.openxmlformats.org/officeDocument/2006/relationships" xmlns:p="http://schemas.openxmlformats.org/presentationml/2006/main" userDrawn="1">
  <p:cSld name="188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0"/>
            <a:ext cx="2743200" cy="365125"/>
          </a:xfrm>
          <a:prstGeom prst="rect">
            <a:avLst/>
          </a:prstGeom>
        </p:spPr>
        <p:txBody>
          <a:bodyPr/>
          <a:lstStyle/>
          <a:p>
            <a:pPr defTabSz="914400"/>
            <a:fld id="{32BF82D2-7A68-459D-A996-9BDDA2518FA4}" type="datetimeFigureOut">
              <a:rPr lang="zh-CN" altLang="en-US" smtClean="0">
                <a:solidFill>
                  <a:prstClr val="black">
                    <a:tint val="75000"/>
                  </a:prstClr>
                </a:solidFill>
              </a:rPr>
              <a:pPr defTabSz="914400"/>
              <a:t>2025/3/9</a:t>
            </a:fld>
            <a:endParaRPr lang="zh-CN" altLang="en-US">
              <a:solidFill>
                <a:prstClr val="black">
                  <a:tint val="75000"/>
                </a:prstClr>
              </a:solidFill>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defTabSz="914400"/>
            <a:endParaRPr lang="zh-CN" altLang="en-US">
              <a:solidFill>
                <a:prstClr val="black">
                  <a:tint val="75000"/>
                </a:prstClr>
              </a:solidFill>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defTabSz="914400"/>
            <a:fld id="{3E01EE5D-26FB-46D5-A381-ECFB35BF1D34}" type="slidenum">
              <a:rPr lang="zh-CN" altLang="en-US" smtClean="0">
                <a:solidFill>
                  <a:prstClr val="black">
                    <a:tint val="75000"/>
                  </a:prstClr>
                </a:solidFill>
              </a:rPr>
              <a:pPr defTabSz="914400"/>
              <a:t>‹#›</a:t>
            </a:fld>
            <a:endParaRPr lang="zh-CN" altLang="en-US">
              <a:solidFill>
                <a:prstClr val="black">
                  <a:tint val="75000"/>
                </a:prstClr>
              </a:solidFill>
            </a:endParaRPr>
          </a:p>
        </p:txBody>
      </p:sp>
    </p:spTree>
    <p:extLst>
      <p:ext uri="{BB962C8B-B14F-4D97-AF65-F5344CB8AC3E}">
        <p14:creationId xmlns:p14="http://schemas.microsoft.com/office/powerpoint/2010/main" val="993208507"/>
      </p:ext>
    </p:extLst>
  </p:cSld>
  <p:clrMapOvr>
    <a:masterClrMapping/>
  </p:clrMapOvr>
  <p:timing>
    <p:tnLst>
      <p:par>
        <p:cTn id="1" dur="indefinite" restart="never" nodeType="tmRoot"/>
      </p:par>
    </p:tnLst>
  </p:timing>
</p:sldLayout>
</file>

<file path=ppt/slideLayouts/slideLayout1925.xml><?xml version="1.0" encoding="utf-8"?>
<p:sldLayout xmlns:a="http://schemas.openxmlformats.org/drawingml/2006/main" xmlns:r="http://schemas.openxmlformats.org/officeDocument/2006/relationships" xmlns:p="http://schemas.openxmlformats.org/presentationml/2006/main" userDrawn="1">
  <p:cSld name="18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a:solidFill>
                  <a:prstClr val="black">
                    <a:tint val="75000"/>
                  </a:prstClr>
                </a:solidFill>
                <a:cs typeface="+mn-cs"/>
              </a:defRPr>
            </a:lvl1pPr>
          </a:lstStyle>
          <a:p>
            <a:pPr defTabSz="914400">
              <a:defRPr/>
            </a:pPr>
            <a:fld id="{0C6303A0-9065-42AF-906A-DE1E800FE257}" type="datetimeFigureOut">
              <a:rPr lang="zh-CN" altLang="en-US"/>
              <a:pPr defTabSz="914400">
                <a:defRPr/>
              </a:pPr>
              <a:t>2025/3/9</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cs typeface="+mn-cs"/>
              </a:defRPr>
            </a:lvl1pPr>
          </a:lstStyle>
          <a:p>
            <a:pPr defTabSz="9144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cs typeface="+mn-cs"/>
              </a:defRPr>
            </a:lvl1pPr>
          </a:lstStyle>
          <a:p>
            <a:pPr defTabSz="914400">
              <a:defRPr/>
            </a:pPr>
            <a:fld id="{2AD3D7CA-7BD8-4738-B6AB-718737AA462A}" type="slidenum">
              <a:rPr lang="zh-CN" altLang="en-US"/>
              <a:pPr defTabSz="914400">
                <a:defRPr/>
              </a:pPr>
              <a:t>‹#›</a:t>
            </a:fld>
            <a:endParaRPr lang="zh-CN" altLang="en-US"/>
          </a:p>
        </p:txBody>
      </p:sp>
    </p:spTree>
    <p:extLst>
      <p:ext uri="{BB962C8B-B14F-4D97-AF65-F5344CB8AC3E}">
        <p14:creationId xmlns:p14="http://schemas.microsoft.com/office/powerpoint/2010/main" val="1954467769"/>
      </p:ext>
    </p:extLst>
  </p:cSld>
  <p:clrMapOvr>
    <a:masterClrMapping/>
  </p:clrMapOvr>
</p:sldLayout>
</file>

<file path=ppt/slideLayouts/slideLayout1926.xml><?xml version="1.0" encoding="utf-8"?>
<p:sldLayout xmlns:a="http://schemas.openxmlformats.org/drawingml/2006/main" xmlns:r="http://schemas.openxmlformats.org/officeDocument/2006/relationships" xmlns:p="http://schemas.openxmlformats.org/presentationml/2006/main" preserve="1" userDrawn="1">
  <p:cSld name="15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0"/>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46453326"/>
      </p:ext>
    </p:extLst>
  </p:cSld>
  <p:clrMapOvr>
    <a:masterClrMapping/>
  </p:clrMapOvr>
</p:sldLayout>
</file>

<file path=ppt/slideLayouts/slideLayout1927.xml><?xml version="1.0" encoding="utf-8"?>
<p:sldLayout xmlns:a="http://schemas.openxmlformats.org/drawingml/2006/main" xmlns:r="http://schemas.openxmlformats.org/officeDocument/2006/relationships" xmlns:p="http://schemas.openxmlformats.org/presentationml/2006/main" preserve="1" userDrawn="1">
  <p:cSld name="28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0" y="1"/>
            <a:ext cx="12700001" cy="6878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6447484"/>
      </p:ext>
    </p:extLst>
  </p:cSld>
  <p:clrMapOvr>
    <a:masterClrMapping/>
  </p:clrMapOvr>
</p:sldLayout>
</file>

<file path=ppt/slideLayouts/slideLayout1928.xml><?xml version="1.0" encoding="utf-8"?>
<p:sldLayout xmlns:a="http://schemas.openxmlformats.org/drawingml/2006/main" xmlns:r="http://schemas.openxmlformats.org/officeDocument/2006/relationships" xmlns:p="http://schemas.openxmlformats.org/presentationml/2006/main" preserve="1" userDrawn="1">
  <p:cSld name="15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3"/>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74139418"/>
      </p:ext>
    </p:extLst>
  </p:cSld>
  <p:clrMapOvr>
    <a:masterClrMapping/>
  </p:clrMapOvr>
</p:sldLayout>
</file>

<file path=ppt/slideLayouts/slideLayout1929.xml><?xml version="1.0" encoding="utf-8"?>
<p:sldLayout xmlns:a="http://schemas.openxmlformats.org/drawingml/2006/main" xmlns:r="http://schemas.openxmlformats.org/officeDocument/2006/relationships" xmlns:p="http://schemas.openxmlformats.org/presentationml/2006/main" userDrawn="1">
  <p:cSld name="19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400">
              <a:defRPr/>
            </a:pPr>
            <a:fld id="{3ACFC516-0EBD-4852-9DFD-FFC809B16810}" type="datetimeFigureOut">
              <a:rPr lang="zh-CN" altLang="en-US"/>
              <a:pPr defTabSz="914400">
                <a:defRPr/>
              </a:pPr>
              <a:t>2025/3/9</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4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400">
              <a:defRPr/>
            </a:pPr>
            <a:fld id="{855DB59F-0B7A-4009-ADD8-CBB6E0E22669}" type="slidenum">
              <a:rPr lang="zh-CN" altLang="en-US"/>
              <a:pPr defTabSz="914400">
                <a:defRPr/>
              </a:pPr>
              <a:t>‹#›</a:t>
            </a:fld>
            <a:endParaRPr lang="zh-CN" altLang="en-US"/>
          </a:p>
        </p:txBody>
      </p:sp>
    </p:spTree>
    <p:extLst>
      <p:ext uri="{BB962C8B-B14F-4D97-AF65-F5344CB8AC3E}">
        <p14:creationId xmlns:p14="http://schemas.microsoft.com/office/powerpoint/2010/main" val="2761942995"/>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userDrawn="1">
  <p:cSld name="9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a:solidFill>
                  <a:prstClr val="black">
                    <a:tint val="75000"/>
                  </a:prstClr>
                </a:solidFill>
              </a:defRPr>
            </a:lvl1pPr>
          </a:lstStyle>
          <a:p>
            <a:pPr defTabSz="1218072">
              <a:defRPr/>
            </a:pPr>
            <a:fld id="{233108B3-3C5F-434E-B7C6-124BB30C5988}" type="datetimeFigureOut">
              <a:rPr lang="zh-CN" altLang="en-US" smtClean="0">
                <a:cs typeface="Arial" panose="020B0604020202020204" pitchFamily="34" charset="0"/>
              </a:rPr>
              <a:pPr defTabSz="1218072">
                <a:defRPr/>
              </a:pPr>
              <a:t>2025/3/9</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1218072">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1218072">
              <a:defRPr/>
            </a:pPr>
            <a:fld id="{0FCC38CE-CFED-41E2-93E2-A213294AFB8B}" type="slidenum">
              <a:rPr lang="zh-CN" altLang="en-US" smtClean="0">
                <a:cs typeface="Arial" panose="020B0604020202020204" pitchFamily="34" charset="0"/>
              </a:rPr>
              <a:pPr defTabSz="1218072">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2996544915"/>
      </p:ext>
    </p:extLst>
  </p:cSld>
  <p:clrMapOvr>
    <a:masterClrMapping/>
  </p:clrMapOvr>
</p:sldLayout>
</file>

<file path=ppt/slideLayouts/slideLayout1930.xml><?xml version="1.0" encoding="utf-8"?>
<p:sldLayout xmlns:a="http://schemas.openxmlformats.org/drawingml/2006/main" xmlns:r="http://schemas.openxmlformats.org/officeDocument/2006/relationships" xmlns:p="http://schemas.openxmlformats.org/presentationml/2006/main" userDrawn="1">
  <p:cSld name="19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a:pPr defTabSz="914400">
                <a:defRPr/>
              </a:pPr>
              <a:t>2025/3/9</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9144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a:pPr defTabSz="914400">
                <a:defRPr/>
              </a:pPr>
              <a:t>‹#›</a:t>
            </a:fld>
            <a:endParaRPr lang="zh-CN" altLang="en-US"/>
          </a:p>
        </p:txBody>
      </p:sp>
    </p:spTree>
    <p:extLst>
      <p:ext uri="{BB962C8B-B14F-4D97-AF65-F5344CB8AC3E}">
        <p14:creationId xmlns:p14="http://schemas.microsoft.com/office/powerpoint/2010/main" val="1380439700"/>
      </p:ext>
    </p:extLst>
  </p:cSld>
  <p:clrMapOvr>
    <a:masterClrMapping/>
  </p:clrMapOvr>
</p:sldLayout>
</file>

<file path=ppt/slideLayouts/slideLayout1931.xml><?xml version="1.0" encoding="utf-8"?>
<p:sldLayout xmlns:a="http://schemas.openxmlformats.org/drawingml/2006/main" xmlns:r="http://schemas.openxmlformats.org/officeDocument/2006/relationships" xmlns:p="http://schemas.openxmlformats.org/presentationml/2006/main" userDrawn="1">
  <p:cSld name="29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4162434926"/>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932.xml><?xml version="1.0" encoding="utf-8"?>
<p:sldLayout xmlns:a="http://schemas.openxmlformats.org/drawingml/2006/main" xmlns:r="http://schemas.openxmlformats.org/officeDocument/2006/relationships" xmlns:p="http://schemas.openxmlformats.org/presentationml/2006/main" userDrawn="1">
  <p:cSld name="19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a:solidFill>
                  <a:prstClr val="black">
                    <a:tint val="75000"/>
                  </a:prstClr>
                </a:solidFill>
              </a:defRPr>
            </a:lvl1pPr>
          </a:lstStyle>
          <a:p>
            <a:pPr defTabSz="914400">
              <a:defRPr/>
            </a:pPr>
            <a:fld id="{233108B3-3C5F-434E-B7C6-124BB30C5988}" type="datetimeFigureOut">
              <a:rPr lang="zh-CN" altLang="en-US"/>
              <a:pPr defTabSz="914400">
                <a:defRPr/>
              </a:pPr>
              <a:t>2025/3/9</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9144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914400">
              <a:defRPr/>
            </a:pPr>
            <a:fld id="{0FCC38CE-CFED-41E2-93E2-A213294AFB8B}" type="slidenum">
              <a:rPr lang="zh-CN" altLang="en-US"/>
              <a:pPr defTabSz="914400">
                <a:defRPr/>
              </a:pPr>
              <a:t>‹#›</a:t>
            </a:fld>
            <a:endParaRPr lang="zh-CN" altLang="en-US"/>
          </a:p>
        </p:txBody>
      </p:sp>
    </p:spTree>
    <p:extLst>
      <p:ext uri="{BB962C8B-B14F-4D97-AF65-F5344CB8AC3E}">
        <p14:creationId xmlns:p14="http://schemas.microsoft.com/office/powerpoint/2010/main" val="2471221337"/>
      </p:ext>
    </p:extLst>
  </p:cSld>
  <p:clrMapOvr>
    <a:masterClrMapping/>
  </p:clrMapOvr>
</p:sldLayout>
</file>

<file path=ppt/slideLayouts/slideLayout1933.xml><?xml version="1.0" encoding="utf-8"?>
<p:sldLayout xmlns:a="http://schemas.openxmlformats.org/drawingml/2006/main" xmlns:r="http://schemas.openxmlformats.org/officeDocument/2006/relationships" xmlns:p="http://schemas.openxmlformats.org/presentationml/2006/main" showMasterSp="0" preserve="1" userDrawn="1">
  <p:cSld name="193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887372417"/>
      </p:ext>
    </p:extLst>
  </p:cSld>
  <p:clrMapOvr>
    <a:masterClrMapping/>
  </p:clrMapOvr>
</p:sldLayout>
</file>

<file path=ppt/slideLayouts/slideLayout1934.xml><?xml version="1.0" encoding="utf-8"?>
<p:sldLayout xmlns:a="http://schemas.openxmlformats.org/drawingml/2006/main" xmlns:r="http://schemas.openxmlformats.org/officeDocument/2006/relationships" xmlns:p="http://schemas.openxmlformats.org/presentationml/2006/main" preserve="1" userDrawn="1">
  <p:cSld name="194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0" y="2055813"/>
            <a:ext cx="3357563" cy="1733550"/>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1536700" y="4005264"/>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198331400"/>
      </p:ext>
    </p:extLst>
  </p:cSld>
  <p:clrMapOvr>
    <a:masterClrMapping/>
  </p:clrMapOvr>
</p:sldLayout>
</file>

<file path=ppt/slideLayouts/slideLayout1935.xml><?xml version="1.0" encoding="utf-8"?>
<p:sldLayout xmlns:a="http://schemas.openxmlformats.org/drawingml/2006/main" xmlns:r="http://schemas.openxmlformats.org/officeDocument/2006/relationships" xmlns:p="http://schemas.openxmlformats.org/presentationml/2006/main" preserve="1" userDrawn="1">
  <p:cSld name="195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1"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086899197"/>
      </p:ext>
    </p:extLst>
  </p:cSld>
  <p:clrMapOvr>
    <a:masterClrMapping/>
  </p:clrMapOvr>
</p:sldLayout>
</file>

<file path=ppt/slideLayouts/slideLayout1936.xml><?xml version="1.0" encoding="utf-8"?>
<p:sldLayout xmlns:a="http://schemas.openxmlformats.org/drawingml/2006/main" xmlns:r="http://schemas.openxmlformats.org/officeDocument/2006/relationships" xmlns:p="http://schemas.openxmlformats.org/presentationml/2006/main" preserve="1" userDrawn="1">
  <p:cSld name="196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0"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rtlCol="0">
            <a:noAutofit/>
          </a:bodyPr>
          <a:lstStyle/>
          <a:p>
            <a:pPr lvl="0"/>
            <a:endParaRPr lang="zh-CN" altLang="en-US" noProof="0"/>
          </a:p>
        </p:txBody>
      </p:sp>
      <p:sp>
        <p:nvSpPr>
          <p:cNvPr id="13" name="图片占位符 12"/>
          <p:cNvSpPr>
            <a:spLocks noGrp="1"/>
          </p:cNvSpPr>
          <p:nvPr>
            <p:ph type="pic" sz="quarter" idx="12"/>
          </p:nvPr>
        </p:nvSpPr>
        <p:spPr>
          <a:xfrm>
            <a:off x="7873774"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573817106"/>
      </p:ext>
    </p:extLst>
  </p:cSld>
  <p:clrMapOvr>
    <a:masterClrMapping/>
  </p:clrMapOvr>
</p:sldLayout>
</file>

<file path=ppt/slideLayouts/slideLayout1937.xml><?xml version="1.0" encoding="utf-8"?>
<p:sldLayout xmlns:a="http://schemas.openxmlformats.org/drawingml/2006/main" xmlns:r="http://schemas.openxmlformats.org/officeDocument/2006/relationships" xmlns:p="http://schemas.openxmlformats.org/presentationml/2006/main" preserve="1" userDrawn="1">
  <p:cSld name="197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7" y="1882720"/>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608047528"/>
      </p:ext>
    </p:extLst>
  </p:cSld>
  <p:clrMapOvr>
    <a:masterClrMapping/>
  </p:clrMapOvr>
</p:sldLayout>
</file>

<file path=ppt/slideLayouts/slideLayout1938.xml><?xml version="1.0" encoding="utf-8"?>
<p:sldLayout xmlns:a="http://schemas.openxmlformats.org/drawingml/2006/main" xmlns:r="http://schemas.openxmlformats.org/officeDocument/2006/relationships" xmlns:p="http://schemas.openxmlformats.org/presentationml/2006/main" preserve="1" userDrawn="1">
  <p:cSld name="198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66104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780551029"/>
      </p:ext>
    </p:extLst>
  </p:cSld>
  <p:clrMapOvr>
    <a:masterClrMapping/>
  </p:clrMapOvr>
</p:sldLayout>
</file>

<file path=ppt/slideLayouts/slideLayout1939.xml><?xml version="1.0" encoding="utf-8"?>
<p:sldLayout xmlns:a="http://schemas.openxmlformats.org/drawingml/2006/main" xmlns:r="http://schemas.openxmlformats.org/officeDocument/2006/relationships" xmlns:p="http://schemas.openxmlformats.org/presentationml/2006/main" preserve="1" userDrawn="1">
  <p:cSld name="199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4"/>
            <a:ext cx="4869098"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211834023"/>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twoObj">
  <p:cSld name="2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4"/>
          </a:xfrm>
          <a:prstGeom prst="rect">
            <a:avLst/>
          </a:prstGeom>
        </p:spPr>
        <p:txBody>
          <a:bodyPr/>
          <a:lstStyle>
            <a:lvl1pPr>
              <a:defRPr sz="2797"/>
            </a:lvl1pPr>
            <a:lvl2pPr>
              <a:defRPr sz="2398"/>
            </a:lvl2pPr>
            <a:lvl3pPr>
              <a:defRPr sz="1998"/>
            </a:lvl3pPr>
            <a:lvl4pPr>
              <a:defRPr sz="1798"/>
            </a:lvl4pPr>
            <a:lvl5pPr>
              <a:defRPr sz="1798"/>
            </a:lvl5pPr>
            <a:lvl6pPr>
              <a:defRPr sz="1798"/>
            </a:lvl6pPr>
            <a:lvl7pPr>
              <a:defRPr sz="1798"/>
            </a:lvl7pPr>
            <a:lvl8pPr>
              <a:defRPr sz="1798"/>
            </a:lvl8pPr>
            <a:lvl9pPr>
              <a:defRPr sz="1798"/>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4"/>
          </a:xfrm>
          <a:prstGeom prst="rect">
            <a:avLst/>
          </a:prstGeom>
        </p:spPr>
        <p:txBody>
          <a:bodyPr/>
          <a:lstStyle>
            <a:lvl1pPr>
              <a:defRPr sz="2797"/>
            </a:lvl1pPr>
            <a:lvl2pPr>
              <a:defRPr sz="2398"/>
            </a:lvl2pPr>
            <a:lvl3pPr>
              <a:defRPr sz="1998"/>
            </a:lvl3pPr>
            <a:lvl4pPr>
              <a:defRPr sz="1798"/>
            </a:lvl4pPr>
            <a:lvl5pPr>
              <a:defRPr sz="1798"/>
            </a:lvl5pPr>
            <a:lvl6pPr>
              <a:defRPr sz="1798"/>
            </a:lvl6pPr>
            <a:lvl7pPr>
              <a:defRPr sz="1798"/>
            </a:lvl7pPr>
            <a:lvl8pPr>
              <a:defRPr sz="1798"/>
            </a:lvl8pPr>
            <a:lvl9pPr>
              <a:defRPr sz="1798"/>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609600" y="6245225"/>
            <a:ext cx="2844800" cy="476250"/>
          </a:xfrm>
          <a:prstGeom prst="rect">
            <a:avLst/>
          </a:prstGeom>
        </p:spPr>
        <p:txBody>
          <a:bodyPr/>
          <a:lstStyle>
            <a:lvl1pPr>
              <a:defRPr/>
            </a:lvl1pPr>
          </a:lstStyle>
          <a:p>
            <a:pPr defTabSz="1218072" eaLnBrk="0" fontAlgn="base" hangingPunct="0">
              <a:spcBef>
                <a:spcPct val="0"/>
              </a:spcBef>
              <a:spcAft>
                <a:spcPct val="0"/>
              </a:spcAft>
            </a:pPr>
            <a:endParaRPr lang="en-US">
              <a:solidFill>
                <a:srgbClr val="000000"/>
              </a:solidFill>
              <a:latin typeface="Arial" panose="020B0604020202020204" pitchFamily="34" charset="0"/>
              <a:cs typeface="Arial" panose="020B0604020202020204" pitchFamily="34" charset="0"/>
            </a:endParaRPr>
          </a:p>
        </p:txBody>
      </p:sp>
      <p:sp>
        <p:nvSpPr>
          <p:cNvPr id="6" name="Footer Placeholder 5"/>
          <p:cNvSpPr>
            <a:spLocks noGrp="1"/>
          </p:cNvSpPr>
          <p:nvPr>
            <p:ph type="ftr" sz="quarter" idx="11"/>
          </p:nvPr>
        </p:nvSpPr>
        <p:spPr>
          <a:xfrm>
            <a:off x="4165600" y="6245225"/>
            <a:ext cx="3860800" cy="476250"/>
          </a:xfrm>
          <a:prstGeom prst="rect">
            <a:avLst/>
          </a:prstGeom>
        </p:spPr>
        <p:txBody>
          <a:bodyPr/>
          <a:lstStyle>
            <a:lvl1pPr>
              <a:defRPr/>
            </a:lvl1pPr>
          </a:lstStyle>
          <a:p>
            <a:pPr defTabSz="1218072" eaLnBrk="0" fontAlgn="base" hangingPunct="0">
              <a:spcBef>
                <a:spcPct val="0"/>
              </a:spcBef>
              <a:spcAft>
                <a:spcPct val="0"/>
              </a:spcAft>
            </a:pPr>
            <a:endParaRPr lang="en-US">
              <a:solidFill>
                <a:srgbClr val="000000"/>
              </a:solidFill>
              <a:latin typeface="Arial" panose="020B0604020202020204" pitchFamily="34" charset="0"/>
              <a:cs typeface="Arial" panose="020B0604020202020204" pitchFamily="34" charset="0"/>
            </a:endParaRPr>
          </a:p>
        </p:txBody>
      </p:sp>
      <p:sp>
        <p:nvSpPr>
          <p:cNvPr id="7" name="Slide Number Placeholder 6"/>
          <p:cNvSpPr>
            <a:spLocks noGrp="1"/>
          </p:cNvSpPr>
          <p:nvPr>
            <p:ph type="sldNum" sz="quarter" idx="12"/>
          </p:nvPr>
        </p:nvSpPr>
        <p:spPr>
          <a:xfrm>
            <a:off x="8737600" y="6245225"/>
            <a:ext cx="2844800" cy="476250"/>
          </a:xfrm>
          <a:prstGeom prst="rect">
            <a:avLst/>
          </a:prstGeom>
        </p:spPr>
        <p:txBody>
          <a:bodyPr/>
          <a:lstStyle>
            <a:lvl1pPr>
              <a:defRPr/>
            </a:lvl1pPr>
          </a:lstStyle>
          <a:p>
            <a:pPr defTabSz="1218072" eaLnBrk="0" fontAlgn="base" hangingPunct="0">
              <a:spcBef>
                <a:spcPct val="0"/>
              </a:spcBef>
              <a:spcAft>
                <a:spcPct val="0"/>
              </a:spcAft>
            </a:pPr>
            <a:fld id="{49336997-C3F8-49F0-B3DC-C239357ADAE0}" type="slidenum">
              <a:rPr lang="en-US" smtClean="0">
                <a:solidFill>
                  <a:srgbClr val="000000"/>
                </a:solidFill>
                <a:latin typeface="Arial" panose="020B0604020202020204" pitchFamily="34" charset="0"/>
                <a:cs typeface="Arial" panose="020B0604020202020204" pitchFamily="34" charset="0"/>
              </a:rPr>
              <a:pPr defTabSz="1218072" eaLnBrk="0" fontAlgn="base" hangingPunct="0">
                <a:spcBef>
                  <a:spcPct val="0"/>
                </a:spcBef>
                <a:spcAft>
                  <a:spcPct val="0"/>
                </a:spcAft>
              </a:pPr>
              <a:t>‹#›</a:t>
            </a:fld>
            <a:endParaRPr lang="en-US">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99833033"/>
      </p:ext>
    </p:extLst>
  </p:cSld>
  <p:clrMapOvr>
    <a:masterClrMapping/>
  </p:clrMapOvr>
</p:sldLayout>
</file>

<file path=ppt/slideLayouts/slideLayout1940.xml><?xml version="1.0" encoding="utf-8"?>
<p:sldLayout xmlns:a="http://schemas.openxmlformats.org/drawingml/2006/main" xmlns:r="http://schemas.openxmlformats.org/officeDocument/2006/relationships" xmlns:p="http://schemas.openxmlformats.org/presentationml/2006/main" userDrawn="1">
  <p:cSld name="20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C1F66C1E-8BBB-45D9-B05F-5B47EA3C5016}" type="datetimeFigureOut">
              <a:rPr lang="zh-CN" altLang="en-US"/>
              <a:pPr>
                <a:defRPr/>
              </a:pPr>
              <a:t>2025/3/9</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73DB09E1-0499-4349-A5DD-6FC4457040E5}" type="slidenum">
              <a:rPr lang="zh-CN" altLang="en-US"/>
              <a:pPr>
                <a:defRPr/>
              </a:pPr>
              <a:t>‹#›</a:t>
            </a:fld>
            <a:endParaRPr lang="zh-CN" altLang="en-US"/>
          </a:p>
        </p:txBody>
      </p:sp>
    </p:spTree>
    <p:extLst>
      <p:ext uri="{BB962C8B-B14F-4D97-AF65-F5344CB8AC3E}">
        <p14:creationId xmlns:p14="http://schemas.microsoft.com/office/powerpoint/2010/main" val="2845177162"/>
      </p:ext>
    </p:extLst>
  </p:cSld>
  <p:clrMapOvr>
    <a:masterClrMapping/>
  </p:clrMapOvr>
</p:sldLayout>
</file>

<file path=ppt/slideLayouts/slideLayout1941.xml><?xml version="1.0" encoding="utf-8"?>
<p:sldLayout xmlns:a="http://schemas.openxmlformats.org/drawingml/2006/main" xmlns:r="http://schemas.openxmlformats.org/officeDocument/2006/relationships" xmlns:p="http://schemas.openxmlformats.org/presentationml/2006/main" preserve="1" userDrawn="1">
  <p:cSld name="7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238209296"/>
      </p:ext>
    </p:extLst>
  </p:cSld>
  <p:clrMapOvr>
    <a:masterClrMapping/>
  </p:clrMapOvr>
</p:sldLayout>
</file>

<file path=ppt/slideLayouts/slideLayout1942.xml><?xml version="1.0" encoding="utf-8"?>
<p:sldLayout xmlns:a="http://schemas.openxmlformats.org/drawingml/2006/main" xmlns:r="http://schemas.openxmlformats.org/officeDocument/2006/relationships" xmlns:p="http://schemas.openxmlformats.org/presentationml/2006/main" userDrawn="1">
  <p:cSld name="20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C23436DF-DB2A-4038-BAF1-07AEEF958347}" type="datetimeFigureOut">
              <a:rPr lang="zh-CN" altLang="en-US"/>
              <a:pPr>
                <a:defRPr/>
              </a:pPr>
              <a:t>2025/3/9</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A850D65F-1DA4-4CEC-8718-30D142268E5E}" type="slidenum">
              <a:rPr lang="zh-CN" altLang="en-US"/>
              <a:pPr>
                <a:defRPr/>
              </a:pPr>
              <a:t>‹#›</a:t>
            </a:fld>
            <a:endParaRPr lang="zh-CN" altLang="en-US"/>
          </a:p>
        </p:txBody>
      </p:sp>
    </p:spTree>
    <p:extLst>
      <p:ext uri="{BB962C8B-B14F-4D97-AF65-F5344CB8AC3E}">
        <p14:creationId xmlns:p14="http://schemas.microsoft.com/office/powerpoint/2010/main" val="260473091"/>
      </p:ext>
    </p:extLst>
  </p:cSld>
  <p:clrMapOvr>
    <a:masterClrMapping/>
  </p:clrMapOvr>
</p:sldLayout>
</file>

<file path=ppt/slideLayouts/slideLayout1943.xml><?xml version="1.0" encoding="utf-8"?>
<p:sldLayout xmlns:a="http://schemas.openxmlformats.org/drawingml/2006/main" xmlns:r="http://schemas.openxmlformats.org/officeDocument/2006/relationships" xmlns:p="http://schemas.openxmlformats.org/presentationml/2006/main" preserve="1" userDrawn="1">
  <p:cSld name="7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17453547"/>
      </p:ext>
    </p:extLst>
  </p:cSld>
  <p:clrMapOvr>
    <a:masterClrMapping/>
  </p:clrMapOvr>
</p:sldLayout>
</file>

<file path=ppt/slideLayouts/slideLayout1944.xml><?xml version="1.0" encoding="utf-8"?>
<p:sldLayout xmlns:a="http://schemas.openxmlformats.org/drawingml/2006/main" xmlns:r="http://schemas.openxmlformats.org/officeDocument/2006/relationships" xmlns:p="http://schemas.openxmlformats.org/presentationml/2006/main" userDrawn="1">
  <p:cSld name="20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4D4B0954-0789-48CC-A8F5-C9137E3E9F72}" type="datetimeFigureOut">
              <a:rPr lang="zh-CN" altLang="en-US"/>
              <a:pPr>
                <a:defRPr/>
              </a:pPr>
              <a:t>2025/3/9</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195401FC-AD89-4F99-8D99-AF2DF0E49340}" type="slidenum">
              <a:rPr lang="zh-CN" altLang="en-US"/>
              <a:pPr>
                <a:defRPr/>
              </a:pPr>
              <a:t>‹#›</a:t>
            </a:fld>
            <a:endParaRPr lang="zh-CN" altLang="en-US"/>
          </a:p>
        </p:txBody>
      </p:sp>
    </p:spTree>
    <p:extLst>
      <p:ext uri="{BB962C8B-B14F-4D97-AF65-F5344CB8AC3E}">
        <p14:creationId xmlns:p14="http://schemas.microsoft.com/office/powerpoint/2010/main" val="1015900061"/>
      </p:ext>
    </p:extLst>
  </p:cSld>
  <p:clrMapOvr>
    <a:masterClrMapping/>
  </p:clrMapOvr>
</p:sldLayout>
</file>

<file path=ppt/slideLayouts/slideLayout1945.xml><?xml version="1.0" encoding="utf-8"?>
<p:sldLayout xmlns:a="http://schemas.openxmlformats.org/drawingml/2006/main" xmlns:r="http://schemas.openxmlformats.org/officeDocument/2006/relationships" xmlns:p="http://schemas.openxmlformats.org/presentationml/2006/main" preserve="1" userDrawn="1">
  <p:cSld name="7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623684734"/>
      </p:ext>
    </p:extLst>
  </p:cSld>
  <p:clrMapOvr>
    <a:masterClrMapping/>
  </p:clrMapOvr>
</p:sldLayout>
</file>

<file path=ppt/slideLayouts/slideLayout1946.xml><?xml version="1.0" encoding="utf-8"?>
<p:sldLayout xmlns:a="http://schemas.openxmlformats.org/drawingml/2006/main" xmlns:r="http://schemas.openxmlformats.org/officeDocument/2006/relationships" xmlns:p="http://schemas.openxmlformats.org/presentationml/2006/main" userDrawn="1">
  <p:cSld name="20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28F4EFA5-8EC9-4DB3-BA74-4C5EF3B66203}" type="datetimeFigureOut">
              <a:rPr lang="zh-CN" altLang="en-US"/>
              <a:pPr>
                <a:defRPr/>
              </a:pPr>
              <a:t>2025/3/9</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73C26F04-D23C-4AB1-9E4D-52FD3B524F6C}" type="slidenum">
              <a:rPr lang="zh-CN" altLang="en-US"/>
              <a:pPr>
                <a:defRPr/>
              </a:pPr>
              <a:t>‹#›</a:t>
            </a:fld>
            <a:endParaRPr lang="zh-CN" altLang="en-US"/>
          </a:p>
        </p:txBody>
      </p:sp>
    </p:spTree>
    <p:extLst>
      <p:ext uri="{BB962C8B-B14F-4D97-AF65-F5344CB8AC3E}">
        <p14:creationId xmlns:p14="http://schemas.microsoft.com/office/powerpoint/2010/main" val="3040814059"/>
      </p:ext>
    </p:extLst>
  </p:cSld>
  <p:clrMapOvr>
    <a:masterClrMapping/>
  </p:clrMapOvr>
</p:sldLayout>
</file>

<file path=ppt/slideLayouts/slideLayout1947.xml><?xml version="1.0" encoding="utf-8"?>
<p:sldLayout xmlns:a="http://schemas.openxmlformats.org/drawingml/2006/main" xmlns:r="http://schemas.openxmlformats.org/officeDocument/2006/relationships" xmlns:p="http://schemas.openxmlformats.org/presentationml/2006/main" preserve="1" userDrawn="1">
  <p:cSld name="7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6951089"/>
      </p:ext>
    </p:extLst>
  </p:cSld>
  <p:clrMapOvr>
    <a:masterClrMapping/>
  </p:clrMapOvr>
</p:sldLayout>
</file>

<file path=ppt/slideLayouts/slideLayout1948.xml><?xml version="1.0" encoding="utf-8"?>
<p:sldLayout xmlns:a="http://schemas.openxmlformats.org/drawingml/2006/main" xmlns:r="http://schemas.openxmlformats.org/officeDocument/2006/relationships" xmlns:p="http://schemas.openxmlformats.org/presentationml/2006/main" userDrawn="1">
  <p:cSld name="20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2AA93B39-59D5-422D-80B2-577FE3B49427}" type="datetimeFigureOut">
              <a:rPr lang="zh-CN" altLang="en-US"/>
              <a:pPr>
                <a:defRPr/>
              </a:pPr>
              <a:t>2025/3/9</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E3569EF3-805F-43FF-BCD0-19E904F0BA76}" type="slidenum">
              <a:rPr lang="zh-CN" altLang="en-US"/>
              <a:pPr>
                <a:defRPr/>
              </a:pPr>
              <a:t>‹#›</a:t>
            </a:fld>
            <a:endParaRPr lang="zh-CN" altLang="en-US"/>
          </a:p>
        </p:txBody>
      </p:sp>
    </p:spTree>
    <p:extLst>
      <p:ext uri="{BB962C8B-B14F-4D97-AF65-F5344CB8AC3E}">
        <p14:creationId xmlns:p14="http://schemas.microsoft.com/office/powerpoint/2010/main" val="463220561"/>
      </p:ext>
    </p:extLst>
  </p:cSld>
  <p:clrMapOvr>
    <a:masterClrMapping/>
  </p:clrMapOvr>
</p:sldLayout>
</file>

<file path=ppt/slideLayouts/slideLayout1949.xml><?xml version="1.0" encoding="utf-8"?>
<p:sldLayout xmlns:a="http://schemas.openxmlformats.org/drawingml/2006/main" xmlns:r="http://schemas.openxmlformats.org/officeDocument/2006/relationships" xmlns:p="http://schemas.openxmlformats.org/presentationml/2006/main" preserve="1" userDrawn="1">
  <p:cSld name="7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479056895"/>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3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601266410"/>
      </p:ext>
    </p:extLst>
  </p:cSld>
  <p:clrMapOvr>
    <a:masterClrMapping/>
  </p:clrMapOvr>
  <p:timing>
    <p:tnLst>
      <p:par>
        <p:cTn id="1" dur="indefinite" restart="never" nodeType="tmRoot"/>
      </p:par>
    </p:tnLst>
  </p:timing>
</p:sldLayout>
</file>

<file path=ppt/slideLayouts/slideLayout1950.xml><?xml version="1.0" encoding="utf-8"?>
<p:sldLayout xmlns:a="http://schemas.openxmlformats.org/drawingml/2006/main" xmlns:r="http://schemas.openxmlformats.org/officeDocument/2006/relationships" xmlns:p="http://schemas.openxmlformats.org/presentationml/2006/main" showMasterSp="0" preserve="1" userDrawn="1">
  <p:cSld name="205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727208457"/>
      </p:ext>
    </p:extLst>
  </p:cSld>
  <p:clrMapOvr>
    <a:masterClrMapping/>
  </p:clrMapOvr>
</p:sldLayout>
</file>

<file path=ppt/slideLayouts/slideLayout1951.xml><?xml version="1.0" encoding="utf-8"?>
<p:sldLayout xmlns:a="http://schemas.openxmlformats.org/drawingml/2006/main" xmlns:r="http://schemas.openxmlformats.org/officeDocument/2006/relationships" xmlns:p="http://schemas.openxmlformats.org/presentationml/2006/main" preserve="1" userDrawn="1">
  <p:cSld name="20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0" y="2055813"/>
            <a:ext cx="3357563" cy="1733550"/>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1536700" y="4005264"/>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209532976"/>
      </p:ext>
    </p:extLst>
  </p:cSld>
  <p:clrMapOvr>
    <a:masterClrMapping/>
  </p:clrMapOvr>
</p:sldLayout>
</file>

<file path=ppt/slideLayouts/slideLayout1952.xml><?xml version="1.0" encoding="utf-8"?>
<p:sldLayout xmlns:a="http://schemas.openxmlformats.org/drawingml/2006/main" xmlns:r="http://schemas.openxmlformats.org/officeDocument/2006/relationships" xmlns:p="http://schemas.openxmlformats.org/presentationml/2006/main" preserve="1" userDrawn="1">
  <p:cSld name="207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1"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111236391"/>
      </p:ext>
    </p:extLst>
  </p:cSld>
  <p:clrMapOvr>
    <a:masterClrMapping/>
  </p:clrMapOvr>
</p:sldLayout>
</file>

<file path=ppt/slideLayouts/slideLayout1953.xml><?xml version="1.0" encoding="utf-8"?>
<p:sldLayout xmlns:a="http://schemas.openxmlformats.org/drawingml/2006/main" xmlns:r="http://schemas.openxmlformats.org/officeDocument/2006/relationships" xmlns:p="http://schemas.openxmlformats.org/presentationml/2006/main" preserve="1" userDrawn="1">
  <p:cSld name="208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0"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rtlCol="0">
            <a:noAutofit/>
          </a:bodyPr>
          <a:lstStyle/>
          <a:p>
            <a:pPr lvl="0"/>
            <a:endParaRPr lang="zh-CN" altLang="en-US" noProof="0"/>
          </a:p>
        </p:txBody>
      </p:sp>
      <p:sp>
        <p:nvSpPr>
          <p:cNvPr id="13" name="图片占位符 12"/>
          <p:cNvSpPr>
            <a:spLocks noGrp="1"/>
          </p:cNvSpPr>
          <p:nvPr>
            <p:ph type="pic" sz="quarter" idx="12"/>
          </p:nvPr>
        </p:nvSpPr>
        <p:spPr>
          <a:xfrm>
            <a:off x="7873774"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082382637"/>
      </p:ext>
    </p:extLst>
  </p:cSld>
  <p:clrMapOvr>
    <a:masterClrMapping/>
  </p:clrMapOvr>
</p:sldLayout>
</file>

<file path=ppt/slideLayouts/slideLayout1954.xml><?xml version="1.0" encoding="utf-8"?>
<p:sldLayout xmlns:a="http://schemas.openxmlformats.org/drawingml/2006/main" xmlns:r="http://schemas.openxmlformats.org/officeDocument/2006/relationships" xmlns:p="http://schemas.openxmlformats.org/presentationml/2006/main" preserve="1" userDrawn="1">
  <p:cSld name="209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7" y="1882720"/>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666210014"/>
      </p:ext>
    </p:extLst>
  </p:cSld>
  <p:clrMapOvr>
    <a:masterClrMapping/>
  </p:clrMapOvr>
</p:sldLayout>
</file>

<file path=ppt/slideLayouts/slideLayout1955.xml><?xml version="1.0" encoding="utf-8"?>
<p:sldLayout xmlns:a="http://schemas.openxmlformats.org/drawingml/2006/main" xmlns:r="http://schemas.openxmlformats.org/officeDocument/2006/relationships" xmlns:p="http://schemas.openxmlformats.org/presentationml/2006/main" preserve="1" userDrawn="1">
  <p:cSld name="210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66104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745266781"/>
      </p:ext>
    </p:extLst>
  </p:cSld>
  <p:clrMapOvr>
    <a:masterClrMapping/>
  </p:clrMapOvr>
</p:sldLayout>
</file>

<file path=ppt/slideLayouts/slideLayout1956.xml><?xml version="1.0" encoding="utf-8"?>
<p:sldLayout xmlns:a="http://schemas.openxmlformats.org/drawingml/2006/main" xmlns:r="http://schemas.openxmlformats.org/officeDocument/2006/relationships" xmlns:p="http://schemas.openxmlformats.org/presentationml/2006/main" preserve="1" userDrawn="1">
  <p:cSld name="211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4"/>
            <a:ext cx="4869098"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454634840"/>
      </p:ext>
    </p:extLst>
  </p:cSld>
  <p:clrMapOvr>
    <a:masterClrMapping/>
  </p:clrMapOvr>
</p:sldLayout>
</file>

<file path=ppt/slideLayouts/slideLayout1957.xml><?xml version="1.0" encoding="utf-8"?>
<p:sldLayout xmlns:a="http://schemas.openxmlformats.org/drawingml/2006/main" xmlns:r="http://schemas.openxmlformats.org/officeDocument/2006/relationships" xmlns:p="http://schemas.openxmlformats.org/presentationml/2006/main" userDrawn="1">
  <p:cSld name="21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1D460D46-B0D5-4132-AD8F-813461EA5BD1}" type="datetimeFigureOut">
              <a:rPr lang="zh-CN" altLang="en-US"/>
              <a:pPr>
                <a:defRPr/>
              </a:pPr>
              <a:t>2025/3/9</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001E04C3-982C-4A01-A444-B2D0CD51FADC}" type="slidenum">
              <a:rPr lang="zh-CN" altLang="en-US"/>
              <a:pPr>
                <a:defRPr/>
              </a:pPr>
              <a:t>‹#›</a:t>
            </a:fld>
            <a:endParaRPr lang="zh-CN" altLang="en-US"/>
          </a:p>
        </p:txBody>
      </p:sp>
    </p:spTree>
    <p:extLst>
      <p:ext uri="{BB962C8B-B14F-4D97-AF65-F5344CB8AC3E}">
        <p14:creationId xmlns:p14="http://schemas.microsoft.com/office/powerpoint/2010/main" val="3028245184"/>
      </p:ext>
    </p:extLst>
  </p:cSld>
  <p:clrMapOvr>
    <a:masterClrMapping/>
  </p:clrMapOvr>
</p:sldLayout>
</file>

<file path=ppt/slideLayouts/slideLayout1958.xml><?xml version="1.0" encoding="utf-8"?>
<p:sldLayout xmlns:a="http://schemas.openxmlformats.org/drawingml/2006/main" xmlns:r="http://schemas.openxmlformats.org/officeDocument/2006/relationships" xmlns:p="http://schemas.openxmlformats.org/presentationml/2006/main" preserve="1" userDrawn="1">
  <p:cSld name="8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78789386"/>
      </p:ext>
    </p:extLst>
  </p:cSld>
  <p:clrMapOvr>
    <a:masterClrMapping/>
  </p:clrMapOvr>
</p:sldLayout>
</file>

<file path=ppt/slideLayouts/slideLayout1959.xml><?xml version="1.0" encoding="utf-8"?>
<p:sldLayout xmlns:a="http://schemas.openxmlformats.org/drawingml/2006/main" xmlns:r="http://schemas.openxmlformats.org/officeDocument/2006/relationships" xmlns:p="http://schemas.openxmlformats.org/presentationml/2006/main" userDrawn="1">
  <p:cSld name="21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9BA8612B-1752-4BC5-A899-04E84A0BBC3C}" type="datetimeFigureOut">
              <a:rPr lang="zh-CN" altLang="en-US"/>
              <a:pPr>
                <a:defRPr/>
              </a:pPr>
              <a:t>2025/3/9</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0F8F55A5-3625-4D47-825D-3C297B1BD580}" type="slidenum">
              <a:rPr lang="zh-CN" altLang="en-US"/>
              <a:pPr>
                <a:defRPr/>
              </a:pPr>
              <a:t>‹#›</a:t>
            </a:fld>
            <a:endParaRPr lang="zh-CN" altLang="en-US"/>
          </a:p>
        </p:txBody>
      </p:sp>
    </p:spTree>
    <p:extLst>
      <p:ext uri="{BB962C8B-B14F-4D97-AF65-F5344CB8AC3E}">
        <p14:creationId xmlns:p14="http://schemas.microsoft.com/office/powerpoint/2010/main" val="3839582695"/>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userDrawn="1">
  <p:cSld name="9_标题和内容">
    <p:spTree>
      <p:nvGrpSpPr>
        <p:cNvPr id="1" name=""/>
        <p:cNvGrpSpPr/>
        <p:nvPr/>
      </p:nvGrpSpPr>
      <p:grpSpPr>
        <a:xfrm>
          <a:off x="0" y="0"/>
          <a:ext cx="0" cy="0"/>
          <a:chOff x="0" y="0"/>
          <a:chExt cx="0" cy="0"/>
        </a:xfrm>
      </p:grpSpPr>
      <p:sp>
        <p:nvSpPr>
          <p:cNvPr id="2" name="日期占位符 3">
            <a:extLst>
              <a:ext uri="{FF2B5EF4-FFF2-40B4-BE49-F238E27FC236}">
                <a16:creationId xmlns="" xmlns:a16="http://schemas.microsoft.com/office/drawing/2014/main" id="{32DA043D-39A3-4437-8A68-D8ABB9645D5B}"/>
              </a:ext>
            </a:extLst>
          </p:cNvPr>
          <p:cNvSpPr>
            <a:spLocks noGrp="1"/>
          </p:cNvSpPr>
          <p:nvPr>
            <p:ph type="dt" sz="half" idx="10"/>
          </p:nvPr>
        </p:nvSpPr>
        <p:spPr>
          <a:xfrm>
            <a:off x="7205133" y="6041363"/>
            <a:ext cx="911939" cy="365125"/>
          </a:xfrm>
          <a:prstGeom prst="rect">
            <a:avLst/>
          </a:prstGeom>
        </p:spPr>
        <p:txBody>
          <a:bodyPr/>
          <a:lstStyle>
            <a:lvl1pPr>
              <a:defRPr/>
            </a:lvl1pPr>
          </a:lstStyle>
          <a:p>
            <a:pPr defTabSz="1218072" eaLnBrk="0" fontAlgn="base" hangingPunct="0">
              <a:spcBef>
                <a:spcPct val="0"/>
              </a:spcBef>
              <a:spcAft>
                <a:spcPct val="0"/>
              </a:spcAft>
              <a:defRPr/>
            </a:pPr>
            <a:fld id="{2BCC7A12-A6F8-4B29-B1F6-EFE54D85C9A3}" type="datetimeFigureOut">
              <a:rPr lang="zh-CN" altLang="en-US" smtClean="0">
                <a:solidFill>
                  <a:prstClr val="black">
                    <a:tint val="75000"/>
                  </a:prstClr>
                </a:solidFill>
                <a:latin typeface="Arial" panose="020B0604020202020204" pitchFamily="34" charset="0"/>
                <a:cs typeface="Arial" panose="020B0604020202020204" pitchFamily="34" charset="0"/>
              </a:rPr>
              <a:pPr defTabSz="1218072" eaLnBrk="0" fontAlgn="base" hangingPunct="0">
                <a:spcBef>
                  <a:spcPct val="0"/>
                </a:spcBef>
                <a:spcAft>
                  <a:spcPct val="0"/>
                </a:spcAft>
                <a:defRPr/>
              </a:pPr>
              <a:t>2025/3/9</a:t>
            </a:fld>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3" name="页脚占位符 4">
            <a:extLst>
              <a:ext uri="{FF2B5EF4-FFF2-40B4-BE49-F238E27FC236}">
                <a16:creationId xmlns="" xmlns:a16="http://schemas.microsoft.com/office/drawing/2014/main" id="{6139AD28-9736-4858-A52B-9152D3F05EAC}"/>
              </a:ext>
            </a:extLst>
          </p:cNvPr>
          <p:cNvSpPr>
            <a:spLocks noGrp="1"/>
          </p:cNvSpPr>
          <p:nvPr>
            <p:ph type="ftr" sz="quarter" idx="11"/>
          </p:nvPr>
        </p:nvSpPr>
        <p:spPr>
          <a:xfrm>
            <a:off x="677335" y="6041363"/>
            <a:ext cx="6297612" cy="365125"/>
          </a:xfrm>
          <a:prstGeom prst="rect">
            <a:avLst/>
          </a:prstGeom>
        </p:spPr>
        <p:txBody>
          <a:bodyPr/>
          <a:lstStyle>
            <a:lvl1pPr>
              <a:defRPr/>
            </a:lvl1pPr>
          </a:lstStyle>
          <a:p>
            <a:pPr defTabSz="1218072" eaLnBrk="0" fontAlgn="base" hangingPunct="0">
              <a:spcBef>
                <a:spcPct val="0"/>
              </a:spcBef>
              <a:spcAft>
                <a:spcPct val="0"/>
              </a:spcAft>
              <a:defRPr/>
            </a:pPr>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4" name="灯片编号占位符 5">
            <a:extLst>
              <a:ext uri="{FF2B5EF4-FFF2-40B4-BE49-F238E27FC236}">
                <a16:creationId xmlns="" xmlns:a16="http://schemas.microsoft.com/office/drawing/2014/main" id="{5D814785-11A4-4636-9CF4-C38FD20D9094}"/>
              </a:ext>
            </a:extLst>
          </p:cNvPr>
          <p:cNvSpPr>
            <a:spLocks noGrp="1"/>
          </p:cNvSpPr>
          <p:nvPr>
            <p:ph type="sldNum" sz="quarter" idx="12"/>
          </p:nvPr>
        </p:nvSpPr>
        <p:spPr>
          <a:xfrm>
            <a:off x="8590664" y="6041363"/>
            <a:ext cx="683339" cy="365125"/>
          </a:xfrm>
          <a:prstGeom prst="rect">
            <a:avLst/>
          </a:prstGeom>
        </p:spPr>
        <p:txBody>
          <a:bodyPr/>
          <a:lstStyle>
            <a:lvl1pPr>
              <a:defRPr/>
            </a:lvl1pPr>
          </a:lstStyle>
          <a:p>
            <a:pPr defTabSz="1218072" eaLnBrk="0" fontAlgn="base" hangingPunct="0">
              <a:spcBef>
                <a:spcPct val="0"/>
              </a:spcBef>
              <a:spcAft>
                <a:spcPct val="0"/>
              </a:spcAft>
              <a:defRPr/>
            </a:pPr>
            <a:fld id="{18CB745E-AF92-4B82-9391-130056807CE7}" type="slidenum">
              <a:rPr lang="zh-CN" altLang="en-US" smtClean="0">
                <a:solidFill>
                  <a:srgbClr val="5FCBEF"/>
                </a:solidFill>
                <a:latin typeface="Arial" panose="020B0604020202020204" pitchFamily="34" charset="0"/>
                <a:cs typeface="Arial" panose="020B0604020202020204" pitchFamily="34" charset="0"/>
              </a:rPr>
              <a:pPr defTabSz="1218072" eaLnBrk="0" fontAlgn="base" hangingPunct="0">
                <a:spcBef>
                  <a:spcPct val="0"/>
                </a:spcBef>
                <a:spcAft>
                  <a:spcPct val="0"/>
                </a:spcAft>
                <a:defRPr/>
              </a:pPr>
              <a:t>‹#›</a:t>
            </a:fld>
            <a:endParaRPr lang="zh-CN" altLang="en-US">
              <a:solidFill>
                <a:srgbClr val="5FCBE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40230982"/>
      </p:ext>
    </p:extLst>
  </p:cSld>
  <p:clrMapOvr>
    <a:masterClrMapping/>
  </p:clrMapOvr>
  <p:transition spd="slow" advTm="3000">
    <p:random/>
  </p:transition>
</p:sldLayout>
</file>

<file path=ppt/slideLayouts/slideLayout1960.xml><?xml version="1.0" encoding="utf-8"?>
<p:sldLayout xmlns:a="http://schemas.openxmlformats.org/drawingml/2006/main" xmlns:r="http://schemas.openxmlformats.org/officeDocument/2006/relationships" xmlns:p="http://schemas.openxmlformats.org/presentationml/2006/main" preserve="1" userDrawn="1">
  <p:cSld name="8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234573354"/>
      </p:ext>
    </p:extLst>
  </p:cSld>
  <p:clrMapOvr>
    <a:masterClrMapping/>
  </p:clrMapOvr>
</p:sldLayout>
</file>

<file path=ppt/slideLayouts/slideLayout1961.xml><?xml version="1.0" encoding="utf-8"?>
<p:sldLayout xmlns:a="http://schemas.openxmlformats.org/drawingml/2006/main" xmlns:r="http://schemas.openxmlformats.org/officeDocument/2006/relationships" xmlns:p="http://schemas.openxmlformats.org/presentationml/2006/main" userDrawn="1">
  <p:cSld name="21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0774ED04-9A4D-4F58-89B4-8A0565C5482E}" type="datetimeFigureOut">
              <a:rPr lang="zh-CN" altLang="en-US"/>
              <a:pPr>
                <a:defRPr/>
              </a:pPr>
              <a:t>2025/3/9</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B0D1C31C-F7F5-4C6A-AAAE-B87954A02004}" type="slidenum">
              <a:rPr lang="zh-CN" altLang="en-US"/>
              <a:pPr>
                <a:defRPr/>
              </a:pPr>
              <a:t>‹#›</a:t>
            </a:fld>
            <a:endParaRPr lang="zh-CN" altLang="en-US"/>
          </a:p>
        </p:txBody>
      </p:sp>
    </p:spTree>
    <p:extLst>
      <p:ext uri="{BB962C8B-B14F-4D97-AF65-F5344CB8AC3E}">
        <p14:creationId xmlns:p14="http://schemas.microsoft.com/office/powerpoint/2010/main" val="207369305"/>
      </p:ext>
    </p:extLst>
  </p:cSld>
  <p:clrMapOvr>
    <a:masterClrMapping/>
  </p:clrMapOvr>
</p:sldLayout>
</file>

<file path=ppt/slideLayouts/slideLayout1962.xml><?xml version="1.0" encoding="utf-8"?>
<p:sldLayout xmlns:a="http://schemas.openxmlformats.org/drawingml/2006/main" xmlns:r="http://schemas.openxmlformats.org/officeDocument/2006/relationships" xmlns:p="http://schemas.openxmlformats.org/presentationml/2006/main" preserve="1" userDrawn="1">
  <p:cSld name="8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585421373"/>
      </p:ext>
    </p:extLst>
  </p:cSld>
  <p:clrMapOvr>
    <a:masterClrMapping/>
  </p:clrMapOvr>
</p:sldLayout>
</file>

<file path=ppt/slideLayouts/slideLayout1963.xml><?xml version="1.0" encoding="utf-8"?>
<p:sldLayout xmlns:a="http://schemas.openxmlformats.org/drawingml/2006/main" xmlns:r="http://schemas.openxmlformats.org/officeDocument/2006/relationships" xmlns:p="http://schemas.openxmlformats.org/presentationml/2006/main" userDrawn="1">
  <p:cSld name="21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BB37FBE6-EE01-4622-8875-2B5DE15A8039}" type="datetimeFigureOut">
              <a:rPr lang="zh-CN" altLang="en-US"/>
              <a:pPr>
                <a:defRPr/>
              </a:pPr>
              <a:t>2025/3/9</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9BAE2A17-A3A5-4E41-8788-DE56708CDC9A}" type="slidenum">
              <a:rPr lang="zh-CN" altLang="en-US"/>
              <a:pPr>
                <a:defRPr/>
              </a:pPr>
              <a:t>‹#›</a:t>
            </a:fld>
            <a:endParaRPr lang="zh-CN" altLang="en-US"/>
          </a:p>
        </p:txBody>
      </p:sp>
    </p:spTree>
    <p:extLst>
      <p:ext uri="{BB962C8B-B14F-4D97-AF65-F5344CB8AC3E}">
        <p14:creationId xmlns:p14="http://schemas.microsoft.com/office/powerpoint/2010/main" val="2208900664"/>
      </p:ext>
    </p:extLst>
  </p:cSld>
  <p:clrMapOvr>
    <a:masterClrMapping/>
  </p:clrMapOvr>
</p:sldLayout>
</file>

<file path=ppt/slideLayouts/slideLayout1964.xml><?xml version="1.0" encoding="utf-8"?>
<p:sldLayout xmlns:a="http://schemas.openxmlformats.org/drawingml/2006/main" xmlns:r="http://schemas.openxmlformats.org/officeDocument/2006/relationships" xmlns:p="http://schemas.openxmlformats.org/presentationml/2006/main" preserve="1" userDrawn="1">
  <p:cSld name="8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547070819"/>
      </p:ext>
    </p:extLst>
  </p:cSld>
  <p:clrMapOvr>
    <a:masterClrMapping/>
  </p:clrMapOvr>
</p:sldLayout>
</file>

<file path=ppt/slideLayouts/slideLayout1965.xml><?xml version="1.0" encoding="utf-8"?>
<p:sldLayout xmlns:a="http://schemas.openxmlformats.org/drawingml/2006/main" xmlns:r="http://schemas.openxmlformats.org/officeDocument/2006/relationships" xmlns:p="http://schemas.openxmlformats.org/presentationml/2006/main" userDrawn="1">
  <p:cSld name="21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1E799BA9-C7FD-4E54-8B5F-43A743A1BC4C}" type="datetimeFigureOut">
              <a:rPr lang="zh-CN" altLang="en-US"/>
              <a:pPr>
                <a:defRPr/>
              </a:pPr>
              <a:t>2025/3/9</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FC6EBAE5-6302-4B97-B4E9-AE8ECA6DDFB3}" type="slidenum">
              <a:rPr lang="zh-CN" altLang="en-US"/>
              <a:pPr>
                <a:defRPr/>
              </a:pPr>
              <a:t>‹#›</a:t>
            </a:fld>
            <a:endParaRPr lang="zh-CN" altLang="en-US"/>
          </a:p>
        </p:txBody>
      </p:sp>
    </p:spTree>
    <p:extLst>
      <p:ext uri="{BB962C8B-B14F-4D97-AF65-F5344CB8AC3E}">
        <p14:creationId xmlns:p14="http://schemas.microsoft.com/office/powerpoint/2010/main" val="2005215607"/>
      </p:ext>
    </p:extLst>
  </p:cSld>
  <p:clrMapOvr>
    <a:masterClrMapping/>
  </p:clrMapOvr>
</p:sldLayout>
</file>

<file path=ppt/slideLayouts/slideLayout1966.xml><?xml version="1.0" encoding="utf-8"?>
<p:sldLayout xmlns:a="http://schemas.openxmlformats.org/drawingml/2006/main" xmlns:r="http://schemas.openxmlformats.org/officeDocument/2006/relationships" xmlns:p="http://schemas.openxmlformats.org/presentationml/2006/main" preserve="1" userDrawn="1">
  <p:cSld name="8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734446726"/>
      </p:ext>
    </p:extLst>
  </p:cSld>
  <p:clrMapOvr>
    <a:masterClrMapping/>
  </p:clrMapOvr>
</p:sldLayout>
</file>

<file path=ppt/slideLayouts/slideLayout1967.xml><?xml version="1.0" encoding="utf-8"?>
<p:sldLayout xmlns:a="http://schemas.openxmlformats.org/drawingml/2006/main" xmlns:r="http://schemas.openxmlformats.org/officeDocument/2006/relationships" xmlns:p="http://schemas.openxmlformats.org/presentationml/2006/main" userDrawn="1">
  <p:cSld name="21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644EC6E1-C519-4DBB-81AA-AE32E6245E22}" type="datetimeFigureOut">
              <a:rPr lang="zh-CN" altLang="en-US">
                <a:solidFill>
                  <a:srgbClr val="5F5F5F"/>
                </a:solidFill>
              </a:rPr>
              <a:pPr>
                <a:defRPr/>
              </a:pPr>
              <a:t>2025/3/9</a:t>
            </a:fld>
            <a:endParaRPr lang="zh-CN" altLang="en-US">
              <a:solidFill>
                <a:srgbClr val="5F5F5F"/>
              </a:solidFill>
            </a:endParaRPr>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zh-CN" altLang="en-US">
              <a:solidFill>
                <a:srgbClr val="5F5F5F"/>
              </a:solidFill>
            </a:endParaRPr>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50CE6E8A-E724-4305-BC68-4C5C9379D97B}" type="slidenum">
              <a:rPr lang="zh-CN" altLang="en-US">
                <a:solidFill>
                  <a:srgbClr val="5F5F5F"/>
                </a:solidFill>
              </a:rPr>
              <a:pPr>
                <a:defRPr/>
              </a:pPr>
              <a:t>‹#›</a:t>
            </a:fld>
            <a:endParaRPr lang="zh-CN" altLang="en-US">
              <a:solidFill>
                <a:srgbClr val="5F5F5F"/>
              </a:solidFill>
            </a:endParaRPr>
          </a:p>
        </p:txBody>
      </p:sp>
    </p:spTree>
    <p:extLst>
      <p:ext uri="{BB962C8B-B14F-4D97-AF65-F5344CB8AC3E}">
        <p14:creationId xmlns:p14="http://schemas.microsoft.com/office/powerpoint/2010/main" val="1087644948"/>
      </p:ext>
    </p:extLst>
  </p:cSld>
  <p:clrMapOvr>
    <a:masterClrMapping/>
  </p:clrMapOvr>
</p:sldLayout>
</file>

<file path=ppt/slideLayouts/slideLayout1968.xml><?xml version="1.0" encoding="utf-8"?>
<p:sldLayout xmlns:a="http://schemas.openxmlformats.org/drawingml/2006/main" xmlns:r="http://schemas.openxmlformats.org/officeDocument/2006/relationships" xmlns:p="http://schemas.openxmlformats.org/presentationml/2006/main" userDrawn="1">
  <p:cSld name="21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mn-cs"/>
              </a:defRPr>
            </a:lvl1pPr>
          </a:lstStyle>
          <a:p>
            <a:pPr>
              <a:defRPr/>
            </a:pPr>
            <a:fld id="{7C80CA46-1D22-462F-922F-367BD8090FC2}" type="datetimeFigureOut">
              <a:rPr lang="zh-CN" altLang="en-US"/>
              <a:pPr>
                <a:defRPr/>
              </a:pPr>
              <a:t>2025/3/9</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mn-cs"/>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mn-cs"/>
              </a:defRPr>
            </a:lvl1pPr>
          </a:lstStyle>
          <a:p>
            <a:pPr>
              <a:defRPr/>
            </a:pPr>
            <a:fld id="{9220B2E4-E6C1-4709-8A7F-068D425CE2F3}" type="slidenum">
              <a:rPr lang="zh-CN" altLang="en-US"/>
              <a:pPr>
                <a:defRPr/>
              </a:pPr>
              <a:t>‹#›</a:t>
            </a:fld>
            <a:endParaRPr lang="zh-CN" altLang="en-US"/>
          </a:p>
        </p:txBody>
      </p:sp>
    </p:spTree>
    <p:extLst>
      <p:ext uri="{BB962C8B-B14F-4D97-AF65-F5344CB8AC3E}">
        <p14:creationId xmlns:p14="http://schemas.microsoft.com/office/powerpoint/2010/main" val="675446467"/>
      </p:ext>
    </p:extLst>
  </p:cSld>
  <p:clrMapOvr>
    <a:masterClrMapping/>
  </p:clrMapOvr>
</p:sldLayout>
</file>

<file path=ppt/slideLayouts/slideLayout1969.xml><?xml version="1.0" encoding="utf-8"?>
<p:sldLayout xmlns:a="http://schemas.openxmlformats.org/drawingml/2006/main" xmlns:r="http://schemas.openxmlformats.org/officeDocument/2006/relationships" xmlns:p="http://schemas.openxmlformats.org/presentationml/2006/main" preserve="1" userDrawn="1">
  <p:cSld name="16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17642592"/>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userDrawn="1">
  <p:cSld name="2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84470225"/>
      </p:ext>
    </p:extLst>
  </p:cSld>
  <p:clrMapOvr>
    <a:masterClrMapping/>
  </p:clrMapOvr>
</p:sldLayout>
</file>

<file path=ppt/slideLayouts/slideLayout1970.xml><?xml version="1.0" encoding="utf-8"?>
<p:sldLayout xmlns:a="http://schemas.openxmlformats.org/drawingml/2006/main" xmlns:r="http://schemas.openxmlformats.org/officeDocument/2006/relationships" xmlns:p="http://schemas.openxmlformats.org/presentationml/2006/main" preserve="1" userDrawn="1">
  <p:cSld name="30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36218537"/>
      </p:ext>
    </p:extLst>
  </p:cSld>
  <p:clrMapOvr>
    <a:masterClrMapping/>
  </p:clrMapOvr>
</p:sldLayout>
</file>

<file path=ppt/slideLayouts/slideLayout1971.xml><?xml version="1.0" encoding="utf-8"?>
<p:sldLayout xmlns:a="http://schemas.openxmlformats.org/drawingml/2006/main" xmlns:r="http://schemas.openxmlformats.org/officeDocument/2006/relationships" xmlns:p="http://schemas.openxmlformats.org/presentationml/2006/main" preserve="1" userDrawn="1">
  <p:cSld name="16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19672261"/>
      </p:ext>
    </p:extLst>
  </p:cSld>
  <p:clrMapOvr>
    <a:masterClrMapping/>
  </p:clrMapOvr>
</p:sldLayout>
</file>

<file path=ppt/slideLayouts/slideLayout1972.xml><?xml version="1.0" encoding="utf-8"?>
<p:sldLayout xmlns:a="http://schemas.openxmlformats.org/drawingml/2006/main" xmlns:r="http://schemas.openxmlformats.org/officeDocument/2006/relationships" xmlns:p="http://schemas.openxmlformats.org/presentationml/2006/main" userDrawn="1">
  <p:cSld name="21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F3454FFD-B089-4CE3-A8DA-EF486325D05D}" type="datetimeFigureOut">
              <a:rPr lang="zh-CN" altLang="en-US"/>
              <a:pPr>
                <a:defRPr/>
              </a:pPr>
              <a:t>2025/3/9</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D04EE65B-E6C4-4E6E-9F1A-3BD6FA8AB0CE}" type="slidenum">
              <a:rPr lang="zh-CN" altLang="en-US"/>
              <a:pPr>
                <a:defRPr/>
              </a:pPr>
              <a:t>‹#›</a:t>
            </a:fld>
            <a:endParaRPr lang="zh-CN" altLang="en-US"/>
          </a:p>
        </p:txBody>
      </p:sp>
    </p:spTree>
    <p:extLst>
      <p:ext uri="{BB962C8B-B14F-4D97-AF65-F5344CB8AC3E}">
        <p14:creationId xmlns:p14="http://schemas.microsoft.com/office/powerpoint/2010/main" val="3762734403"/>
      </p:ext>
    </p:extLst>
  </p:cSld>
  <p:clrMapOvr>
    <a:masterClrMapping/>
  </p:clrMapOvr>
</p:sldLayout>
</file>

<file path=ppt/slideLayouts/slideLayout1973.xml><?xml version="1.0" encoding="utf-8"?>
<p:sldLayout xmlns:a="http://schemas.openxmlformats.org/drawingml/2006/main" xmlns:r="http://schemas.openxmlformats.org/officeDocument/2006/relationships" xmlns:p="http://schemas.openxmlformats.org/presentationml/2006/main" userDrawn="1">
  <p:cSld name="22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2CB60C95-F0FB-4A4C-97A2-4B7D26577555}" type="datetimeFigureOut">
              <a:rPr lang="zh-CN" altLang="en-US"/>
              <a:pPr>
                <a:defRPr/>
              </a:pPr>
              <a:t>2025/3/9</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B456159D-9635-46A2-BFDC-CF1E90E64D52}" type="slidenum">
              <a:rPr lang="zh-CN" altLang="en-US"/>
              <a:pPr>
                <a:defRPr/>
              </a:pPr>
              <a:t>‹#›</a:t>
            </a:fld>
            <a:endParaRPr lang="zh-CN" altLang="en-US"/>
          </a:p>
        </p:txBody>
      </p:sp>
    </p:spTree>
    <p:extLst>
      <p:ext uri="{BB962C8B-B14F-4D97-AF65-F5344CB8AC3E}">
        <p14:creationId xmlns:p14="http://schemas.microsoft.com/office/powerpoint/2010/main" val="1137890895"/>
      </p:ext>
    </p:extLst>
  </p:cSld>
  <p:clrMapOvr>
    <a:masterClrMapping/>
  </p:clrMapOvr>
</p:sldLayout>
</file>

<file path=ppt/slideLayouts/slideLayout1974.xml><?xml version="1.0" encoding="utf-8"?>
<p:sldLayout xmlns:a="http://schemas.openxmlformats.org/drawingml/2006/main" xmlns:r="http://schemas.openxmlformats.org/officeDocument/2006/relationships" xmlns:p="http://schemas.openxmlformats.org/presentationml/2006/main" userDrawn="1">
  <p:cSld name="3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4155113035"/>
      </p:ext>
    </p:extLst>
  </p:cSld>
  <p:clrMapOvr>
    <a:masterClrMapping/>
  </p:clrMapOvr>
  <p:transition spd="slow" advClick="0" advTm="0">
    <p:random/>
  </p:transition>
</p:sldLayout>
</file>

<file path=ppt/slideLayouts/slideLayout1975.xml><?xml version="1.0" encoding="utf-8"?>
<p:sldLayout xmlns:a="http://schemas.openxmlformats.org/drawingml/2006/main" xmlns:r="http://schemas.openxmlformats.org/officeDocument/2006/relationships" xmlns:p="http://schemas.openxmlformats.org/presentationml/2006/main" userDrawn="1">
  <p:cSld name="22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87805AC1-D4A9-4F68-86E2-6E97848130C7}" type="datetimeFigureOut">
              <a:rPr lang="zh-CN" altLang="en-US"/>
              <a:pPr>
                <a:defRPr/>
              </a:pPr>
              <a:t>2025/3/9</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355443B7-D7C5-44C2-9C7C-5E40BAA06C09}" type="slidenum">
              <a:rPr lang="zh-CN" altLang="en-US"/>
              <a:pPr>
                <a:defRPr/>
              </a:pPr>
              <a:t>‹#›</a:t>
            </a:fld>
            <a:endParaRPr lang="zh-CN" altLang="en-US"/>
          </a:p>
        </p:txBody>
      </p:sp>
    </p:spTree>
    <p:extLst>
      <p:ext uri="{BB962C8B-B14F-4D97-AF65-F5344CB8AC3E}">
        <p14:creationId xmlns:p14="http://schemas.microsoft.com/office/powerpoint/2010/main" val="255511144"/>
      </p:ext>
    </p:extLst>
  </p:cSld>
  <p:clrMapOvr>
    <a:masterClrMapping/>
  </p:clrMapOvr>
</p:sldLayout>
</file>

<file path=ppt/slideLayouts/slideLayout1976.xml><?xml version="1.0" encoding="utf-8"?>
<p:sldLayout xmlns:a="http://schemas.openxmlformats.org/drawingml/2006/main" xmlns:r="http://schemas.openxmlformats.org/officeDocument/2006/relationships" xmlns:p="http://schemas.openxmlformats.org/presentationml/2006/main" userDrawn="1">
  <p:cSld name="32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79301680"/>
      </p:ext>
    </p:extLst>
  </p:cSld>
  <p:clrMapOvr>
    <a:masterClrMapping/>
  </p:clrMapOvr>
  <p:transition spd="slow" advTm="3000"/>
</p:sldLayout>
</file>

<file path=ppt/slideLayouts/slideLayout1977.xml><?xml version="1.0" encoding="utf-8"?>
<p:sldLayout xmlns:a="http://schemas.openxmlformats.org/drawingml/2006/main" xmlns:r="http://schemas.openxmlformats.org/officeDocument/2006/relationships" xmlns:p="http://schemas.openxmlformats.org/presentationml/2006/main" userDrawn="1">
  <p:cSld name="33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77785100"/>
      </p:ext>
    </p:extLst>
  </p:cSld>
  <p:clrMapOvr>
    <a:masterClrMapping/>
  </p:clrMapOvr>
  <p:transition spd="slow" advTm="3000"/>
</p:sldLayout>
</file>

<file path=ppt/slideLayouts/slideLayout1978.xml><?xml version="1.0" encoding="utf-8"?>
<p:sldLayout xmlns:a="http://schemas.openxmlformats.org/drawingml/2006/main" xmlns:r="http://schemas.openxmlformats.org/officeDocument/2006/relationships" xmlns:p="http://schemas.openxmlformats.org/presentationml/2006/main" userDrawn="1">
  <p:cSld name="34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35863670"/>
      </p:ext>
    </p:extLst>
  </p:cSld>
  <p:clrMapOvr>
    <a:masterClrMapping/>
  </p:clrMapOvr>
  <p:transition spd="slow" advTm="3000"/>
</p:sldLayout>
</file>

<file path=ppt/slideLayouts/slideLayout1979.xml><?xml version="1.0" encoding="utf-8"?>
<p:sldLayout xmlns:a="http://schemas.openxmlformats.org/drawingml/2006/main" xmlns:r="http://schemas.openxmlformats.org/officeDocument/2006/relationships" xmlns:p="http://schemas.openxmlformats.org/presentationml/2006/main" userDrawn="1">
  <p:cSld name="35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75433019"/>
      </p:ext>
    </p:extLst>
  </p:cSld>
  <p:clrMapOvr>
    <a:masterClrMapping/>
  </p:clrMapOvr>
  <p:transition spd="slow" advTm="3000"/>
</p:sldLayout>
</file>

<file path=ppt/slideLayouts/slideLayout198.xml><?xml version="1.0" encoding="utf-8"?>
<p:sldLayout xmlns:a="http://schemas.openxmlformats.org/drawingml/2006/main" xmlns:r="http://schemas.openxmlformats.org/officeDocument/2006/relationships" xmlns:p="http://schemas.openxmlformats.org/presentationml/2006/main" userDrawn="1">
  <p:cSld name="2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79289663"/>
      </p:ext>
    </p:extLst>
  </p:cSld>
  <p:clrMapOvr>
    <a:masterClrMapping/>
  </p:clrMapOvr>
</p:sldLayout>
</file>

<file path=ppt/slideLayouts/slideLayout1980.xml><?xml version="1.0" encoding="utf-8"?>
<p:sldLayout xmlns:a="http://schemas.openxmlformats.org/drawingml/2006/main" xmlns:r="http://schemas.openxmlformats.org/officeDocument/2006/relationships" xmlns:p="http://schemas.openxmlformats.org/presentationml/2006/main" userDrawn="1">
  <p:cSld name="22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a:defRPr>
                <a:solidFill>
                  <a:prstClr val="black">
                    <a:tint val="75000"/>
                  </a:prstClr>
                </a:solidFill>
              </a:defRPr>
            </a:lvl1pPr>
          </a:lstStyle>
          <a:p>
            <a:pPr defTabSz="914400">
              <a:defRPr/>
            </a:pPr>
            <a:fld id="{4CDA8070-059C-4F3C-A068-86AFC34CA4B4}" type="datetimeFigureOut">
              <a:rPr lang="zh-CN" altLang="en-US"/>
              <a:pPr defTabSz="914400">
                <a:defRPr/>
              </a:pPr>
              <a:t>2025/3/9</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a:defRPr>
                <a:solidFill>
                  <a:prstClr val="black">
                    <a:tint val="75000"/>
                  </a:prstClr>
                </a:solidFill>
              </a:defRPr>
            </a:lvl1pPr>
          </a:lstStyle>
          <a:p>
            <a:pPr defTabSz="914400">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a:defRPr>
                <a:solidFill>
                  <a:prstClr val="black">
                    <a:tint val="75000"/>
                  </a:prstClr>
                </a:solidFill>
              </a:defRPr>
            </a:lvl1pPr>
          </a:lstStyle>
          <a:p>
            <a:pPr defTabSz="914400">
              <a:defRPr/>
            </a:pPr>
            <a:fld id="{C9DE14A8-2A1F-4869-96E5-E9F882D10420}" type="slidenum">
              <a:rPr lang="zh-CN" altLang="en-US"/>
              <a:pPr defTabSz="914400">
                <a:defRPr/>
              </a:pPr>
              <a:t>‹#›</a:t>
            </a:fld>
            <a:endParaRPr lang="zh-CN" altLang="en-US"/>
          </a:p>
        </p:txBody>
      </p:sp>
    </p:spTree>
    <p:extLst>
      <p:ext uri="{BB962C8B-B14F-4D97-AF65-F5344CB8AC3E}">
        <p14:creationId xmlns:p14="http://schemas.microsoft.com/office/powerpoint/2010/main" val="980557321"/>
      </p:ext>
    </p:extLst>
  </p:cSld>
  <p:clrMapOvr>
    <a:masterClrMapping/>
  </p:clrMapOvr>
</p:sldLayout>
</file>

<file path=ppt/slideLayouts/slideLayout1981.xml><?xml version="1.0" encoding="utf-8"?>
<p:sldLayout xmlns:a="http://schemas.openxmlformats.org/drawingml/2006/main" xmlns:r="http://schemas.openxmlformats.org/officeDocument/2006/relationships" xmlns:p="http://schemas.openxmlformats.org/presentationml/2006/main" userDrawn="1">
  <p:cSld name="36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95394956"/>
      </p:ext>
    </p:extLst>
  </p:cSld>
  <p:clrMapOvr>
    <a:masterClrMapping/>
  </p:clrMapOvr>
  <p:transition spd="slow" advTm="3000"/>
</p:sldLayout>
</file>

<file path=ppt/slideLayouts/slideLayout1982.xml><?xml version="1.0" encoding="utf-8"?>
<p:sldLayout xmlns:a="http://schemas.openxmlformats.org/drawingml/2006/main" xmlns:r="http://schemas.openxmlformats.org/officeDocument/2006/relationships" xmlns:p="http://schemas.openxmlformats.org/presentationml/2006/main" userDrawn="1">
  <p:cSld name="37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06936110"/>
      </p:ext>
    </p:extLst>
  </p:cSld>
  <p:clrMapOvr>
    <a:masterClrMapping/>
  </p:clrMapOvr>
  <p:transition spd="slow" advTm="3000"/>
</p:sldLayout>
</file>

<file path=ppt/slideLayouts/slideLayout1983.xml><?xml version="1.0" encoding="utf-8"?>
<p:sldLayout xmlns:a="http://schemas.openxmlformats.org/drawingml/2006/main" xmlns:r="http://schemas.openxmlformats.org/officeDocument/2006/relationships" xmlns:p="http://schemas.openxmlformats.org/presentationml/2006/main" userDrawn="1">
  <p:cSld name="38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62917660"/>
      </p:ext>
    </p:extLst>
  </p:cSld>
  <p:clrMapOvr>
    <a:masterClrMapping/>
  </p:clrMapOvr>
  <p:transition spd="slow" advTm="3000"/>
</p:sldLayout>
</file>

<file path=ppt/slideLayouts/slideLayout1984.xml><?xml version="1.0" encoding="utf-8"?>
<p:sldLayout xmlns:a="http://schemas.openxmlformats.org/drawingml/2006/main" xmlns:r="http://schemas.openxmlformats.org/officeDocument/2006/relationships" xmlns:p="http://schemas.openxmlformats.org/presentationml/2006/main" userDrawn="1">
  <p:cSld name="22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a:defRPr>
                <a:solidFill>
                  <a:prstClr val="black">
                    <a:tint val="75000"/>
                  </a:prstClr>
                </a:solidFill>
              </a:defRPr>
            </a:lvl1pPr>
          </a:lstStyle>
          <a:p>
            <a:pPr defTabSz="914400">
              <a:defRPr/>
            </a:pPr>
            <a:fld id="{56E7164F-3667-412E-A5C0-643EAB470707}" type="datetimeFigureOut">
              <a:rPr lang="zh-CN" altLang="en-US"/>
              <a:pPr defTabSz="914400">
                <a:defRPr/>
              </a:pPr>
              <a:t>2025/3/9</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a:defRPr>
                <a:solidFill>
                  <a:prstClr val="black">
                    <a:tint val="75000"/>
                  </a:prstClr>
                </a:solidFill>
              </a:defRPr>
            </a:lvl1pPr>
          </a:lstStyle>
          <a:p>
            <a:pPr defTabSz="914400">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a:defRPr>
                <a:solidFill>
                  <a:prstClr val="black">
                    <a:tint val="75000"/>
                  </a:prstClr>
                </a:solidFill>
              </a:defRPr>
            </a:lvl1pPr>
          </a:lstStyle>
          <a:p>
            <a:pPr defTabSz="914400">
              <a:defRPr/>
            </a:pPr>
            <a:fld id="{C1D2C381-12BF-42B5-89B7-5B6399C4A878}" type="slidenum">
              <a:rPr lang="zh-CN" altLang="en-US"/>
              <a:pPr defTabSz="914400">
                <a:defRPr/>
              </a:pPr>
              <a:t>‹#›</a:t>
            </a:fld>
            <a:endParaRPr lang="zh-CN" altLang="en-US"/>
          </a:p>
        </p:txBody>
      </p:sp>
    </p:spTree>
    <p:extLst>
      <p:ext uri="{BB962C8B-B14F-4D97-AF65-F5344CB8AC3E}">
        <p14:creationId xmlns:p14="http://schemas.microsoft.com/office/powerpoint/2010/main" val="2549950292"/>
      </p:ext>
    </p:extLst>
  </p:cSld>
  <p:clrMapOvr>
    <a:masterClrMapping/>
  </p:clrMapOvr>
</p:sldLayout>
</file>

<file path=ppt/slideLayouts/slideLayout1985.xml><?xml version="1.0" encoding="utf-8"?>
<p:sldLayout xmlns:a="http://schemas.openxmlformats.org/drawingml/2006/main" xmlns:r="http://schemas.openxmlformats.org/officeDocument/2006/relationships" xmlns:p="http://schemas.openxmlformats.org/presentationml/2006/main" userDrawn="1">
  <p:cSld name="39_标题和内容">
    <p:spTree>
      <p:nvGrpSpPr>
        <p:cNvPr id="1" name=""/>
        <p:cNvGrpSpPr/>
        <p:nvPr/>
      </p:nvGrpSpPr>
      <p:grpSpPr>
        <a:xfrm>
          <a:off x="0" y="0"/>
          <a:ext cx="0" cy="0"/>
          <a:chOff x="0" y="0"/>
          <a:chExt cx="0" cy="0"/>
        </a:xfrm>
      </p:grpSpPr>
      <p:sp>
        <p:nvSpPr>
          <p:cNvPr id="2" name="日期占位符 3">
            <a:extLst>
              <a:ext uri="{FF2B5EF4-FFF2-40B4-BE49-F238E27FC236}"/>
            </a:extLst>
          </p:cNvPr>
          <p:cNvSpPr>
            <a:spLocks noGrp="1"/>
          </p:cNvSpPr>
          <p:nvPr>
            <p:ph type="dt" sz="half" idx="10"/>
          </p:nvPr>
        </p:nvSpPr>
        <p:spPr>
          <a:xfrm>
            <a:off x="10361613" y="6130925"/>
            <a:ext cx="1146175" cy="369888"/>
          </a:xfrm>
          <a:prstGeom prst="rect">
            <a:avLst/>
          </a:prstGeom>
        </p:spPr>
        <p:txBody>
          <a:bodyPr/>
          <a:lstStyle>
            <a:lvl1pPr>
              <a:defRPr>
                <a:solidFill>
                  <a:prstClr val="black">
                    <a:tint val="75000"/>
                  </a:prstClr>
                </a:solidFill>
              </a:defRPr>
            </a:lvl1pPr>
          </a:lstStyle>
          <a:p>
            <a:pPr defTabSz="914400">
              <a:defRPr/>
            </a:pPr>
            <a:fld id="{41DA6BB8-AF5A-4B91-AFE1-D93F861760A2}" type="datetimeFigureOut">
              <a:rPr lang="zh-CN" altLang="en-US"/>
              <a:pPr defTabSz="914400">
                <a:defRPr/>
              </a:pPr>
              <a:t>2025/3/9</a:t>
            </a:fld>
            <a:endParaRPr lang="zh-CN" altLang="en-US"/>
          </a:p>
        </p:txBody>
      </p:sp>
      <p:sp>
        <p:nvSpPr>
          <p:cNvPr id="3" name="页脚占位符 4">
            <a:extLst>
              <a:ext uri="{FF2B5EF4-FFF2-40B4-BE49-F238E27FC236}"/>
            </a:extLst>
          </p:cNvPr>
          <p:cNvSpPr>
            <a:spLocks noGrp="1"/>
          </p:cNvSpPr>
          <p:nvPr>
            <p:ph type="ftr" sz="quarter" idx="11"/>
          </p:nvPr>
        </p:nvSpPr>
        <p:spPr>
          <a:xfrm>
            <a:off x="2589213" y="6135688"/>
            <a:ext cx="7620000" cy="365125"/>
          </a:xfrm>
          <a:prstGeom prst="rect">
            <a:avLst/>
          </a:prstGeom>
        </p:spPr>
        <p:txBody>
          <a:bodyPr/>
          <a:lstStyle>
            <a:lvl1pPr>
              <a:defRPr>
                <a:solidFill>
                  <a:prstClr val="black">
                    <a:tint val="75000"/>
                  </a:prstClr>
                </a:solidFill>
              </a:defRPr>
            </a:lvl1pPr>
          </a:lstStyle>
          <a:p>
            <a:pPr defTabSz="914400">
              <a:defRPr/>
            </a:pPr>
            <a:endParaRPr lang="zh-CN" altLang="en-US"/>
          </a:p>
        </p:txBody>
      </p:sp>
      <p:sp>
        <p:nvSpPr>
          <p:cNvPr id="4" name="灯片编号占位符 5">
            <a:extLst>
              <a:ext uri="{FF2B5EF4-FFF2-40B4-BE49-F238E27FC236}"/>
            </a:extLst>
          </p:cNvPr>
          <p:cNvSpPr>
            <a:spLocks noGrp="1"/>
          </p:cNvSpPr>
          <p:nvPr>
            <p:ph type="sldNum" sz="quarter" idx="12"/>
          </p:nvPr>
        </p:nvSpPr>
        <p:spPr>
          <a:xfrm>
            <a:off x="531813" y="787400"/>
            <a:ext cx="779462" cy="365125"/>
          </a:xfrm>
          <a:prstGeom prst="rect">
            <a:avLst/>
          </a:prstGeom>
        </p:spPr>
        <p:txBody>
          <a:bodyPr/>
          <a:lstStyle>
            <a:lvl1pPr>
              <a:defRPr>
                <a:solidFill>
                  <a:srgbClr val="5FCBEF"/>
                </a:solidFill>
              </a:defRPr>
            </a:lvl1pPr>
          </a:lstStyle>
          <a:p>
            <a:pPr defTabSz="914400">
              <a:defRPr/>
            </a:pPr>
            <a:fld id="{8CFEF501-16EE-4871-A301-9904672EADFD}" type="slidenum">
              <a:rPr lang="zh-CN" altLang="en-US"/>
              <a:pPr defTabSz="914400">
                <a:defRPr/>
              </a:pPr>
              <a:t>‹#›</a:t>
            </a:fld>
            <a:endParaRPr lang="zh-CN" altLang="en-US"/>
          </a:p>
        </p:txBody>
      </p:sp>
    </p:spTree>
    <p:extLst>
      <p:ext uri="{BB962C8B-B14F-4D97-AF65-F5344CB8AC3E}">
        <p14:creationId xmlns:p14="http://schemas.microsoft.com/office/powerpoint/2010/main" val="1899035788"/>
      </p:ext>
    </p:extLst>
  </p:cSld>
  <p:clrMapOvr>
    <a:masterClrMapping/>
  </p:clrMapOvr>
  <p:transition spd="slow" advTm="3000">
    <p:random/>
  </p:transition>
</p:sldLayout>
</file>

<file path=ppt/slideLayouts/slideLayout1986.xml><?xml version="1.0" encoding="utf-8"?>
<p:sldLayout xmlns:a="http://schemas.openxmlformats.org/drawingml/2006/main" xmlns:r="http://schemas.openxmlformats.org/officeDocument/2006/relationships" xmlns:p="http://schemas.openxmlformats.org/presentationml/2006/main" userDrawn="1">
  <p:cSld name="10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93279983"/>
      </p:ext>
    </p:extLst>
  </p:cSld>
  <p:clrMapOvr>
    <a:masterClrMapping/>
  </p:clrMapOvr>
</p:sldLayout>
</file>

<file path=ppt/slideLayouts/slideLayout1987.xml><?xml version="1.0" encoding="utf-8"?>
<p:sldLayout xmlns:a="http://schemas.openxmlformats.org/drawingml/2006/main" xmlns:r="http://schemas.openxmlformats.org/officeDocument/2006/relationships" xmlns:p="http://schemas.openxmlformats.org/presentationml/2006/main" userDrawn="1">
  <p:cSld name="10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94204415"/>
      </p:ext>
    </p:extLst>
  </p:cSld>
  <p:clrMapOvr>
    <a:masterClrMapping/>
  </p:clrMapOvr>
</p:sldLayout>
</file>

<file path=ppt/slideLayouts/slideLayout1988.xml><?xml version="1.0" encoding="utf-8"?>
<p:sldLayout xmlns:a="http://schemas.openxmlformats.org/drawingml/2006/main" xmlns:r="http://schemas.openxmlformats.org/officeDocument/2006/relationships" xmlns:p="http://schemas.openxmlformats.org/presentationml/2006/main" userDrawn="1">
  <p:cSld name="11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583520649"/>
      </p:ext>
    </p:extLst>
  </p:cSld>
  <p:clrMapOvr>
    <a:masterClrMapping/>
  </p:clrMapOvr>
</p:sldLayout>
</file>

<file path=ppt/slideLayouts/slideLayout1989.xml><?xml version="1.0" encoding="utf-8"?>
<p:sldLayout xmlns:a="http://schemas.openxmlformats.org/drawingml/2006/main" xmlns:r="http://schemas.openxmlformats.org/officeDocument/2006/relationships" xmlns:p="http://schemas.openxmlformats.org/presentationml/2006/main" userDrawn="1">
  <p:cSld name="11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5955302"/>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userDrawn="1">
  <p:cSld name="2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3204883"/>
      </p:ext>
    </p:extLst>
  </p:cSld>
  <p:clrMapOvr>
    <a:masterClrMapping/>
  </p:clrMapOvr>
</p:sldLayout>
</file>

<file path=ppt/slideLayouts/slideLayout1990.xml><?xml version="1.0" encoding="utf-8"?>
<p:sldLayout xmlns:a="http://schemas.openxmlformats.org/drawingml/2006/main" xmlns:r="http://schemas.openxmlformats.org/officeDocument/2006/relationships" xmlns:p="http://schemas.openxmlformats.org/presentationml/2006/main" userDrawn="1">
  <p:cSld name="11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96428076"/>
      </p:ext>
    </p:extLst>
  </p:cSld>
  <p:clrMapOvr>
    <a:masterClrMapping/>
  </p:clrMapOvr>
</p:sldLayout>
</file>

<file path=ppt/slideLayouts/slideLayout1991.xml><?xml version="1.0" encoding="utf-8"?>
<p:sldLayout xmlns:a="http://schemas.openxmlformats.org/drawingml/2006/main" xmlns:r="http://schemas.openxmlformats.org/officeDocument/2006/relationships" xmlns:p="http://schemas.openxmlformats.org/presentationml/2006/main" userDrawn="1">
  <p:cSld name="11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144254893"/>
      </p:ext>
    </p:extLst>
  </p:cSld>
  <p:clrMapOvr>
    <a:masterClrMapping/>
  </p:clrMapOvr>
</p:sldLayout>
</file>

<file path=ppt/slideLayouts/slideLayout1992.xml><?xml version="1.0" encoding="utf-8"?>
<p:sldLayout xmlns:a="http://schemas.openxmlformats.org/drawingml/2006/main" xmlns:r="http://schemas.openxmlformats.org/officeDocument/2006/relationships" xmlns:p="http://schemas.openxmlformats.org/presentationml/2006/main" userDrawn="1">
  <p:cSld name="11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45107571"/>
      </p:ext>
    </p:extLst>
  </p:cSld>
  <p:clrMapOvr>
    <a:masterClrMapping/>
  </p:clrMapOvr>
</p:sldLayout>
</file>

<file path=ppt/slideLayouts/slideLayout1993.xml><?xml version="1.0" encoding="utf-8"?>
<p:sldLayout xmlns:a="http://schemas.openxmlformats.org/drawingml/2006/main" xmlns:r="http://schemas.openxmlformats.org/officeDocument/2006/relationships" xmlns:p="http://schemas.openxmlformats.org/presentationml/2006/main" userDrawn="1">
  <p:cSld name="11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21325530"/>
      </p:ext>
    </p:extLst>
  </p:cSld>
  <p:clrMapOvr>
    <a:masterClrMapping/>
  </p:clrMapOvr>
</p:sldLayout>
</file>

<file path=ppt/slideLayouts/slideLayout1994.xml><?xml version="1.0" encoding="utf-8"?>
<p:sldLayout xmlns:a="http://schemas.openxmlformats.org/drawingml/2006/main" xmlns:r="http://schemas.openxmlformats.org/officeDocument/2006/relationships" xmlns:p="http://schemas.openxmlformats.org/presentationml/2006/main" userDrawn="1">
  <p:cSld name="22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a:defRPr>
                <a:solidFill>
                  <a:prstClr val="black">
                    <a:tint val="75000"/>
                  </a:prstClr>
                </a:solidFill>
              </a:defRPr>
            </a:lvl1pPr>
          </a:lstStyle>
          <a:p>
            <a:pPr defTabSz="914400">
              <a:defRPr/>
            </a:pPr>
            <a:fld id="{3324BB3B-6859-43AA-B08E-A63FA89D3510}" type="datetimeFigureOut">
              <a:rPr lang="zh-CN" altLang="en-US"/>
              <a:pPr defTabSz="914400">
                <a:defRPr/>
              </a:pPr>
              <a:t>2025/3/9</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a:defRPr>
                <a:solidFill>
                  <a:prstClr val="black">
                    <a:tint val="75000"/>
                  </a:prstClr>
                </a:solidFill>
              </a:defRPr>
            </a:lvl1pPr>
          </a:lstStyle>
          <a:p>
            <a:pPr defTabSz="914400">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a:defRPr>
                <a:solidFill>
                  <a:prstClr val="black">
                    <a:tint val="75000"/>
                  </a:prstClr>
                </a:solidFill>
              </a:defRPr>
            </a:lvl1pPr>
          </a:lstStyle>
          <a:p>
            <a:pPr defTabSz="914400">
              <a:defRPr/>
            </a:pPr>
            <a:fld id="{06C9C6BF-AE5F-48AC-9B04-58943A873D4E}" type="slidenum">
              <a:rPr lang="zh-CN" altLang="en-US"/>
              <a:pPr defTabSz="914400">
                <a:defRPr/>
              </a:pPr>
              <a:t>‹#›</a:t>
            </a:fld>
            <a:endParaRPr lang="zh-CN" altLang="en-US"/>
          </a:p>
        </p:txBody>
      </p:sp>
    </p:spTree>
    <p:extLst>
      <p:ext uri="{BB962C8B-B14F-4D97-AF65-F5344CB8AC3E}">
        <p14:creationId xmlns:p14="http://schemas.microsoft.com/office/powerpoint/2010/main" val="34507094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4633691"/>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123865906"/>
      </p:ext>
    </p:extLst>
  </p:cSld>
  <p:clrMapOvr>
    <a:masterClrMapping/>
  </p:clrMapOvr>
  <p:timing>
    <p:tnLst>
      <p:par>
        <p:cTn id="1" dur="indefinite" restart="never" nodeType="tmRoot"/>
      </p:par>
    </p:tnLst>
  </p:timing>
</p:sldLayout>
</file>

<file path=ppt/slideLayouts/slideLayout200.xml><?xml version="1.0" encoding="utf-8"?>
<p:sldLayout xmlns:a="http://schemas.openxmlformats.org/drawingml/2006/main" xmlns:r="http://schemas.openxmlformats.org/officeDocument/2006/relationships" xmlns:p="http://schemas.openxmlformats.org/presentationml/2006/main" userDrawn="1">
  <p:cSld name="2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291521238"/>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userDrawn="1">
  <p:cSld name="2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7584833"/>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userDrawn="1">
  <p:cSld name="2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157785544"/>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userDrawn="1">
  <p:cSld name="2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32341164"/>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userDrawn="1">
  <p:cSld name="2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62038422"/>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userDrawn="1">
  <p:cSld name="10_标题和内容">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xmlns="" id="{32DA043D-39A3-4437-8A68-D8ABB9645D5B}"/>
              </a:ext>
            </a:extLst>
          </p:cNvPr>
          <p:cNvSpPr>
            <a:spLocks noGrp="1"/>
          </p:cNvSpPr>
          <p:nvPr>
            <p:ph type="dt" sz="half" idx="10"/>
          </p:nvPr>
        </p:nvSpPr>
        <p:spPr>
          <a:xfrm>
            <a:off x="7205133" y="6041363"/>
            <a:ext cx="911939" cy="365125"/>
          </a:xfrm>
          <a:prstGeom prst="rect">
            <a:avLst/>
          </a:prstGeom>
        </p:spPr>
        <p:txBody>
          <a:bodyPr/>
          <a:lstStyle>
            <a:lvl1pPr>
              <a:defRPr/>
            </a:lvl1pPr>
          </a:lstStyle>
          <a:p>
            <a:pPr defTabSz="1218072" eaLnBrk="0" fontAlgn="base" hangingPunct="0">
              <a:spcBef>
                <a:spcPct val="0"/>
              </a:spcBef>
              <a:spcAft>
                <a:spcPct val="0"/>
              </a:spcAft>
              <a:defRPr/>
            </a:pPr>
            <a:fld id="{2BCC7A12-A6F8-4B29-B1F6-EFE54D85C9A3}" type="datetimeFigureOut">
              <a:rPr lang="zh-CN" altLang="en-US" smtClean="0">
                <a:solidFill>
                  <a:prstClr val="black">
                    <a:tint val="75000"/>
                  </a:prstClr>
                </a:solidFill>
                <a:latin typeface="Arial" panose="020B0604020202020204" pitchFamily="34" charset="0"/>
                <a:cs typeface="Arial" panose="020B0604020202020204" pitchFamily="34" charset="0"/>
              </a:rPr>
              <a:pPr defTabSz="1218072" eaLnBrk="0" fontAlgn="base" hangingPunct="0">
                <a:spcBef>
                  <a:spcPct val="0"/>
                </a:spcBef>
                <a:spcAft>
                  <a:spcPct val="0"/>
                </a:spcAft>
                <a:defRPr/>
              </a:pPr>
              <a:t>2025/3/9</a:t>
            </a:fld>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3" name="页脚占位符 4">
            <a:extLst>
              <a:ext uri="{FF2B5EF4-FFF2-40B4-BE49-F238E27FC236}">
                <a16:creationId xmlns:a16="http://schemas.microsoft.com/office/drawing/2014/main" xmlns="" id="{6139AD28-9736-4858-A52B-9152D3F05EAC}"/>
              </a:ext>
            </a:extLst>
          </p:cNvPr>
          <p:cNvSpPr>
            <a:spLocks noGrp="1"/>
          </p:cNvSpPr>
          <p:nvPr>
            <p:ph type="ftr" sz="quarter" idx="11"/>
          </p:nvPr>
        </p:nvSpPr>
        <p:spPr>
          <a:xfrm>
            <a:off x="677335" y="6041363"/>
            <a:ext cx="6297612" cy="365125"/>
          </a:xfrm>
          <a:prstGeom prst="rect">
            <a:avLst/>
          </a:prstGeom>
        </p:spPr>
        <p:txBody>
          <a:bodyPr/>
          <a:lstStyle>
            <a:lvl1pPr>
              <a:defRPr/>
            </a:lvl1pPr>
          </a:lstStyle>
          <a:p>
            <a:pPr defTabSz="1218072" eaLnBrk="0" fontAlgn="base" hangingPunct="0">
              <a:spcBef>
                <a:spcPct val="0"/>
              </a:spcBef>
              <a:spcAft>
                <a:spcPct val="0"/>
              </a:spcAft>
              <a:defRPr/>
            </a:pPr>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4" name="灯片编号占位符 5">
            <a:extLst>
              <a:ext uri="{FF2B5EF4-FFF2-40B4-BE49-F238E27FC236}">
                <a16:creationId xmlns:a16="http://schemas.microsoft.com/office/drawing/2014/main" xmlns="" id="{5D814785-11A4-4636-9CF4-C38FD20D9094}"/>
              </a:ext>
            </a:extLst>
          </p:cNvPr>
          <p:cNvSpPr>
            <a:spLocks noGrp="1"/>
          </p:cNvSpPr>
          <p:nvPr>
            <p:ph type="sldNum" sz="quarter" idx="12"/>
          </p:nvPr>
        </p:nvSpPr>
        <p:spPr>
          <a:xfrm>
            <a:off x="8590664" y="6041363"/>
            <a:ext cx="683339" cy="365125"/>
          </a:xfrm>
          <a:prstGeom prst="rect">
            <a:avLst/>
          </a:prstGeom>
        </p:spPr>
        <p:txBody>
          <a:bodyPr/>
          <a:lstStyle>
            <a:lvl1pPr>
              <a:defRPr/>
            </a:lvl1pPr>
          </a:lstStyle>
          <a:p>
            <a:pPr defTabSz="1218072" eaLnBrk="0" fontAlgn="base" hangingPunct="0">
              <a:spcBef>
                <a:spcPct val="0"/>
              </a:spcBef>
              <a:spcAft>
                <a:spcPct val="0"/>
              </a:spcAft>
              <a:defRPr/>
            </a:pPr>
            <a:fld id="{18CB745E-AF92-4B82-9391-130056807CE7}" type="slidenum">
              <a:rPr lang="zh-CN" altLang="en-US" smtClean="0">
                <a:solidFill>
                  <a:srgbClr val="5FCBEF"/>
                </a:solidFill>
                <a:latin typeface="Arial" panose="020B0604020202020204" pitchFamily="34" charset="0"/>
                <a:cs typeface="Arial" panose="020B0604020202020204" pitchFamily="34" charset="0"/>
              </a:rPr>
              <a:pPr defTabSz="1218072" eaLnBrk="0" fontAlgn="base" hangingPunct="0">
                <a:spcBef>
                  <a:spcPct val="0"/>
                </a:spcBef>
                <a:spcAft>
                  <a:spcPct val="0"/>
                </a:spcAft>
                <a:defRPr/>
              </a:pPr>
              <a:t>‹#›</a:t>
            </a:fld>
            <a:endParaRPr lang="zh-CN" altLang="en-US">
              <a:solidFill>
                <a:srgbClr val="5FCBE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32566609"/>
      </p:ext>
    </p:extLst>
  </p:cSld>
  <p:clrMapOvr>
    <a:masterClrMapping/>
  </p:clrMapOvr>
  <p:transition spd="slow" advTm="3000">
    <p:random/>
  </p:transition>
</p:sldLayout>
</file>

<file path=ppt/slideLayouts/slideLayout206.xml><?xml version="1.0" encoding="utf-8"?>
<p:sldLayout xmlns:a="http://schemas.openxmlformats.org/drawingml/2006/main" xmlns:r="http://schemas.openxmlformats.org/officeDocument/2006/relationships" xmlns:p="http://schemas.openxmlformats.org/presentationml/2006/main" userDrawn="1">
  <p:cSld name="3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05768825"/>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userDrawn="1">
  <p:cSld name="3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32705778"/>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userDrawn="1">
  <p:cSld name="3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6973354"/>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userDrawn="1">
  <p:cSld name="3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9071864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9414135"/>
      </p:ext>
    </p:extLst>
  </p:cSld>
  <p:clrMapOvr>
    <a:masterClrMapping/>
  </p:clrMapOvr>
  <p:timing>
    <p:tnLst>
      <p:par>
        <p:cTn id="1" dur="indefinite" restart="never" nodeType="tmRoot"/>
      </p:par>
    </p:tnLst>
  </p:timing>
</p:sldLayout>
</file>

<file path=ppt/slideLayouts/slideLayout210.xml><?xml version="1.0" encoding="utf-8"?>
<p:sldLayout xmlns:a="http://schemas.openxmlformats.org/drawingml/2006/main" xmlns:r="http://schemas.openxmlformats.org/officeDocument/2006/relationships" xmlns:p="http://schemas.openxmlformats.org/presentationml/2006/main" userDrawn="1">
  <p:cSld name="3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11269382"/>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userDrawn="1">
  <p:cSld name="3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34863823"/>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userDrawn="1">
  <p:cSld name="3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12989769"/>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userDrawn="1">
  <p:cSld name="3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6563003"/>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userDrawn="1">
  <p:cSld name="9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3"/>
            <a:ext cx="911939" cy="365125"/>
          </a:xfrm>
          <a:prstGeom prst="rect">
            <a:avLst/>
          </a:prstGeom>
        </p:spPr>
        <p:txBody>
          <a:bodyPr/>
          <a:lstStyle>
            <a:lvl1pPr>
              <a:defRPr smtClean="0">
                <a:solidFill>
                  <a:prstClr val="black">
                    <a:tint val="75000"/>
                  </a:prstClr>
                </a:solidFill>
              </a:defRPr>
            </a:lvl1pPr>
          </a:lstStyle>
          <a:p>
            <a:pPr defTabSz="1218072" eaLnBrk="0" fontAlgn="base" hangingPunct="0">
              <a:spcBef>
                <a:spcPct val="0"/>
              </a:spcBef>
              <a:spcAft>
                <a:spcPct val="0"/>
              </a:spcAft>
              <a:defRPr/>
            </a:pPr>
            <a:fld id="{39ADED8E-4E0B-498D-B715-B157A890E4DE}" type="datetimeFigureOut">
              <a:rPr lang="zh-CN" altLang="en-US" smtClean="0">
                <a:latin typeface="Arial" panose="020B0604020202020204" pitchFamily="34" charset="0"/>
                <a:cs typeface="Arial" panose="020B0604020202020204" pitchFamily="34" charset="0"/>
              </a:rPr>
              <a:pPr defTabSz="1218072" eaLnBrk="0" fontAlgn="base" hangingPunct="0">
                <a:spcBef>
                  <a:spcPct val="0"/>
                </a:spcBef>
                <a:spcAft>
                  <a:spcPct val="0"/>
                </a:spcAft>
                <a:defRPr/>
              </a:pPr>
              <a:t>2025/3/9</a:t>
            </a:fld>
            <a:endParaRPr lang="zh-CN" altLang="en-US">
              <a:latin typeface="Arial" panose="020B0604020202020204" pitchFamily="34" charset="0"/>
              <a:cs typeface="Arial" panose="020B0604020202020204" pitchFamily="34" charset="0"/>
            </a:endParaRPr>
          </a:p>
        </p:txBody>
      </p:sp>
      <p:sp>
        <p:nvSpPr>
          <p:cNvPr id="3" name="页脚占位符 3"/>
          <p:cNvSpPr>
            <a:spLocks noGrp="1"/>
          </p:cNvSpPr>
          <p:nvPr>
            <p:ph type="ftr" sz="quarter" idx="11"/>
          </p:nvPr>
        </p:nvSpPr>
        <p:spPr>
          <a:xfrm>
            <a:off x="677335" y="6041363"/>
            <a:ext cx="6297612" cy="365125"/>
          </a:xfrm>
          <a:prstGeom prst="rect">
            <a:avLst/>
          </a:prstGeom>
        </p:spPr>
        <p:txBody>
          <a:bodyPr/>
          <a:lstStyle>
            <a:lvl1pPr>
              <a:defRPr>
                <a:solidFill>
                  <a:prstClr val="black">
                    <a:tint val="75000"/>
                  </a:prstClr>
                </a:solidFill>
              </a:defRPr>
            </a:lvl1pPr>
          </a:lstStyle>
          <a:p>
            <a:pPr defTabSz="1218072" eaLnBrk="0" fontAlgn="base" hangingPunct="0">
              <a:spcBef>
                <a:spcPct val="0"/>
              </a:spcBef>
              <a:spcAft>
                <a:spcPct val="0"/>
              </a:spcAft>
              <a:defRPr/>
            </a:pPr>
            <a:endParaRPr lang="zh-CN" altLang="en-US">
              <a:latin typeface="Arial" panose="020B0604020202020204" pitchFamily="34" charset="0"/>
              <a:cs typeface="Arial" panose="020B0604020202020204" pitchFamily="34" charset="0"/>
            </a:endParaRPr>
          </a:p>
        </p:txBody>
      </p:sp>
      <p:sp>
        <p:nvSpPr>
          <p:cNvPr id="4" name="灯片编号占位符 4"/>
          <p:cNvSpPr>
            <a:spLocks noGrp="1"/>
          </p:cNvSpPr>
          <p:nvPr>
            <p:ph type="sldNum" sz="quarter" idx="12"/>
          </p:nvPr>
        </p:nvSpPr>
        <p:spPr>
          <a:xfrm>
            <a:off x="8590664" y="6041363"/>
            <a:ext cx="683339" cy="365125"/>
          </a:xfrm>
          <a:prstGeom prst="rect">
            <a:avLst/>
          </a:prstGeom>
        </p:spPr>
        <p:txBody>
          <a:bodyPr/>
          <a:lstStyle>
            <a:lvl1pPr>
              <a:defRPr>
                <a:solidFill>
                  <a:prstClr val="black">
                    <a:tint val="75000"/>
                  </a:prstClr>
                </a:solidFill>
              </a:defRPr>
            </a:lvl1pPr>
          </a:lstStyle>
          <a:p>
            <a:pPr defTabSz="1218072" eaLnBrk="0" fontAlgn="base" hangingPunct="0">
              <a:spcBef>
                <a:spcPct val="0"/>
              </a:spcBef>
              <a:spcAft>
                <a:spcPct val="0"/>
              </a:spcAft>
              <a:defRPr/>
            </a:pPr>
            <a:fld id="{18634F15-13D2-4C0D-99FD-67E8D2F909DD}" type="slidenum">
              <a:rPr lang="zh-CN" altLang="en-US" smtClean="0">
                <a:latin typeface="Arial" panose="020B0604020202020204" pitchFamily="34" charset="0"/>
                <a:cs typeface="Arial" panose="020B0604020202020204" pitchFamily="34" charset="0"/>
              </a:rPr>
              <a:pPr defTabSz="1218072" eaLnBrk="0" fontAlgn="base" hangingPunct="0">
                <a:spcBef>
                  <a:spcPct val="0"/>
                </a:spcBef>
                <a:spcAft>
                  <a:spcPct val="0"/>
                </a:spcAft>
                <a:defRPr/>
              </a:pPr>
              <a:t>‹#›</a:t>
            </a:fld>
            <a:endParaRPr lang="zh-CN"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92399116"/>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userDrawn="1">
  <p:cSld name="6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272123041"/>
      </p:ext>
    </p:extLst>
  </p:cSld>
  <p:clrMapOvr>
    <a:masterClrMapping/>
  </p:clrMapOvr>
  <p:transition spd="slow" advClick="0" advTm="4000">
    <p:comb/>
  </p:transition>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userDrawn="1">
  <p:cSld name="6_标题幻灯片">
    <p:bg>
      <p:bgPr>
        <a:solidFill>
          <a:schemeClr val="accent1">
            <a:lumMod val="90000"/>
            <a:lumOff val="1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288699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userDrawn="1">
  <p:cSld name="11_标题和内容">
    <p:spTree>
      <p:nvGrpSpPr>
        <p:cNvPr id="1" name=""/>
        <p:cNvGrpSpPr/>
        <p:nvPr/>
      </p:nvGrpSpPr>
      <p:grpSpPr>
        <a:xfrm>
          <a:off x="0" y="0"/>
          <a:ext cx="0" cy="0"/>
          <a:chOff x="0" y="0"/>
          <a:chExt cx="0" cy="0"/>
        </a:xfrm>
      </p:grpSpPr>
      <p:sp>
        <p:nvSpPr>
          <p:cNvPr id="7" name="菱形 6"/>
          <p:cNvSpPr/>
          <p:nvPr userDrawn="1"/>
        </p:nvSpPr>
        <p:spPr>
          <a:xfrm>
            <a:off x="127000" y="137027"/>
            <a:ext cx="540000" cy="54000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072"/>
            <a:endParaRPr lang="zh-CN" altLang="en-US" sz="1798">
              <a:solidFill>
                <a:prstClr val="white"/>
              </a:solidFill>
            </a:endParaRPr>
          </a:p>
        </p:txBody>
      </p:sp>
      <p:sp>
        <p:nvSpPr>
          <p:cNvPr id="3" name="菱形 2"/>
          <p:cNvSpPr/>
          <p:nvPr userDrawn="1"/>
        </p:nvSpPr>
        <p:spPr>
          <a:xfrm>
            <a:off x="190500" y="137027"/>
            <a:ext cx="540000" cy="540000"/>
          </a:xfrm>
          <a:prstGeom prst="diamond">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072"/>
            <a:endParaRPr lang="zh-CN" altLang="en-US" sz="1798">
              <a:solidFill>
                <a:prstClr val="white"/>
              </a:solidFill>
            </a:endParaRPr>
          </a:p>
        </p:txBody>
      </p:sp>
    </p:spTree>
    <p:extLst>
      <p:ext uri="{BB962C8B-B14F-4D97-AF65-F5344CB8AC3E}">
        <p14:creationId xmlns:p14="http://schemas.microsoft.com/office/powerpoint/2010/main" val="9017683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18.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218290969"/>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userDrawn="1">
  <p:cSld name="3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055810"/>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5994"/>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3"/>
          </a:xfrm>
          <a:prstGeom prst="rect">
            <a:avLst/>
          </a:prstGeom>
        </p:spPr>
        <p:txBody>
          <a:bodyPr/>
          <a:lstStyle>
            <a:lvl1pPr marL="0" indent="0" algn="ctr">
              <a:buNone/>
              <a:defRPr sz="2398"/>
            </a:lvl1pPr>
            <a:lvl2pPr marL="456766" indent="0" algn="ctr">
              <a:buNone/>
              <a:defRPr sz="1998"/>
            </a:lvl2pPr>
            <a:lvl3pPr marL="913532" indent="0" algn="ctr">
              <a:buNone/>
              <a:defRPr sz="1798"/>
            </a:lvl3pPr>
            <a:lvl4pPr marL="1370298" indent="0" algn="ctr">
              <a:buNone/>
              <a:defRPr sz="1599"/>
            </a:lvl4pPr>
            <a:lvl5pPr marL="1827063" indent="0" algn="ctr">
              <a:buNone/>
              <a:defRPr sz="1599"/>
            </a:lvl5pPr>
            <a:lvl6pPr marL="2283828" indent="0" algn="ctr">
              <a:buNone/>
              <a:defRPr sz="1599"/>
            </a:lvl6pPr>
            <a:lvl7pPr marL="2740593" indent="0" algn="ctr">
              <a:buNone/>
              <a:defRPr sz="1599"/>
            </a:lvl7pPr>
            <a:lvl8pPr marL="3197360" indent="0" algn="ctr">
              <a:buNone/>
              <a:defRPr sz="1599"/>
            </a:lvl8pPr>
            <a:lvl9pPr marL="3654126" indent="0" algn="ctr">
              <a:buNone/>
              <a:defRPr sz="1599"/>
            </a:lvl9pPr>
          </a:lstStyle>
          <a:p>
            <a:r>
              <a:rPr lang="en-US" smtClean="0"/>
              <a:t>Click to edit Master subtitle style</a:t>
            </a:r>
            <a:endParaRPr lang="en-US"/>
          </a:p>
        </p:txBody>
      </p:sp>
      <p:sp>
        <p:nvSpPr>
          <p:cNvPr id="4" name="Date Placeholder 3"/>
          <p:cNvSpPr>
            <a:spLocks noGrp="1"/>
          </p:cNvSpPr>
          <p:nvPr>
            <p:ph type="dt" sz="half" idx="10"/>
          </p:nvPr>
        </p:nvSpPr>
        <p:spPr>
          <a:xfrm>
            <a:off x="838200" y="6356352"/>
            <a:ext cx="2743200" cy="365125"/>
          </a:xfrm>
          <a:prstGeom prst="rect">
            <a:avLst/>
          </a:prstGeom>
        </p:spPr>
        <p:txBody>
          <a:bodyPr/>
          <a:lstStyle/>
          <a:p>
            <a:pPr defTabSz="913532"/>
            <a:fld id="{F81DD83F-F77F-46B4-9CB9-C8117E634F65}" type="datetimeFigureOut">
              <a:rPr lang="en-US" sz="1865" smtClean="0">
                <a:solidFill>
                  <a:prstClr val="black">
                    <a:tint val="75000"/>
                  </a:prstClr>
                </a:solidFill>
                <a:cs typeface="Arial" panose="020B0604020202020204" pitchFamily="34" charset="0"/>
              </a:rPr>
              <a:pPr defTabSz="913532"/>
              <a:t>3/9/2025</a:t>
            </a:fld>
            <a:endParaRPr lang="en-US" sz="1865">
              <a:solidFill>
                <a:prstClr val="black">
                  <a:tint val="75000"/>
                </a:prstClr>
              </a:solidFill>
              <a:cs typeface="Arial" panose="020B0604020202020204" pitchFamily="34" charset="0"/>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pPr defTabSz="913532"/>
            <a:endParaRPr lang="en-US" sz="1865">
              <a:solidFill>
                <a:prstClr val="black">
                  <a:tint val="75000"/>
                </a:prstClr>
              </a:solidFill>
              <a:cs typeface="Arial" panose="020B0604020202020204" pitchFamily="34" charset="0"/>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pPr defTabSz="913532"/>
            <a:fld id="{AA92924A-2F5C-4ED1-9634-C24838A41D73}" type="slidenum">
              <a:rPr lang="en-US" sz="1865" smtClean="0">
                <a:solidFill>
                  <a:prstClr val="black">
                    <a:tint val="75000"/>
                  </a:prstClr>
                </a:solidFill>
                <a:cs typeface="Arial" panose="020B0604020202020204" pitchFamily="34" charset="0"/>
              </a:rPr>
              <a:pPr defTabSz="913532"/>
              <a:t>‹#›</a:t>
            </a:fld>
            <a:endParaRPr lang="en-US" sz="1865">
              <a:solidFill>
                <a:prstClr val="black">
                  <a:tint val="75000"/>
                </a:prstClr>
              </a:solidFill>
              <a:cs typeface="Arial" panose="020B0604020202020204" pitchFamily="34" charset="0"/>
            </a:endParaRPr>
          </a:p>
        </p:txBody>
      </p:sp>
    </p:spTree>
    <p:extLst>
      <p:ext uri="{BB962C8B-B14F-4D97-AF65-F5344CB8AC3E}">
        <p14:creationId xmlns:p14="http://schemas.microsoft.com/office/powerpoint/2010/main" val="1855982190"/>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userDrawn="1">
  <p:cSld name="12_标题和内容">
    <p:spTree>
      <p:nvGrpSpPr>
        <p:cNvPr id="1" name=""/>
        <p:cNvGrpSpPr/>
        <p:nvPr/>
      </p:nvGrpSpPr>
      <p:grpSpPr>
        <a:xfrm>
          <a:off x="0" y="0"/>
          <a:ext cx="0" cy="0"/>
          <a:chOff x="0" y="0"/>
          <a:chExt cx="0" cy="0"/>
        </a:xfrm>
      </p:grpSpPr>
      <p:sp>
        <p:nvSpPr>
          <p:cNvPr id="2" name="日期占位符 3">
            <a:extLst>
              <a:ext uri="{FF2B5EF4-FFF2-40B4-BE49-F238E27FC236}">
                <a16:creationId xmlns="" xmlns:a16="http://schemas.microsoft.com/office/drawing/2014/main" id="{32DA043D-39A3-4437-8A68-D8ABB9645D5B}"/>
              </a:ext>
            </a:extLst>
          </p:cNvPr>
          <p:cNvSpPr>
            <a:spLocks noGrp="1"/>
          </p:cNvSpPr>
          <p:nvPr>
            <p:ph type="dt" sz="half" idx="10"/>
          </p:nvPr>
        </p:nvSpPr>
        <p:spPr>
          <a:xfrm>
            <a:off x="7205133" y="6041363"/>
            <a:ext cx="911939" cy="365125"/>
          </a:xfrm>
          <a:prstGeom prst="rect">
            <a:avLst/>
          </a:prstGeom>
        </p:spPr>
        <p:txBody>
          <a:bodyPr/>
          <a:lstStyle>
            <a:lvl1pPr>
              <a:defRPr/>
            </a:lvl1pPr>
          </a:lstStyle>
          <a:p>
            <a:pPr defTabSz="1218072" eaLnBrk="0" fontAlgn="base" hangingPunct="0">
              <a:spcBef>
                <a:spcPct val="0"/>
              </a:spcBef>
              <a:spcAft>
                <a:spcPct val="0"/>
              </a:spcAft>
              <a:defRPr/>
            </a:pPr>
            <a:fld id="{2BCC7A12-A6F8-4B29-B1F6-EFE54D85C9A3}" type="datetimeFigureOut">
              <a:rPr lang="zh-CN" altLang="en-US" smtClean="0">
                <a:solidFill>
                  <a:prstClr val="black">
                    <a:tint val="75000"/>
                  </a:prstClr>
                </a:solidFill>
                <a:latin typeface="Arial" panose="020B0604020202020204" pitchFamily="34" charset="0"/>
                <a:cs typeface="Arial" panose="020B0604020202020204" pitchFamily="34" charset="0"/>
              </a:rPr>
              <a:pPr defTabSz="1218072" eaLnBrk="0" fontAlgn="base" hangingPunct="0">
                <a:spcBef>
                  <a:spcPct val="0"/>
                </a:spcBef>
                <a:spcAft>
                  <a:spcPct val="0"/>
                </a:spcAft>
                <a:defRPr/>
              </a:pPr>
              <a:t>2025/3/9</a:t>
            </a:fld>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3" name="页脚占位符 4">
            <a:extLst>
              <a:ext uri="{FF2B5EF4-FFF2-40B4-BE49-F238E27FC236}">
                <a16:creationId xmlns="" xmlns:a16="http://schemas.microsoft.com/office/drawing/2014/main" id="{6139AD28-9736-4858-A52B-9152D3F05EAC}"/>
              </a:ext>
            </a:extLst>
          </p:cNvPr>
          <p:cNvSpPr>
            <a:spLocks noGrp="1"/>
          </p:cNvSpPr>
          <p:nvPr>
            <p:ph type="ftr" sz="quarter" idx="11"/>
          </p:nvPr>
        </p:nvSpPr>
        <p:spPr>
          <a:xfrm>
            <a:off x="677335" y="6041363"/>
            <a:ext cx="6297612" cy="365125"/>
          </a:xfrm>
          <a:prstGeom prst="rect">
            <a:avLst/>
          </a:prstGeom>
        </p:spPr>
        <p:txBody>
          <a:bodyPr/>
          <a:lstStyle>
            <a:lvl1pPr>
              <a:defRPr/>
            </a:lvl1pPr>
          </a:lstStyle>
          <a:p>
            <a:pPr defTabSz="1218072" eaLnBrk="0" fontAlgn="base" hangingPunct="0">
              <a:spcBef>
                <a:spcPct val="0"/>
              </a:spcBef>
              <a:spcAft>
                <a:spcPct val="0"/>
              </a:spcAft>
              <a:defRPr/>
            </a:pPr>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4" name="灯片编号占位符 5">
            <a:extLst>
              <a:ext uri="{FF2B5EF4-FFF2-40B4-BE49-F238E27FC236}">
                <a16:creationId xmlns="" xmlns:a16="http://schemas.microsoft.com/office/drawing/2014/main" id="{5D814785-11A4-4636-9CF4-C38FD20D9094}"/>
              </a:ext>
            </a:extLst>
          </p:cNvPr>
          <p:cNvSpPr>
            <a:spLocks noGrp="1"/>
          </p:cNvSpPr>
          <p:nvPr>
            <p:ph type="sldNum" sz="quarter" idx="12"/>
          </p:nvPr>
        </p:nvSpPr>
        <p:spPr>
          <a:xfrm>
            <a:off x="8590664" y="6041363"/>
            <a:ext cx="683339" cy="365125"/>
          </a:xfrm>
          <a:prstGeom prst="rect">
            <a:avLst/>
          </a:prstGeom>
        </p:spPr>
        <p:txBody>
          <a:bodyPr/>
          <a:lstStyle>
            <a:lvl1pPr>
              <a:defRPr/>
            </a:lvl1pPr>
          </a:lstStyle>
          <a:p>
            <a:pPr defTabSz="1218072" eaLnBrk="0" fontAlgn="base" hangingPunct="0">
              <a:spcBef>
                <a:spcPct val="0"/>
              </a:spcBef>
              <a:spcAft>
                <a:spcPct val="0"/>
              </a:spcAft>
              <a:defRPr/>
            </a:pPr>
            <a:fld id="{18CB745E-AF92-4B82-9391-130056807CE7}" type="slidenum">
              <a:rPr lang="zh-CN" altLang="en-US" smtClean="0">
                <a:solidFill>
                  <a:srgbClr val="5FCBEF"/>
                </a:solidFill>
                <a:latin typeface="Arial" panose="020B0604020202020204" pitchFamily="34" charset="0"/>
                <a:cs typeface="Arial" panose="020B0604020202020204" pitchFamily="34" charset="0"/>
              </a:rPr>
              <a:pPr defTabSz="1218072" eaLnBrk="0" fontAlgn="base" hangingPunct="0">
                <a:spcBef>
                  <a:spcPct val="0"/>
                </a:spcBef>
                <a:spcAft>
                  <a:spcPct val="0"/>
                </a:spcAft>
                <a:defRPr/>
              </a:pPr>
              <a:t>‹#›</a:t>
            </a:fld>
            <a:endParaRPr lang="zh-CN" altLang="en-US">
              <a:solidFill>
                <a:srgbClr val="5FCBE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94026619"/>
      </p:ext>
    </p:extLst>
  </p:cSld>
  <p:clrMapOvr>
    <a:masterClrMapping/>
  </p:clrMapOvr>
  <p:transition spd="slow" advTm="3000">
    <p:random/>
  </p:transition>
</p:sldLayout>
</file>

<file path=ppt/slideLayouts/slideLayout221.xml><?xml version="1.0" encoding="utf-8"?>
<p:sldLayout xmlns:a="http://schemas.openxmlformats.org/drawingml/2006/main" xmlns:r="http://schemas.openxmlformats.org/officeDocument/2006/relationships" xmlns:p="http://schemas.openxmlformats.org/presentationml/2006/main" userDrawn="1">
  <p:cSld name="3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42744270"/>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userDrawn="1">
  <p:cSld name="3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45113282"/>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userDrawn="1">
  <p:cSld name="4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2587801"/>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userDrawn="1">
  <p:cSld name="4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276230279"/>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userDrawn="1">
  <p:cSld name="4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97101263"/>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userDrawn="1">
  <p:cSld name="4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11031715"/>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userDrawn="1">
  <p:cSld name="4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49423499"/>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userDrawn="1">
  <p:cSld name="4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10992432"/>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userDrawn="1">
  <p:cSld name="13_标题和内容">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xmlns="" id="{32DA043D-39A3-4437-8A68-D8ABB9645D5B}"/>
              </a:ext>
            </a:extLst>
          </p:cNvPr>
          <p:cNvSpPr>
            <a:spLocks noGrp="1"/>
          </p:cNvSpPr>
          <p:nvPr>
            <p:ph type="dt" sz="half" idx="10"/>
          </p:nvPr>
        </p:nvSpPr>
        <p:spPr>
          <a:xfrm>
            <a:off x="7205133" y="6041363"/>
            <a:ext cx="911939" cy="365125"/>
          </a:xfrm>
          <a:prstGeom prst="rect">
            <a:avLst/>
          </a:prstGeom>
        </p:spPr>
        <p:txBody>
          <a:bodyPr/>
          <a:lstStyle>
            <a:lvl1pPr>
              <a:defRPr/>
            </a:lvl1pPr>
          </a:lstStyle>
          <a:p>
            <a:pPr defTabSz="1218072" eaLnBrk="0" fontAlgn="base" hangingPunct="0">
              <a:spcBef>
                <a:spcPct val="0"/>
              </a:spcBef>
              <a:spcAft>
                <a:spcPct val="0"/>
              </a:spcAft>
              <a:defRPr/>
            </a:pPr>
            <a:fld id="{2BCC7A12-A6F8-4B29-B1F6-EFE54D85C9A3}" type="datetimeFigureOut">
              <a:rPr lang="zh-CN" altLang="en-US" smtClean="0">
                <a:solidFill>
                  <a:prstClr val="black">
                    <a:tint val="75000"/>
                  </a:prstClr>
                </a:solidFill>
                <a:latin typeface="Arial" panose="020B0604020202020204" pitchFamily="34" charset="0"/>
                <a:cs typeface="Arial" panose="020B0604020202020204" pitchFamily="34" charset="0"/>
              </a:rPr>
              <a:pPr defTabSz="1218072" eaLnBrk="0" fontAlgn="base" hangingPunct="0">
                <a:spcBef>
                  <a:spcPct val="0"/>
                </a:spcBef>
                <a:spcAft>
                  <a:spcPct val="0"/>
                </a:spcAft>
                <a:defRPr/>
              </a:pPr>
              <a:t>2025/3/9</a:t>
            </a:fld>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3" name="页脚占位符 4">
            <a:extLst>
              <a:ext uri="{FF2B5EF4-FFF2-40B4-BE49-F238E27FC236}">
                <a16:creationId xmlns:a16="http://schemas.microsoft.com/office/drawing/2014/main" xmlns="" id="{6139AD28-9736-4858-A52B-9152D3F05EAC}"/>
              </a:ext>
            </a:extLst>
          </p:cNvPr>
          <p:cNvSpPr>
            <a:spLocks noGrp="1"/>
          </p:cNvSpPr>
          <p:nvPr>
            <p:ph type="ftr" sz="quarter" idx="11"/>
          </p:nvPr>
        </p:nvSpPr>
        <p:spPr>
          <a:xfrm>
            <a:off x="677335" y="6041363"/>
            <a:ext cx="6297612" cy="365125"/>
          </a:xfrm>
          <a:prstGeom prst="rect">
            <a:avLst/>
          </a:prstGeom>
        </p:spPr>
        <p:txBody>
          <a:bodyPr/>
          <a:lstStyle>
            <a:lvl1pPr>
              <a:defRPr/>
            </a:lvl1pPr>
          </a:lstStyle>
          <a:p>
            <a:pPr defTabSz="1218072" eaLnBrk="0" fontAlgn="base" hangingPunct="0">
              <a:spcBef>
                <a:spcPct val="0"/>
              </a:spcBef>
              <a:spcAft>
                <a:spcPct val="0"/>
              </a:spcAft>
              <a:defRPr/>
            </a:pPr>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4" name="灯片编号占位符 5">
            <a:extLst>
              <a:ext uri="{FF2B5EF4-FFF2-40B4-BE49-F238E27FC236}">
                <a16:creationId xmlns:a16="http://schemas.microsoft.com/office/drawing/2014/main" xmlns="" id="{5D814785-11A4-4636-9CF4-C38FD20D9094}"/>
              </a:ext>
            </a:extLst>
          </p:cNvPr>
          <p:cNvSpPr>
            <a:spLocks noGrp="1"/>
          </p:cNvSpPr>
          <p:nvPr>
            <p:ph type="sldNum" sz="quarter" idx="12"/>
          </p:nvPr>
        </p:nvSpPr>
        <p:spPr>
          <a:xfrm>
            <a:off x="8590664" y="6041363"/>
            <a:ext cx="683339" cy="365125"/>
          </a:xfrm>
          <a:prstGeom prst="rect">
            <a:avLst/>
          </a:prstGeom>
        </p:spPr>
        <p:txBody>
          <a:bodyPr/>
          <a:lstStyle>
            <a:lvl1pPr>
              <a:defRPr/>
            </a:lvl1pPr>
          </a:lstStyle>
          <a:p>
            <a:pPr defTabSz="1218072" eaLnBrk="0" fontAlgn="base" hangingPunct="0">
              <a:spcBef>
                <a:spcPct val="0"/>
              </a:spcBef>
              <a:spcAft>
                <a:spcPct val="0"/>
              </a:spcAft>
              <a:defRPr/>
            </a:pPr>
            <a:fld id="{18CB745E-AF92-4B82-9391-130056807CE7}" type="slidenum">
              <a:rPr lang="zh-CN" altLang="en-US" smtClean="0">
                <a:solidFill>
                  <a:srgbClr val="5FCBEF"/>
                </a:solidFill>
                <a:latin typeface="Arial" panose="020B0604020202020204" pitchFamily="34" charset="0"/>
                <a:cs typeface="Arial" panose="020B0604020202020204" pitchFamily="34" charset="0"/>
              </a:rPr>
              <a:pPr defTabSz="1218072" eaLnBrk="0" fontAlgn="base" hangingPunct="0">
                <a:spcBef>
                  <a:spcPct val="0"/>
                </a:spcBef>
                <a:spcAft>
                  <a:spcPct val="0"/>
                </a:spcAft>
                <a:defRPr/>
              </a:pPr>
              <a:t>‹#›</a:t>
            </a:fld>
            <a:endParaRPr lang="zh-CN" altLang="en-US">
              <a:solidFill>
                <a:srgbClr val="5FCBE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79363249"/>
      </p:ext>
    </p:extLst>
  </p:cSld>
  <p:clrMapOvr>
    <a:masterClrMapping/>
  </p:clrMapOvr>
  <p:transition spd="slow" advTm="3000">
    <p:random/>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846462109"/>
      </p:ext>
    </p:extLst>
  </p:cSld>
  <p:clrMapOvr>
    <a:masterClrMapping/>
  </p:clrMapOvr>
  <p:timing>
    <p:tnLst>
      <p:par>
        <p:cTn id="1" dur="indefinite" restart="never" nodeType="tmRoot"/>
      </p:par>
    </p:tnLst>
  </p:timing>
</p:sldLayout>
</file>

<file path=ppt/slideLayouts/slideLayout230.xml><?xml version="1.0" encoding="utf-8"?>
<p:sldLayout xmlns:a="http://schemas.openxmlformats.org/drawingml/2006/main" xmlns:r="http://schemas.openxmlformats.org/officeDocument/2006/relationships" xmlns:p="http://schemas.openxmlformats.org/presentationml/2006/main" userDrawn="1">
  <p:cSld name="4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79875014"/>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userDrawn="1">
  <p:cSld name="4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650560426"/>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userDrawn="1">
  <p:cSld name="4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30057728"/>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userDrawn="1">
  <p:cSld name="4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5957040"/>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userDrawn="1">
  <p:cSld name="5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06176428"/>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userDrawn="1">
  <p:cSld name="5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91415378"/>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userDrawn="1">
  <p:cSld name="5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792622523"/>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userDrawn="1">
  <p:cSld name="5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94460354"/>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userDrawn="1">
  <p:cSld name="9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3"/>
            <a:ext cx="911939" cy="365125"/>
          </a:xfrm>
          <a:prstGeom prst="rect">
            <a:avLst/>
          </a:prstGeom>
        </p:spPr>
        <p:txBody>
          <a:bodyPr/>
          <a:lstStyle>
            <a:lvl1pPr>
              <a:defRPr smtClean="0">
                <a:solidFill>
                  <a:prstClr val="black">
                    <a:tint val="75000"/>
                  </a:prstClr>
                </a:solidFill>
              </a:defRPr>
            </a:lvl1pPr>
          </a:lstStyle>
          <a:p>
            <a:pPr defTabSz="1218072" eaLnBrk="0" fontAlgn="base" hangingPunct="0">
              <a:spcBef>
                <a:spcPct val="0"/>
              </a:spcBef>
              <a:spcAft>
                <a:spcPct val="0"/>
              </a:spcAft>
              <a:defRPr/>
            </a:pPr>
            <a:fld id="{39ADED8E-4E0B-498D-B715-B157A890E4DE}" type="datetimeFigureOut">
              <a:rPr lang="zh-CN" altLang="en-US" smtClean="0">
                <a:latin typeface="Arial" panose="020B0604020202020204" pitchFamily="34" charset="0"/>
                <a:cs typeface="Arial" panose="020B0604020202020204" pitchFamily="34" charset="0"/>
              </a:rPr>
              <a:pPr defTabSz="1218072" eaLnBrk="0" fontAlgn="base" hangingPunct="0">
                <a:spcBef>
                  <a:spcPct val="0"/>
                </a:spcBef>
                <a:spcAft>
                  <a:spcPct val="0"/>
                </a:spcAft>
                <a:defRPr/>
              </a:pPr>
              <a:t>2025/3/9</a:t>
            </a:fld>
            <a:endParaRPr lang="zh-CN" altLang="en-US">
              <a:latin typeface="Arial" panose="020B0604020202020204" pitchFamily="34" charset="0"/>
              <a:cs typeface="Arial" panose="020B0604020202020204" pitchFamily="34" charset="0"/>
            </a:endParaRPr>
          </a:p>
        </p:txBody>
      </p:sp>
      <p:sp>
        <p:nvSpPr>
          <p:cNvPr id="3" name="页脚占位符 3"/>
          <p:cNvSpPr>
            <a:spLocks noGrp="1"/>
          </p:cNvSpPr>
          <p:nvPr>
            <p:ph type="ftr" sz="quarter" idx="11"/>
          </p:nvPr>
        </p:nvSpPr>
        <p:spPr>
          <a:xfrm>
            <a:off x="677335" y="6041363"/>
            <a:ext cx="6297612" cy="365125"/>
          </a:xfrm>
          <a:prstGeom prst="rect">
            <a:avLst/>
          </a:prstGeom>
        </p:spPr>
        <p:txBody>
          <a:bodyPr/>
          <a:lstStyle>
            <a:lvl1pPr>
              <a:defRPr>
                <a:solidFill>
                  <a:prstClr val="black">
                    <a:tint val="75000"/>
                  </a:prstClr>
                </a:solidFill>
              </a:defRPr>
            </a:lvl1pPr>
          </a:lstStyle>
          <a:p>
            <a:pPr defTabSz="1218072" eaLnBrk="0" fontAlgn="base" hangingPunct="0">
              <a:spcBef>
                <a:spcPct val="0"/>
              </a:spcBef>
              <a:spcAft>
                <a:spcPct val="0"/>
              </a:spcAft>
              <a:defRPr/>
            </a:pPr>
            <a:endParaRPr lang="zh-CN" altLang="en-US">
              <a:latin typeface="Arial" panose="020B0604020202020204" pitchFamily="34" charset="0"/>
              <a:cs typeface="Arial" panose="020B0604020202020204" pitchFamily="34" charset="0"/>
            </a:endParaRPr>
          </a:p>
        </p:txBody>
      </p:sp>
      <p:sp>
        <p:nvSpPr>
          <p:cNvPr id="4" name="灯片编号占位符 4"/>
          <p:cNvSpPr>
            <a:spLocks noGrp="1"/>
          </p:cNvSpPr>
          <p:nvPr>
            <p:ph type="sldNum" sz="quarter" idx="12"/>
          </p:nvPr>
        </p:nvSpPr>
        <p:spPr>
          <a:xfrm>
            <a:off x="8590664" y="6041363"/>
            <a:ext cx="683339" cy="365125"/>
          </a:xfrm>
          <a:prstGeom prst="rect">
            <a:avLst/>
          </a:prstGeom>
        </p:spPr>
        <p:txBody>
          <a:bodyPr/>
          <a:lstStyle>
            <a:lvl1pPr>
              <a:defRPr>
                <a:solidFill>
                  <a:prstClr val="black">
                    <a:tint val="75000"/>
                  </a:prstClr>
                </a:solidFill>
              </a:defRPr>
            </a:lvl1pPr>
          </a:lstStyle>
          <a:p>
            <a:pPr defTabSz="1218072" eaLnBrk="0" fontAlgn="base" hangingPunct="0">
              <a:spcBef>
                <a:spcPct val="0"/>
              </a:spcBef>
              <a:spcAft>
                <a:spcPct val="0"/>
              </a:spcAft>
              <a:defRPr/>
            </a:pPr>
            <a:fld id="{18634F15-13D2-4C0D-99FD-67E8D2F909DD}" type="slidenum">
              <a:rPr lang="zh-CN" altLang="en-US" smtClean="0">
                <a:latin typeface="Arial" panose="020B0604020202020204" pitchFamily="34" charset="0"/>
                <a:cs typeface="Arial" panose="020B0604020202020204" pitchFamily="34" charset="0"/>
              </a:rPr>
              <a:pPr defTabSz="1218072" eaLnBrk="0" fontAlgn="base" hangingPunct="0">
                <a:spcBef>
                  <a:spcPct val="0"/>
                </a:spcBef>
                <a:spcAft>
                  <a:spcPct val="0"/>
                </a:spcAft>
                <a:defRPr/>
              </a:pPr>
              <a:t>‹#›</a:t>
            </a:fld>
            <a:endParaRPr lang="zh-CN"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73284855"/>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userDrawn="1">
  <p:cSld name="7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97411264"/>
      </p:ext>
    </p:extLst>
  </p:cSld>
  <p:clrMapOvr>
    <a:masterClrMapping/>
  </p:clrMapOvr>
  <p:transition spd="slow" advClick="0" advTm="4000">
    <p:comb/>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5"/>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267"/>
            <a:ext cx="3357563" cy="1643062"/>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755371856"/>
      </p:ext>
    </p:extLst>
  </p:cSld>
  <p:clrMapOvr>
    <a:masterClrMapping/>
  </p:clrMapOvr>
  <p:timing>
    <p:tnLst>
      <p:par>
        <p:cTn id="1" dur="indefinite" restart="never" nodeType="tmRoot"/>
      </p:par>
    </p:tnLst>
  </p:timing>
</p:sldLayout>
</file>

<file path=ppt/slideLayouts/slideLayout240.xml><?xml version="1.0" encoding="utf-8"?>
<p:sldLayout xmlns:a="http://schemas.openxmlformats.org/drawingml/2006/main" xmlns:r="http://schemas.openxmlformats.org/officeDocument/2006/relationships" xmlns:p="http://schemas.openxmlformats.org/presentationml/2006/main" preserve="1" userDrawn="1">
  <p:cSld name="7_标题幻灯片">
    <p:bg>
      <p:bgPr>
        <a:solidFill>
          <a:schemeClr val="accent1">
            <a:lumMod val="90000"/>
            <a:lumOff val="1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436067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41.xml><?xml version="1.0" encoding="utf-8"?>
<p:sldLayout xmlns:a="http://schemas.openxmlformats.org/drawingml/2006/main" xmlns:r="http://schemas.openxmlformats.org/officeDocument/2006/relationships" xmlns:p="http://schemas.openxmlformats.org/presentationml/2006/main" preserve="1" userDrawn="1">
  <p:cSld name="14_标题和内容">
    <p:spTree>
      <p:nvGrpSpPr>
        <p:cNvPr id="1" name=""/>
        <p:cNvGrpSpPr/>
        <p:nvPr/>
      </p:nvGrpSpPr>
      <p:grpSpPr>
        <a:xfrm>
          <a:off x="0" y="0"/>
          <a:ext cx="0" cy="0"/>
          <a:chOff x="0" y="0"/>
          <a:chExt cx="0" cy="0"/>
        </a:xfrm>
      </p:grpSpPr>
      <p:sp>
        <p:nvSpPr>
          <p:cNvPr id="7" name="菱形 6"/>
          <p:cNvSpPr/>
          <p:nvPr userDrawn="1"/>
        </p:nvSpPr>
        <p:spPr>
          <a:xfrm>
            <a:off x="127000" y="137027"/>
            <a:ext cx="540000" cy="54000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072"/>
            <a:endParaRPr lang="zh-CN" altLang="en-US" sz="1798">
              <a:solidFill>
                <a:prstClr val="white"/>
              </a:solidFill>
            </a:endParaRPr>
          </a:p>
        </p:txBody>
      </p:sp>
      <p:sp>
        <p:nvSpPr>
          <p:cNvPr id="3" name="菱形 2"/>
          <p:cNvSpPr/>
          <p:nvPr userDrawn="1"/>
        </p:nvSpPr>
        <p:spPr>
          <a:xfrm>
            <a:off x="190500" y="137027"/>
            <a:ext cx="540000" cy="540000"/>
          </a:xfrm>
          <a:prstGeom prst="diamond">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072"/>
            <a:endParaRPr lang="zh-CN" altLang="en-US" sz="1798">
              <a:solidFill>
                <a:prstClr val="white"/>
              </a:solidFill>
            </a:endParaRPr>
          </a:p>
        </p:txBody>
      </p:sp>
    </p:spTree>
    <p:extLst>
      <p:ext uri="{BB962C8B-B14F-4D97-AF65-F5344CB8AC3E}">
        <p14:creationId xmlns:p14="http://schemas.microsoft.com/office/powerpoint/2010/main" val="2634652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42.xml><?xml version="1.0" encoding="utf-8"?>
<p:sldLayout xmlns:a="http://schemas.openxmlformats.org/drawingml/2006/main" xmlns:r="http://schemas.openxmlformats.org/officeDocument/2006/relationships" xmlns:p="http://schemas.openxmlformats.org/presentationml/2006/main" preserve="1" userDrawn="1">
  <p:cSld name="3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116405204"/>
      </p:ext>
    </p:extLst>
  </p:cSld>
  <p:clrMapOvr>
    <a:masterClrMapping/>
  </p:clrMapOvr>
  <p:timing>
    <p:tnLst>
      <p:par>
        <p:cTn id="1" dur="indefinite" restart="never" nodeType="tmRoot"/>
      </p:par>
    </p:tnLst>
  </p:timing>
</p:sldLayout>
</file>

<file path=ppt/slideLayouts/slideLayout243.xml><?xml version="1.0" encoding="utf-8"?>
<p:sldLayout xmlns:a="http://schemas.openxmlformats.org/drawingml/2006/main" xmlns:r="http://schemas.openxmlformats.org/officeDocument/2006/relationships" xmlns:p="http://schemas.openxmlformats.org/presentationml/2006/main" userDrawn="1">
  <p:cSld name="15_标题和内容">
    <p:spTree>
      <p:nvGrpSpPr>
        <p:cNvPr id="1" name=""/>
        <p:cNvGrpSpPr/>
        <p:nvPr/>
      </p:nvGrpSpPr>
      <p:grpSpPr>
        <a:xfrm>
          <a:off x="0" y="0"/>
          <a:ext cx="0" cy="0"/>
          <a:chOff x="0" y="0"/>
          <a:chExt cx="0" cy="0"/>
        </a:xfrm>
      </p:grpSpPr>
      <p:sp>
        <p:nvSpPr>
          <p:cNvPr id="2" name="日期占位符 3">
            <a:extLst>
              <a:ext uri="{FF2B5EF4-FFF2-40B4-BE49-F238E27FC236}">
                <a16:creationId xmlns="" xmlns:a16="http://schemas.microsoft.com/office/drawing/2014/main" id="{32DA043D-39A3-4437-8A68-D8ABB9645D5B}"/>
              </a:ext>
            </a:extLst>
          </p:cNvPr>
          <p:cNvSpPr>
            <a:spLocks noGrp="1"/>
          </p:cNvSpPr>
          <p:nvPr>
            <p:ph type="dt" sz="half" idx="10"/>
          </p:nvPr>
        </p:nvSpPr>
        <p:spPr>
          <a:xfrm>
            <a:off x="7205133" y="6041363"/>
            <a:ext cx="911939" cy="365125"/>
          </a:xfrm>
          <a:prstGeom prst="rect">
            <a:avLst/>
          </a:prstGeom>
        </p:spPr>
        <p:txBody>
          <a:bodyPr/>
          <a:lstStyle>
            <a:lvl1pPr>
              <a:defRPr/>
            </a:lvl1pPr>
          </a:lstStyle>
          <a:p>
            <a:pPr defTabSz="1218072" eaLnBrk="0" fontAlgn="base" hangingPunct="0">
              <a:spcBef>
                <a:spcPct val="0"/>
              </a:spcBef>
              <a:spcAft>
                <a:spcPct val="0"/>
              </a:spcAft>
              <a:defRPr/>
            </a:pPr>
            <a:fld id="{2BCC7A12-A6F8-4B29-B1F6-EFE54D85C9A3}" type="datetimeFigureOut">
              <a:rPr lang="zh-CN" altLang="en-US" smtClean="0">
                <a:solidFill>
                  <a:prstClr val="black">
                    <a:tint val="75000"/>
                  </a:prstClr>
                </a:solidFill>
                <a:latin typeface="Arial" panose="020B0604020202020204" pitchFamily="34" charset="0"/>
                <a:cs typeface="Arial" panose="020B0604020202020204" pitchFamily="34" charset="0"/>
              </a:rPr>
              <a:pPr defTabSz="1218072" eaLnBrk="0" fontAlgn="base" hangingPunct="0">
                <a:spcBef>
                  <a:spcPct val="0"/>
                </a:spcBef>
                <a:spcAft>
                  <a:spcPct val="0"/>
                </a:spcAft>
                <a:defRPr/>
              </a:pPr>
              <a:t>2025/3/9</a:t>
            </a:fld>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3" name="页脚占位符 4">
            <a:extLst>
              <a:ext uri="{FF2B5EF4-FFF2-40B4-BE49-F238E27FC236}">
                <a16:creationId xmlns="" xmlns:a16="http://schemas.microsoft.com/office/drawing/2014/main" id="{6139AD28-9736-4858-A52B-9152D3F05EAC}"/>
              </a:ext>
            </a:extLst>
          </p:cNvPr>
          <p:cNvSpPr>
            <a:spLocks noGrp="1"/>
          </p:cNvSpPr>
          <p:nvPr>
            <p:ph type="ftr" sz="quarter" idx="11"/>
          </p:nvPr>
        </p:nvSpPr>
        <p:spPr>
          <a:xfrm>
            <a:off x="677335" y="6041363"/>
            <a:ext cx="6297612" cy="365125"/>
          </a:xfrm>
          <a:prstGeom prst="rect">
            <a:avLst/>
          </a:prstGeom>
        </p:spPr>
        <p:txBody>
          <a:bodyPr/>
          <a:lstStyle>
            <a:lvl1pPr>
              <a:defRPr/>
            </a:lvl1pPr>
          </a:lstStyle>
          <a:p>
            <a:pPr defTabSz="1218072" eaLnBrk="0" fontAlgn="base" hangingPunct="0">
              <a:spcBef>
                <a:spcPct val="0"/>
              </a:spcBef>
              <a:spcAft>
                <a:spcPct val="0"/>
              </a:spcAft>
              <a:defRPr/>
            </a:pPr>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4" name="灯片编号占位符 5">
            <a:extLst>
              <a:ext uri="{FF2B5EF4-FFF2-40B4-BE49-F238E27FC236}">
                <a16:creationId xmlns="" xmlns:a16="http://schemas.microsoft.com/office/drawing/2014/main" id="{5D814785-11A4-4636-9CF4-C38FD20D9094}"/>
              </a:ext>
            </a:extLst>
          </p:cNvPr>
          <p:cNvSpPr>
            <a:spLocks noGrp="1"/>
          </p:cNvSpPr>
          <p:nvPr>
            <p:ph type="sldNum" sz="quarter" idx="12"/>
          </p:nvPr>
        </p:nvSpPr>
        <p:spPr>
          <a:xfrm>
            <a:off x="8590664" y="6041363"/>
            <a:ext cx="683339" cy="365125"/>
          </a:xfrm>
          <a:prstGeom prst="rect">
            <a:avLst/>
          </a:prstGeom>
        </p:spPr>
        <p:txBody>
          <a:bodyPr/>
          <a:lstStyle>
            <a:lvl1pPr>
              <a:defRPr/>
            </a:lvl1pPr>
          </a:lstStyle>
          <a:p>
            <a:pPr defTabSz="1218072" eaLnBrk="0" fontAlgn="base" hangingPunct="0">
              <a:spcBef>
                <a:spcPct val="0"/>
              </a:spcBef>
              <a:spcAft>
                <a:spcPct val="0"/>
              </a:spcAft>
              <a:defRPr/>
            </a:pPr>
            <a:fld id="{18CB745E-AF92-4B82-9391-130056807CE7}" type="slidenum">
              <a:rPr lang="zh-CN" altLang="en-US" smtClean="0">
                <a:solidFill>
                  <a:srgbClr val="5FCBEF"/>
                </a:solidFill>
                <a:latin typeface="Arial" panose="020B0604020202020204" pitchFamily="34" charset="0"/>
                <a:cs typeface="Arial" panose="020B0604020202020204" pitchFamily="34" charset="0"/>
              </a:rPr>
              <a:pPr defTabSz="1218072" eaLnBrk="0" fontAlgn="base" hangingPunct="0">
                <a:spcBef>
                  <a:spcPct val="0"/>
                </a:spcBef>
                <a:spcAft>
                  <a:spcPct val="0"/>
                </a:spcAft>
                <a:defRPr/>
              </a:pPr>
              <a:t>‹#›</a:t>
            </a:fld>
            <a:endParaRPr lang="zh-CN" altLang="en-US">
              <a:solidFill>
                <a:srgbClr val="5FCBE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17434156"/>
      </p:ext>
    </p:extLst>
  </p:cSld>
  <p:clrMapOvr>
    <a:masterClrMapping/>
  </p:clrMapOvr>
  <p:transition spd="slow" advTm="3000">
    <p:random/>
  </p:transition>
</p:sldLayout>
</file>

<file path=ppt/slideLayouts/slideLayout244.xml><?xml version="1.0" encoding="utf-8"?>
<p:sldLayout xmlns:a="http://schemas.openxmlformats.org/drawingml/2006/main" xmlns:r="http://schemas.openxmlformats.org/officeDocument/2006/relationships" xmlns:p="http://schemas.openxmlformats.org/presentationml/2006/main" userDrawn="1">
  <p:cSld name="5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934701979"/>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userDrawn="1">
  <p:cSld name="5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64314811"/>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userDrawn="1">
  <p:cSld name="5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55686032"/>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userDrawn="1">
  <p:cSld name="5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939509363"/>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userDrawn="1">
  <p:cSld name="5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45411157"/>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userDrawn="1">
  <p:cSld name="5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2145964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3"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264854506"/>
      </p:ext>
    </p:extLst>
  </p:cSld>
  <p:clrMapOvr>
    <a:masterClrMapping/>
  </p:clrMapOvr>
  <p:timing>
    <p:tnLst>
      <p:par>
        <p:cTn id="1" dur="indefinite" restart="never" nodeType="tmRoot"/>
      </p:par>
    </p:tnLst>
  </p:timing>
</p:sldLayout>
</file>

<file path=ppt/slideLayouts/slideLayout250.xml><?xml version="1.0" encoding="utf-8"?>
<p:sldLayout xmlns:a="http://schemas.openxmlformats.org/drawingml/2006/main" xmlns:r="http://schemas.openxmlformats.org/officeDocument/2006/relationships" xmlns:p="http://schemas.openxmlformats.org/presentationml/2006/main" userDrawn="1">
  <p:cSld name="6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08491199"/>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userDrawn="1">
  <p:cSld name="6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45632983"/>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userDrawn="1">
  <p:cSld name="16_标题和内容">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xmlns="" id="{32DA043D-39A3-4437-8A68-D8ABB9645D5B}"/>
              </a:ext>
            </a:extLst>
          </p:cNvPr>
          <p:cNvSpPr>
            <a:spLocks noGrp="1"/>
          </p:cNvSpPr>
          <p:nvPr>
            <p:ph type="dt" sz="half" idx="10"/>
          </p:nvPr>
        </p:nvSpPr>
        <p:spPr>
          <a:xfrm>
            <a:off x="7205133" y="6041363"/>
            <a:ext cx="911939" cy="365125"/>
          </a:xfrm>
          <a:prstGeom prst="rect">
            <a:avLst/>
          </a:prstGeom>
        </p:spPr>
        <p:txBody>
          <a:bodyPr/>
          <a:lstStyle>
            <a:lvl1pPr>
              <a:defRPr/>
            </a:lvl1pPr>
          </a:lstStyle>
          <a:p>
            <a:pPr defTabSz="1218072" eaLnBrk="0" fontAlgn="base" hangingPunct="0">
              <a:spcBef>
                <a:spcPct val="0"/>
              </a:spcBef>
              <a:spcAft>
                <a:spcPct val="0"/>
              </a:spcAft>
              <a:defRPr/>
            </a:pPr>
            <a:fld id="{2BCC7A12-A6F8-4B29-B1F6-EFE54D85C9A3}" type="datetimeFigureOut">
              <a:rPr lang="zh-CN" altLang="en-US" smtClean="0">
                <a:solidFill>
                  <a:prstClr val="black">
                    <a:tint val="75000"/>
                  </a:prstClr>
                </a:solidFill>
                <a:latin typeface="Arial" panose="020B0604020202020204" pitchFamily="34" charset="0"/>
                <a:cs typeface="Arial" panose="020B0604020202020204" pitchFamily="34" charset="0"/>
              </a:rPr>
              <a:pPr defTabSz="1218072" eaLnBrk="0" fontAlgn="base" hangingPunct="0">
                <a:spcBef>
                  <a:spcPct val="0"/>
                </a:spcBef>
                <a:spcAft>
                  <a:spcPct val="0"/>
                </a:spcAft>
                <a:defRPr/>
              </a:pPr>
              <a:t>2025/3/9</a:t>
            </a:fld>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3" name="页脚占位符 4">
            <a:extLst>
              <a:ext uri="{FF2B5EF4-FFF2-40B4-BE49-F238E27FC236}">
                <a16:creationId xmlns:a16="http://schemas.microsoft.com/office/drawing/2014/main" xmlns="" id="{6139AD28-9736-4858-A52B-9152D3F05EAC}"/>
              </a:ext>
            </a:extLst>
          </p:cNvPr>
          <p:cNvSpPr>
            <a:spLocks noGrp="1"/>
          </p:cNvSpPr>
          <p:nvPr>
            <p:ph type="ftr" sz="quarter" idx="11"/>
          </p:nvPr>
        </p:nvSpPr>
        <p:spPr>
          <a:xfrm>
            <a:off x="677335" y="6041363"/>
            <a:ext cx="6297612" cy="365125"/>
          </a:xfrm>
          <a:prstGeom prst="rect">
            <a:avLst/>
          </a:prstGeom>
        </p:spPr>
        <p:txBody>
          <a:bodyPr/>
          <a:lstStyle>
            <a:lvl1pPr>
              <a:defRPr/>
            </a:lvl1pPr>
          </a:lstStyle>
          <a:p>
            <a:pPr defTabSz="1218072" eaLnBrk="0" fontAlgn="base" hangingPunct="0">
              <a:spcBef>
                <a:spcPct val="0"/>
              </a:spcBef>
              <a:spcAft>
                <a:spcPct val="0"/>
              </a:spcAft>
              <a:defRPr/>
            </a:pPr>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4" name="灯片编号占位符 5">
            <a:extLst>
              <a:ext uri="{FF2B5EF4-FFF2-40B4-BE49-F238E27FC236}">
                <a16:creationId xmlns:a16="http://schemas.microsoft.com/office/drawing/2014/main" xmlns="" id="{5D814785-11A4-4636-9CF4-C38FD20D9094}"/>
              </a:ext>
            </a:extLst>
          </p:cNvPr>
          <p:cNvSpPr>
            <a:spLocks noGrp="1"/>
          </p:cNvSpPr>
          <p:nvPr>
            <p:ph type="sldNum" sz="quarter" idx="12"/>
          </p:nvPr>
        </p:nvSpPr>
        <p:spPr>
          <a:xfrm>
            <a:off x="8590664" y="6041363"/>
            <a:ext cx="683339" cy="365125"/>
          </a:xfrm>
          <a:prstGeom prst="rect">
            <a:avLst/>
          </a:prstGeom>
        </p:spPr>
        <p:txBody>
          <a:bodyPr/>
          <a:lstStyle>
            <a:lvl1pPr>
              <a:defRPr/>
            </a:lvl1pPr>
          </a:lstStyle>
          <a:p>
            <a:pPr defTabSz="1218072" eaLnBrk="0" fontAlgn="base" hangingPunct="0">
              <a:spcBef>
                <a:spcPct val="0"/>
              </a:spcBef>
              <a:spcAft>
                <a:spcPct val="0"/>
              </a:spcAft>
              <a:defRPr/>
            </a:pPr>
            <a:fld id="{18CB745E-AF92-4B82-9391-130056807CE7}" type="slidenum">
              <a:rPr lang="zh-CN" altLang="en-US" smtClean="0">
                <a:solidFill>
                  <a:srgbClr val="5FCBEF"/>
                </a:solidFill>
                <a:latin typeface="Arial" panose="020B0604020202020204" pitchFamily="34" charset="0"/>
                <a:cs typeface="Arial" panose="020B0604020202020204" pitchFamily="34" charset="0"/>
              </a:rPr>
              <a:pPr defTabSz="1218072" eaLnBrk="0" fontAlgn="base" hangingPunct="0">
                <a:spcBef>
                  <a:spcPct val="0"/>
                </a:spcBef>
                <a:spcAft>
                  <a:spcPct val="0"/>
                </a:spcAft>
                <a:defRPr/>
              </a:pPr>
              <a:t>‹#›</a:t>
            </a:fld>
            <a:endParaRPr lang="zh-CN" altLang="en-US">
              <a:solidFill>
                <a:srgbClr val="5FCBE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6263508"/>
      </p:ext>
    </p:extLst>
  </p:cSld>
  <p:clrMapOvr>
    <a:masterClrMapping/>
  </p:clrMapOvr>
  <p:transition spd="slow" advTm="3000">
    <p:random/>
  </p:transition>
</p:sldLayout>
</file>

<file path=ppt/slideLayouts/slideLayout253.xml><?xml version="1.0" encoding="utf-8"?>
<p:sldLayout xmlns:a="http://schemas.openxmlformats.org/drawingml/2006/main" xmlns:r="http://schemas.openxmlformats.org/officeDocument/2006/relationships" xmlns:p="http://schemas.openxmlformats.org/presentationml/2006/main" userDrawn="1">
  <p:cSld name="6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28538157"/>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userDrawn="1">
  <p:cSld name="6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07442705"/>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userDrawn="1">
  <p:cSld name="6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7361462"/>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userDrawn="1">
  <p:cSld name="6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50303280"/>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userDrawn="1">
  <p:cSld name="6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48154031"/>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userDrawn="1">
  <p:cSld name="6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76164755"/>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userDrawn="1">
  <p:cSld name="6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91865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2" y="2349500"/>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0"/>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5" y="2349500"/>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4120851598"/>
      </p:ext>
    </p:extLst>
  </p:cSld>
  <p:clrMapOvr>
    <a:masterClrMapping/>
  </p:clrMapOvr>
  <p:timing>
    <p:tnLst>
      <p:par>
        <p:cTn id="1" dur="indefinite" restart="never" nodeType="tmRoot"/>
      </p:par>
    </p:tnLst>
  </p:timing>
</p:sldLayout>
</file>

<file path=ppt/slideLayouts/slideLayout260.xml><?xml version="1.0" encoding="utf-8"?>
<p:sldLayout xmlns:a="http://schemas.openxmlformats.org/drawingml/2006/main" xmlns:r="http://schemas.openxmlformats.org/officeDocument/2006/relationships" xmlns:p="http://schemas.openxmlformats.org/presentationml/2006/main" userDrawn="1">
  <p:cSld name="6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36622441"/>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userDrawn="1">
  <p:cSld name="9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3"/>
            <a:ext cx="911939" cy="365125"/>
          </a:xfrm>
          <a:prstGeom prst="rect">
            <a:avLst/>
          </a:prstGeom>
        </p:spPr>
        <p:txBody>
          <a:bodyPr/>
          <a:lstStyle>
            <a:lvl1pPr>
              <a:defRPr smtClean="0">
                <a:solidFill>
                  <a:prstClr val="black">
                    <a:tint val="75000"/>
                  </a:prstClr>
                </a:solidFill>
              </a:defRPr>
            </a:lvl1pPr>
          </a:lstStyle>
          <a:p>
            <a:pPr defTabSz="1218072" eaLnBrk="0" fontAlgn="base" hangingPunct="0">
              <a:spcBef>
                <a:spcPct val="0"/>
              </a:spcBef>
              <a:spcAft>
                <a:spcPct val="0"/>
              </a:spcAft>
              <a:defRPr/>
            </a:pPr>
            <a:fld id="{39ADED8E-4E0B-498D-B715-B157A890E4DE}" type="datetimeFigureOut">
              <a:rPr lang="zh-CN" altLang="en-US" smtClean="0">
                <a:latin typeface="Arial" panose="020B0604020202020204" pitchFamily="34" charset="0"/>
                <a:cs typeface="Arial" panose="020B0604020202020204" pitchFamily="34" charset="0"/>
              </a:rPr>
              <a:pPr defTabSz="1218072" eaLnBrk="0" fontAlgn="base" hangingPunct="0">
                <a:spcBef>
                  <a:spcPct val="0"/>
                </a:spcBef>
                <a:spcAft>
                  <a:spcPct val="0"/>
                </a:spcAft>
                <a:defRPr/>
              </a:pPr>
              <a:t>2025/3/9</a:t>
            </a:fld>
            <a:endParaRPr lang="zh-CN" altLang="en-US">
              <a:latin typeface="Arial" panose="020B0604020202020204" pitchFamily="34" charset="0"/>
              <a:cs typeface="Arial" panose="020B0604020202020204" pitchFamily="34" charset="0"/>
            </a:endParaRPr>
          </a:p>
        </p:txBody>
      </p:sp>
      <p:sp>
        <p:nvSpPr>
          <p:cNvPr id="3" name="页脚占位符 3"/>
          <p:cNvSpPr>
            <a:spLocks noGrp="1"/>
          </p:cNvSpPr>
          <p:nvPr>
            <p:ph type="ftr" sz="quarter" idx="11"/>
          </p:nvPr>
        </p:nvSpPr>
        <p:spPr>
          <a:xfrm>
            <a:off x="677335" y="6041363"/>
            <a:ext cx="6297612" cy="365125"/>
          </a:xfrm>
          <a:prstGeom prst="rect">
            <a:avLst/>
          </a:prstGeom>
        </p:spPr>
        <p:txBody>
          <a:bodyPr/>
          <a:lstStyle>
            <a:lvl1pPr>
              <a:defRPr>
                <a:solidFill>
                  <a:prstClr val="black">
                    <a:tint val="75000"/>
                  </a:prstClr>
                </a:solidFill>
              </a:defRPr>
            </a:lvl1pPr>
          </a:lstStyle>
          <a:p>
            <a:pPr defTabSz="1218072" eaLnBrk="0" fontAlgn="base" hangingPunct="0">
              <a:spcBef>
                <a:spcPct val="0"/>
              </a:spcBef>
              <a:spcAft>
                <a:spcPct val="0"/>
              </a:spcAft>
              <a:defRPr/>
            </a:pPr>
            <a:endParaRPr lang="zh-CN" altLang="en-US">
              <a:latin typeface="Arial" panose="020B0604020202020204" pitchFamily="34" charset="0"/>
              <a:cs typeface="Arial" panose="020B0604020202020204" pitchFamily="34" charset="0"/>
            </a:endParaRPr>
          </a:p>
        </p:txBody>
      </p:sp>
      <p:sp>
        <p:nvSpPr>
          <p:cNvPr id="4" name="灯片编号占位符 4"/>
          <p:cNvSpPr>
            <a:spLocks noGrp="1"/>
          </p:cNvSpPr>
          <p:nvPr>
            <p:ph type="sldNum" sz="quarter" idx="12"/>
          </p:nvPr>
        </p:nvSpPr>
        <p:spPr>
          <a:xfrm>
            <a:off x="8590664" y="6041363"/>
            <a:ext cx="683339" cy="365125"/>
          </a:xfrm>
          <a:prstGeom prst="rect">
            <a:avLst/>
          </a:prstGeom>
        </p:spPr>
        <p:txBody>
          <a:bodyPr/>
          <a:lstStyle>
            <a:lvl1pPr>
              <a:defRPr>
                <a:solidFill>
                  <a:prstClr val="black">
                    <a:tint val="75000"/>
                  </a:prstClr>
                </a:solidFill>
              </a:defRPr>
            </a:lvl1pPr>
          </a:lstStyle>
          <a:p>
            <a:pPr defTabSz="1218072" eaLnBrk="0" fontAlgn="base" hangingPunct="0">
              <a:spcBef>
                <a:spcPct val="0"/>
              </a:spcBef>
              <a:spcAft>
                <a:spcPct val="0"/>
              </a:spcAft>
              <a:defRPr/>
            </a:pPr>
            <a:fld id="{18634F15-13D2-4C0D-99FD-67E8D2F909DD}" type="slidenum">
              <a:rPr lang="zh-CN" altLang="en-US" smtClean="0">
                <a:latin typeface="Arial" panose="020B0604020202020204" pitchFamily="34" charset="0"/>
                <a:cs typeface="Arial" panose="020B0604020202020204" pitchFamily="34" charset="0"/>
              </a:rPr>
              <a:pPr defTabSz="1218072" eaLnBrk="0" fontAlgn="base" hangingPunct="0">
                <a:spcBef>
                  <a:spcPct val="0"/>
                </a:spcBef>
                <a:spcAft>
                  <a:spcPct val="0"/>
                </a:spcAft>
                <a:defRPr/>
              </a:pPr>
              <a:t>‹#›</a:t>
            </a:fld>
            <a:endParaRPr lang="zh-CN"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57925692"/>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userDrawn="1">
  <p:cSld name="8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990009086"/>
      </p:ext>
    </p:extLst>
  </p:cSld>
  <p:clrMapOvr>
    <a:masterClrMapping/>
  </p:clrMapOvr>
  <p:transition spd="slow" advClick="0" advTm="4000">
    <p:comb/>
  </p:transition>
</p:sldLayout>
</file>

<file path=ppt/slideLayouts/slideLayout263.xml><?xml version="1.0" encoding="utf-8"?>
<p:sldLayout xmlns:a="http://schemas.openxmlformats.org/drawingml/2006/main" xmlns:r="http://schemas.openxmlformats.org/officeDocument/2006/relationships" xmlns:p="http://schemas.openxmlformats.org/presentationml/2006/main" preserve="1" userDrawn="1">
  <p:cSld name="8_标题幻灯片">
    <p:bg>
      <p:bgPr>
        <a:solidFill>
          <a:schemeClr val="accent1">
            <a:lumMod val="90000"/>
            <a:lumOff val="1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533138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64.xml><?xml version="1.0" encoding="utf-8"?>
<p:sldLayout xmlns:a="http://schemas.openxmlformats.org/drawingml/2006/main" xmlns:r="http://schemas.openxmlformats.org/officeDocument/2006/relationships" xmlns:p="http://schemas.openxmlformats.org/presentationml/2006/main" preserve="1" userDrawn="1">
  <p:cSld name="17_标题和内容">
    <p:spTree>
      <p:nvGrpSpPr>
        <p:cNvPr id="1" name=""/>
        <p:cNvGrpSpPr/>
        <p:nvPr/>
      </p:nvGrpSpPr>
      <p:grpSpPr>
        <a:xfrm>
          <a:off x="0" y="0"/>
          <a:ext cx="0" cy="0"/>
          <a:chOff x="0" y="0"/>
          <a:chExt cx="0" cy="0"/>
        </a:xfrm>
      </p:grpSpPr>
      <p:sp>
        <p:nvSpPr>
          <p:cNvPr id="7" name="菱形 6"/>
          <p:cNvSpPr/>
          <p:nvPr userDrawn="1"/>
        </p:nvSpPr>
        <p:spPr>
          <a:xfrm>
            <a:off x="127000" y="137027"/>
            <a:ext cx="540000" cy="54000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072"/>
            <a:endParaRPr lang="zh-CN" altLang="en-US" sz="1798">
              <a:solidFill>
                <a:prstClr val="white"/>
              </a:solidFill>
            </a:endParaRPr>
          </a:p>
        </p:txBody>
      </p:sp>
      <p:sp>
        <p:nvSpPr>
          <p:cNvPr id="3" name="菱形 2"/>
          <p:cNvSpPr/>
          <p:nvPr userDrawn="1"/>
        </p:nvSpPr>
        <p:spPr>
          <a:xfrm>
            <a:off x="190500" y="137027"/>
            <a:ext cx="540000" cy="540000"/>
          </a:xfrm>
          <a:prstGeom prst="diamond">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072"/>
            <a:endParaRPr lang="zh-CN" altLang="en-US" sz="1798">
              <a:solidFill>
                <a:prstClr val="white"/>
              </a:solidFill>
            </a:endParaRPr>
          </a:p>
        </p:txBody>
      </p:sp>
    </p:spTree>
    <p:extLst>
      <p:ext uri="{BB962C8B-B14F-4D97-AF65-F5344CB8AC3E}">
        <p14:creationId xmlns:p14="http://schemas.microsoft.com/office/powerpoint/2010/main" val="17081328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65.xml><?xml version="1.0" encoding="utf-8"?>
<p:sldLayout xmlns:a="http://schemas.openxmlformats.org/drawingml/2006/main" xmlns:r="http://schemas.openxmlformats.org/officeDocument/2006/relationships" xmlns:p="http://schemas.openxmlformats.org/presentationml/2006/main" preserve="1" userDrawn="1">
  <p:cSld name="3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454628493"/>
      </p:ext>
    </p:extLst>
  </p:cSld>
  <p:clrMapOvr>
    <a:masterClrMapping/>
  </p:clrMapOvr>
  <p:timing>
    <p:tnLst>
      <p:par>
        <p:cTn id="1" dur="indefinite" restart="never" nodeType="tmRoot"/>
      </p:par>
    </p:tnLst>
  </p:timing>
</p:sldLayout>
</file>

<file path=ppt/slideLayouts/slideLayout266.xml><?xml version="1.0" encoding="utf-8"?>
<p:sldLayout xmlns:a="http://schemas.openxmlformats.org/drawingml/2006/main" xmlns:r="http://schemas.openxmlformats.org/officeDocument/2006/relationships" xmlns:p="http://schemas.openxmlformats.org/presentationml/2006/main" userDrawn="1">
  <p:cSld name="18_标题和内容">
    <p:spTree>
      <p:nvGrpSpPr>
        <p:cNvPr id="1" name=""/>
        <p:cNvGrpSpPr/>
        <p:nvPr/>
      </p:nvGrpSpPr>
      <p:grpSpPr>
        <a:xfrm>
          <a:off x="0" y="0"/>
          <a:ext cx="0" cy="0"/>
          <a:chOff x="0" y="0"/>
          <a:chExt cx="0" cy="0"/>
        </a:xfrm>
      </p:grpSpPr>
      <p:sp>
        <p:nvSpPr>
          <p:cNvPr id="2" name="日期占位符 3">
            <a:extLst>
              <a:ext uri="{FF2B5EF4-FFF2-40B4-BE49-F238E27FC236}">
                <a16:creationId xmlns="" xmlns:a16="http://schemas.microsoft.com/office/drawing/2014/main" id="{32DA043D-39A3-4437-8A68-D8ABB9645D5B}"/>
              </a:ext>
            </a:extLst>
          </p:cNvPr>
          <p:cNvSpPr>
            <a:spLocks noGrp="1"/>
          </p:cNvSpPr>
          <p:nvPr>
            <p:ph type="dt" sz="half" idx="10"/>
          </p:nvPr>
        </p:nvSpPr>
        <p:spPr>
          <a:xfrm>
            <a:off x="7205133" y="6041363"/>
            <a:ext cx="911939" cy="365125"/>
          </a:xfrm>
          <a:prstGeom prst="rect">
            <a:avLst/>
          </a:prstGeom>
        </p:spPr>
        <p:txBody>
          <a:bodyPr/>
          <a:lstStyle>
            <a:lvl1pPr>
              <a:defRPr/>
            </a:lvl1pPr>
          </a:lstStyle>
          <a:p>
            <a:pPr defTabSz="1218072" eaLnBrk="0" fontAlgn="base" hangingPunct="0">
              <a:spcBef>
                <a:spcPct val="0"/>
              </a:spcBef>
              <a:spcAft>
                <a:spcPct val="0"/>
              </a:spcAft>
              <a:defRPr/>
            </a:pPr>
            <a:fld id="{2BCC7A12-A6F8-4B29-B1F6-EFE54D85C9A3}" type="datetimeFigureOut">
              <a:rPr lang="zh-CN" altLang="en-US" smtClean="0">
                <a:solidFill>
                  <a:prstClr val="black">
                    <a:tint val="75000"/>
                  </a:prstClr>
                </a:solidFill>
                <a:latin typeface="Arial" panose="020B0604020202020204" pitchFamily="34" charset="0"/>
                <a:cs typeface="Arial" panose="020B0604020202020204" pitchFamily="34" charset="0"/>
              </a:rPr>
              <a:pPr defTabSz="1218072" eaLnBrk="0" fontAlgn="base" hangingPunct="0">
                <a:spcBef>
                  <a:spcPct val="0"/>
                </a:spcBef>
                <a:spcAft>
                  <a:spcPct val="0"/>
                </a:spcAft>
                <a:defRPr/>
              </a:pPr>
              <a:t>2025/3/9</a:t>
            </a:fld>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3" name="页脚占位符 4">
            <a:extLst>
              <a:ext uri="{FF2B5EF4-FFF2-40B4-BE49-F238E27FC236}">
                <a16:creationId xmlns="" xmlns:a16="http://schemas.microsoft.com/office/drawing/2014/main" id="{6139AD28-9736-4858-A52B-9152D3F05EAC}"/>
              </a:ext>
            </a:extLst>
          </p:cNvPr>
          <p:cNvSpPr>
            <a:spLocks noGrp="1"/>
          </p:cNvSpPr>
          <p:nvPr>
            <p:ph type="ftr" sz="quarter" idx="11"/>
          </p:nvPr>
        </p:nvSpPr>
        <p:spPr>
          <a:xfrm>
            <a:off x="677335" y="6041363"/>
            <a:ext cx="6297612" cy="365125"/>
          </a:xfrm>
          <a:prstGeom prst="rect">
            <a:avLst/>
          </a:prstGeom>
        </p:spPr>
        <p:txBody>
          <a:bodyPr/>
          <a:lstStyle>
            <a:lvl1pPr>
              <a:defRPr/>
            </a:lvl1pPr>
          </a:lstStyle>
          <a:p>
            <a:pPr defTabSz="1218072" eaLnBrk="0" fontAlgn="base" hangingPunct="0">
              <a:spcBef>
                <a:spcPct val="0"/>
              </a:spcBef>
              <a:spcAft>
                <a:spcPct val="0"/>
              </a:spcAft>
              <a:defRPr/>
            </a:pPr>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4" name="灯片编号占位符 5">
            <a:extLst>
              <a:ext uri="{FF2B5EF4-FFF2-40B4-BE49-F238E27FC236}">
                <a16:creationId xmlns="" xmlns:a16="http://schemas.microsoft.com/office/drawing/2014/main" id="{5D814785-11A4-4636-9CF4-C38FD20D9094}"/>
              </a:ext>
            </a:extLst>
          </p:cNvPr>
          <p:cNvSpPr>
            <a:spLocks noGrp="1"/>
          </p:cNvSpPr>
          <p:nvPr>
            <p:ph type="sldNum" sz="quarter" idx="12"/>
          </p:nvPr>
        </p:nvSpPr>
        <p:spPr>
          <a:xfrm>
            <a:off x="8590664" y="6041363"/>
            <a:ext cx="683339" cy="365125"/>
          </a:xfrm>
          <a:prstGeom prst="rect">
            <a:avLst/>
          </a:prstGeom>
        </p:spPr>
        <p:txBody>
          <a:bodyPr/>
          <a:lstStyle>
            <a:lvl1pPr>
              <a:defRPr/>
            </a:lvl1pPr>
          </a:lstStyle>
          <a:p>
            <a:pPr defTabSz="1218072" eaLnBrk="0" fontAlgn="base" hangingPunct="0">
              <a:spcBef>
                <a:spcPct val="0"/>
              </a:spcBef>
              <a:spcAft>
                <a:spcPct val="0"/>
              </a:spcAft>
              <a:defRPr/>
            </a:pPr>
            <a:fld id="{18CB745E-AF92-4B82-9391-130056807CE7}" type="slidenum">
              <a:rPr lang="zh-CN" altLang="en-US" smtClean="0">
                <a:solidFill>
                  <a:srgbClr val="5FCBEF"/>
                </a:solidFill>
                <a:latin typeface="Arial" panose="020B0604020202020204" pitchFamily="34" charset="0"/>
                <a:cs typeface="Arial" panose="020B0604020202020204" pitchFamily="34" charset="0"/>
              </a:rPr>
              <a:pPr defTabSz="1218072" eaLnBrk="0" fontAlgn="base" hangingPunct="0">
                <a:spcBef>
                  <a:spcPct val="0"/>
                </a:spcBef>
                <a:spcAft>
                  <a:spcPct val="0"/>
                </a:spcAft>
                <a:defRPr/>
              </a:pPr>
              <a:t>‹#›</a:t>
            </a:fld>
            <a:endParaRPr lang="zh-CN" altLang="en-US">
              <a:solidFill>
                <a:srgbClr val="5FCBE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6025534"/>
      </p:ext>
    </p:extLst>
  </p:cSld>
  <p:clrMapOvr>
    <a:masterClrMapping/>
  </p:clrMapOvr>
  <p:transition spd="slow" advTm="3000">
    <p:random/>
  </p:transition>
</p:sldLayout>
</file>

<file path=ppt/slideLayouts/slideLayout267.xml><?xml version="1.0" encoding="utf-8"?>
<p:sldLayout xmlns:a="http://schemas.openxmlformats.org/drawingml/2006/main" xmlns:r="http://schemas.openxmlformats.org/officeDocument/2006/relationships" xmlns:p="http://schemas.openxmlformats.org/presentationml/2006/main" userDrawn="1">
  <p:cSld name="7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64003796"/>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userDrawn="1">
  <p:cSld name="7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9794249"/>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userDrawn="1">
  <p:cSld name="7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4975532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40" y="1882722"/>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15423333"/>
      </p:ext>
    </p:extLst>
  </p:cSld>
  <p:clrMapOvr>
    <a:masterClrMapping/>
  </p:clrMapOvr>
  <p:timing>
    <p:tnLst>
      <p:par>
        <p:cTn id="1" dur="indefinite" restart="never" nodeType="tmRoot"/>
      </p:par>
    </p:tnLst>
  </p:timing>
</p:sldLayout>
</file>

<file path=ppt/slideLayouts/slideLayout270.xml><?xml version="1.0" encoding="utf-8"?>
<p:sldLayout xmlns:a="http://schemas.openxmlformats.org/drawingml/2006/main" xmlns:r="http://schemas.openxmlformats.org/officeDocument/2006/relationships" xmlns:p="http://schemas.openxmlformats.org/presentationml/2006/main" userDrawn="1">
  <p:cSld name="7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84191223"/>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userDrawn="1">
  <p:cSld name="7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24280545"/>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userDrawn="1">
  <p:cSld name="7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18395099"/>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userDrawn="1">
  <p:cSld name="7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0063877"/>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userDrawn="1">
  <p:cSld name="7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20314175"/>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userDrawn="1">
  <p:cSld name="19_标题和内容">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xmlns="" id="{32DA043D-39A3-4437-8A68-D8ABB9645D5B}"/>
              </a:ext>
            </a:extLst>
          </p:cNvPr>
          <p:cNvSpPr>
            <a:spLocks noGrp="1"/>
          </p:cNvSpPr>
          <p:nvPr>
            <p:ph type="dt" sz="half" idx="10"/>
          </p:nvPr>
        </p:nvSpPr>
        <p:spPr>
          <a:xfrm>
            <a:off x="7205133" y="6041363"/>
            <a:ext cx="911939" cy="365125"/>
          </a:xfrm>
          <a:prstGeom prst="rect">
            <a:avLst/>
          </a:prstGeom>
        </p:spPr>
        <p:txBody>
          <a:bodyPr/>
          <a:lstStyle>
            <a:lvl1pPr>
              <a:defRPr/>
            </a:lvl1pPr>
          </a:lstStyle>
          <a:p>
            <a:pPr defTabSz="1218072" eaLnBrk="0" fontAlgn="base" hangingPunct="0">
              <a:spcBef>
                <a:spcPct val="0"/>
              </a:spcBef>
              <a:spcAft>
                <a:spcPct val="0"/>
              </a:spcAft>
              <a:defRPr/>
            </a:pPr>
            <a:fld id="{2BCC7A12-A6F8-4B29-B1F6-EFE54D85C9A3}" type="datetimeFigureOut">
              <a:rPr lang="zh-CN" altLang="en-US" smtClean="0">
                <a:solidFill>
                  <a:prstClr val="black">
                    <a:tint val="75000"/>
                  </a:prstClr>
                </a:solidFill>
                <a:latin typeface="Arial" panose="020B0604020202020204" pitchFamily="34" charset="0"/>
                <a:cs typeface="Arial" panose="020B0604020202020204" pitchFamily="34" charset="0"/>
              </a:rPr>
              <a:pPr defTabSz="1218072" eaLnBrk="0" fontAlgn="base" hangingPunct="0">
                <a:spcBef>
                  <a:spcPct val="0"/>
                </a:spcBef>
                <a:spcAft>
                  <a:spcPct val="0"/>
                </a:spcAft>
                <a:defRPr/>
              </a:pPr>
              <a:t>2025/3/9</a:t>
            </a:fld>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3" name="页脚占位符 4">
            <a:extLst>
              <a:ext uri="{FF2B5EF4-FFF2-40B4-BE49-F238E27FC236}">
                <a16:creationId xmlns:a16="http://schemas.microsoft.com/office/drawing/2014/main" xmlns="" id="{6139AD28-9736-4858-A52B-9152D3F05EAC}"/>
              </a:ext>
            </a:extLst>
          </p:cNvPr>
          <p:cNvSpPr>
            <a:spLocks noGrp="1"/>
          </p:cNvSpPr>
          <p:nvPr>
            <p:ph type="ftr" sz="quarter" idx="11"/>
          </p:nvPr>
        </p:nvSpPr>
        <p:spPr>
          <a:xfrm>
            <a:off x="677335" y="6041363"/>
            <a:ext cx="6297612" cy="365125"/>
          </a:xfrm>
          <a:prstGeom prst="rect">
            <a:avLst/>
          </a:prstGeom>
        </p:spPr>
        <p:txBody>
          <a:bodyPr/>
          <a:lstStyle>
            <a:lvl1pPr>
              <a:defRPr/>
            </a:lvl1pPr>
          </a:lstStyle>
          <a:p>
            <a:pPr defTabSz="1218072" eaLnBrk="0" fontAlgn="base" hangingPunct="0">
              <a:spcBef>
                <a:spcPct val="0"/>
              </a:spcBef>
              <a:spcAft>
                <a:spcPct val="0"/>
              </a:spcAft>
              <a:defRPr/>
            </a:pPr>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4" name="灯片编号占位符 5">
            <a:extLst>
              <a:ext uri="{FF2B5EF4-FFF2-40B4-BE49-F238E27FC236}">
                <a16:creationId xmlns:a16="http://schemas.microsoft.com/office/drawing/2014/main" xmlns="" id="{5D814785-11A4-4636-9CF4-C38FD20D9094}"/>
              </a:ext>
            </a:extLst>
          </p:cNvPr>
          <p:cNvSpPr>
            <a:spLocks noGrp="1"/>
          </p:cNvSpPr>
          <p:nvPr>
            <p:ph type="sldNum" sz="quarter" idx="12"/>
          </p:nvPr>
        </p:nvSpPr>
        <p:spPr>
          <a:xfrm>
            <a:off x="8590664" y="6041363"/>
            <a:ext cx="683339" cy="365125"/>
          </a:xfrm>
          <a:prstGeom prst="rect">
            <a:avLst/>
          </a:prstGeom>
        </p:spPr>
        <p:txBody>
          <a:bodyPr/>
          <a:lstStyle>
            <a:lvl1pPr>
              <a:defRPr/>
            </a:lvl1pPr>
          </a:lstStyle>
          <a:p>
            <a:pPr defTabSz="1218072" eaLnBrk="0" fontAlgn="base" hangingPunct="0">
              <a:spcBef>
                <a:spcPct val="0"/>
              </a:spcBef>
              <a:spcAft>
                <a:spcPct val="0"/>
              </a:spcAft>
              <a:defRPr/>
            </a:pPr>
            <a:fld id="{18CB745E-AF92-4B82-9391-130056807CE7}" type="slidenum">
              <a:rPr lang="zh-CN" altLang="en-US" smtClean="0">
                <a:solidFill>
                  <a:srgbClr val="5FCBEF"/>
                </a:solidFill>
                <a:latin typeface="Arial" panose="020B0604020202020204" pitchFamily="34" charset="0"/>
                <a:cs typeface="Arial" panose="020B0604020202020204" pitchFamily="34" charset="0"/>
              </a:rPr>
              <a:pPr defTabSz="1218072" eaLnBrk="0" fontAlgn="base" hangingPunct="0">
                <a:spcBef>
                  <a:spcPct val="0"/>
                </a:spcBef>
                <a:spcAft>
                  <a:spcPct val="0"/>
                </a:spcAft>
                <a:defRPr/>
              </a:pPr>
              <a:t>‹#›</a:t>
            </a:fld>
            <a:endParaRPr lang="zh-CN" altLang="en-US">
              <a:solidFill>
                <a:srgbClr val="5FCBE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90186067"/>
      </p:ext>
    </p:extLst>
  </p:cSld>
  <p:clrMapOvr>
    <a:masterClrMapping/>
  </p:clrMapOvr>
  <p:transition spd="slow" advTm="3000">
    <p:random/>
  </p:transition>
</p:sldLayout>
</file>

<file path=ppt/slideLayouts/slideLayout276.xml><?xml version="1.0" encoding="utf-8"?>
<p:sldLayout xmlns:a="http://schemas.openxmlformats.org/drawingml/2006/main" xmlns:r="http://schemas.openxmlformats.org/officeDocument/2006/relationships" xmlns:p="http://schemas.openxmlformats.org/presentationml/2006/main" userDrawn="1">
  <p:cSld name="7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85879870"/>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userDrawn="1">
  <p:cSld name="7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61763999"/>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userDrawn="1">
  <p:cSld name="8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2717140"/>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userDrawn="1">
  <p:cSld name="8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63146851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8" y="1840521"/>
            <a:ext cx="2240221" cy="2330858"/>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8" y="1840521"/>
            <a:ext cx="2240221" cy="2330858"/>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485857089"/>
      </p:ext>
    </p:extLst>
  </p:cSld>
  <p:clrMapOvr>
    <a:masterClrMapping/>
  </p:clrMapOvr>
  <p:timing>
    <p:tnLst>
      <p:par>
        <p:cTn id="1" dur="indefinite" restart="never" nodeType="tmRoot"/>
      </p:par>
    </p:tnLst>
  </p:timing>
</p:sldLayout>
</file>

<file path=ppt/slideLayouts/slideLayout280.xml><?xml version="1.0" encoding="utf-8"?>
<p:sldLayout xmlns:a="http://schemas.openxmlformats.org/drawingml/2006/main" xmlns:r="http://schemas.openxmlformats.org/officeDocument/2006/relationships" xmlns:p="http://schemas.openxmlformats.org/presentationml/2006/main" userDrawn="1">
  <p:cSld name="8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97026083"/>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userDrawn="1">
  <p:cSld name="8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189670"/>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userDrawn="1">
  <p:cSld name="8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595201055"/>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userDrawn="1">
  <p:cSld name="8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04172203"/>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userDrawn="1">
  <p:cSld name="9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3"/>
            <a:ext cx="911939" cy="365125"/>
          </a:xfrm>
          <a:prstGeom prst="rect">
            <a:avLst/>
          </a:prstGeom>
        </p:spPr>
        <p:txBody>
          <a:bodyPr/>
          <a:lstStyle>
            <a:lvl1pPr>
              <a:defRPr smtClean="0">
                <a:solidFill>
                  <a:prstClr val="black">
                    <a:tint val="75000"/>
                  </a:prstClr>
                </a:solidFill>
              </a:defRPr>
            </a:lvl1pPr>
          </a:lstStyle>
          <a:p>
            <a:pPr defTabSz="1218072" eaLnBrk="0" fontAlgn="base" hangingPunct="0">
              <a:spcBef>
                <a:spcPct val="0"/>
              </a:spcBef>
              <a:spcAft>
                <a:spcPct val="0"/>
              </a:spcAft>
              <a:defRPr/>
            </a:pPr>
            <a:fld id="{39ADED8E-4E0B-498D-B715-B157A890E4DE}" type="datetimeFigureOut">
              <a:rPr lang="zh-CN" altLang="en-US" smtClean="0">
                <a:latin typeface="Arial" panose="020B0604020202020204" pitchFamily="34" charset="0"/>
                <a:cs typeface="Arial" panose="020B0604020202020204" pitchFamily="34" charset="0"/>
              </a:rPr>
              <a:pPr defTabSz="1218072" eaLnBrk="0" fontAlgn="base" hangingPunct="0">
                <a:spcBef>
                  <a:spcPct val="0"/>
                </a:spcBef>
                <a:spcAft>
                  <a:spcPct val="0"/>
                </a:spcAft>
                <a:defRPr/>
              </a:pPr>
              <a:t>2025/3/9</a:t>
            </a:fld>
            <a:endParaRPr lang="zh-CN" altLang="en-US">
              <a:latin typeface="Arial" panose="020B0604020202020204" pitchFamily="34" charset="0"/>
              <a:cs typeface="Arial" panose="020B0604020202020204" pitchFamily="34" charset="0"/>
            </a:endParaRPr>
          </a:p>
        </p:txBody>
      </p:sp>
      <p:sp>
        <p:nvSpPr>
          <p:cNvPr id="3" name="页脚占位符 3"/>
          <p:cNvSpPr>
            <a:spLocks noGrp="1"/>
          </p:cNvSpPr>
          <p:nvPr>
            <p:ph type="ftr" sz="quarter" idx="11"/>
          </p:nvPr>
        </p:nvSpPr>
        <p:spPr>
          <a:xfrm>
            <a:off x="677335" y="6041363"/>
            <a:ext cx="6297612" cy="365125"/>
          </a:xfrm>
          <a:prstGeom prst="rect">
            <a:avLst/>
          </a:prstGeom>
        </p:spPr>
        <p:txBody>
          <a:bodyPr/>
          <a:lstStyle>
            <a:lvl1pPr>
              <a:defRPr>
                <a:solidFill>
                  <a:prstClr val="black">
                    <a:tint val="75000"/>
                  </a:prstClr>
                </a:solidFill>
              </a:defRPr>
            </a:lvl1pPr>
          </a:lstStyle>
          <a:p>
            <a:pPr defTabSz="1218072" eaLnBrk="0" fontAlgn="base" hangingPunct="0">
              <a:spcBef>
                <a:spcPct val="0"/>
              </a:spcBef>
              <a:spcAft>
                <a:spcPct val="0"/>
              </a:spcAft>
              <a:defRPr/>
            </a:pPr>
            <a:endParaRPr lang="zh-CN" altLang="en-US">
              <a:latin typeface="Arial" panose="020B0604020202020204" pitchFamily="34" charset="0"/>
              <a:cs typeface="Arial" panose="020B0604020202020204" pitchFamily="34" charset="0"/>
            </a:endParaRPr>
          </a:p>
        </p:txBody>
      </p:sp>
      <p:sp>
        <p:nvSpPr>
          <p:cNvPr id="4" name="灯片编号占位符 4"/>
          <p:cNvSpPr>
            <a:spLocks noGrp="1"/>
          </p:cNvSpPr>
          <p:nvPr>
            <p:ph type="sldNum" sz="quarter" idx="12"/>
          </p:nvPr>
        </p:nvSpPr>
        <p:spPr>
          <a:xfrm>
            <a:off x="8590664" y="6041363"/>
            <a:ext cx="683339" cy="365125"/>
          </a:xfrm>
          <a:prstGeom prst="rect">
            <a:avLst/>
          </a:prstGeom>
        </p:spPr>
        <p:txBody>
          <a:bodyPr/>
          <a:lstStyle>
            <a:lvl1pPr>
              <a:defRPr>
                <a:solidFill>
                  <a:prstClr val="black">
                    <a:tint val="75000"/>
                  </a:prstClr>
                </a:solidFill>
              </a:defRPr>
            </a:lvl1pPr>
          </a:lstStyle>
          <a:p>
            <a:pPr defTabSz="1218072" eaLnBrk="0" fontAlgn="base" hangingPunct="0">
              <a:spcBef>
                <a:spcPct val="0"/>
              </a:spcBef>
              <a:spcAft>
                <a:spcPct val="0"/>
              </a:spcAft>
              <a:defRPr/>
            </a:pPr>
            <a:fld id="{18634F15-13D2-4C0D-99FD-67E8D2F909DD}" type="slidenum">
              <a:rPr lang="zh-CN" altLang="en-US" smtClean="0">
                <a:latin typeface="Arial" panose="020B0604020202020204" pitchFamily="34" charset="0"/>
                <a:cs typeface="Arial" panose="020B0604020202020204" pitchFamily="34" charset="0"/>
              </a:rPr>
              <a:pPr defTabSz="1218072" eaLnBrk="0" fontAlgn="base" hangingPunct="0">
                <a:spcBef>
                  <a:spcPct val="0"/>
                </a:spcBef>
                <a:spcAft>
                  <a:spcPct val="0"/>
                </a:spcAft>
                <a:defRPr/>
              </a:pPr>
              <a:t>‹#›</a:t>
            </a:fld>
            <a:endParaRPr lang="zh-CN"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05495596"/>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userDrawn="1">
  <p:cSld name="9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882374758"/>
      </p:ext>
    </p:extLst>
  </p:cSld>
  <p:clrMapOvr>
    <a:masterClrMapping/>
  </p:clrMapOvr>
  <p:transition spd="slow" advClick="0" advTm="4000">
    <p:comb/>
  </p:transition>
</p:sldLayout>
</file>

<file path=ppt/slideLayouts/slideLayout286.xml><?xml version="1.0" encoding="utf-8"?>
<p:sldLayout xmlns:a="http://schemas.openxmlformats.org/drawingml/2006/main" xmlns:r="http://schemas.openxmlformats.org/officeDocument/2006/relationships" xmlns:p="http://schemas.openxmlformats.org/presentationml/2006/main" preserve="1" userDrawn="1">
  <p:cSld name="9_标题幻灯片">
    <p:bg>
      <p:bgPr>
        <a:solidFill>
          <a:schemeClr val="accent1">
            <a:lumMod val="90000"/>
            <a:lumOff val="1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494596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87.xml><?xml version="1.0" encoding="utf-8"?>
<p:sldLayout xmlns:a="http://schemas.openxmlformats.org/drawingml/2006/main" xmlns:r="http://schemas.openxmlformats.org/officeDocument/2006/relationships" xmlns:p="http://schemas.openxmlformats.org/presentationml/2006/main" preserve="1" userDrawn="1">
  <p:cSld name="20_标题和内容">
    <p:spTree>
      <p:nvGrpSpPr>
        <p:cNvPr id="1" name=""/>
        <p:cNvGrpSpPr/>
        <p:nvPr/>
      </p:nvGrpSpPr>
      <p:grpSpPr>
        <a:xfrm>
          <a:off x="0" y="0"/>
          <a:ext cx="0" cy="0"/>
          <a:chOff x="0" y="0"/>
          <a:chExt cx="0" cy="0"/>
        </a:xfrm>
      </p:grpSpPr>
      <p:sp>
        <p:nvSpPr>
          <p:cNvPr id="7" name="菱形 6"/>
          <p:cNvSpPr/>
          <p:nvPr userDrawn="1"/>
        </p:nvSpPr>
        <p:spPr>
          <a:xfrm>
            <a:off x="127000" y="137027"/>
            <a:ext cx="540000" cy="54000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072"/>
            <a:endParaRPr lang="zh-CN" altLang="en-US" sz="1798">
              <a:solidFill>
                <a:prstClr val="white"/>
              </a:solidFill>
            </a:endParaRPr>
          </a:p>
        </p:txBody>
      </p:sp>
      <p:sp>
        <p:nvSpPr>
          <p:cNvPr id="3" name="菱形 2"/>
          <p:cNvSpPr/>
          <p:nvPr userDrawn="1"/>
        </p:nvSpPr>
        <p:spPr>
          <a:xfrm>
            <a:off x="190500" y="137027"/>
            <a:ext cx="540000" cy="540000"/>
          </a:xfrm>
          <a:prstGeom prst="diamond">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072"/>
            <a:endParaRPr lang="zh-CN" altLang="en-US" sz="1798">
              <a:solidFill>
                <a:prstClr val="white"/>
              </a:solidFill>
            </a:endParaRPr>
          </a:p>
        </p:txBody>
      </p:sp>
    </p:spTree>
    <p:extLst>
      <p:ext uri="{BB962C8B-B14F-4D97-AF65-F5344CB8AC3E}">
        <p14:creationId xmlns:p14="http://schemas.microsoft.com/office/powerpoint/2010/main" val="4177838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88.xml><?xml version="1.0" encoding="utf-8"?>
<p:sldLayout xmlns:a="http://schemas.openxmlformats.org/drawingml/2006/main" xmlns:r="http://schemas.openxmlformats.org/officeDocument/2006/relationships" xmlns:p="http://schemas.openxmlformats.org/presentationml/2006/main" userDrawn="1">
  <p:cSld name="9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3"/>
            <a:ext cx="911939" cy="365125"/>
          </a:xfrm>
          <a:prstGeom prst="rect">
            <a:avLst/>
          </a:prstGeom>
        </p:spPr>
        <p:txBody>
          <a:bodyPr/>
          <a:lstStyle>
            <a:lvl1pPr>
              <a:defRPr smtClean="0">
                <a:solidFill>
                  <a:prstClr val="black">
                    <a:tint val="75000"/>
                  </a:prstClr>
                </a:solidFill>
              </a:defRPr>
            </a:lvl1pPr>
          </a:lstStyle>
          <a:p>
            <a:pPr defTabSz="1218072" eaLnBrk="0" fontAlgn="base" hangingPunct="0">
              <a:spcBef>
                <a:spcPct val="0"/>
              </a:spcBef>
              <a:spcAft>
                <a:spcPct val="0"/>
              </a:spcAft>
              <a:defRPr/>
            </a:pPr>
            <a:fld id="{39ADED8E-4E0B-498D-B715-B157A890E4DE}" type="datetimeFigureOut">
              <a:rPr lang="zh-CN" altLang="en-US" smtClean="0">
                <a:latin typeface="Arial" panose="020B0604020202020204" pitchFamily="34" charset="0"/>
                <a:cs typeface="Arial" panose="020B0604020202020204" pitchFamily="34" charset="0"/>
              </a:rPr>
              <a:pPr defTabSz="1218072" eaLnBrk="0" fontAlgn="base" hangingPunct="0">
                <a:spcBef>
                  <a:spcPct val="0"/>
                </a:spcBef>
                <a:spcAft>
                  <a:spcPct val="0"/>
                </a:spcAft>
                <a:defRPr/>
              </a:pPr>
              <a:t>2025/3/9</a:t>
            </a:fld>
            <a:endParaRPr lang="zh-CN" altLang="en-US">
              <a:latin typeface="Arial" panose="020B0604020202020204" pitchFamily="34" charset="0"/>
              <a:cs typeface="Arial" panose="020B0604020202020204" pitchFamily="34" charset="0"/>
            </a:endParaRPr>
          </a:p>
        </p:txBody>
      </p:sp>
      <p:sp>
        <p:nvSpPr>
          <p:cNvPr id="3" name="页脚占位符 3"/>
          <p:cNvSpPr>
            <a:spLocks noGrp="1"/>
          </p:cNvSpPr>
          <p:nvPr>
            <p:ph type="ftr" sz="quarter" idx="11"/>
          </p:nvPr>
        </p:nvSpPr>
        <p:spPr>
          <a:xfrm>
            <a:off x="677335" y="6041363"/>
            <a:ext cx="6297612" cy="365125"/>
          </a:xfrm>
          <a:prstGeom prst="rect">
            <a:avLst/>
          </a:prstGeom>
        </p:spPr>
        <p:txBody>
          <a:bodyPr/>
          <a:lstStyle>
            <a:lvl1pPr>
              <a:defRPr>
                <a:solidFill>
                  <a:prstClr val="black">
                    <a:tint val="75000"/>
                  </a:prstClr>
                </a:solidFill>
              </a:defRPr>
            </a:lvl1pPr>
          </a:lstStyle>
          <a:p>
            <a:pPr defTabSz="1218072" eaLnBrk="0" fontAlgn="base" hangingPunct="0">
              <a:spcBef>
                <a:spcPct val="0"/>
              </a:spcBef>
              <a:spcAft>
                <a:spcPct val="0"/>
              </a:spcAft>
              <a:defRPr/>
            </a:pPr>
            <a:endParaRPr lang="zh-CN" altLang="en-US">
              <a:latin typeface="Arial" panose="020B0604020202020204" pitchFamily="34" charset="0"/>
              <a:cs typeface="Arial" panose="020B0604020202020204" pitchFamily="34" charset="0"/>
            </a:endParaRPr>
          </a:p>
        </p:txBody>
      </p:sp>
      <p:sp>
        <p:nvSpPr>
          <p:cNvPr id="4" name="灯片编号占位符 4"/>
          <p:cNvSpPr>
            <a:spLocks noGrp="1"/>
          </p:cNvSpPr>
          <p:nvPr>
            <p:ph type="sldNum" sz="quarter" idx="12"/>
          </p:nvPr>
        </p:nvSpPr>
        <p:spPr>
          <a:xfrm>
            <a:off x="8590664" y="6041363"/>
            <a:ext cx="683339" cy="365125"/>
          </a:xfrm>
          <a:prstGeom prst="rect">
            <a:avLst/>
          </a:prstGeom>
        </p:spPr>
        <p:txBody>
          <a:bodyPr/>
          <a:lstStyle>
            <a:lvl1pPr>
              <a:defRPr>
                <a:solidFill>
                  <a:prstClr val="black">
                    <a:tint val="75000"/>
                  </a:prstClr>
                </a:solidFill>
              </a:defRPr>
            </a:lvl1pPr>
          </a:lstStyle>
          <a:p>
            <a:pPr defTabSz="1218072" eaLnBrk="0" fontAlgn="base" hangingPunct="0">
              <a:spcBef>
                <a:spcPct val="0"/>
              </a:spcBef>
              <a:spcAft>
                <a:spcPct val="0"/>
              </a:spcAft>
              <a:defRPr/>
            </a:pPr>
            <a:fld id="{18634F15-13D2-4C0D-99FD-67E8D2F909DD}" type="slidenum">
              <a:rPr lang="zh-CN" altLang="en-US" smtClean="0">
                <a:latin typeface="Arial" panose="020B0604020202020204" pitchFamily="34" charset="0"/>
                <a:cs typeface="Arial" panose="020B0604020202020204" pitchFamily="34" charset="0"/>
              </a:rPr>
              <a:pPr defTabSz="1218072" eaLnBrk="0" fontAlgn="base" hangingPunct="0">
                <a:spcBef>
                  <a:spcPct val="0"/>
                </a:spcBef>
                <a:spcAft>
                  <a:spcPct val="0"/>
                </a:spcAft>
                <a:defRPr/>
              </a:pPr>
              <a:t>‹#›</a:t>
            </a:fld>
            <a:endParaRPr lang="zh-CN"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88978592"/>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09600" y="1600201"/>
            <a:ext cx="5384800" cy="4525964"/>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4"/>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noChangeArrowheads="1"/>
          </p:cNvSpPr>
          <p:nvPr>
            <p:ph type="dt" sz="half" idx="10"/>
          </p:nvPr>
        </p:nvSpPr>
        <p:spPr>
          <a:xfrm>
            <a:off x="609600" y="6245225"/>
            <a:ext cx="2844800" cy="476250"/>
          </a:xfrm>
          <a:prstGeom prst="rect">
            <a:avLst/>
          </a:prstGeom>
          <a:ln/>
        </p:spPr>
        <p:txBody>
          <a:bodyPr/>
          <a:lstStyle>
            <a:lvl1pPr>
              <a:defRPr/>
            </a:lvl1pPr>
          </a:lstStyle>
          <a:p>
            <a:pPr defTabSz="1218072">
              <a:defRPr/>
            </a:pPr>
            <a:endParaRPr lang="en-US" altLang="en-US">
              <a:solidFill>
                <a:srgbClr val="000000"/>
              </a:solidFill>
            </a:endParaRPr>
          </a:p>
        </p:txBody>
      </p:sp>
      <p:sp>
        <p:nvSpPr>
          <p:cNvPr id="6" name="Footer Placeholder 5"/>
          <p:cNvSpPr>
            <a:spLocks noGrp="1" noChangeArrowheads="1"/>
          </p:cNvSpPr>
          <p:nvPr>
            <p:ph type="ftr" sz="quarter" idx="11"/>
          </p:nvPr>
        </p:nvSpPr>
        <p:spPr>
          <a:xfrm>
            <a:off x="4165600" y="6245225"/>
            <a:ext cx="3860800" cy="476250"/>
          </a:xfrm>
          <a:prstGeom prst="rect">
            <a:avLst/>
          </a:prstGeom>
          <a:ln/>
        </p:spPr>
        <p:txBody>
          <a:bodyPr/>
          <a:lstStyle>
            <a:lvl1pPr>
              <a:defRPr/>
            </a:lvl1pPr>
          </a:lstStyle>
          <a:p>
            <a:pPr defTabSz="1218072">
              <a:defRPr/>
            </a:pPr>
            <a:endParaRPr lang="en-US" altLang="en-US">
              <a:solidFill>
                <a:srgbClr val="000000"/>
              </a:solidFill>
            </a:endParaRPr>
          </a:p>
        </p:txBody>
      </p:sp>
      <p:sp>
        <p:nvSpPr>
          <p:cNvPr id="7" name="Slide Number Placeholder 6"/>
          <p:cNvSpPr>
            <a:spLocks noGrp="1" noChangeArrowheads="1"/>
          </p:cNvSpPr>
          <p:nvPr>
            <p:ph type="sldNum" sz="quarter" idx="12"/>
          </p:nvPr>
        </p:nvSpPr>
        <p:spPr>
          <a:xfrm>
            <a:off x="8737600" y="6245225"/>
            <a:ext cx="2844800" cy="476250"/>
          </a:xfrm>
          <a:prstGeom prst="rect">
            <a:avLst/>
          </a:prstGeom>
          <a:ln/>
        </p:spPr>
        <p:txBody>
          <a:bodyPr/>
          <a:lstStyle>
            <a:lvl1pPr>
              <a:defRPr/>
            </a:lvl1pPr>
          </a:lstStyle>
          <a:p>
            <a:pPr defTabSz="1218072"/>
            <a:fld id="{4753F6B7-A8A0-46ED-9730-F8B03403CB88}" type="slidenum">
              <a:rPr lang="en-US" altLang="en-US" smtClean="0">
                <a:solidFill>
                  <a:srgbClr val="000000"/>
                </a:solidFill>
              </a:rPr>
              <a:pPr defTabSz="1218072"/>
              <a:t>‹#›</a:t>
            </a:fld>
            <a:endParaRPr lang="en-US" altLang="en-US">
              <a:solidFill>
                <a:srgbClr val="000000"/>
              </a:solidFill>
            </a:endParaRPr>
          </a:p>
        </p:txBody>
      </p:sp>
    </p:spTree>
    <p:extLst>
      <p:ext uri="{BB962C8B-B14F-4D97-AF65-F5344CB8AC3E}">
        <p14:creationId xmlns:p14="http://schemas.microsoft.com/office/powerpoint/2010/main" val="15785782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8"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926635108"/>
      </p:ext>
    </p:extLst>
  </p:cSld>
  <p:clrMapOvr>
    <a:masterClrMapping/>
  </p:clrMapOvr>
  <p:timing>
    <p:tnLst>
      <p:par>
        <p:cTn id="1" dur="indefinite" restart="never" nodeType="tmRoot"/>
      </p:par>
    </p:tnLst>
  </p:timing>
</p:sldLayout>
</file>

<file path=ppt/slideLayouts/slideLayout290.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xfrm>
            <a:off x="609600" y="6245225"/>
            <a:ext cx="2844800" cy="476250"/>
          </a:xfrm>
          <a:prstGeom prst="rect">
            <a:avLst/>
          </a:prstGeom>
          <a:ln/>
        </p:spPr>
        <p:txBody>
          <a:bodyPr/>
          <a:lstStyle>
            <a:lvl1pPr>
              <a:defRPr/>
            </a:lvl1pPr>
          </a:lstStyle>
          <a:p>
            <a:pPr defTabSz="1218072">
              <a:defRPr/>
            </a:pPr>
            <a:endParaRPr lang="en-US" altLang="en-US">
              <a:solidFill>
                <a:srgbClr val="000000"/>
              </a:solidFill>
            </a:endParaRPr>
          </a:p>
        </p:txBody>
      </p:sp>
      <p:sp>
        <p:nvSpPr>
          <p:cNvPr id="4" name="Rectangle 5"/>
          <p:cNvSpPr>
            <a:spLocks noGrp="1" noChangeArrowheads="1"/>
          </p:cNvSpPr>
          <p:nvPr>
            <p:ph type="ftr" sz="quarter" idx="11"/>
          </p:nvPr>
        </p:nvSpPr>
        <p:spPr>
          <a:xfrm>
            <a:off x="4165600" y="6245225"/>
            <a:ext cx="3860800" cy="476250"/>
          </a:xfrm>
          <a:prstGeom prst="rect">
            <a:avLst/>
          </a:prstGeom>
          <a:ln/>
        </p:spPr>
        <p:txBody>
          <a:bodyPr/>
          <a:lstStyle>
            <a:lvl1pPr>
              <a:defRPr/>
            </a:lvl1pPr>
          </a:lstStyle>
          <a:p>
            <a:pPr defTabSz="1218072">
              <a:defRPr/>
            </a:pPr>
            <a:endParaRPr lang="en-US" altLang="en-US">
              <a:solidFill>
                <a:srgbClr val="000000"/>
              </a:solidFill>
            </a:endParaRPr>
          </a:p>
        </p:txBody>
      </p:sp>
      <p:sp>
        <p:nvSpPr>
          <p:cNvPr id="5" name="Rectangle 6"/>
          <p:cNvSpPr>
            <a:spLocks noGrp="1" noChangeArrowheads="1"/>
          </p:cNvSpPr>
          <p:nvPr>
            <p:ph type="sldNum" sz="quarter" idx="12"/>
          </p:nvPr>
        </p:nvSpPr>
        <p:spPr>
          <a:xfrm>
            <a:off x="8737600" y="6245225"/>
            <a:ext cx="2844800" cy="476250"/>
          </a:xfrm>
          <a:prstGeom prst="rect">
            <a:avLst/>
          </a:prstGeom>
          <a:ln/>
        </p:spPr>
        <p:txBody>
          <a:bodyPr/>
          <a:lstStyle>
            <a:lvl1pPr>
              <a:defRPr/>
            </a:lvl1pPr>
          </a:lstStyle>
          <a:p>
            <a:pPr defTabSz="1218072"/>
            <a:fld id="{E82D0459-96E7-44A8-8F49-9DF3FF6CFBC0}" type="slidenum">
              <a:rPr lang="en-US" altLang="en-US" smtClean="0">
                <a:solidFill>
                  <a:srgbClr val="000000"/>
                </a:solidFill>
              </a:rPr>
              <a:pPr defTabSz="1218072"/>
              <a:t>‹#›</a:t>
            </a:fld>
            <a:endParaRPr lang="en-US" altLang="en-US">
              <a:solidFill>
                <a:srgbClr val="000000"/>
              </a:solidFill>
            </a:endParaRPr>
          </a:p>
        </p:txBody>
      </p:sp>
    </p:spTree>
    <p:extLst>
      <p:ext uri="{BB962C8B-B14F-4D97-AF65-F5344CB8AC3E}">
        <p14:creationId xmlns:p14="http://schemas.microsoft.com/office/powerpoint/2010/main" val="2438569621"/>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107612420"/>
      </p:ext>
    </p:extLst>
  </p:cSld>
  <p:clrMapOvr>
    <a:masterClrMapping/>
  </p:clrMapOvr>
  <p:timing>
    <p:tnLst>
      <p:par>
        <p:cTn id="1" dur="indefinite" restart="never" nodeType="tmRoot"/>
      </p:par>
    </p:tnLst>
  </p:timing>
</p:sldLayout>
</file>

<file path=ppt/slideLayouts/slideLayout292.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06712825"/>
      </p:ext>
    </p:extLst>
  </p:cSld>
  <p:clrMapOvr>
    <a:masterClrMapping/>
  </p:clrMapOvr>
  <p:timing>
    <p:tnLst>
      <p:par>
        <p:cTn id="1" dur="indefinite" restart="never" nodeType="tmRoot"/>
      </p:par>
    </p:tnLst>
  </p:timing>
</p:sldLayout>
</file>

<file path=ppt/slideLayouts/slideLayout293.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670339467"/>
      </p:ext>
    </p:extLst>
  </p:cSld>
  <p:clrMapOvr>
    <a:masterClrMapping/>
  </p:clrMapOvr>
  <p:timing>
    <p:tnLst>
      <p:par>
        <p:cTn id="1" dur="indefinite" restart="never" nodeType="tmRoot"/>
      </p:par>
    </p:tnLst>
  </p:timing>
</p:sldLayout>
</file>

<file path=ppt/slideLayouts/slideLayout294.xml><?xml version="1.0" encoding="utf-8"?>
<p:sldLayout xmlns:a="http://schemas.openxmlformats.org/drawingml/2006/main" xmlns:r="http://schemas.openxmlformats.org/officeDocument/2006/relationships" xmlns:p="http://schemas.openxmlformats.org/presentationml/2006/main" preserve="1" userDrawn="1">
  <p:cSld name="3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248490158"/>
      </p:ext>
    </p:extLst>
  </p:cSld>
  <p:clrMapOvr>
    <a:masterClrMapping/>
  </p:clrMapOvr>
  <p:timing>
    <p:tnLst>
      <p:par>
        <p:cTn id="1" dur="indefinite" restart="never" nodeType="tmRoot"/>
      </p:par>
    </p:tnLst>
  </p:timing>
</p:sldLayout>
</file>

<file path=ppt/slideLayouts/slideLayout295.xml><?xml version="1.0" encoding="utf-8"?>
<p:sldLayout xmlns:a="http://schemas.openxmlformats.org/drawingml/2006/main" xmlns:r="http://schemas.openxmlformats.org/officeDocument/2006/relationships" xmlns:p="http://schemas.openxmlformats.org/presentationml/2006/main" preserve="1" userDrawn="1">
  <p:cSld name="2_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101695697"/>
      </p:ext>
    </p:extLst>
  </p:cSld>
  <p:clrMapOvr>
    <a:masterClrMapping/>
  </p:clrMapOvr>
  <p:timing>
    <p:tnLst>
      <p:par>
        <p:cTn id="1" dur="indefinite" restart="never" nodeType="tmRoot"/>
      </p:par>
    </p:tnLst>
  </p:timing>
</p:sldLayout>
</file>

<file path=ppt/slideLayouts/slideLayout296.xml><?xml version="1.0" encoding="utf-8"?>
<p:sldLayout xmlns:a="http://schemas.openxmlformats.org/drawingml/2006/main" xmlns:r="http://schemas.openxmlformats.org/officeDocument/2006/relationships" xmlns:p="http://schemas.openxmlformats.org/presentationml/2006/main" preserve="1" userDrawn="1">
  <p:cSld name="8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8321713"/>
      </p:ext>
    </p:extLst>
  </p:cSld>
  <p:clrMapOvr>
    <a:masterClrMapping/>
  </p:clrMapOvr>
  <p:timing>
    <p:tnLst>
      <p:par>
        <p:cTn id="1" dur="indefinite" restart="never" nodeType="tmRoot"/>
      </p:par>
    </p:tnLst>
  </p:timing>
</p:sldLayout>
</file>

<file path=ppt/slideLayouts/slideLayout297.xml><?xml version="1.0" encoding="utf-8"?>
<p:sldLayout xmlns:a="http://schemas.openxmlformats.org/drawingml/2006/main" xmlns:r="http://schemas.openxmlformats.org/officeDocument/2006/relationships" xmlns:p="http://schemas.openxmlformats.org/presentationml/2006/main" preserve="1" userDrawn="1">
  <p:cSld name="8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79394538"/>
      </p:ext>
    </p:extLst>
  </p:cSld>
  <p:clrMapOvr>
    <a:masterClrMapping/>
  </p:clrMapOvr>
  <p:timing>
    <p:tnLst>
      <p:par>
        <p:cTn id="1" dur="indefinite" restart="never" nodeType="tmRoot"/>
      </p:par>
    </p:tnLst>
  </p:timing>
</p:sldLayout>
</file>

<file path=ppt/slideLayouts/slideLayout298.xml><?xml version="1.0" encoding="utf-8"?>
<p:sldLayout xmlns:a="http://schemas.openxmlformats.org/drawingml/2006/main" xmlns:r="http://schemas.openxmlformats.org/officeDocument/2006/relationships" xmlns:p="http://schemas.openxmlformats.org/presentationml/2006/main" preserve="1" userDrawn="1">
  <p:cSld name="8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36076997"/>
      </p:ext>
    </p:extLst>
  </p:cSld>
  <p:clrMapOvr>
    <a:masterClrMapping/>
  </p:clrMapOvr>
  <p:timing>
    <p:tnLst>
      <p:par>
        <p:cTn id="1" dur="indefinite" restart="never" nodeType="tmRoot"/>
      </p:par>
    </p:tnLst>
  </p:timing>
</p:sldLayout>
</file>

<file path=ppt/slideLayouts/slideLayout299.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7968419"/>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939138968"/>
      </p:ext>
    </p:extLst>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smtClean="0">
                <a:cs typeface="Arial" panose="020B0604020202020204" pitchFamily="34" charset="0"/>
              </a:rPr>
              <a:pPr defTabSz="913532">
                <a:defRPr/>
              </a:pPr>
              <a:t>2025/3/9</a:t>
            </a:fld>
            <a:endParaRPr lang="zh-CN" altLang="en-US" sz="1865">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cs typeface="Arial" panose="020B0604020202020204" pitchFamily="34" charset="0"/>
              </a:rPr>
              <a:pPr defTabSz="913532">
                <a:defRPr/>
              </a:pPr>
              <a:t>‹#›</a:t>
            </a:fld>
            <a:endParaRPr lang="zh-CN" altLang="en-US" sz="1865">
              <a:cs typeface="Arial" panose="020B0604020202020204" pitchFamily="34" charset="0"/>
            </a:endParaRPr>
          </a:p>
        </p:txBody>
      </p:sp>
    </p:spTree>
    <p:extLst>
      <p:ext uri="{BB962C8B-B14F-4D97-AF65-F5344CB8AC3E}">
        <p14:creationId xmlns:p14="http://schemas.microsoft.com/office/powerpoint/2010/main" val="1426058542"/>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preserve="1" userDrawn="1">
  <p:cSld name="2_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4175324773"/>
      </p:ext>
    </p:extLst>
  </p:cSld>
  <p:clrMapOvr>
    <a:masterClrMapping/>
  </p:clrMapOvr>
  <p:timing>
    <p:tnLst>
      <p:par>
        <p:cTn id="1" dur="indefinite" restart="never" nodeType="tmRoot"/>
      </p:par>
    </p:tnLst>
  </p:timing>
</p:sldLayout>
</file>

<file path=ppt/slideLayouts/slideLayout301.xml><?xml version="1.0" encoding="utf-8"?>
<p:sldLayout xmlns:a="http://schemas.openxmlformats.org/drawingml/2006/main" xmlns:r="http://schemas.openxmlformats.org/officeDocument/2006/relationships" xmlns:p="http://schemas.openxmlformats.org/presentationml/2006/main" preserve="1" userDrawn="1">
  <p:cSld name="2_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57249419"/>
      </p:ext>
    </p:extLst>
  </p:cSld>
  <p:clrMapOvr>
    <a:masterClrMapping/>
  </p:clrMapOvr>
  <p:timing>
    <p:tnLst>
      <p:par>
        <p:cTn id="1" dur="indefinite" restart="never" nodeType="tmRoot"/>
      </p:par>
    </p:tnLst>
  </p:timing>
</p:sldLayout>
</file>

<file path=ppt/slideLayouts/slideLayout302.xml><?xml version="1.0" encoding="utf-8"?>
<p:sldLayout xmlns:a="http://schemas.openxmlformats.org/drawingml/2006/main" xmlns:r="http://schemas.openxmlformats.org/officeDocument/2006/relationships" xmlns:p="http://schemas.openxmlformats.org/presentationml/2006/main" preserve="1" userDrawn="1">
  <p:cSld name="2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950775126"/>
      </p:ext>
    </p:extLst>
  </p:cSld>
  <p:clrMapOvr>
    <a:masterClrMapping/>
  </p:clrMapOvr>
  <p:timing>
    <p:tnLst>
      <p:par>
        <p:cTn id="1" dur="indefinite" restart="never" nodeType="tmRoot"/>
      </p:par>
    </p:tnLst>
  </p:timing>
</p:sldLayout>
</file>

<file path=ppt/slideLayouts/slideLayout303.xml><?xml version="1.0" encoding="utf-8"?>
<p:sldLayout xmlns:a="http://schemas.openxmlformats.org/drawingml/2006/main" xmlns:r="http://schemas.openxmlformats.org/officeDocument/2006/relationships" xmlns:p="http://schemas.openxmlformats.org/presentationml/2006/main" userDrawn="1">
  <p:cSld name="8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7650883"/>
      </p:ext>
    </p:extLst>
  </p:cSld>
  <p:clrMapOvr>
    <a:masterClrMapping/>
  </p:clrMapOvr>
  <p:timing>
    <p:tnLst>
      <p:par>
        <p:cTn id="1" dur="indefinite" restart="never" nodeType="tmRoot"/>
      </p:par>
    </p:tnLst>
  </p:timing>
</p:sldLayout>
</file>

<file path=ppt/slideLayouts/slideLayout304.xml><?xml version="1.0" encoding="utf-8"?>
<p:sldLayout xmlns:a="http://schemas.openxmlformats.org/drawingml/2006/main" xmlns:r="http://schemas.openxmlformats.org/officeDocument/2006/relationships" xmlns:p="http://schemas.openxmlformats.org/presentationml/2006/main" userDrawn="1">
  <p:cSld name="9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7135285"/>
      </p:ext>
    </p:extLst>
  </p:cSld>
  <p:clrMapOvr>
    <a:masterClrMapping/>
  </p:clrMapOvr>
  <p:timing>
    <p:tnLst>
      <p:par>
        <p:cTn id="1" dur="indefinite" restart="never" nodeType="tmRoot"/>
      </p:par>
    </p:tnLst>
  </p:timing>
</p:sldLayout>
</file>

<file path=ppt/slideLayouts/slideLayout305.xml><?xml version="1.0" encoding="utf-8"?>
<p:sldLayout xmlns:a="http://schemas.openxmlformats.org/drawingml/2006/main" xmlns:r="http://schemas.openxmlformats.org/officeDocument/2006/relationships" xmlns:p="http://schemas.openxmlformats.org/presentationml/2006/main" userDrawn="1">
  <p:cSld name="9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18884097"/>
      </p:ext>
    </p:extLst>
  </p:cSld>
  <p:clrMapOvr>
    <a:masterClrMapping/>
  </p:clrMapOvr>
  <p:timing>
    <p:tnLst>
      <p:par>
        <p:cTn id="1" dur="indefinite" restart="never" nodeType="tmRoot"/>
      </p:par>
    </p:tnLst>
  </p:timing>
</p:sldLayout>
</file>

<file path=ppt/slideLayouts/slideLayout306.xml><?xml version="1.0" encoding="utf-8"?>
<p:sldLayout xmlns:a="http://schemas.openxmlformats.org/drawingml/2006/main" xmlns:r="http://schemas.openxmlformats.org/officeDocument/2006/relationships" xmlns:p="http://schemas.openxmlformats.org/presentationml/2006/main" userDrawn="1">
  <p:cSld name="9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97758108"/>
      </p:ext>
    </p:extLst>
  </p:cSld>
  <p:clrMapOvr>
    <a:masterClrMapping/>
  </p:clrMapOvr>
  <p:timing>
    <p:tnLst>
      <p:par>
        <p:cTn id="1" dur="indefinite" restart="never" nodeType="tmRoot"/>
      </p:par>
    </p:tnLst>
  </p:timing>
</p:sldLayout>
</file>

<file path=ppt/slideLayouts/slideLayout307.xml><?xml version="1.0" encoding="utf-8"?>
<p:sldLayout xmlns:a="http://schemas.openxmlformats.org/drawingml/2006/main" xmlns:r="http://schemas.openxmlformats.org/officeDocument/2006/relationships" xmlns:p="http://schemas.openxmlformats.org/presentationml/2006/main" userDrawn="1">
  <p:cSld name="9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224365331"/>
      </p:ext>
    </p:extLst>
  </p:cSld>
  <p:clrMapOvr>
    <a:masterClrMapping/>
  </p:clrMapOvr>
  <p:timing>
    <p:tnLst>
      <p:par>
        <p:cTn id="1" dur="indefinite" restart="never" nodeType="tmRoot"/>
      </p:par>
    </p:tnLst>
  </p:timing>
</p:sldLayout>
</file>

<file path=ppt/slideLayouts/slideLayout308.xml><?xml version="1.0" encoding="utf-8"?>
<p:sldLayout xmlns:a="http://schemas.openxmlformats.org/drawingml/2006/main" xmlns:r="http://schemas.openxmlformats.org/officeDocument/2006/relationships" xmlns:p="http://schemas.openxmlformats.org/presentationml/2006/main" userDrawn="1">
  <p:cSld name="9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51187666"/>
      </p:ext>
    </p:extLst>
  </p:cSld>
  <p:clrMapOvr>
    <a:masterClrMapping/>
  </p:clrMapOvr>
  <p:timing>
    <p:tnLst>
      <p:par>
        <p:cTn id="1" dur="indefinite" restart="never" nodeType="tmRoot"/>
      </p:par>
    </p:tnLst>
  </p:timing>
</p:sldLayout>
</file>

<file path=ppt/slideLayouts/slideLayout309.xml><?xml version="1.0" encoding="utf-8"?>
<p:sldLayout xmlns:a="http://schemas.openxmlformats.org/drawingml/2006/main" xmlns:r="http://schemas.openxmlformats.org/officeDocument/2006/relationships" xmlns:p="http://schemas.openxmlformats.org/presentationml/2006/main" userDrawn="1">
  <p:cSld name="9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40027357"/>
      </p:ext>
    </p:extLst>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616136503"/>
      </p:ext>
    </p:extLst>
  </p:cSld>
  <p:clrMapOvr>
    <a:masterClrMapping/>
  </p:clrMapOvr>
  <p:timing>
    <p:tnLst>
      <p:par>
        <p:cTn id="1" dur="indefinite" restart="never" nodeType="tmRoot"/>
      </p:par>
    </p:tnLst>
  </p:timing>
</p:sldLayout>
</file>

<file path=ppt/slideLayouts/slideLayout310.xml><?xml version="1.0" encoding="utf-8"?>
<p:sldLayout xmlns:a="http://schemas.openxmlformats.org/drawingml/2006/main" xmlns:r="http://schemas.openxmlformats.org/officeDocument/2006/relationships" xmlns:p="http://schemas.openxmlformats.org/presentationml/2006/main" userDrawn="1">
  <p:cSld name="9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7485099"/>
      </p:ext>
    </p:extLst>
  </p:cSld>
  <p:clrMapOvr>
    <a:masterClrMapping/>
  </p:clrMapOvr>
  <p:timing>
    <p:tnLst>
      <p:par>
        <p:cTn id="1" dur="indefinite" restart="never" nodeType="tmRoot"/>
      </p:par>
    </p:tnLst>
  </p:timing>
</p:sldLayout>
</file>

<file path=ppt/slideLayouts/slideLayout311.xml><?xml version="1.0" encoding="utf-8"?>
<p:sldLayout xmlns:a="http://schemas.openxmlformats.org/drawingml/2006/main" xmlns:r="http://schemas.openxmlformats.org/officeDocument/2006/relationships" xmlns:p="http://schemas.openxmlformats.org/presentationml/2006/main" showMasterSp="0" preserve="1" userDrawn="1">
  <p:cSld name="99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911440323"/>
      </p:ext>
    </p:extLst>
  </p:cSld>
  <p:clrMapOvr>
    <a:masterClrMapping/>
  </p:clrMapOvr>
  <p:timing>
    <p:tnLst>
      <p:par>
        <p:cTn id="1" dur="indefinite" restart="never" nodeType="tmRoot"/>
      </p:par>
    </p:tnLst>
  </p:timing>
</p:sldLayout>
</file>

<file path=ppt/slideLayouts/slideLayout312.xml><?xml version="1.0" encoding="utf-8"?>
<p:sldLayout xmlns:a="http://schemas.openxmlformats.org/drawingml/2006/main" xmlns:r="http://schemas.openxmlformats.org/officeDocument/2006/relationships" xmlns:p="http://schemas.openxmlformats.org/presentationml/2006/main" preserve="1" userDrawn="1">
  <p:cSld name="100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5"/>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267"/>
            <a:ext cx="3357563" cy="1643062"/>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734153179"/>
      </p:ext>
    </p:extLst>
  </p:cSld>
  <p:clrMapOvr>
    <a:masterClrMapping/>
  </p:clrMapOvr>
  <p:timing>
    <p:tnLst>
      <p:par>
        <p:cTn id="1" dur="indefinite" restart="never" nodeType="tmRoot"/>
      </p:par>
    </p:tnLst>
  </p:timing>
</p:sldLayout>
</file>

<file path=ppt/slideLayouts/slideLayout313.xml><?xml version="1.0" encoding="utf-8"?>
<p:sldLayout xmlns:a="http://schemas.openxmlformats.org/drawingml/2006/main" xmlns:r="http://schemas.openxmlformats.org/officeDocument/2006/relationships" xmlns:p="http://schemas.openxmlformats.org/presentationml/2006/main" preserve="1" userDrawn="1">
  <p:cSld name="101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3"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894251555"/>
      </p:ext>
    </p:extLst>
  </p:cSld>
  <p:clrMapOvr>
    <a:masterClrMapping/>
  </p:clrMapOvr>
  <p:timing>
    <p:tnLst>
      <p:par>
        <p:cTn id="1" dur="indefinite" restart="never" nodeType="tmRoot"/>
      </p:par>
    </p:tnLst>
  </p:timing>
</p:sldLayout>
</file>

<file path=ppt/slideLayouts/slideLayout314.xml><?xml version="1.0" encoding="utf-8"?>
<p:sldLayout xmlns:a="http://schemas.openxmlformats.org/drawingml/2006/main" xmlns:r="http://schemas.openxmlformats.org/officeDocument/2006/relationships" xmlns:p="http://schemas.openxmlformats.org/presentationml/2006/main" preserve="1" userDrawn="1">
  <p:cSld name="102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2" y="2349500"/>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0"/>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5" y="2349500"/>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179881318"/>
      </p:ext>
    </p:extLst>
  </p:cSld>
  <p:clrMapOvr>
    <a:masterClrMapping/>
  </p:clrMapOvr>
  <p:timing>
    <p:tnLst>
      <p:par>
        <p:cTn id="1" dur="indefinite" restart="never" nodeType="tmRoot"/>
      </p:par>
    </p:tnLst>
  </p:timing>
</p:sldLayout>
</file>

<file path=ppt/slideLayouts/slideLayout315.xml><?xml version="1.0" encoding="utf-8"?>
<p:sldLayout xmlns:a="http://schemas.openxmlformats.org/drawingml/2006/main" xmlns:r="http://schemas.openxmlformats.org/officeDocument/2006/relationships" xmlns:p="http://schemas.openxmlformats.org/presentationml/2006/main" preserve="1" userDrawn="1">
  <p:cSld name="103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40" y="1882722"/>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864841465"/>
      </p:ext>
    </p:extLst>
  </p:cSld>
  <p:clrMapOvr>
    <a:masterClrMapping/>
  </p:clrMapOvr>
  <p:timing>
    <p:tnLst>
      <p:par>
        <p:cTn id="1" dur="indefinite" restart="never" nodeType="tmRoot"/>
      </p:par>
    </p:tnLst>
  </p:timing>
</p:sldLayout>
</file>

<file path=ppt/slideLayouts/slideLayout316.xml><?xml version="1.0" encoding="utf-8"?>
<p:sldLayout xmlns:a="http://schemas.openxmlformats.org/drawingml/2006/main" xmlns:r="http://schemas.openxmlformats.org/officeDocument/2006/relationships" xmlns:p="http://schemas.openxmlformats.org/presentationml/2006/main" preserve="1" userDrawn="1">
  <p:cSld name="104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8" y="1840521"/>
            <a:ext cx="2240221" cy="2330858"/>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8" y="1840521"/>
            <a:ext cx="2240221" cy="2330858"/>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021917885"/>
      </p:ext>
    </p:extLst>
  </p:cSld>
  <p:clrMapOvr>
    <a:masterClrMapping/>
  </p:clrMapOvr>
  <p:timing>
    <p:tnLst>
      <p:par>
        <p:cTn id="1" dur="indefinite" restart="never" nodeType="tmRoot"/>
      </p:par>
    </p:tnLst>
  </p:timing>
</p:sldLayout>
</file>

<file path=ppt/slideLayouts/slideLayout317.xml><?xml version="1.0" encoding="utf-8"?>
<p:sldLayout xmlns:a="http://schemas.openxmlformats.org/drawingml/2006/main" xmlns:r="http://schemas.openxmlformats.org/officeDocument/2006/relationships" xmlns:p="http://schemas.openxmlformats.org/presentationml/2006/main" preserve="1" userDrawn="1">
  <p:cSld name="105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8"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892376400"/>
      </p:ext>
    </p:extLst>
  </p:cSld>
  <p:clrMapOvr>
    <a:masterClrMapping/>
  </p:clrMapOvr>
  <p:timing>
    <p:tnLst>
      <p:par>
        <p:cTn id="1" dur="indefinite" restart="never" nodeType="tmRoot"/>
      </p:par>
    </p:tnLst>
  </p:timing>
</p:sldLayout>
</file>

<file path=ppt/slideLayouts/slideLayout318.xml><?xml version="1.0" encoding="utf-8"?>
<p:sldLayout xmlns:a="http://schemas.openxmlformats.org/drawingml/2006/main" xmlns:r="http://schemas.openxmlformats.org/officeDocument/2006/relationships" xmlns:p="http://schemas.openxmlformats.org/presentationml/2006/main" userDrawn="1">
  <p:cSld name="10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smtClean="0"/>
              <a:pPr defTabSz="913532">
                <a:defRPr/>
              </a:pPr>
              <a:t>2025/3/9</a:t>
            </a:fld>
            <a:endParaRPr lang="zh-CN" altLang="en-US" sz="1865"/>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97286392"/>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preserve="1" userDrawn="1">
  <p:cSld name="4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2987026"/>
      </p:ext>
    </p:extLst>
  </p:cSld>
  <p:clrMapOvr>
    <a:masterClrMapping/>
  </p:clrMapOvr>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smtClean="0">
                <a:cs typeface="Arial" panose="020B0604020202020204" pitchFamily="34" charset="0"/>
              </a:rPr>
              <a:pPr defTabSz="913532">
                <a:defRPr/>
              </a:pPr>
              <a:t>2025/3/9</a:t>
            </a:fld>
            <a:endParaRPr lang="zh-CN" altLang="en-US" sz="1865">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cs typeface="Arial" panose="020B0604020202020204" pitchFamily="34" charset="0"/>
              </a:rPr>
              <a:pPr defTabSz="913532">
                <a:defRPr/>
              </a:pPr>
              <a:t>‹#›</a:t>
            </a:fld>
            <a:endParaRPr lang="zh-CN" altLang="en-US" sz="1865">
              <a:cs typeface="Arial" panose="020B0604020202020204" pitchFamily="34" charset="0"/>
            </a:endParaRPr>
          </a:p>
        </p:txBody>
      </p:sp>
    </p:spTree>
    <p:extLst>
      <p:ext uri="{BB962C8B-B14F-4D97-AF65-F5344CB8AC3E}">
        <p14:creationId xmlns:p14="http://schemas.microsoft.com/office/powerpoint/2010/main" val="1737224435"/>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userDrawn="1">
  <p:cSld name="10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smtClean="0"/>
              <a:pPr defTabSz="913532">
                <a:defRPr/>
              </a:pPr>
              <a:t>2025/3/9</a:t>
            </a:fld>
            <a:endParaRPr lang="zh-CN" altLang="en-US" sz="1865"/>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2056959247"/>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preserve="1" userDrawn="1">
  <p:cSld name="4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988815210"/>
      </p:ext>
    </p:extLst>
  </p:cSld>
  <p:clrMapOvr>
    <a:masterClrMapping/>
  </p:clrMapOvr>
  <p:timing>
    <p:tnLst>
      <p:par>
        <p:cTn id="1" dur="indefinite" restart="never" nodeType="tmRoot"/>
      </p:par>
    </p:tnLst>
  </p:timing>
</p:sldLayout>
</file>

<file path=ppt/slideLayouts/slideLayout322.xml><?xml version="1.0" encoding="utf-8"?>
<p:sldLayout xmlns:a="http://schemas.openxmlformats.org/drawingml/2006/main" xmlns:r="http://schemas.openxmlformats.org/officeDocument/2006/relationships" xmlns:p="http://schemas.openxmlformats.org/presentationml/2006/main" userDrawn="1">
  <p:cSld name="10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smtClean="0"/>
              <a:pPr defTabSz="913532">
                <a:defRPr/>
              </a:pPr>
              <a:t>2025/3/9</a:t>
            </a:fld>
            <a:endParaRPr lang="zh-CN" altLang="en-US" sz="1865"/>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1928877984"/>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preserve="1" userDrawn="1">
  <p:cSld name="4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650335544"/>
      </p:ext>
    </p:extLst>
  </p:cSld>
  <p:clrMapOvr>
    <a:masterClrMapping/>
  </p:clrMapOvr>
  <p:timing>
    <p:tnLst>
      <p:par>
        <p:cTn id="1" dur="indefinite" restart="never" nodeType="tmRoot"/>
      </p:par>
    </p:tnLst>
  </p:timing>
</p:sldLayout>
</file>

<file path=ppt/slideLayouts/slideLayout324.xml><?xml version="1.0" encoding="utf-8"?>
<p:sldLayout xmlns:a="http://schemas.openxmlformats.org/drawingml/2006/main" xmlns:r="http://schemas.openxmlformats.org/officeDocument/2006/relationships" xmlns:p="http://schemas.openxmlformats.org/presentationml/2006/main" userDrawn="1">
  <p:cSld name="10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smtClean="0"/>
              <a:pPr defTabSz="913532">
                <a:defRPr/>
              </a:pPr>
              <a:t>2025/3/9</a:t>
            </a:fld>
            <a:endParaRPr lang="zh-CN" altLang="en-US" sz="1865"/>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2451552114"/>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preserve="1" userDrawn="1">
  <p:cSld name="4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635375315"/>
      </p:ext>
    </p:extLst>
  </p:cSld>
  <p:clrMapOvr>
    <a:masterClrMapping/>
  </p:clrMapOvr>
  <p:timing>
    <p:tnLst>
      <p:par>
        <p:cTn id="1" dur="indefinite" restart="never" nodeType="tmRoot"/>
      </p:par>
    </p:tnLst>
  </p:timing>
</p:sldLayout>
</file>

<file path=ppt/slideLayouts/slideLayout326.xml><?xml version="1.0" encoding="utf-8"?>
<p:sldLayout xmlns:a="http://schemas.openxmlformats.org/drawingml/2006/main" xmlns:r="http://schemas.openxmlformats.org/officeDocument/2006/relationships" xmlns:p="http://schemas.openxmlformats.org/presentationml/2006/main" userDrawn="1">
  <p:cSld name="11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smtClean="0"/>
              <a:pPr defTabSz="913532">
                <a:defRPr/>
              </a:pPr>
              <a:t>2025/3/9</a:t>
            </a:fld>
            <a:endParaRPr lang="zh-CN" altLang="en-US" sz="1865"/>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419984456"/>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preserve="1" userDrawn="1">
  <p:cSld name="4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056836604"/>
      </p:ext>
    </p:extLst>
  </p:cSld>
  <p:clrMapOvr>
    <a:masterClrMapping/>
  </p:clrMapOvr>
  <p:timing>
    <p:tnLst>
      <p:par>
        <p:cTn id="1" dur="indefinite" restart="never" nodeType="tmRoot"/>
      </p:par>
    </p:tnLst>
  </p:timing>
</p:sldLayout>
</file>

<file path=ppt/slideLayouts/slideLayout328.xml><?xml version="1.0" encoding="utf-8"?>
<p:sldLayout xmlns:a="http://schemas.openxmlformats.org/drawingml/2006/main" xmlns:r="http://schemas.openxmlformats.org/officeDocument/2006/relationships" xmlns:p="http://schemas.openxmlformats.org/presentationml/2006/main" showMasterSp="0" preserve="1" userDrawn="1">
  <p:cSld name="111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581060787"/>
      </p:ext>
    </p:extLst>
  </p:cSld>
  <p:clrMapOvr>
    <a:masterClrMapping/>
  </p:clrMapOvr>
  <p:timing>
    <p:tnLst>
      <p:par>
        <p:cTn id="1" dur="indefinite" restart="never" nodeType="tmRoot"/>
      </p:par>
    </p:tnLst>
  </p:timing>
</p:sldLayout>
</file>

<file path=ppt/slideLayouts/slideLayout329.xml><?xml version="1.0" encoding="utf-8"?>
<p:sldLayout xmlns:a="http://schemas.openxmlformats.org/drawingml/2006/main" xmlns:r="http://schemas.openxmlformats.org/officeDocument/2006/relationships" xmlns:p="http://schemas.openxmlformats.org/presentationml/2006/main" preserve="1" userDrawn="1">
  <p:cSld name="112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5"/>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267"/>
            <a:ext cx="3357563" cy="1643062"/>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022485794"/>
      </p:ext>
    </p:extLst>
  </p:cSld>
  <p:clrMapOvr>
    <a:masterClrMapping/>
  </p:clrMapOvr>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929527163"/>
      </p:ext>
    </p:extLst>
  </p:cSld>
  <p:clrMapOvr>
    <a:masterClrMapping/>
  </p:clrMapOvr>
  <p:timing>
    <p:tnLst>
      <p:par>
        <p:cTn id="1" dur="indefinite" restart="never" nodeType="tmRoot"/>
      </p:par>
    </p:tnLst>
  </p:timing>
</p:sldLayout>
</file>

<file path=ppt/slideLayouts/slideLayout330.xml><?xml version="1.0" encoding="utf-8"?>
<p:sldLayout xmlns:a="http://schemas.openxmlformats.org/drawingml/2006/main" xmlns:r="http://schemas.openxmlformats.org/officeDocument/2006/relationships" xmlns:p="http://schemas.openxmlformats.org/presentationml/2006/main" preserve="1" userDrawn="1">
  <p:cSld name="113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3"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148370534"/>
      </p:ext>
    </p:extLst>
  </p:cSld>
  <p:clrMapOvr>
    <a:masterClrMapping/>
  </p:clrMapOvr>
  <p:timing>
    <p:tnLst>
      <p:par>
        <p:cTn id="1" dur="indefinite" restart="never" nodeType="tmRoot"/>
      </p:par>
    </p:tnLst>
  </p:timing>
</p:sldLayout>
</file>

<file path=ppt/slideLayouts/slideLayout331.xml><?xml version="1.0" encoding="utf-8"?>
<p:sldLayout xmlns:a="http://schemas.openxmlformats.org/drawingml/2006/main" xmlns:r="http://schemas.openxmlformats.org/officeDocument/2006/relationships" xmlns:p="http://schemas.openxmlformats.org/presentationml/2006/main" preserve="1" userDrawn="1">
  <p:cSld name="114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2" y="2349500"/>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0"/>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5" y="2349500"/>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116302312"/>
      </p:ext>
    </p:extLst>
  </p:cSld>
  <p:clrMapOvr>
    <a:masterClrMapping/>
  </p:clrMapOvr>
  <p:timing>
    <p:tnLst>
      <p:par>
        <p:cTn id="1" dur="indefinite" restart="never" nodeType="tmRoot"/>
      </p:par>
    </p:tnLst>
  </p:timing>
</p:sldLayout>
</file>

<file path=ppt/slideLayouts/slideLayout332.xml><?xml version="1.0" encoding="utf-8"?>
<p:sldLayout xmlns:a="http://schemas.openxmlformats.org/drawingml/2006/main" xmlns:r="http://schemas.openxmlformats.org/officeDocument/2006/relationships" xmlns:p="http://schemas.openxmlformats.org/presentationml/2006/main" preserve="1" userDrawn="1">
  <p:cSld name="115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40" y="1882722"/>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730472476"/>
      </p:ext>
    </p:extLst>
  </p:cSld>
  <p:clrMapOvr>
    <a:masterClrMapping/>
  </p:clrMapOvr>
  <p:timing>
    <p:tnLst>
      <p:par>
        <p:cTn id="1" dur="indefinite" restart="never" nodeType="tmRoot"/>
      </p:par>
    </p:tnLst>
  </p:timing>
</p:sldLayout>
</file>

<file path=ppt/slideLayouts/slideLayout333.xml><?xml version="1.0" encoding="utf-8"?>
<p:sldLayout xmlns:a="http://schemas.openxmlformats.org/drawingml/2006/main" xmlns:r="http://schemas.openxmlformats.org/officeDocument/2006/relationships" xmlns:p="http://schemas.openxmlformats.org/presentationml/2006/main" preserve="1" userDrawn="1">
  <p:cSld name="11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8" y="1840521"/>
            <a:ext cx="2240221" cy="2330858"/>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8" y="1840521"/>
            <a:ext cx="2240221" cy="2330858"/>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066888677"/>
      </p:ext>
    </p:extLst>
  </p:cSld>
  <p:clrMapOvr>
    <a:masterClrMapping/>
  </p:clrMapOvr>
  <p:timing>
    <p:tnLst>
      <p:par>
        <p:cTn id="1" dur="indefinite" restart="never" nodeType="tmRoot"/>
      </p:par>
    </p:tnLst>
  </p:timing>
</p:sldLayout>
</file>

<file path=ppt/slideLayouts/slideLayout334.xml><?xml version="1.0" encoding="utf-8"?>
<p:sldLayout xmlns:a="http://schemas.openxmlformats.org/drawingml/2006/main" xmlns:r="http://schemas.openxmlformats.org/officeDocument/2006/relationships" xmlns:p="http://schemas.openxmlformats.org/presentationml/2006/main" preserve="1" userDrawn="1">
  <p:cSld name="117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8"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616829355"/>
      </p:ext>
    </p:extLst>
  </p:cSld>
  <p:clrMapOvr>
    <a:masterClrMapping/>
  </p:clrMapOvr>
  <p:timing>
    <p:tnLst>
      <p:par>
        <p:cTn id="1" dur="indefinite" restart="never" nodeType="tmRoot"/>
      </p:par>
    </p:tnLst>
  </p:timing>
</p:sldLayout>
</file>

<file path=ppt/slideLayouts/slideLayout335.xml><?xml version="1.0" encoding="utf-8"?>
<p:sldLayout xmlns:a="http://schemas.openxmlformats.org/drawingml/2006/main" xmlns:r="http://schemas.openxmlformats.org/officeDocument/2006/relationships" xmlns:p="http://schemas.openxmlformats.org/presentationml/2006/main" userDrawn="1">
  <p:cSld name="11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smtClean="0"/>
              <a:pPr defTabSz="913532">
                <a:defRPr/>
              </a:pPr>
              <a:t>2025/3/9</a:t>
            </a:fld>
            <a:endParaRPr lang="zh-CN" altLang="en-US" sz="1865"/>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3344060605"/>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preserve="1" userDrawn="1">
  <p:cSld name="4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627950721"/>
      </p:ext>
    </p:extLst>
  </p:cSld>
  <p:clrMapOvr>
    <a:masterClrMapping/>
  </p:clrMapOvr>
  <p:timing>
    <p:tnLst>
      <p:par>
        <p:cTn id="1" dur="indefinite" restart="never" nodeType="tmRoot"/>
      </p:par>
    </p:tnLst>
  </p:timing>
</p:sldLayout>
</file>

<file path=ppt/slideLayouts/slideLayout337.xml><?xml version="1.0" encoding="utf-8"?>
<p:sldLayout xmlns:a="http://schemas.openxmlformats.org/drawingml/2006/main" xmlns:r="http://schemas.openxmlformats.org/officeDocument/2006/relationships" xmlns:p="http://schemas.openxmlformats.org/presentationml/2006/main" userDrawn="1">
  <p:cSld name="11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smtClean="0"/>
              <a:pPr defTabSz="913532">
                <a:defRPr/>
              </a:pPr>
              <a:t>2025/3/9</a:t>
            </a:fld>
            <a:endParaRPr lang="zh-CN" altLang="en-US" sz="1865"/>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659076020"/>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preserve="1" userDrawn="1">
  <p:cSld name="4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748408736"/>
      </p:ext>
    </p:extLst>
  </p:cSld>
  <p:clrMapOvr>
    <a:masterClrMapping/>
  </p:clrMapOvr>
  <p:timing>
    <p:tnLst>
      <p:par>
        <p:cTn id="1" dur="indefinite" restart="never" nodeType="tmRoot"/>
      </p:par>
    </p:tnLst>
  </p:timing>
</p:sldLayout>
</file>

<file path=ppt/slideLayouts/slideLayout339.xml><?xml version="1.0" encoding="utf-8"?>
<p:sldLayout xmlns:a="http://schemas.openxmlformats.org/drawingml/2006/main" xmlns:r="http://schemas.openxmlformats.org/officeDocument/2006/relationships" xmlns:p="http://schemas.openxmlformats.org/presentationml/2006/main" userDrawn="1">
  <p:cSld name="12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smtClean="0"/>
              <a:pPr defTabSz="913532">
                <a:defRPr/>
              </a:pPr>
              <a:t>2025/3/9</a:t>
            </a:fld>
            <a:endParaRPr lang="zh-CN" altLang="en-US" sz="1865"/>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220786540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smtClean="0">
                <a:cs typeface="Arial" panose="020B0604020202020204" pitchFamily="34" charset="0"/>
              </a:rPr>
              <a:pPr defTabSz="913532">
                <a:defRPr/>
              </a:pPr>
              <a:t>2025/3/9</a:t>
            </a:fld>
            <a:endParaRPr lang="zh-CN" altLang="en-US" sz="1865">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cs typeface="Arial" panose="020B0604020202020204" pitchFamily="34" charset="0"/>
              </a:rPr>
              <a:pPr defTabSz="913532">
                <a:defRPr/>
              </a:pPr>
              <a:t>‹#›</a:t>
            </a:fld>
            <a:endParaRPr lang="zh-CN" altLang="en-US" sz="1865">
              <a:cs typeface="Arial" panose="020B0604020202020204" pitchFamily="34" charset="0"/>
            </a:endParaRPr>
          </a:p>
        </p:txBody>
      </p:sp>
    </p:spTree>
    <p:extLst>
      <p:ext uri="{BB962C8B-B14F-4D97-AF65-F5344CB8AC3E}">
        <p14:creationId xmlns:p14="http://schemas.microsoft.com/office/powerpoint/2010/main" val="1383030399"/>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preserve="1" userDrawn="1">
  <p:cSld name="4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090342191"/>
      </p:ext>
    </p:extLst>
  </p:cSld>
  <p:clrMapOvr>
    <a:masterClrMapping/>
  </p:clrMapOvr>
  <p:timing>
    <p:tnLst>
      <p:par>
        <p:cTn id="1" dur="indefinite" restart="never" nodeType="tmRoot"/>
      </p:par>
    </p:tnLst>
  </p:timing>
</p:sldLayout>
</file>

<file path=ppt/slideLayouts/slideLayout341.xml><?xml version="1.0" encoding="utf-8"?>
<p:sldLayout xmlns:a="http://schemas.openxmlformats.org/drawingml/2006/main" xmlns:r="http://schemas.openxmlformats.org/officeDocument/2006/relationships" xmlns:p="http://schemas.openxmlformats.org/presentationml/2006/main" userDrawn="1">
  <p:cSld name="12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smtClean="0"/>
              <a:pPr defTabSz="913532">
                <a:defRPr/>
              </a:pPr>
              <a:t>2025/3/9</a:t>
            </a:fld>
            <a:endParaRPr lang="zh-CN" altLang="en-US" sz="1865"/>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1047898363"/>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preserve="1" userDrawn="1">
  <p:cSld name="4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857040231"/>
      </p:ext>
    </p:extLst>
  </p:cSld>
  <p:clrMapOvr>
    <a:masterClrMapping/>
  </p:clrMapOvr>
  <p:timing>
    <p:tnLst>
      <p:par>
        <p:cTn id="1" dur="indefinite" restart="never" nodeType="tmRoot"/>
      </p:par>
    </p:tnLst>
  </p:timing>
</p:sldLayout>
</file>

<file path=ppt/slideLayouts/slideLayout343.xml><?xml version="1.0" encoding="utf-8"?>
<p:sldLayout xmlns:a="http://schemas.openxmlformats.org/drawingml/2006/main" xmlns:r="http://schemas.openxmlformats.org/officeDocument/2006/relationships" xmlns:p="http://schemas.openxmlformats.org/presentationml/2006/main" userDrawn="1">
  <p:cSld name="12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smtClean="0"/>
              <a:pPr defTabSz="913532">
                <a:defRPr/>
              </a:pPr>
              <a:t>2025/3/9</a:t>
            </a:fld>
            <a:endParaRPr lang="zh-CN" altLang="en-US" sz="1865"/>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1795271582"/>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preserve="1" userDrawn="1">
  <p:cSld name="4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613948034"/>
      </p:ext>
    </p:extLst>
  </p:cSld>
  <p:clrMapOvr>
    <a:masterClrMapping/>
  </p:clrMapOvr>
  <p:timing>
    <p:tnLst>
      <p:par>
        <p:cTn id="1" dur="indefinite" restart="never" nodeType="tmRoot"/>
      </p:par>
    </p:tnLst>
  </p:timing>
</p:sldLayout>
</file>

<file path=ppt/slideLayouts/slideLayout345.xml><?xml version="1.0" encoding="utf-8"?>
<p:sldLayout xmlns:a="http://schemas.openxmlformats.org/drawingml/2006/main" xmlns:r="http://schemas.openxmlformats.org/officeDocument/2006/relationships" xmlns:p="http://schemas.openxmlformats.org/presentationml/2006/main" userDrawn="1">
  <p:cSld name="123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2"/>
            <a:ext cx="2743200" cy="365125"/>
          </a:xfrm>
          <a:prstGeom prst="rect">
            <a:avLst/>
          </a:prstGeom>
        </p:spPr>
        <p:txBody>
          <a:bodyPr/>
          <a:lstStyle/>
          <a:p>
            <a:pPr defTabSz="913532"/>
            <a:fld id="{32BF82D2-7A68-459D-A996-9BDDA2518FA4}" type="datetimeFigureOut">
              <a:rPr lang="zh-CN" altLang="en-US" sz="1865" smtClean="0">
                <a:solidFill>
                  <a:prstClr val="black">
                    <a:tint val="75000"/>
                  </a:prstClr>
                </a:solidFill>
              </a:rPr>
              <a:pPr defTabSz="913532"/>
              <a:t>2025/3/9</a:t>
            </a:fld>
            <a:endParaRPr lang="zh-CN" altLang="en-US" sz="1865">
              <a:solidFill>
                <a:prstClr val="black">
                  <a:tint val="75000"/>
                </a:prstClr>
              </a:solidFill>
            </a:endParaRPr>
          </a:p>
        </p:txBody>
      </p:sp>
      <p:sp>
        <p:nvSpPr>
          <p:cNvPr id="4" name="页脚占位符 3"/>
          <p:cNvSpPr>
            <a:spLocks noGrp="1"/>
          </p:cNvSpPr>
          <p:nvPr>
            <p:ph type="ftr" sz="quarter" idx="11"/>
          </p:nvPr>
        </p:nvSpPr>
        <p:spPr>
          <a:xfrm>
            <a:off x="4038600" y="6356352"/>
            <a:ext cx="4114800" cy="365125"/>
          </a:xfrm>
          <a:prstGeom prst="rect">
            <a:avLst/>
          </a:prstGeom>
        </p:spPr>
        <p:txBody>
          <a:bodyPr/>
          <a:lstStyle/>
          <a:p>
            <a:pPr defTabSz="913532"/>
            <a:endParaRPr lang="zh-CN" altLang="en-US" sz="1865">
              <a:solidFill>
                <a:prstClr val="black">
                  <a:tint val="75000"/>
                </a:prstClr>
              </a:solidFill>
            </a:endParaRPr>
          </a:p>
        </p:txBody>
      </p:sp>
      <p:sp>
        <p:nvSpPr>
          <p:cNvPr id="5" name="灯片编号占位符 4"/>
          <p:cNvSpPr>
            <a:spLocks noGrp="1"/>
          </p:cNvSpPr>
          <p:nvPr>
            <p:ph type="sldNum" sz="quarter" idx="12"/>
          </p:nvPr>
        </p:nvSpPr>
        <p:spPr>
          <a:xfrm>
            <a:off x="8610600" y="6356352"/>
            <a:ext cx="2743200" cy="365125"/>
          </a:xfrm>
          <a:prstGeom prst="rect">
            <a:avLst/>
          </a:prstGeom>
        </p:spPr>
        <p:txBody>
          <a:bodyPr/>
          <a:lstStyle/>
          <a:p>
            <a:pPr defTabSz="913532"/>
            <a:fld id="{3E01EE5D-26FB-46D5-A381-ECFB35BF1D34}" type="slidenum">
              <a:rPr lang="zh-CN" altLang="en-US" sz="1865" smtClean="0">
                <a:solidFill>
                  <a:prstClr val="black">
                    <a:tint val="75000"/>
                  </a:prstClr>
                </a:solidFill>
              </a:rPr>
              <a:pPr defTabSz="913532"/>
              <a:t>‹#›</a:t>
            </a:fld>
            <a:endParaRPr lang="zh-CN" altLang="en-US" sz="1865">
              <a:solidFill>
                <a:prstClr val="black">
                  <a:tint val="75000"/>
                </a:prstClr>
              </a:solidFill>
            </a:endParaRPr>
          </a:p>
        </p:txBody>
      </p:sp>
    </p:spTree>
    <p:extLst>
      <p:ext uri="{BB962C8B-B14F-4D97-AF65-F5344CB8AC3E}">
        <p14:creationId xmlns:p14="http://schemas.microsoft.com/office/powerpoint/2010/main" val="739135369"/>
      </p:ext>
    </p:extLst>
  </p:cSld>
  <p:clrMapOvr>
    <a:masterClrMapping/>
  </p:clrMapOvr>
  <p:timing>
    <p:tnLst>
      <p:par>
        <p:cTn id="1" dur="indefinite" restart="never" nodeType="tmRoot"/>
      </p:par>
    </p:tnLst>
  </p:timing>
</p:sldLayout>
</file>

<file path=ppt/slideLayouts/slideLayout346.xml><?xml version="1.0" encoding="utf-8"?>
<p:sldLayout xmlns:a="http://schemas.openxmlformats.org/drawingml/2006/main" xmlns:r="http://schemas.openxmlformats.org/officeDocument/2006/relationships" xmlns:p="http://schemas.openxmlformats.org/presentationml/2006/main" userDrawn="1">
  <p:cSld name="12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a:solidFill>
                  <a:prstClr val="black">
                    <a:tint val="75000"/>
                  </a:prstClr>
                </a:solidFill>
                <a:cs typeface="+mn-cs"/>
              </a:defRPr>
            </a:lvl1pPr>
          </a:lstStyle>
          <a:p>
            <a:pPr defTabSz="913532">
              <a:defRPr/>
            </a:pPr>
            <a:fld id="{0C6303A0-9065-42AF-906A-DE1E800FE257}" type="datetimeFigureOut">
              <a:rPr lang="zh-CN" altLang="en-US" sz="1865" smtClean="0"/>
              <a:pPr defTabSz="913532">
                <a:defRPr/>
              </a:pPr>
              <a:t>2025/3/9</a:t>
            </a:fld>
            <a:endParaRPr lang="zh-CN" altLang="en-US" sz="1865"/>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cs typeface="+mn-cs"/>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cs typeface="+mn-cs"/>
              </a:defRPr>
            </a:lvl1pPr>
          </a:lstStyle>
          <a:p>
            <a:pPr defTabSz="913532">
              <a:defRPr/>
            </a:pPr>
            <a:fld id="{2AD3D7CA-7BD8-4738-B6AB-718737AA462A}"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221669167"/>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preserve="1" userDrawn="1">
  <p:cSld name="10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1"/>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48624282"/>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preserve="1" userDrawn="1">
  <p:cSld name="21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49" y="3"/>
            <a:ext cx="12700001" cy="6878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208432"/>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preserve="1" userDrawn="1">
  <p:cSld name="10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2"/>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7438271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832712031"/>
      </p:ext>
    </p:extLst>
  </p:cSld>
  <p:clrMapOvr>
    <a:masterClrMapping/>
  </p:clrMapOvr>
  <p:timing>
    <p:tnLst>
      <p:par>
        <p:cTn id="1" dur="indefinite" restart="never" nodeType="tmRoot"/>
      </p:par>
    </p:tnLst>
  </p:timing>
</p:sldLayout>
</file>

<file path=ppt/slideLayouts/slideLayout350.xml><?xml version="1.0" encoding="utf-8"?>
<p:sldLayout xmlns:a="http://schemas.openxmlformats.org/drawingml/2006/main" xmlns:r="http://schemas.openxmlformats.org/officeDocument/2006/relationships" xmlns:p="http://schemas.openxmlformats.org/presentationml/2006/main" userDrawn="1">
  <p:cSld name="12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3532">
              <a:defRPr/>
            </a:pPr>
            <a:fld id="{3ACFC516-0EBD-4852-9DFD-FFC809B16810}" type="datetimeFigureOut">
              <a:rPr lang="zh-CN" altLang="en-US" sz="1865" smtClean="0"/>
              <a:pPr defTabSz="913532">
                <a:defRPr/>
              </a:pPr>
              <a:t>2025/3/9</a:t>
            </a:fld>
            <a:endParaRPr lang="zh-CN" altLang="en-US" sz="1865"/>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3532">
              <a:defRPr/>
            </a:pPr>
            <a:fld id="{855DB59F-0B7A-4009-ADD8-CBB6E0E22669}"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371661899"/>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userDrawn="1">
  <p:cSld name="12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smtClean="0"/>
              <a:pPr defTabSz="913532">
                <a:defRPr/>
              </a:pPr>
              <a:t>2025/3/9</a:t>
            </a:fld>
            <a:endParaRPr lang="zh-CN" altLang="en-US" sz="1865"/>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2068439021"/>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userDrawn="1">
  <p:cSld name="22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783150185"/>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353.xml><?xml version="1.0" encoding="utf-8"?>
<p:sldLayout xmlns:a="http://schemas.openxmlformats.org/drawingml/2006/main" xmlns:r="http://schemas.openxmlformats.org/officeDocument/2006/relationships" xmlns:p="http://schemas.openxmlformats.org/presentationml/2006/main" userDrawn="1">
  <p:cSld name="12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a:solidFill>
                  <a:prstClr val="black">
                    <a:tint val="75000"/>
                  </a:prstClr>
                </a:solidFill>
              </a:defRPr>
            </a:lvl1pPr>
          </a:lstStyle>
          <a:p>
            <a:pPr defTabSz="913532">
              <a:defRPr/>
            </a:pPr>
            <a:fld id="{233108B3-3C5F-434E-B7C6-124BB30C5988}" type="datetimeFigureOut">
              <a:rPr lang="zh-CN" altLang="en-US" sz="1865" smtClean="0"/>
              <a:pPr defTabSz="913532">
                <a:defRPr/>
              </a:pPr>
              <a:t>2025/3/9</a:t>
            </a:fld>
            <a:endParaRPr lang="zh-CN" altLang="en-US" sz="1865"/>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0FCC38CE-CFED-41E2-93E2-A213294AFB8B}"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4158937407"/>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preserve="1" userDrawn="1">
  <p:cSld name="11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1"/>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62277646"/>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preserve="1" userDrawn="1">
  <p:cSld name="23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49" y="2"/>
            <a:ext cx="12700001" cy="6878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61064186"/>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preserve="1" userDrawn="1">
  <p:cSld name="11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3"/>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62885286"/>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preserve="1" userDrawn="1">
  <p:cSld name="12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1"/>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30271927"/>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preserve="1" userDrawn="1">
  <p:cSld name="24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49" y="2"/>
            <a:ext cx="12700001" cy="6878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12023206"/>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preserve="1" userDrawn="1">
  <p:cSld name="12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3"/>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0747974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1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smtClean="0">
                <a:cs typeface="Arial" panose="020B0604020202020204" pitchFamily="34" charset="0"/>
              </a:rPr>
              <a:pPr defTabSz="913532">
                <a:defRPr/>
              </a:pPr>
              <a:t>2025/3/9</a:t>
            </a:fld>
            <a:endParaRPr lang="zh-CN" altLang="en-US" sz="1865">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cs typeface="Arial" panose="020B0604020202020204" pitchFamily="34" charset="0"/>
              </a:rPr>
              <a:pPr defTabSz="913532">
                <a:defRPr/>
              </a:pPr>
              <a:t>‹#›</a:t>
            </a:fld>
            <a:endParaRPr lang="zh-CN" altLang="en-US" sz="1865">
              <a:cs typeface="Arial" panose="020B0604020202020204" pitchFamily="34" charset="0"/>
            </a:endParaRPr>
          </a:p>
        </p:txBody>
      </p:sp>
    </p:spTree>
    <p:extLst>
      <p:ext uri="{BB962C8B-B14F-4D97-AF65-F5344CB8AC3E}">
        <p14:creationId xmlns:p14="http://schemas.microsoft.com/office/powerpoint/2010/main" val="2224053179"/>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userDrawn="1">
  <p:cSld name="12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5" y="6042027"/>
            <a:ext cx="911225"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1218072">
              <a:defRPr/>
            </a:pPr>
            <a:fld id="{DD22C65B-FAC9-421A-9391-569306C0644A}" type="datetimeFigureOut">
              <a:rPr lang="zh-CN" altLang="en-US" smtClean="0"/>
              <a:pPr defTabSz="1218072">
                <a:defRPr/>
              </a:pPr>
              <a:t>2025/3/9</a:t>
            </a:fld>
            <a:endParaRPr lang="zh-CN" altLang="en-US"/>
          </a:p>
        </p:txBody>
      </p:sp>
      <p:sp>
        <p:nvSpPr>
          <p:cNvPr id="3" name="页脚占位符 3"/>
          <p:cNvSpPr>
            <a:spLocks noGrp="1"/>
          </p:cNvSpPr>
          <p:nvPr>
            <p:ph type="ftr" sz="quarter" idx="11"/>
          </p:nvPr>
        </p:nvSpPr>
        <p:spPr>
          <a:xfrm>
            <a:off x="677863" y="6042027"/>
            <a:ext cx="62976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1218072">
              <a:defRPr/>
            </a:pPr>
            <a:endParaRPr lang="zh-CN" altLang="en-US"/>
          </a:p>
        </p:txBody>
      </p:sp>
      <p:sp>
        <p:nvSpPr>
          <p:cNvPr id="4" name="灯片编号占位符 4"/>
          <p:cNvSpPr>
            <a:spLocks noGrp="1"/>
          </p:cNvSpPr>
          <p:nvPr>
            <p:ph type="sldNum" sz="quarter" idx="12"/>
          </p:nvPr>
        </p:nvSpPr>
        <p:spPr>
          <a:xfrm>
            <a:off x="8589963" y="6042027"/>
            <a:ext cx="6842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1218072">
              <a:defRPr/>
            </a:pPr>
            <a:fld id="{BEBC0E72-BF06-4A19-B2CD-574FB1E7DA1E}" type="slidenum">
              <a:rPr lang="zh-CN" altLang="en-US" smtClean="0"/>
              <a:pPr defTabSz="1218072">
                <a:defRPr/>
              </a:pPr>
              <a:t>‹#›</a:t>
            </a:fld>
            <a:endParaRPr lang="zh-CN" altLang="en-US"/>
          </a:p>
        </p:txBody>
      </p:sp>
    </p:spTree>
    <p:extLst>
      <p:ext uri="{BB962C8B-B14F-4D97-AF65-F5344CB8AC3E}">
        <p14:creationId xmlns:p14="http://schemas.microsoft.com/office/powerpoint/2010/main" val="3345906307"/>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userDrawn="1">
  <p:cSld name="12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5" y="6042027"/>
            <a:ext cx="911225"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1218072">
              <a:defRPr/>
            </a:pPr>
            <a:fld id="{60329089-014F-40B7-AF9F-C11F97BF94C2}" type="datetimeFigureOut">
              <a:rPr lang="zh-CN" altLang="en-US" smtClean="0"/>
              <a:pPr defTabSz="1218072">
                <a:defRPr/>
              </a:pPr>
              <a:t>2025/3/9</a:t>
            </a:fld>
            <a:endParaRPr lang="zh-CN" altLang="en-US"/>
          </a:p>
        </p:txBody>
      </p:sp>
      <p:sp>
        <p:nvSpPr>
          <p:cNvPr id="3" name="页脚占位符 3"/>
          <p:cNvSpPr>
            <a:spLocks noGrp="1"/>
          </p:cNvSpPr>
          <p:nvPr>
            <p:ph type="ftr" sz="quarter" idx="11"/>
          </p:nvPr>
        </p:nvSpPr>
        <p:spPr>
          <a:xfrm>
            <a:off x="677863" y="6042027"/>
            <a:ext cx="62976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1218072">
              <a:defRPr/>
            </a:pPr>
            <a:endParaRPr lang="zh-CN" altLang="en-US"/>
          </a:p>
        </p:txBody>
      </p:sp>
      <p:sp>
        <p:nvSpPr>
          <p:cNvPr id="4" name="灯片编号占位符 4"/>
          <p:cNvSpPr>
            <a:spLocks noGrp="1"/>
          </p:cNvSpPr>
          <p:nvPr>
            <p:ph type="sldNum" sz="quarter" idx="12"/>
          </p:nvPr>
        </p:nvSpPr>
        <p:spPr>
          <a:xfrm>
            <a:off x="8589963" y="6042027"/>
            <a:ext cx="6842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1218072">
              <a:defRPr/>
            </a:pPr>
            <a:fld id="{C06FD32C-10E6-4306-A8A9-F7761EEB30E2}" type="slidenum">
              <a:rPr lang="zh-CN" altLang="en-US" smtClean="0"/>
              <a:pPr defTabSz="1218072">
                <a:defRPr/>
              </a:pPr>
              <a:t>‹#›</a:t>
            </a:fld>
            <a:endParaRPr lang="zh-CN" altLang="en-US"/>
          </a:p>
        </p:txBody>
      </p:sp>
    </p:spTree>
    <p:extLst>
      <p:ext uri="{BB962C8B-B14F-4D97-AF65-F5344CB8AC3E}">
        <p14:creationId xmlns:p14="http://schemas.microsoft.com/office/powerpoint/2010/main" val="1568467282"/>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preserve="1" userDrawn="1">
  <p:cSld name="13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0" y="1"/>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71775471"/>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preserve="1" userDrawn="1">
  <p:cSld name="25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34695039"/>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preserve="1" userDrawn="1">
  <p:cSld name="13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4738" y="-455613"/>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73813579"/>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288179809"/>
      </p:ext>
    </p:extLst>
  </p:cSld>
  <p:clrMapOvr>
    <a:masterClrMapping/>
  </p:clrMapOvr>
  <p:timing>
    <p:tnLst>
      <p:par>
        <p:cTn id="1" dur="indefinite" restart="never" nodeType="tmRoot"/>
      </p:par>
    </p:tnLst>
  </p:timing>
</p:sldLayout>
</file>

<file path=ppt/slideLayouts/slideLayout366.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4864039"/>
      </p:ext>
    </p:extLst>
  </p:cSld>
  <p:clrMapOvr>
    <a:masterClrMapping/>
  </p:clrMapOvr>
  <p:timing>
    <p:tnLst>
      <p:par>
        <p:cTn id="1" dur="indefinite" restart="never" nodeType="tmRoot"/>
      </p:par>
    </p:tnLst>
  </p:timing>
</p:sldLayout>
</file>

<file path=ppt/slideLayouts/slideLayout367.xml><?xml version="1.0" encoding="utf-8"?>
<p:sldLayout xmlns:a="http://schemas.openxmlformats.org/drawingml/2006/main" xmlns:r="http://schemas.openxmlformats.org/officeDocument/2006/relationships" xmlns:p="http://schemas.openxmlformats.org/presentationml/2006/main" preserve="1" userDrawn="1">
  <p:cSld name="3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102674753"/>
      </p:ext>
    </p:extLst>
  </p:cSld>
  <p:clrMapOvr>
    <a:masterClrMapping/>
  </p:clrMapOvr>
  <p:timing>
    <p:tnLst>
      <p:par>
        <p:cTn id="1" dur="indefinite" restart="never" nodeType="tmRoot"/>
      </p:par>
    </p:tnLst>
  </p:timing>
</p:sldLayout>
</file>

<file path=ppt/slideLayouts/slideLayout368.xml><?xml version="1.0" encoding="utf-8"?>
<p:sldLayout xmlns:a="http://schemas.openxmlformats.org/drawingml/2006/main" xmlns:r="http://schemas.openxmlformats.org/officeDocument/2006/relationships" xmlns:p="http://schemas.openxmlformats.org/presentationml/2006/main" preserve="1" userDrawn="1">
  <p:cSld name="4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20259532"/>
      </p:ext>
    </p:extLst>
  </p:cSld>
  <p:clrMapOvr>
    <a:masterClrMapping/>
  </p:clrMapOvr>
  <p:timing>
    <p:tnLst>
      <p:par>
        <p:cTn id="1" dur="indefinite" restart="never" nodeType="tmRoot"/>
      </p:par>
    </p:tnLst>
  </p:timing>
</p:sldLayout>
</file>

<file path=ppt/slideLayouts/slideLayout369.xml><?xml version="1.0" encoding="utf-8"?>
<p:sldLayout xmlns:a="http://schemas.openxmlformats.org/drawingml/2006/main" xmlns:r="http://schemas.openxmlformats.org/officeDocument/2006/relationships" xmlns:p="http://schemas.openxmlformats.org/presentationml/2006/main" preserve="1" userDrawn="1">
  <p:cSld name="3_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988338008"/>
      </p:ext>
    </p:extLst>
  </p:cSld>
  <p:clrMapOvr>
    <a:masterClrMapping/>
  </p:clrMapOvr>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993713786"/>
      </p:ext>
    </p:extLst>
  </p:cSld>
  <p:clrMapOvr>
    <a:masterClrMapping/>
  </p:clrMapOvr>
  <p:timing>
    <p:tnLst>
      <p:par>
        <p:cTn id="1" dur="indefinite" restart="never" nodeType="tmRoot"/>
      </p:par>
    </p:tnLst>
  </p:timing>
</p:sldLayout>
</file>

<file path=ppt/slideLayouts/slideLayout370.xml><?xml version="1.0" encoding="utf-8"?>
<p:sldLayout xmlns:a="http://schemas.openxmlformats.org/drawingml/2006/main" xmlns:r="http://schemas.openxmlformats.org/officeDocument/2006/relationships" xmlns:p="http://schemas.openxmlformats.org/presentationml/2006/main" preserve="1" userDrawn="1">
  <p:cSld name="9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32848304"/>
      </p:ext>
    </p:extLst>
  </p:cSld>
  <p:clrMapOvr>
    <a:masterClrMapping/>
  </p:clrMapOvr>
  <p:timing>
    <p:tnLst>
      <p:par>
        <p:cTn id="1" dur="indefinite" restart="never" nodeType="tmRoot"/>
      </p:par>
    </p:tnLst>
  </p:timing>
</p:sldLayout>
</file>

<file path=ppt/slideLayouts/slideLayout371.xml><?xml version="1.0" encoding="utf-8"?>
<p:sldLayout xmlns:a="http://schemas.openxmlformats.org/drawingml/2006/main" xmlns:r="http://schemas.openxmlformats.org/officeDocument/2006/relationships" xmlns:p="http://schemas.openxmlformats.org/presentationml/2006/main" preserve="1" userDrawn="1">
  <p:cSld name="9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49337234"/>
      </p:ext>
    </p:extLst>
  </p:cSld>
  <p:clrMapOvr>
    <a:masterClrMapping/>
  </p:clrMapOvr>
  <p:timing>
    <p:tnLst>
      <p:par>
        <p:cTn id="1" dur="indefinite" restart="never" nodeType="tmRoot"/>
      </p:par>
    </p:tnLst>
  </p:timing>
</p:sldLayout>
</file>

<file path=ppt/slideLayouts/slideLayout372.xml><?xml version="1.0" encoding="utf-8"?>
<p:sldLayout xmlns:a="http://schemas.openxmlformats.org/drawingml/2006/main" xmlns:r="http://schemas.openxmlformats.org/officeDocument/2006/relationships" xmlns:p="http://schemas.openxmlformats.org/presentationml/2006/main" preserve="1" userDrawn="1">
  <p:cSld name="9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46344974"/>
      </p:ext>
    </p:extLst>
  </p:cSld>
  <p:clrMapOvr>
    <a:masterClrMapping/>
  </p:clrMapOvr>
  <p:timing>
    <p:tnLst>
      <p:par>
        <p:cTn id="1" dur="indefinite" restart="never" nodeType="tmRoot"/>
      </p:par>
    </p:tnLst>
  </p:timing>
</p:sldLayout>
</file>

<file path=ppt/slideLayouts/slideLayout373.xml><?xml version="1.0" encoding="utf-8"?>
<p:sldLayout xmlns:a="http://schemas.openxmlformats.org/drawingml/2006/main" xmlns:r="http://schemas.openxmlformats.org/officeDocument/2006/relationships" xmlns:p="http://schemas.openxmlformats.org/presentationml/2006/main" preserve="1" userDrawn="1">
  <p:cSld name="3_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428677172"/>
      </p:ext>
    </p:extLst>
  </p:cSld>
  <p:clrMapOvr>
    <a:masterClrMapping/>
  </p:clrMapOvr>
  <p:timing>
    <p:tnLst>
      <p:par>
        <p:cTn id="1" dur="indefinite" restart="never" nodeType="tmRoot"/>
      </p:par>
    </p:tnLst>
  </p:timing>
</p:sldLayout>
</file>

<file path=ppt/slideLayouts/slideLayout374.xml><?xml version="1.0" encoding="utf-8"?>
<p:sldLayout xmlns:a="http://schemas.openxmlformats.org/drawingml/2006/main" xmlns:r="http://schemas.openxmlformats.org/officeDocument/2006/relationships" xmlns:p="http://schemas.openxmlformats.org/presentationml/2006/main" preserve="1" userDrawn="1">
  <p:cSld name="3_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0779338"/>
      </p:ext>
    </p:extLst>
  </p:cSld>
  <p:clrMapOvr>
    <a:masterClrMapping/>
  </p:clrMapOvr>
  <p:timing>
    <p:tnLst>
      <p:par>
        <p:cTn id="1" dur="indefinite" restart="never" nodeType="tmRoot"/>
      </p:par>
    </p:tnLst>
  </p:timing>
</p:sldLayout>
</file>

<file path=ppt/slideLayouts/slideLayout375.xml><?xml version="1.0" encoding="utf-8"?>
<p:sldLayout xmlns:a="http://schemas.openxmlformats.org/drawingml/2006/main" xmlns:r="http://schemas.openxmlformats.org/officeDocument/2006/relationships" xmlns:p="http://schemas.openxmlformats.org/presentationml/2006/main" preserve="1" userDrawn="1">
  <p:cSld name="3_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34781602"/>
      </p:ext>
    </p:extLst>
  </p:cSld>
  <p:clrMapOvr>
    <a:masterClrMapping/>
  </p:clrMapOvr>
  <p:timing>
    <p:tnLst>
      <p:par>
        <p:cTn id="1" dur="indefinite" restart="never" nodeType="tmRoot"/>
      </p:par>
    </p:tnLst>
  </p:timing>
</p:sldLayout>
</file>

<file path=ppt/slideLayouts/slideLayout376.xml><?xml version="1.0" encoding="utf-8"?>
<p:sldLayout xmlns:a="http://schemas.openxmlformats.org/drawingml/2006/main" xmlns:r="http://schemas.openxmlformats.org/officeDocument/2006/relationships" xmlns:p="http://schemas.openxmlformats.org/presentationml/2006/main" preserve="1" userDrawn="1">
  <p:cSld name="3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53097095"/>
      </p:ext>
    </p:extLst>
  </p:cSld>
  <p:clrMapOvr>
    <a:masterClrMapping/>
  </p:clrMapOvr>
  <p:timing>
    <p:tnLst>
      <p:par>
        <p:cTn id="1" dur="indefinite" restart="never" nodeType="tmRoot"/>
      </p:par>
    </p:tnLst>
  </p:timing>
</p:sldLayout>
</file>

<file path=ppt/slideLayouts/slideLayout377.xml><?xml version="1.0" encoding="utf-8"?>
<p:sldLayout xmlns:a="http://schemas.openxmlformats.org/drawingml/2006/main" xmlns:r="http://schemas.openxmlformats.org/officeDocument/2006/relationships" xmlns:p="http://schemas.openxmlformats.org/presentationml/2006/main" userDrawn="1">
  <p:cSld name="10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4906232"/>
      </p:ext>
    </p:extLst>
  </p:cSld>
  <p:clrMapOvr>
    <a:masterClrMapping/>
  </p:clrMapOvr>
  <p:timing>
    <p:tnLst>
      <p:par>
        <p:cTn id="1" dur="indefinite" restart="never" nodeType="tmRoot"/>
      </p:par>
    </p:tnLst>
  </p:timing>
</p:sldLayout>
</file>

<file path=ppt/slideLayouts/slideLayout378.xml><?xml version="1.0" encoding="utf-8"?>
<p:sldLayout xmlns:a="http://schemas.openxmlformats.org/drawingml/2006/main" xmlns:r="http://schemas.openxmlformats.org/officeDocument/2006/relationships" xmlns:p="http://schemas.openxmlformats.org/presentationml/2006/main" userDrawn="1">
  <p:cSld name="10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36353530"/>
      </p:ext>
    </p:extLst>
  </p:cSld>
  <p:clrMapOvr>
    <a:masterClrMapping/>
  </p:clrMapOvr>
  <p:timing>
    <p:tnLst>
      <p:par>
        <p:cTn id="1" dur="indefinite" restart="never" nodeType="tmRoot"/>
      </p:par>
    </p:tnLst>
  </p:timing>
</p:sldLayout>
</file>

<file path=ppt/slideLayouts/slideLayout379.xml><?xml version="1.0" encoding="utf-8"?>
<p:sldLayout xmlns:a="http://schemas.openxmlformats.org/drawingml/2006/main" xmlns:r="http://schemas.openxmlformats.org/officeDocument/2006/relationships" xmlns:p="http://schemas.openxmlformats.org/presentationml/2006/main" userDrawn="1">
  <p:cSld name="10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66561226"/>
      </p:ext>
    </p:extLst>
  </p:cSld>
  <p:clrMapOvr>
    <a:masterClrMapping/>
  </p:clrMapOvr>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1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smtClean="0">
                <a:cs typeface="Arial" panose="020B0604020202020204" pitchFamily="34" charset="0"/>
              </a:rPr>
              <a:pPr defTabSz="913532">
                <a:defRPr/>
              </a:pPr>
              <a:t>2025/3/9</a:t>
            </a:fld>
            <a:endParaRPr lang="zh-CN" altLang="en-US" sz="1865">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cs typeface="Arial" panose="020B0604020202020204" pitchFamily="34" charset="0"/>
              </a:rPr>
              <a:pPr defTabSz="913532">
                <a:defRPr/>
              </a:pPr>
              <a:t>‹#›</a:t>
            </a:fld>
            <a:endParaRPr lang="zh-CN" altLang="en-US" sz="1865">
              <a:cs typeface="Arial" panose="020B0604020202020204" pitchFamily="34" charset="0"/>
            </a:endParaRPr>
          </a:p>
        </p:txBody>
      </p:sp>
    </p:spTree>
    <p:extLst>
      <p:ext uri="{BB962C8B-B14F-4D97-AF65-F5344CB8AC3E}">
        <p14:creationId xmlns:p14="http://schemas.microsoft.com/office/powerpoint/2010/main" val="248452797"/>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userDrawn="1">
  <p:cSld name="10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568911068"/>
      </p:ext>
    </p:extLst>
  </p:cSld>
  <p:clrMapOvr>
    <a:masterClrMapping/>
  </p:clrMapOvr>
  <p:timing>
    <p:tnLst>
      <p:par>
        <p:cTn id="1" dur="indefinite" restart="never" nodeType="tmRoot"/>
      </p:par>
    </p:tnLst>
  </p:timing>
</p:sldLayout>
</file>

<file path=ppt/slideLayouts/slideLayout381.xml><?xml version="1.0" encoding="utf-8"?>
<p:sldLayout xmlns:a="http://schemas.openxmlformats.org/drawingml/2006/main" xmlns:r="http://schemas.openxmlformats.org/officeDocument/2006/relationships" xmlns:p="http://schemas.openxmlformats.org/presentationml/2006/main" userDrawn="1">
  <p:cSld name="10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21740170"/>
      </p:ext>
    </p:extLst>
  </p:cSld>
  <p:clrMapOvr>
    <a:masterClrMapping/>
  </p:clrMapOvr>
  <p:timing>
    <p:tnLst>
      <p:par>
        <p:cTn id="1" dur="indefinite" restart="never" nodeType="tmRoot"/>
      </p:par>
    </p:tnLst>
  </p:timing>
</p:sldLayout>
</file>

<file path=ppt/slideLayouts/slideLayout382.xml><?xml version="1.0" encoding="utf-8"?>
<p:sldLayout xmlns:a="http://schemas.openxmlformats.org/drawingml/2006/main" xmlns:r="http://schemas.openxmlformats.org/officeDocument/2006/relationships" xmlns:p="http://schemas.openxmlformats.org/presentationml/2006/main" userDrawn="1">
  <p:cSld name="10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31000429"/>
      </p:ext>
    </p:extLst>
  </p:cSld>
  <p:clrMapOvr>
    <a:masterClrMapping/>
  </p:clrMapOvr>
  <p:timing>
    <p:tnLst>
      <p:par>
        <p:cTn id="1" dur="indefinite" restart="never" nodeType="tmRoot"/>
      </p:par>
    </p:tnLst>
  </p:timing>
</p:sldLayout>
</file>

<file path=ppt/slideLayouts/slideLayout383.xml><?xml version="1.0" encoding="utf-8"?>
<p:sldLayout xmlns:a="http://schemas.openxmlformats.org/drawingml/2006/main" xmlns:r="http://schemas.openxmlformats.org/officeDocument/2006/relationships" xmlns:p="http://schemas.openxmlformats.org/presentationml/2006/main" userDrawn="1">
  <p:cSld name="10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67826057"/>
      </p:ext>
    </p:extLst>
  </p:cSld>
  <p:clrMapOvr>
    <a:masterClrMapping/>
  </p:clrMapOvr>
  <p:timing>
    <p:tnLst>
      <p:par>
        <p:cTn id="1" dur="indefinite" restart="never" nodeType="tmRoot"/>
      </p:par>
    </p:tnLst>
  </p:timing>
</p:sldLayout>
</file>

<file path=ppt/slideLayouts/slideLayout384.xml><?xml version="1.0" encoding="utf-8"?>
<p:sldLayout xmlns:a="http://schemas.openxmlformats.org/drawingml/2006/main" xmlns:r="http://schemas.openxmlformats.org/officeDocument/2006/relationships" xmlns:p="http://schemas.openxmlformats.org/presentationml/2006/main" userDrawn="1">
  <p:cSld name="10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29582780"/>
      </p:ext>
    </p:extLst>
  </p:cSld>
  <p:clrMapOvr>
    <a:masterClrMapping/>
  </p:clrMapOvr>
  <p:timing>
    <p:tnLst>
      <p:par>
        <p:cTn id="1" dur="indefinite" restart="never" nodeType="tmRoot"/>
      </p:par>
    </p:tnLst>
  </p:timing>
</p:sldLayout>
</file>

<file path=ppt/slideLayouts/slideLayout385.xml><?xml version="1.0" encoding="utf-8"?>
<p:sldLayout xmlns:a="http://schemas.openxmlformats.org/drawingml/2006/main" xmlns:r="http://schemas.openxmlformats.org/officeDocument/2006/relationships" xmlns:p="http://schemas.openxmlformats.org/presentationml/2006/main" showMasterSp="0" preserve="1" userDrawn="1">
  <p:cSld name="130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234442236"/>
      </p:ext>
    </p:extLst>
  </p:cSld>
  <p:clrMapOvr>
    <a:masterClrMapping/>
  </p:clrMapOvr>
  <p:timing>
    <p:tnLst>
      <p:par>
        <p:cTn id="1" dur="indefinite" restart="never" nodeType="tmRoot"/>
      </p:par>
    </p:tnLst>
  </p:timing>
</p:sldLayout>
</file>

<file path=ppt/slideLayouts/slideLayout386.xml><?xml version="1.0" encoding="utf-8"?>
<p:sldLayout xmlns:a="http://schemas.openxmlformats.org/drawingml/2006/main" xmlns:r="http://schemas.openxmlformats.org/officeDocument/2006/relationships" xmlns:p="http://schemas.openxmlformats.org/presentationml/2006/main" preserve="1" userDrawn="1">
  <p:cSld name="131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5"/>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267"/>
            <a:ext cx="3357563" cy="1643062"/>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980564453"/>
      </p:ext>
    </p:extLst>
  </p:cSld>
  <p:clrMapOvr>
    <a:masterClrMapping/>
  </p:clrMapOvr>
  <p:timing>
    <p:tnLst>
      <p:par>
        <p:cTn id="1" dur="indefinite" restart="never" nodeType="tmRoot"/>
      </p:par>
    </p:tnLst>
  </p:timing>
</p:sldLayout>
</file>

<file path=ppt/slideLayouts/slideLayout387.xml><?xml version="1.0" encoding="utf-8"?>
<p:sldLayout xmlns:a="http://schemas.openxmlformats.org/drawingml/2006/main" xmlns:r="http://schemas.openxmlformats.org/officeDocument/2006/relationships" xmlns:p="http://schemas.openxmlformats.org/presentationml/2006/main" preserve="1" userDrawn="1">
  <p:cSld name="132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3"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247842424"/>
      </p:ext>
    </p:extLst>
  </p:cSld>
  <p:clrMapOvr>
    <a:masterClrMapping/>
  </p:clrMapOvr>
  <p:timing>
    <p:tnLst>
      <p:par>
        <p:cTn id="1" dur="indefinite" restart="never" nodeType="tmRoot"/>
      </p:par>
    </p:tnLst>
  </p:timing>
</p:sldLayout>
</file>

<file path=ppt/slideLayouts/slideLayout388.xml><?xml version="1.0" encoding="utf-8"?>
<p:sldLayout xmlns:a="http://schemas.openxmlformats.org/drawingml/2006/main" xmlns:r="http://schemas.openxmlformats.org/officeDocument/2006/relationships" xmlns:p="http://schemas.openxmlformats.org/presentationml/2006/main" preserve="1" userDrawn="1">
  <p:cSld name="133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2" y="2349500"/>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0"/>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5" y="2349500"/>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2230591716"/>
      </p:ext>
    </p:extLst>
  </p:cSld>
  <p:clrMapOvr>
    <a:masterClrMapping/>
  </p:clrMapOvr>
  <p:timing>
    <p:tnLst>
      <p:par>
        <p:cTn id="1" dur="indefinite" restart="never" nodeType="tmRoot"/>
      </p:par>
    </p:tnLst>
  </p:timing>
</p:sldLayout>
</file>

<file path=ppt/slideLayouts/slideLayout389.xml><?xml version="1.0" encoding="utf-8"?>
<p:sldLayout xmlns:a="http://schemas.openxmlformats.org/drawingml/2006/main" xmlns:r="http://schemas.openxmlformats.org/officeDocument/2006/relationships" xmlns:p="http://schemas.openxmlformats.org/presentationml/2006/main" preserve="1" userDrawn="1">
  <p:cSld name="134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40" y="1882722"/>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990910651"/>
      </p:ext>
    </p:extLst>
  </p:cSld>
  <p:clrMapOvr>
    <a:masterClrMapping/>
  </p:clrMapOvr>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1786171"/>
      </p:ext>
    </p:extLst>
  </p:cSld>
  <p:clrMapOvr>
    <a:masterClrMapping/>
  </p:clrMapOvr>
  <p:timing>
    <p:tnLst>
      <p:par>
        <p:cTn id="1" dur="indefinite" restart="never" nodeType="tmRoot"/>
      </p:par>
    </p:tnLst>
  </p:timing>
</p:sldLayout>
</file>

<file path=ppt/slideLayouts/slideLayout390.xml><?xml version="1.0" encoding="utf-8"?>
<p:sldLayout xmlns:a="http://schemas.openxmlformats.org/drawingml/2006/main" xmlns:r="http://schemas.openxmlformats.org/officeDocument/2006/relationships" xmlns:p="http://schemas.openxmlformats.org/presentationml/2006/main" preserve="1" userDrawn="1">
  <p:cSld name="135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8" y="1840521"/>
            <a:ext cx="2240221" cy="2330858"/>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8" y="1840521"/>
            <a:ext cx="2240221" cy="2330858"/>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986427963"/>
      </p:ext>
    </p:extLst>
  </p:cSld>
  <p:clrMapOvr>
    <a:masterClrMapping/>
  </p:clrMapOvr>
  <p:timing>
    <p:tnLst>
      <p:par>
        <p:cTn id="1" dur="indefinite" restart="never" nodeType="tmRoot"/>
      </p:par>
    </p:tnLst>
  </p:timing>
</p:sldLayout>
</file>

<file path=ppt/slideLayouts/slideLayout391.xml><?xml version="1.0" encoding="utf-8"?>
<p:sldLayout xmlns:a="http://schemas.openxmlformats.org/drawingml/2006/main" xmlns:r="http://schemas.openxmlformats.org/officeDocument/2006/relationships" xmlns:p="http://schemas.openxmlformats.org/presentationml/2006/main" preserve="1" userDrawn="1">
  <p:cSld name="136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8"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536941197"/>
      </p:ext>
    </p:extLst>
  </p:cSld>
  <p:clrMapOvr>
    <a:masterClrMapping/>
  </p:clrMapOvr>
  <p:timing>
    <p:tnLst>
      <p:par>
        <p:cTn id="1" dur="indefinite" restart="never" nodeType="tmRoot"/>
      </p:par>
    </p:tnLst>
  </p:timing>
</p:sldLayout>
</file>

<file path=ppt/slideLayouts/slideLayout392.xml><?xml version="1.0" encoding="utf-8"?>
<p:sldLayout xmlns:a="http://schemas.openxmlformats.org/drawingml/2006/main" xmlns:r="http://schemas.openxmlformats.org/officeDocument/2006/relationships" xmlns:p="http://schemas.openxmlformats.org/presentationml/2006/main" userDrawn="1">
  <p:cSld name="13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smtClean="0"/>
              <a:pPr defTabSz="913532">
                <a:defRPr/>
              </a:pPr>
              <a:t>2025/3/9</a:t>
            </a:fld>
            <a:endParaRPr lang="zh-CN" altLang="en-US" sz="1865"/>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3750351056"/>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preserve="1" userDrawn="1">
  <p:cSld name="5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573242"/>
      </p:ext>
    </p:extLst>
  </p:cSld>
  <p:clrMapOvr>
    <a:masterClrMapping/>
  </p:clrMapOvr>
  <p:timing>
    <p:tnLst>
      <p:par>
        <p:cTn id="1" dur="indefinite" restart="never" nodeType="tmRoot"/>
      </p:par>
    </p:tnLst>
  </p:timing>
</p:sldLayout>
</file>

<file path=ppt/slideLayouts/slideLayout394.xml><?xml version="1.0" encoding="utf-8"?>
<p:sldLayout xmlns:a="http://schemas.openxmlformats.org/drawingml/2006/main" xmlns:r="http://schemas.openxmlformats.org/officeDocument/2006/relationships" xmlns:p="http://schemas.openxmlformats.org/presentationml/2006/main" userDrawn="1">
  <p:cSld name="13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smtClean="0"/>
              <a:pPr defTabSz="913532">
                <a:defRPr/>
              </a:pPr>
              <a:t>2025/3/9</a:t>
            </a:fld>
            <a:endParaRPr lang="zh-CN" altLang="en-US" sz="1865"/>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2575210433"/>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preserve="1" userDrawn="1">
  <p:cSld name="5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111601976"/>
      </p:ext>
    </p:extLst>
  </p:cSld>
  <p:clrMapOvr>
    <a:masterClrMapping/>
  </p:clrMapOvr>
  <p:timing>
    <p:tnLst>
      <p:par>
        <p:cTn id="1" dur="indefinite" restart="never" nodeType="tmRoot"/>
      </p:par>
    </p:tnLst>
  </p:timing>
</p:sldLayout>
</file>

<file path=ppt/slideLayouts/slideLayout396.xml><?xml version="1.0" encoding="utf-8"?>
<p:sldLayout xmlns:a="http://schemas.openxmlformats.org/drawingml/2006/main" xmlns:r="http://schemas.openxmlformats.org/officeDocument/2006/relationships" xmlns:p="http://schemas.openxmlformats.org/presentationml/2006/main" userDrawn="1">
  <p:cSld name="13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smtClean="0"/>
              <a:pPr defTabSz="913532">
                <a:defRPr/>
              </a:pPr>
              <a:t>2025/3/9</a:t>
            </a:fld>
            <a:endParaRPr lang="zh-CN" altLang="en-US" sz="1865"/>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1420848459"/>
      </p:ext>
    </p:extLst>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preserve="1" userDrawn="1">
  <p:cSld name="5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6644438"/>
      </p:ext>
    </p:extLst>
  </p:cSld>
  <p:clrMapOvr>
    <a:masterClrMapping/>
  </p:clrMapOvr>
  <p:timing>
    <p:tnLst>
      <p:par>
        <p:cTn id="1" dur="indefinite" restart="never" nodeType="tmRoot"/>
      </p:par>
    </p:tnLst>
  </p:timing>
</p:sldLayout>
</file>

<file path=ppt/slideLayouts/slideLayout398.xml><?xml version="1.0" encoding="utf-8"?>
<p:sldLayout xmlns:a="http://schemas.openxmlformats.org/drawingml/2006/main" xmlns:r="http://schemas.openxmlformats.org/officeDocument/2006/relationships" xmlns:p="http://schemas.openxmlformats.org/presentationml/2006/main" userDrawn="1">
  <p:cSld name="14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smtClean="0"/>
              <a:pPr defTabSz="913532">
                <a:defRPr/>
              </a:pPr>
              <a:t>2025/3/9</a:t>
            </a:fld>
            <a:endParaRPr lang="zh-CN" altLang="en-US" sz="1865"/>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2709551544"/>
      </p:ext>
    </p:extLst>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preserve="1" userDrawn="1">
  <p:cSld name="5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080361785"/>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16890207"/>
      </p:ext>
    </p:extLst>
  </p:cSld>
  <p:clrMapOvr>
    <a:masterClrMapping/>
  </p:clrMapOvr>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12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516705642"/>
      </p:ext>
    </p:extLst>
  </p:cSld>
  <p:clrMapOvr>
    <a:masterClrMapping/>
  </p:clrMapOvr>
  <p:timing>
    <p:tnLst>
      <p:par>
        <p:cTn id="1" dur="indefinite" restart="never" nodeType="tmRoot"/>
      </p:par>
    </p:tnLst>
  </p:timing>
</p:sldLayout>
</file>

<file path=ppt/slideLayouts/slideLayout400.xml><?xml version="1.0" encoding="utf-8"?>
<p:sldLayout xmlns:a="http://schemas.openxmlformats.org/drawingml/2006/main" xmlns:r="http://schemas.openxmlformats.org/officeDocument/2006/relationships" xmlns:p="http://schemas.openxmlformats.org/presentationml/2006/main" userDrawn="1">
  <p:cSld name="14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smtClean="0"/>
              <a:pPr defTabSz="913532">
                <a:defRPr/>
              </a:pPr>
              <a:t>2025/3/9</a:t>
            </a:fld>
            <a:endParaRPr lang="zh-CN" altLang="en-US" sz="1865"/>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3431866031"/>
      </p:ext>
    </p:extLst>
  </p:cSld>
  <p:clrMapOvr>
    <a:masterClrMapping/>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preserve="1" userDrawn="1">
  <p:cSld name="5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397841797"/>
      </p:ext>
    </p:extLst>
  </p:cSld>
  <p:clrMapOvr>
    <a:masterClrMapping/>
  </p:clrMapOvr>
  <p:timing>
    <p:tnLst>
      <p:par>
        <p:cTn id="1" dur="indefinite" restart="never" nodeType="tmRoot"/>
      </p:par>
    </p:tnLst>
  </p:timing>
</p:sldLayout>
</file>

<file path=ppt/slideLayouts/slideLayout402.xml><?xml version="1.0" encoding="utf-8"?>
<p:sldLayout xmlns:a="http://schemas.openxmlformats.org/drawingml/2006/main" xmlns:r="http://schemas.openxmlformats.org/officeDocument/2006/relationships" xmlns:p="http://schemas.openxmlformats.org/presentationml/2006/main" showMasterSp="0" preserve="1" userDrawn="1">
  <p:cSld name="142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312345608"/>
      </p:ext>
    </p:extLst>
  </p:cSld>
  <p:clrMapOvr>
    <a:masterClrMapping/>
  </p:clrMapOvr>
  <p:timing>
    <p:tnLst>
      <p:par>
        <p:cTn id="1" dur="indefinite" restart="never" nodeType="tmRoot"/>
      </p:par>
    </p:tnLst>
  </p:timing>
</p:sldLayout>
</file>

<file path=ppt/slideLayouts/slideLayout403.xml><?xml version="1.0" encoding="utf-8"?>
<p:sldLayout xmlns:a="http://schemas.openxmlformats.org/drawingml/2006/main" xmlns:r="http://schemas.openxmlformats.org/officeDocument/2006/relationships" xmlns:p="http://schemas.openxmlformats.org/presentationml/2006/main" preserve="1" userDrawn="1">
  <p:cSld name="143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5"/>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267"/>
            <a:ext cx="3357563" cy="1643062"/>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749409777"/>
      </p:ext>
    </p:extLst>
  </p:cSld>
  <p:clrMapOvr>
    <a:masterClrMapping/>
  </p:clrMapOvr>
  <p:timing>
    <p:tnLst>
      <p:par>
        <p:cTn id="1" dur="indefinite" restart="never" nodeType="tmRoot"/>
      </p:par>
    </p:tnLst>
  </p:timing>
</p:sldLayout>
</file>

<file path=ppt/slideLayouts/slideLayout404.xml><?xml version="1.0" encoding="utf-8"?>
<p:sldLayout xmlns:a="http://schemas.openxmlformats.org/drawingml/2006/main" xmlns:r="http://schemas.openxmlformats.org/officeDocument/2006/relationships" xmlns:p="http://schemas.openxmlformats.org/presentationml/2006/main" preserve="1" userDrawn="1">
  <p:cSld name="144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3"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780253327"/>
      </p:ext>
    </p:extLst>
  </p:cSld>
  <p:clrMapOvr>
    <a:masterClrMapping/>
  </p:clrMapOvr>
  <p:timing>
    <p:tnLst>
      <p:par>
        <p:cTn id="1" dur="indefinite" restart="never" nodeType="tmRoot"/>
      </p:par>
    </p:tnLst>
  </p:timing>
</p:sldLayout>
</file>

<file path=ppt/slideLayouts/slideLayout405.xml><?xml version="1.0" encoding="utf-8"?>
<p:sldLayout xmlns:a="http://schemas.openxmlformats.org/drawingml/2006/main" xmlns:r="http://schemas.openxmlformats.org/officeDocument/2006/relationships" xmlns:p="http://schemas.openxmlformats.org/presentationml/2006/main" preserve="1" userDrawn="1">
  <p:cSld name="145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2" y="2349500"/>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0"/>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5" y="2349500"/>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1655615062"/>
      </p:ext>
    </p:extLst>
  </p:cSld>
  <p:clrMapOvr>
    <a:masterClrMapping/>
  </p:clrMapOvr>
  <p:timing>
    <p:tnLst>
      <p:par>
        <p:cTn id="1" dur="indefinite" restart="never" nodeType="tmRoot"/>
      </p:par>
    </p:tnLst>
  </p:timing>
</p:sldLayout>
</file>

<file path=ppt/slideLayouts/slideLayout406.xml><?xml version="1.0" encoding="utf-8"?>
<p:sldLayout xmlns:a="http://schemas.openxmlformats.org/drawingml/2006/main" xmlns:r="http://schemas.openxmlformats.org/officeDocument/2006/relationships" xmlns:p="http://schemas.openxmlformats.org/presentationml/2006/main" preserve="1" userDrawn="1">
  <p:cSld name="146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40" y="1882722"/>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5839560"/>
      </p:ext>
    </p:extLst>
  </p:cSld>
  <p:clrMapOvr>
    <a:masterClrMapping/>
  </p:clrMapOvr>
  <p:timing>
    <p:tnLst>
      <p:par>
        <p:cTn id="1" dur="indefinite" restart="never" nodeType="tmRoot"/>
      </p:par>
    </p:tnLst>
  </p:timing>
</p:sldLayout>
</file>

<file path=ppt/slideLayouts/slideLayout407.xml><?xml version="1.0" encoding="utf-8"?>
<p:sldLayout xmlns:a="http://schemas.openxmlformats.org/drawingml/2006/main" xmlns:r="http://schemas.openxmlformats.org/officeDocument/2006/relationships" xmlns:p="http://schemas.openxmlformats.org/presentationml/2006/main" preserve="1" userDrawn="1">
  <p:cSld name="147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8" y="1840521"/>
            <a:ext cx="2240221" cy="2330858"/>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8" y="1840521"/>
            <a:ext cx="2240221" cy="2330858"/>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525570628"/>
      </p:ext>
    </p:extLst>
  </p:cSld>
  <p:clrMapOvr>
    <a:masterClrMapping/>
  </p:clrMapOvr>
  <p:timing>
    <p:tnLst>
      <p:par>
        <p:cTn id="1" dur="indefinite" restart="never" nodeType="tmRoot"/>
      </p:par>
    </p:tnLst>
  </p:timing>
</p:sldLayout>
</file>

<file path=ppt/slideLayouts/slideLayout408.xml><?xml version="1.0" encoding="utf-8"?>
<p:sldLayout xmlns:a="http://schemas.openxmlformats.org/drawingml/2006/main" xmlns:r="http://schemas.openxmlformats.org/officeDocument/2006/relationships" xmlns:p="http://schemas.openxmlformats.org/presentationml/2006/main" preserve="1" userDrawn="1">
  <p:cSld name="148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8"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030405521"/>
      </p:ext>
    </p:extLst>
  </p:cSld>
  <p:clrMapOvr>
    <a:masterClrMapping/>
  </p:clrMapOvr>
  <p:timing>
    <p:tnLst>
      <p:par>
        <p:cTn id="1" dur="indefinite" restart="never" nodeType="tmRoot"/>
      </p:par>
    </p:tnLst>
  </p:timing>
</p:sldLayout>
</file>

<file path=ppt/slideLayouts/slideLayout409.xml><?xml version="1.0" encoding="utf-8"?>
<p:sldLayout xmlns:a="http://schemas.openxmlformats.org/drawingml/2006/main" xmlns:r="http://schemas.openxmlformats.org/officeDocument/2006/relationships" xmlns:p="http://schemas.openxmlformats.org/presentationml/2006/main" userDrawn="1">
  <p:cSld name="14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smtClean="0"/>
              <a:pPr defTabSz="913532">
                <a:defRPr/>
              </a:pPr>
              <a:t>2025/3/9</a:t>
            </a:fld>
            <a:endParaRPr lang="zh-CN" altLang="en-US" sz="1865"/>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54231585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3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5"/>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267"/>
            <a:ext cx="3357563" cy="1643062"/>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800839693"/>
      </p:ext>
    </p:extLst>
  </p:cSld>
  <p:clrMapOvr>
    <a:masterClrMapping/>
  </p:clrMapOvr>
  <p:timing>
    <p:tnLst>
      <p:par>
        <p:cTn id="1" dur="indefinite" restart="never" nodeType="tmRoot"/>
      </p:par>
    </p:tnLst>
  </p:timing>
</p:sldLayout>
</file>

<file path=ppt/slideLayouts/slideLayout410.xml><?xml version="1.0" encoding="utf-8"?>
<p:sldLayout xmlns:a="http://schemas.openxmlformats.org/drawingml/2006/main" xmlns:r="http://schemas.openxmlformats.org/officeDocument/2006/relationships" xmlns:p="http://schemas.openxmlformats.org/presentationml/2006/main" preserve="1" userDrawn="1">
  <p:cSld name="5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354162418"/>
      </p:ext>
    </p:extLst>
  </p:cSld>
  <p:clrMapOvr>
    <a:masterClrMapping/>
  </p:clrMapOvr>
  <p:timing>
    <p:tnLst>
      <p:par>
        <p:cTn id="1" dur="indefinite" restart="never" nodeType="tmRoot"/>
      </p:par>
    </p:tnLst>
  </p:timing>
</p:sldLayout>
</file>

<file path=ppt/slideLayouts/slideLayout411.xml><?xml version="1.0" encoding="utf-8"?>
<p:sldLayout xmlns:a="http://schemas.openxmlformats.org/drawingml/2006/main" xmlns:r="http://schemas.openxmlformats.org/officeDocument/2006/relationships" xmlns:p="http://schemas.openxmlformats.org/presentationml/2006/main" userDrawn="1">
  <p:cSld name="15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smtClean="0"/>
              <a:pPr defTabSz="913532">
                <a:defRPr/>
              </a:pPr>
              <a:t>2025/3/9</a:t>
            </a:fld>
            <a:endParaRPr lang="zh-CN" altLang="en-US" sz="1865"/>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2103459030"/>
      </p:ext>
    </p:extLst>
  </p:cSld>
  <p:clrMapOvr>
    <a:masterClrMapping/>
  </p:clrMapOvr>
</p:sldLayout>
</file>

<file path=ppt/slideLayouts/slideLayout412.xml><?xml version="1.0" encoding="utf-8"?>
<p:sldLayout xmlns:a="http://schemas.openxmlformats.org/drawingml/2006/main" xmlns:r="http://schemas.openxmlformats.org/officeDocument/2006/relationships" xmlns:p="http://schemas.openxmlformats.org/presentationml/2006/main" preserve="1" userDrawn="1">
  <p:cSld name="5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456819531"/>
      </p:ext>
    </p:extLst>
  </p:cSld>
  <p:clrMapOvr>
    <a:masterClrMapping/>
  </p:clrMapOvr>
  <p:timing>
    <p:tnLst>
      <p:par>
        <p:cTn id="1" dur="indefinite" restart="never" nodeType="tmRoot"/>
      </p:par>
    </p:tnLst>
  </p:timing>
</p:sldLayout>
</file>

<file path=ppt/slideLayouts/slideLayout413.xml><?xml version="1.0" encoding="utf-8"?>
<p:sldLayout xmlns:a="http://schemas.openxmlformats.org/drawingml/2006/main" xmlns:r="http://schemas.openxmlformats.org/officeDocument/2006/relationships" xmlns:p="http://schemas.openxmlformats.org/presentationml/2006/main" userDrawn="1">
  <p:cSld name="15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smtClean="0"/>
              <a:pPr defTabSz="913532">
                <a:defRPr/>
              </a:pPr>
              <a:t>2025/3/9</a:t>
            </a:fld>
            <a:endParaRPr lang="zh-CN" altLang="en-US" sz="1865"/>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622003144"/>
      </p:ext>
    </p:extLst>
  </p:cSld>
  <p:clrMapOvr>
    <a:masterClrMapping/>
  </p:clrMapOvr>
</p:sldLayout>
</file>

<file path=ppt/slideLayouts/slideLayout414.xml><?xml version="1.0" encoding="utf-8"?>
<p:sldLayout xmlns:a="http://schemas.openxmlformats.org/drawingml/2006/main" xmlns:r="http://schemas.openxmlformats.org/officeDocument/2006/relationships" xmlns:p="http://schemas.openxmlformats.org/presentationml/2006/main" preserve="1" userDrawn="1">
  <p:cSld name="5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499560890"/>
      </p:ext>
    </p:extLst>
  </p:cSld>
  <p:clrMapOvr>
    <a:masterClrMapping/>
  </p:clrMapOvr>
  <p:timing>
    <p:tnLst>
      <p:par>
        <p:cTn id="1" dur="indefinite" restart="never" nodeType="tmRoot"/>
      </p:par>
    </p:tnLst>
  </p:timing>
</p:sldLayout>
</file>

<file path=ppt/slideLayouts/slideLayout415.xml><?xml version="1.0" encoding="utf-8"?>
<p:sldLayout xmlns:a="http://schemas.openxmlformats.org/drawingml/2006/main" xmlns:r="http://schemas.openxmlformats.org/officeDocument/2006/relationships" xmlns:p="http://schemas.openxmlformats.org/presentationml/2006/main" userDrawn="1">
  <p:cSld name="15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smtClean="0"/>
              <a:pPr defTabSz="913532">
                <a:defRPr/>
              </a:pPr>
              <a:t>2025/3/9</a:t>
            </a:fld>
            <a:endParaRPr lang="zh-CN" altLang="en-US" sz="1865"/>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445308584"/>
      </p:ext>
    </p:extLst>
  </p:cSld>
  <p:clrMapOvr>
    <a:masterClrMapping/>
  </p:clrMapOvr>
</p:sldLayout>
</file>

<file path=ppt/slideLayouts/slideLayout416.xml><?xml version="1.0" encoding="utf-8"?>
<p:sldLayout xmlns:a="http://schemas.openxmlformats.org/drawingml/2006/main" xmlns:r="http://schemas.openxmlformats.org/officeDocument/2006/relationships" xmlns:p="http://schemas.openxmlformats.org/presentationml/2006/main" preserve="1" userDrawn="1">
  <p:cSld name="5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337964482"/>
      </p:ext>
    </p:extLst>
  </p:cSld>
  <p:clrMapOvr>
    <a:masterClrMapping/>
  </p:clrMapOvr>
  <p:timing>
    <p:tnLst>
      <p:par>
        <p:cTn id="1" dur="indefinite" restart="never" nodeType="tmRoot"/>
      </p:par>
    </p:tnLst>
  </p:timing>
</p:sldLayout>
</file>

<file path=ppt/slideLayouts/slideLayout417.xml><?xml version="1.0" encoding="utf-8"?>
<p:sldLayout xmlns:a="http://schemas.openxmlformats.org/drawingml/2006/main" xmlns:r="http://schemas.openxmlformats.org/officeDocument/2006/relationships" xmlns:p="http://schemas.openxmlformats.org/presentationml/2006/main" userDrawn="1">
  <p:cSld name="15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smtClean="0"/>
              <a:pPr defTabSz="913532">
                <a:defRPr/>
              </a:pPr>
              <a:t>2025/3/9</a:t>
            </a:fld>
            <a:endParaRPr lang="zh-CN" altLang="en-US" sz="1865"/>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1763764687"/>
      </p:ext>
    </p:extLst>
  </p:cSld>
  <p:clrMapOvr>
    <a:masterClrMapping/>
  </p:clrMapOvr>
</p:sldLayout>
</file>

<file path=ppt/slideLayouts/slideLayout418.xml><?xml version="1.0" encoding="utf-8"?>
<p:sldLayout xmlns:a="http://schemas.openxmlformats.org/drawingml/2006/main" xmlns:r="http://schemas.openxmlformats.org/officeDocument/2006/relationships" xmlns:p="http://schemas.openxmlformats.org/presentationml/2006/main" preserve="1" userDrawn="1">
  <p:cSld name="5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463778785"/>
      </p:ext>
    </p:extLst>
  </p:cSld>
  <p:clrMapOvr>
    <a:masterClrMapping/>
  </p:clrMapOvr>
  <p:timing>
    <p:tnLst>
      <p:par>
        <p:cTn id="1" dur="indefinite" restart="never" nodeType="tmRoot"/>
      </p:par>
    </p:tnLst>
  </p:timing>
</p:sldLayout>
</file>

<file path=ppt/slideLayouts/slideLayout419.xml><?xml version="1.0" encoding="utf-8"?>
<p:sldLayout xmlns:a="http://schemas.openxmlformats.org/drawingml/2006/main" xmlns:r="http://schemas.openxmlformats.org/officeDocument/2006/relationships" xmlns:p="http://schemas.openxmlformats.org/presentationml/2006/main" userDrawn="1">
  <p:cSld name="154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2"/>
            <a:ext cx="2743200" cy="365125"/>
          </a:xfrm>
          <a:prstGeom prst="rect">
            <a:avLst/>
          </a:prstGeom>
        </p:spPr>
        <p:txBody>
          <a:bodyPr/>
          <a:lstStyle/>
          <a:p>
            <a:pPr defTabSz="913532"/>
            <a:fld id="{32BF82D2-7A68-459D-A996-9BDDA2518FA4}" type="datetimeFigureOut">
              <a:rPr lang="zh-CN" altLang="en-US" sz="1865" smtClean="0">
                <a:solidFill>
                  <a:prstClr val="black">
                    <a:tint val="75000"/>
                  </a:prstClr>
                </a:solidFill>
              </a:rPr>
              <a:pPr defTabSz="913532"/>
              <a:t>2025/3/9</a:t>
            </a:fld>
            <a:endParaRPr lang="zh-CN" altLang="en-US" sz="1865">
              <a:solidFill>
                <a:prstClr val="black">
                  <a:tint val="75000"/>
                </a:prstClr>
              </a:solidFill>
            </a:endParaRPr>
          </a:p>
        </p:txBody>
      </p:sp>
      <p:sp>
        <p:nvSpPr>
          <p:cNvPr id="4" name="页脚占位符 3"/>
          <p:cNvSpPr>
            <a:spLocks noGrp="1"/>
          </p:cNvSpPr>
          <p:nvPr>
            <p:ph type="ftr" sz="quarter" idx="11"/>
          </p:nvPr>
        </p:nvSpPr>
        <p:spPr>
          <a:xfrm>
            <a:off x="4038600" y="6356352"/>
            <a:ext cx="4114800" cy="365125"/>
          </a:xfrm>
          <a:prstGeom prst="rect">
            <a:avLst/>
          </a:prstGeom>
        </p:spPr>
        <p:txBody>
          <a:bodyPr/>
          <a:lstStyle/>
          <a:p>
            <a:pPr defTabSz="913532"/>
            <a:endParaRPr lang="zh-CN" altLang="en-US" sz="1865">
              <a:solidFill>
                <a:prstClr val="black">
                  <a:tint val="75000"/>
                </a:prstClr>
              </a:solidFill>
            </a:endParaRPr>
          </a:p>
        </p:txBody>
      </p:sp>
      <p:sp>
        <p:nvSpPr>
          <p:cNvPr id="5" name="灯片编号占位符 4"/>
          <p:cNvSpPr>
            <a:spLocks noGrp="1"/>
          </p:cNvSpPr>
          <p:nvPr>
            <p:ph type="sldNum" sz="quarter" idx="12"/>
          </p:nvPr>
        </p:nvSpPr>
        <p:spPr>
          <a:xfrm>
            <a:off x="8610600" y="6356352"/>
            <a:ext cx="2743200" cy="365125"/>
          </a:xfrm>
          <a:prstGeom prst="rect">
            <a:avLst/>
          </a:prstGeom>
        </p:spPr>
        <p:txBody>
          <a:bodyPr/>
          <a:lstStyle/>
          <a:p>
            <a:pPr defTabSz="913532"/>
            <a:fld id="{3E01EE5D-26FB-46D5-A381-ECFB35BF1D34}" type="slidenum">
              <a:rPr lang="zh-CN" altLang="en-US" sz="1865" smtClean="0">
                <a:solidFill>
                  <a:prstClr val="black">
                    <a:tint val="75000"/>
                  </a:prstClr>
                </a:solidFill>
              </a:rPr>
              <a:pPr defTabSz="913532"/>
              <a:t>‹#›</a:t>
            </a:fld>
            <a:endParaRPr lang="zh-CN" altLang="en-US" sz="1865">
              <a:solidFill>
                <a:prstClr val="black">
                  <a:tint val="75000"/>
                </a:prstClr>
              </a:solidFill>
            </a:endParaRPr>
          </a:p>
        </p:txBody>
      </p:sp>
    </p:spTree>
    <p:extLst>
      <p:ext uri="{BB962C8B-B14F-4D97-AF65-F5344CB8AC3E}">
        <p14:creationId xmlns:p14="http://schemas.microsoft.com/office/powerpoint/2010/main" val="425484697"/>
      </p:ext>
    </p:extLst>
  </p:cSld>
  <p:clrMapOvr>
    <a:masterClrMapping/>
  </p:clrMapOvr>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4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3"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382741632"/>
      </p:ext>
    </p:extLst>
  </p:cSld>
  <p:clrMapOvr>
    <a:masterClrMapping/>
  </p:clrMapOvr>
  <p:timing>
    <p:tnLst>
      <p:par>
        <p:cTn id="1" dur="indefinite" restart="never" nodeType="tmRoot"/>
      </p:par>
    </p:tnLst>
  </p:timing>
</p:sldLayout>
</file>

<file path=ppt/slideLayouts/slideLayout420.xml><?xml version="1.0" encoding="utf-8"?>
<p:sldLayout xmlns:a="http://schemas.openxmlformats.org/drawingml/2006/main" xmlns:r="http://schemas.openxmlformats.org/officeDocument/2006/relationships" xmlns:p="http://schemas.openxmlformats.org/presentationml/2006/main" userDrawn="1">
  <p:cSld name="15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a:solidFill>
                  <a:prstClr val="black">
                    <a:tint val="75000"/>
                  </a:prstClr>
                </a:solidFill>
                <a:cs typeface="+mn-cs"/>
              </a:defRPr>
            </a:lvl1pPr>
          </a:lstStyle>
          <a:p>
            <a:pPr defTabSz="913532">
              <a:defRPr/>
            </a:pPr>
            <a:fld id="{0C6303A0-9065-42AF-906A-DE1E800FE257}" type="datetimeFigureOut">
              <a:rPr lang="zh-CN" altLang="en-US" sz="1865" smtClean="0"/>
              <a:pPr defTabSz="913532">
                <a:defRPr/>
              </a:pPr>
              <a:t>2025/3/9</a:t>
            </a:fld>
            <a:endParaRPr lang="zh-CN" altLang="en-US" sz="1865"/>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cs typeface="+mn-cs"/>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cs typeface="+mn-cs"/>
              </a:defRPr>
            </a:lvl1pPr>
          </a:lstStyle>
          <a:p>
            <a:pPr defTabSz="913532">
              <a:defRPr/>
            </a:pPr>
            <a:fld id="{2AD3D7CA-7BD8-4738-B6AB-718737AA462A}"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1341095695"/>
      </p:ext>
    </p:extLst>
  </p:cSld>
  <p:clrMapOvr>
    <a:masterClrMapping/>
  </p:clrMapOvr>
</p:sldLayout>
</file>

<file path=ppt/slideLayouts/slideLayout421.xml><?xml version="1.0" encoding="utf-8"?>
<p:sldLayout xmlns:a="http://schemas.openxmlformats.org/drawingml/2006/main" xmlns:r="http://schemas.openxmlformats.org/officeDocument/2006/relationships" xmlns:p="http://schemas.openxmlformats.org/presentationml/2006/main" preserve="1" userDrawn="1">
  <p:cSld name="14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1"/>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76424783"/>
      </p:ext>
    </p:extLst>
  </p:cSld>
  <p:clrMapOvr>
    <a:masterClrMapping/>
  </p:clrMapOvr>
</p:sldLayout>
</file>

<file path=ppt/slideLayouts/slideLayout422.xml><?xml version="1.0" encoding="utf-8"?>
<p:sldLayout xmlns:a="http://schemas.openxmlformats.org/drawingml/2006/main" xmlns:r="http://schemas.openxmlformats.org/officeDocument/2006/relationships" xmlns:p="http://schemas.openxmlformats.org/presentationml/2006/main" preserve="1" userDrawn="1">
  <p:cSld name="26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49" y="3"/>
            <a:ext cx="12700001" cy="6878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58721019"/>
      </p:ext>
    </p:extLst>
  </p:cSld>
  <p:clrMapOvr>
    <a:masterClrMapping/>
  </p:clrMapOvr>
</p:sldLayout>
</file>

<file path=ppt/slideLayouts/slideLayout423.xml><?xml version="1.0" encoding="utf-8"?>
<p:sldLayout xmlns:a="http://schemas.openxmlformats.org/drawingml/2006/main" xmlns:r="http://schemas.openxmlformats.org/officeDocument/2006/relationships" xmlns:p="http://schemas.openxmlformats.org/presentationml/2006/main" preserve="1" userDrawn="1">
  <p:cSld name="14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2"/>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08486525"/>
      </p:ext>
    </p:extLst>
  </p:cSld>
  <p:clrMapOvr>
    <a:masterClrMapping/>
  </p:clrMapOvr>
</p:sldLayout>
</file>

<file path=ppt/slideLayouts/slideLayout424.xml><?xml version="1.0" encoding="utf-8"?>
<p:sldLayout xmlns:a="http://schemas.openxmlformats.org/drawingml/2006/main" xmlns:r="http://schemas.openxmlformats.org/officeDocument/2006/relationships" xmlns:p="http://schemas.openxmlformats.org/presentationml/2006/main" userDrawn="1">
  <p:cSld name="15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3532">
              <a:defRPr/>
            </a:pPr>
            <a:fld id="{3ACFC516-0EBD-4852-9DFD-FFC809B16810}" type="datetimeFigureOut">
              <a:rPr lang="zh-CN" altLang="en-US" sz="1865" smtClean="0"/>
              <a:pPr defTabSz="913532">
                <a:defRPr/>
              </a:pPr>
              <a:t>2025/3/9</a:t>
            </a:fld>
            <a:endParaRPr lang="zh-CN" altLang="en-US" sz="1865"/>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3532">
              <a:defRPr/>
            </a:pPr>
            <a:fld id="{855DB59F-0B7A-4009-ADD8-CBB6E0E22669}"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2616064792"/>
      </p:ext>
    </p:extLst>
  </p:cSld>
  <p:clrMapOvr>
    <a:masterClrMapping/>
  </p:clrMapOvr>
</p:sldLayout>
</file>

<file path=ppt/slideLayouts/slideLayout425.xml><?xml version="1.0" encoding="utf-8"?>
<p:sldLayout xmlns:a="http://schemas.openxmlformats.org/drawingml/2006/main" xmlns:r="http://schemas.openxmlformats.org/officeDocument/2006/relationships" xmlns:p="http://schemas.openxmlformats.org/presentationml/2006/main" userDrawn="1">
  <p:cSld name="15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smtClean="0"/>
              <a:pPr defTabSz="913532">
                <a:defRPr/>
              </a:pPr>
              <a:t>2025/3/9</a:t>
            </a:fld>
            <a:endParaRPr lang="zh-CN" altLang="en-US" sz="1865"/>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1400788542"/>
      </p:ext>
    </p:extLst>
  </p:cSld>
  <p:clrMapOvr>
    <a:masterClrMapping/>
  </p:clrMapOvr>
</p:sldLayout>
</file>

<file path=ppt/slideLayouts/slideLayout426.xml><?xml version="1.0" encoding="utf-8"?>
<p:sldLayout xmlns:a="http://schemas.openxmlformats.org/drawingml/2006/main" xmlns:r="http://schemas.openxmlformats.org/officeDocument/2006/relationships" xmlns:p="http://schemas.openxmlformats.org/presentationml/2006/main" userDrawn="1">
  <p:cSld name="27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951828134"/>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427.xml><?xml version="1.0" encoding="utf-8"?>
<p:sldLayout xmlns:a="http://schemas.openxmlformats.org/drawingml/2006/main" xmlns:r="http://schemas.openxmlformats.org/officeDocument/2006/relationships" xmlns:p="http://schemas.openxmlformats.org/presentationml/2006/main" userDrawn="1">
  <p:cSld name="15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a:solidFill>
                  <a:prstClr val="black">
                    <a:tint val="75000"/>
                  </a:prstClr>
                </a:solidFill>
              </a:defRPr>
            </a:lvl1pPr>
          </a:lstStyle>
          <a:p>
            <a:pPr defTabSz="913532">
              <a:defRPr/>
            </a:pPr>
            <a:fld id="{233108B3-3C5F-434E-B7C6-124BB30C5988}" type="datetimeFigureOut">
              <a:rPr lang="zh-CN" altLang="en-US" sz="1865" smtClean="0"/>
              <a:pPr defTabSz="913532">
                <a:defRPr/>
              </a:pPr>
              <a:t>2025/3/9</a:t>
            </a:fld>
            <a:endParaRPr lang="zh-CN" altLang="en-US" sz="1865"/>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0FCC38CE-CFED-41E2-93E2-A213294AFB8B}"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2430747799"/>
      </p:ext>
    </p:extLst>
  </p:cSld>
  <p:clrMapOvr>
    <a:masterClrMapping/>
  </p:clrMapOvr>
</p:sldLayout>
</file>

<file path=ppt/slideLayouts/slideLayout428.xml><?xml version="1.0" encoding="utf-8"?>
<p:sldLayout xmlns:a="http://schemas.openxmlformats.org/drawingml/2006/main" xmlns:r="http://schemas.openxmlformats.org/officeDocument/2006/relationships" xmlns:p="http://schemas.openxmlformats.org/presentationml/2006/main" userDrawn="1">
  <p:cSld name="15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3"/>
            <a:ext cx="911939" cy="365125"/>
          </a:xfrm>
          <a:prstGeom prst="rect">
            <a:avLst/>
          </a:prstGeom>
        </p:spPr>
        <p:txBody>
          <a:bodyPr/>
          <a:lstStyle>
            <a:lvl1pPr>
              <a:defRPr smtClean="0">
                <a:solidFill>
                  <a:prstClr val="black">
                    <a:tint val="75000"/>
                  </a:prstClr>
                </a:solidFill>
              </a:defRPr>
            </a:lvl1pPr>
          </a:lstStyle>
          <a:p>
            <a:pPr defTabSz="456777">
              <a:defRPr/>
            </a:pPr>
            <a:fld id="{39ADED8E-4E0B-498D-B715-B157A890E4DE}" type="datetimeFigureOut">
              <a:rPr lang="zh-CN" altLang="en-US" smtClean="0"/>
              <a:pPr defTabSz="456777">
                <a:defRPr/>
              </a:pPr>
              <a:t>2025/3/9</a:t>
            </a:fld>
            <a:endParaRPr lang="zh-CN" altLang="en-US"/>
          </a:p>
        </p:txBody>
      </p:sp>
      <p:sp>
        <p:nvSpPr>
          <p:cNvPr id="3" name="页脚占位符 3"/>
          <p:cNvSpPr>
            <a:spLocks noGrp="1"/>
          </p:cNvSpPr>
          <p:nvPr>
            <p:ph type="ftr" sz="quarter" idx="11"/>
          </p:nvPr>
        </p:nvSpPr>
        <p:spPr>
          <a:xfrm>
            <a:off x="677335" y="6041363"/>
            <a:ext cx="6297612" cy="365125"/>
          </a:xfrm>
          <a:prstGeom prst="rect">
            <a:avLst/>
          </a:prstGeom>
        </p:spPr>
        <p:txBody>
          <a:bodyPr/>
          <a:lstStyle>
            <a:lvl1pPr>
              <a:defRPr>
                <a:solidFill>
                  <a:prstClr val="black">
                    <a:tint val="75000"/>
                  </a:prstClr>
                </a:solidFill>
              </a:defRPr>
            </a:lvl1pPr>
          </a:lstStyle>
          <a:p>
            <a:pPr defTabSz="456777">
              <a:defRPr/>
            </a:pPr>
            <a:endParaRPr lang="zh-CN" altLang="en-US"/>
          </a:p>
        </p:txBody>
      </p:sp>
      <p:sp>
        <p:nvSpPr>
          <p:cNvPr id="4" name="灯片编号占位符 4"/>
          <p:cNvSpPr>
            <a:spLocks noGrp="1"/>
          </p:cNvSpPr>
          <p:nvPr>
            <p:ph type="sldNum" sz="quarter" idx="12"/>
          </p:nvPr>
        </p:nvSpPr>
        <p:spPr>
          <a:xfrm>
            <a:off x="8590664" y="6041363"/>
            <a:ext cx="683339" cy="365125"/>
          </a:xfrm>
          <a:prstGeom prst="rect">
            <a:avLst/>
          </a:prstGeom>
        </p:spPr>
        <p:txBody>
          <a:bodyPr/>
          <a:lstStyle>
            <a:lvl1pPr>
              <a:defRPr>
                <a:solidFill>
                  <a:prstClr val="black">
                    <a:tint val="75000"/>
                  </a:prstClr>
                </a:solidFill>
              </a:defRPr>
            </a:lvl1pPr>
          </a:lstStyle>
          <a:p>
            <a:pPr defTabSz="456777">
              <a:defRPr/>
            </a:pPr>
            <a:fld id="{18634F15-13D2-4C0D-99FD-67E8D2F909DD}" type="slidenum">
              <a:rPr lang="zh-CN" altLang="en-US" smtClean="0"/>
              <a:pPr defTabSz="456777">
                <a:defRPr/>
              </a:pPr>
              <a:t>‹#›</a:t>
            </a:fld>
            <a:endParaRPr lang="zh-CN" altLang="en-US"/>
          </a:p>
        </p:txBody>
      </p:sp>
    </p:spTree>
    <p:extLst>
      <p:ext uri="{BB962C8B-B14F-4D97-AF65-F5344CB8AC3E}">
        <p14:creationId xmlns:p14="http://schemas.microsoft.com/office/powerpoint/2010/main" val="2396306728"/>
      </p:ext>
    </p:extLst>
  </p:cSld>
  <p:clrMapOvr>
    <a:masterClrMapping/>
  </p:clrMapOvr>
</p:sldLayout>
</file>

<file path=ppt/slideLayouts/slideLayout429.xml><?xml version="1.0" encoding="utf-8"?>
<p:sldLayout xmlns:a="http://schemas.openxmlformats.org/drawingml/2006/main" xmlns:r="http://schemas.openxmlformats.org/officeDocument/2006/relationships" xmlns:p="http://schemas.openxmlformats.org/presentationml/2006/main" preserve="1" userDrawn="1">
  <p:cSld name="6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035557639"/>
      </p:ext>
    </p:extLst>
  </p:cSld>
  <p:clrMapOvr>
    <a:masterClrMapping/>
  </p:clrMapOvr>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5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2" y="2349500"/>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0"/>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5" y="2349500"/>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1226708937"/>
      </p:ext>
    </p:extLst>
  </p:cSld>
  <p:clrMapOvr>
    <a:masterClrMapping/>
  </p:clrMapOvr>
  <p:timing>
    <p:tnLst>
      <p:par>
        <p:cTn id="1" dur="indefinite" restart="never" nodeType="tmRoot"/>
      </p:par>
    </p:tnLst>
  </p:timing>
</p:sldLayout>
</file>

<file path=ppt/slideLayouts/slideLayout430.xml><?xml version="1.0" encoding="utf-8"?>
<p:sldLayout xmlns:a="http://schemas.openxmlformats.org/drawingml/2006/main" xmlns:r="http://schemas.openxmlformats.org/officeDocument/2006/relationships" xmlns:p="http://schemas.openxmlformats.org/presentationml/2006/main" userDrawn="1">
  <p:cSld name="16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3"/>
            <a:ext cx="911939" cy="365125"/>
          </a:xfrm>
          <a:prstGeom prst="rect">
            <a:avLst/>
          </a:prstGeom>
        </p:spPr>
        <p:txBody>
          <a:bodyPr/>
          <a:lstStyle>
            <a:lvl1pPr>
              <a:defRPr smtClean="0">
                <a:solidFill>
                  <a:prstClr val="black">
                    <a:tint val="75000"/>
                  </a:prstClr>
                </a:solidFill>
              </a:defRPr>
            </a:lvl1pPr>
          </a:lstStyle>
          <a:p>
            <a:pPr defTabSz="456777">
              <a:defRPr/>
            </a:pPr>
            <a:fld id="{39ADED8E-4E0B-498D-B715-B157A890E4DE}" type="datetimeFigureOut">
              <a:rPr lang="zh-CN" altLang="en-US" smtClean="0"/>
              <a:pPr defTabSz="456777">
                <a:defRPr/>
              </a:pPr>
              <a:t>2025/3/9</a:t>
            </a:fld>
            <a:endParaRPr lang="zh-CN" altLang="en-US"/>
          </a:p>
        </p:txBody>
      </p:sp>
      <p:sp>
        <p:nvSpPr>
          <p:cNvPr id="3" name="页脚占位符 3"/>
          <p:cNvSpPr>
            <a:spLocks noGrp="1"/>
          </p:cNvSpPr>
          <p:nvPr>
            <p:ph type="ftr" sz="quarter" idx="11"/>
          </p:nvPr>
        </p:nvSpPr>
        <p:spPr>
          <a:xfrm>
            <a:off x="677335" y="6041363"/>
            <a:ext cx="6297612" cy="365125"/>
          </a:xfrm>
          <a:prstGeom prst="rect">
            <a:avLst/>
          </a:prstGeom>
        </p:spPr>
        <p:txBody>
          <a:bodyPr/>
          <a:lstStyle>
            <a:lvl1pPr>
              <a:defRPr>
                <a:solidFill>
                  <a:prstClr val="black">
                    <a:tint val="75000"/>
                  </a:prstClr>
                </a:solidFill>
              </a:defRPr>
            </a:lvl1pPr>
          </a:lstStyle>
          <a:p>
            <a:pPr defTabSz="456777">
              <a:defRPr/>
            </a:pPr>
            <a:endParaRPr lang="zh-CN" altLang="en-US"/>
          </a:p>
        </p:txBody>
      </p:sp>
      <p:sp>
        <p:nvSpPr>
          <p:cNvPr id="4" name="灯片编号占位符 4"/>
          <p:cNvSpPr>
            <a:spLocks noGrp="1"/>
          </p:cNvSpPr>
          <p:nvPr>
            <p:ph type="sldNum" sz="quarter" idx="12"/>
          </p:nvPr>
        </p:nvSpPr>
        <p:spPr>
          <a:xfrm>
            <a:off x="8590664" y="6041363"/>
            <a:ext cx="683339" cy="365125"/>
          </a:xfrm>
          <a:prstGeom prst="rect">
            <a:avLst/>
          </a:prstGeom>
        </p:spPr>
        <p:txBody>
          <a:bodyPr/>
          <a:lstStyle>
            <a:lvl1pPr>
              <a:defRPr>
                <a:solidFill>
                  <a:prstClr val="black">
                    <a:tint val="75000"/>
                  </a:prstClr>
                </a:solidFill>
              </a:defRPr>
            </a:lvl1pPr>
          </a:lstStyle>
          <a:p>
            <a:pPr defTabSz="456777">
              <a:defRPr/>
            </a:pPr>
            <a:fld id="{18634F15-13D2-4C0D-99FD-67E8D2F909DD}" type="slidenum">
              <a:rPr lang="zh-CN" altLang="en-US" smtClean="0"/>
              <a:pPr defTabSz="456777">
                <a:defRPr/>
              </a:pPr>
              <a:t>‹#›</a:t>
            </a:fld>
            <a:endParaRPr lang="zh-CN" altLang="en-US"/>
          </a:p>
        </p:txBody>
      </p:sp>
    </p:spTree>
    <p:extLst>
      <p:ext uri="{BB962C8B-B14F-4D97-AF65-F5344CB8AC3E}">
        <p14:creationId xmlns:p14="http://schemas.microsoft.com/office/powerpoint/2010/main" val="3017293096"/>
      </p:ext>
    </p:extLst>
  </p:cSld>
  <p:clrMapOvr>
    <a:masterClrMapping/>
  </p:clrMapOvr>
</p:sldLayout>
</file>

<file path=ppt/slideLayouts/slideLayout431.xml><?xml version="1.0" encoding="utf-8"?>
<p:sldLayout xmlns:a="http://schemas.openxmlformats.org/drawingml/2006/main" xmlns:r="http://schemas.openxmlformats.org/officeDocument/2006/relationships" xmlns:p="http://schemas.openxmlformats.org/presentationml/2006/main" preserve="1" userDrawn="1">
  <p:cSld name="6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574503854"/>
      </p:ext>
    </p:extLst>
  </p:cSld>
  <p:clrMapOvr>
    <a:masterClrMapping/>
  </p:clrMapOvr>
  <p:timing>
    <p:tnLst>
      <p:par>
        <p:cTn id="1" dur="indefinite" restart="never" nodeType="tmRoot"/>
      </p:par>
    </p:tnLst>
  </p:timing>
</p:sldLayout>
</file>

<file path=ppt/slideLayouts/slideLayout432.xml><?xml version="1.0" encoding="utf-8"?>
<p:sldLayout xmlns:a="http://schemas.openxmlformats.org/drawingml/2006/main" xmlns:r="http://schemas.openxmlformats.org/officeDocument/2006/relationships" xmlns:p="http://schemas.openxmlformats.org/presentationml/2006/main" userDrawn="1">
  <p:cSld name="16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3"/>
            <a:ext cx="911939" cy="365125"/>
          </a:xfrm>
          <a:prstGeom prst="rect">
            <a:avLst/>
          </a:prstGeom>
        </p:spPr>
        <p:txBody>
          <a:bodyPr/>
          <a:lstStyle>
            <a:lvl1pPr>
              <a:defRPr smtClean="0">
                <a:solidFill>
                  <a:prstClr val="black">
                    <a:tint val="75000"/>
                  </a:prstClr>
                </a:solidFill>
              </a:defRPr>
            </a:lvl1pPr>
          </a:lstStyle>
          <a:p>
            <a:pPr defTabSz="456777">
              <a:defRPr/>
            </a:pPr>
            <a:fld id="{39ADED8E-4E0B-498D-B715-B157A890E4DE}" type="datetimeFigureOut">
              <a:rPr lang="zh-CN" altLang="en-US" smtClean="0"/>
              <a:pPr defTabSz="456777">
                <a:defRPr/>
              </a:pPr>
              <a:t>2025/3/9</a:t>
            </a:fld>
            <a:endParaRPr lang="zh-CN" altLang="en-US"/>
          </a:p>
        </p:txBody>
      </p:sp>
      <p:sp>
        <p:nvSpPr>
          <p:cNvPr id="3" name="页脚占位符 3"/>
          <p:cNvSpPr>
            <a:spLocks noGrp="1"/>
          </p:cNvSpPr>
          <p:nvPr>
            <p:ph type="ftr" sz="quarter" idx="11"/>
          </p:nvPr>
        </p:nvSpPr>
        <p:spPr>
          <a:xfrm>
            <a:off x="677335" y="6041363"/>
            <a:ext cx="6297612" cy="365125"/>
          </a:xfrm>
          <a:prstGeom prst="rect">
            <a:avLst/>
          </a:prstGeom>
        </p:spPr>
        <p:txBody>
          <a:bodyPr/>
          <a:lstStyle>
            <a:lvl1pPr>
              <a:defRPr>
                <a:solidFill>
                  <a:prstClr val="black">
                    <a:tint val="75000"/>
                  </a:prstClr>
                </a:solidFill>
              </a:defRPr>
            </a:lvl1pPr>
          </a:lstStyle>
          <a:p>
            <a:pPr defTabSz="456777">
              <a:defRPr/>
            </a:pPr>
            <a:endParaRPr lang="zh-CN" altLang="en-US"/>
          </a:p>
        </p:txBody>
      </p:sp>
      <p:sp>
        <p:nvSpPr>
          <p:cNvPr id="4" name="灯片编号占位符 4"/>
          <p:cNvSpPr>
            <a:spLocks noGrp="1"/>
          </p:cNvSpPr>
          <p:nvPr>
            <p:ph type="sldNum" sz="quarter" idx="12"/>
          </p:nvPr>
        </p:nvSpPr>
        <p:spPr>
          <a:xfrm>
            <a:off x="8590664" y="6041363"/>
            <a:ext cx="683339" cy="365125"/>
          </a:xfrm>
          <a:prstGeom prst="rect">
            <a:avLst/>
          </a:prstGeom>
        </p:spPr>
        <p:txBody>
          <a:bodyPr/>
          <a:lstStyle>
            <a:lvl1pPr>
              <a:defRPr>
                <a:solidFill>
                  <a:prstClr val="black">
                    <a:tint val="75000"/>
                  </a:prstClr>
                </a:solidFill>
              </a:defRPr>
            </a:lvl1pPr>
          </a:lstStyle>
          <a:p>
            <a:pPr defTabSz="456777">
              <a:defRPr/>
            </a:pPr>
            <a:fld id="{18634F15-13D2-4C0D-99FD-67E8D2F909DD}" type="slidenum">
              <a:rPr lang="zh-CN" altLang="en-US" smtClean="0"/>
              <a:pPr defTabSz="456777">
                <a:defRPr/>
              </a:pPr>
              <a:t>‹#›</a:t>
            </a:fld>
            <a:endParaRPr lang="zh-CN" altLang="en-US"/>
          </a:p>
        </p:txBody>
      </p:sp>
    </p:spTree>
    <p:extLst>
      <p:ext uri="{BB962C8B-B14F-4D97-AF65-F5344CB8AC3E}">
        <p14:creationId xmlns:p14="http://schemas.microsoft.com/office/powerpoint/2010/main" val="3259065857"/>
      </p:ext>
    </p:extLst>
  </p:cSld>
  <p:clrMapOvr>
    <a:masterClrMapping/>
  </p:clrMapOvr>
</p:sldLayout>
</file>

<file path=ppt/slideLayouts/slideLayout433.xml><?xml version="1.0" encoding="utf-8"?>
<p:sldLayout xmlns:a="http://schemas.openxmlformats.org/drawingml/2006/main" xmlns:r="http://schemas.openxmlformats.org/officeDocument/2006/relationships" xmlns:p="http://schemas.openxmlformats.org/presentationml/2006/main" preserve="1" userDrawn="1">
  <p:cSld name="6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269527400"/>
      </p:ext>
    </p:extLst>
  </p:cSld>
  <p:clrMapOvr>
    <a:masterClrMapping/>
  </p:clrMapOvr>
  <p:timing>
    <p:tnLst>
      <p:par>
        <p:cTn id="1" dur="indefinite" restart="never" nodeType="tmRoot"/>
      </p:par>
    </p:tnLst>
  </p:timing>
</p:sldLayout>
</file>

<file path=ppt/slideLayouts/slideLayout434.xml><?xml version="1.0" encoding="utf-8"?>
<p:sldLayout xmlns:a="http://schemas.openxmlformats.org/drawingml/2006/main" xmlns:r="http://schemas.openxmlformats.org/officeDocument/2006/relationships" xmlns:p="http://schemas.openxmlformats.org/presentationml/2006/main" userDrawn="1">
  <p:cSld name="16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3"/>
            <a:ext cx="911939" cy="365125"/>
          </a:xfrm>
          <a:prstGeom prst="rect">
            <a:avLst/>
          </a:prstGeom>
        </p:spPr>
        <p:txBody>
          <a:bodyPr/>
          <a:lstStyle>
            <a:lvl1pPr>
              <a:defRPr smtClean="0">
                <a:solidFill>
                  <a:prstClr val="black">
                    <a:tint val="75000"/>
                  </a:prstClr>
                </a:solidFill>
              </a:defRPr>
            </a:lvl1pPr>
          </a:lstStyle>
          <a:p>
            <a:pPr defTabSz="456777">
              <a:defRPr/>
            </a:pPr>
            <a:fld id="{39ADED8E-4E0B-498D-B715-B157A890E4DE}" type="datetimeFigureOut">
              <a:rPr lang="zh-CN" altLang="en-US" smtClean="0"/>
              <a:pPr defTabSz="456777">
                <a:defRPr/>
              </a:pPr>
              <a:t>2025/3/9</a:t>
            </a:fld>
            <a:endParaRPr lang="zh-CN" altLang="en-US"/>
          </a:p>
        </p:txBody>
      </p:sp>
      <p:sp>
        <p:nvSpPr>
          <p:cNvPr id="3" name="页脚占位符 3"/>
          <p:cNvSpPr>
            <a:spLocks noGrp="1"/>
          </p:cNvSpPr>
          <p:nvPr>
            <p:ph type="ftr" sz="quarter" idx="11"/>
          </p:nvPr>
        </p:nvSpPr>
        <p:spPr>
          <a:xfrm>
            <a:off x="677335" y="6041363"/>
            <a:ext cx="6297612" cy="365125"/>
          </a:xfrm>
          <a:prstGeom prst="rect">
            <a:avLst/>
          </a:prstGeom>
        </p:spPr>
        <p:txBody>
          <a:bodyPr/>
          <a:lstStyle>
            <a:lvl1pPr>
              <a:defRPr>
                <a:solidFill>
                  <a:prstClr val="black">
                    <a:tint val="75000"/>
                  </a:prstClr>
                </a:solidFill>
              </a:defRPr>
            </a:lvl1pPr>
          </a:lstStyle>
          <a:p>
            <a:pPr defTabSz="456777">
              <a:defRPr/>
            </a:pPr>
            <a:endParaRPr lang="zh-CN" altLang="en-US"/>
          </a:p>
        </p:txBody>
      </p:sp>
      <p:sp>
        <p:nvSpPr>
          <p:cNvPr id="4" name="灯片编号占位符 4"/>
          <p:cNvSpPr>
            <a:spLocks noGrp="1"/>
          </p:cNvSpPr>
          <p:nvPr>
            <p:ph type="sldNum" sz="quarter" idx="12"/>
          </p:nvPr>
        </p:nvSpPr>
        <p:spPr>
          <a:xfrm>
            <a:off x="8590664" y="6041363"/>
            <a:ext cx="683339" cy="365125"/>
          </a:xfrm>
          <a:prstGeom prst="rect">
            <a:avLst/>
          </a:prstGeom>
        </p:spPr>
        <p:txBody>
          <a:bodyPr/>
          <a:lstStyle>
            <a:lvl1pPr>
              <a:defRPr>
                <a:solidFill>
                  <a:prstClr val="black">
                    <a:tint val="75000"/>
                  </a:prstClr>
                </a:solidFill>
              </a:defRPr>
            </a:lvl1pPr>
          </a:lstStyle>
          <a:p>
            <a:pPr defTabSz="456777">
              <a:defRPr/>
            </a:pPr>
            <a:fld id="{18634F15-13D2-4C0D-99FD-67E8D2F909DD}" type="slidenum">
              <a:rPr lang="zh-CN" altLang="en-US" smtClean="0"/>
              <a:pPr defTabSz="456777">
                <a:defRPr/>
              </a:pPr>
              <a:t>‹#›</a:t>
            </a:fld>
            <a:endParaRPr lang="zh-CN" altLang="en-US"/>
          </a:p>
        </p:txBody>
      </p:sp>
    </p:spTree>
    <p:extLst>
      <p:ext uri="{BB962C8B-B14F-4D97-AF65-F5344CB8AC3E}">
        <p14:creationId xmlns:p14="http://schemas.microsoft.com/office/powerpoint/2010/main" val="3910023602"/>
      </p:ext>
    </p:extLst>
  </p:cSld>
  <p:clrMapOvr>
    <a:masterClrMapping/>
  </p:clrMapOvr>
</p:sldLayout>
</file>

<file path=ppt/slideLayouts/slideLayout435.xml><?xml version="1.0" encoding="utf-8"?>
<p:sldLayout xmlns:a="http://schemas.openxmlformats.org/drawingml/2006/main" xmlns:r="http://schemas.openxmlformats.org/officeDocument/2006/relationships" xmlns:p="http://schemas.openxmlformats.org/presentationml/2006/main" preserve="1" userDrawn="1">
  <p:cSld name="6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085142626"/>
      </p:ext>
    </p:extLst>
  </p:cSld>
  <p:clrMapOvr>
    <a:masterClrMapping/>
  </p:clrMapOvr>
  <p:timing>
    <p:tnLst>
      <p:par>
        <p:cTn id="1" dur="indefinite" restart="never" nodeType="tmRoot"/>
      </p:par>
    </p:tnLst>
  </p:timing>
</p:sldLayout>
</file>

<file path=ppt/slideLayouts/slideLayout436.xml><?xml version="1.0" encoding="utf-8"?>
<p:sldLayout xmlns:a="http://schemas.openxmlformats.org/drawingml/2006/main" xmlns:r="http://schemas.openxmlformats.org/officeDocument/2006/relationships" xmlns:p="http://schemas.openxmlformats.org/presentationml/2006/main" userDrawn="1">
  <p:cSld name="16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3"/>
            <a:ext cx="911939" cy="365125"/>
          </a:xfrm>
          <a:prstGeom prst="rect">
            <a:avLst/>
          </a:prstGeom>
        </p:spPr>
        <p:txBody>
          <a:bodyPr/>
          <a:lstStyle>
            <a:lvl1pPr>
              <a:defRPr smtClean="0">
                <a:solidFill>
                  <a:prstClr val="black">
                    <a:tint val="75000"/>
                  </a:prstClr>
                </a:solidFill>
              </a:defRPr>
            </a:lvl1pPr>
          </a:lstStyle>
          <a:p>
            <a:pPr defTabSz="456777">
              <a:defRPr/>
            </a:pPr>
            <a:fld id="{39ADED8E-4E0B-498D-B715-B157A890E4DE}" type="datetimeFigureOut">
              <a:rPr lang="zh-CN" altLang="en-US" smtClean="0"/>
              <a:pPr defTabSz="456777">
                <a:defRPr/>
              </a:pPr>
              <a:t>2025/3/9</a:t>
            </a:fld>
            <a:endParaRPr lang="zh-CN" altLang="en-US"/>
          </a:p>
        </p:txBody>
      </p:sp>
      <p:sp>
        <p:nvSpPr>
          <p:cNvPr id="3" name="页脚占位符 3"/>
          <p:cNvSpPr>
            <a:spLocks noGrp="1"/>
          </p:cNvSpPr>
          <p:nvPr>
            <p:ph type="ftr" sz="quarter" idx="11"/>
          </p:nvPr>
        </p:nvSpPr>
        <p:spPr>
          <a:xfrm>
            <a:off x="677335" y="6041363"/>
            <a:ext cx="6297612" cy="365125"/>
          </a:xfrm>
          <a:prstGeom prst="rect">
            <a:avLst/>
          </a:prstGeom>
        </p:spPr>
        <p:txBody>
          <a:bodyPr/>
          <a:lstStyle>
            <a:lvl1pPr>
              <a:defRPr>
                <a:solidFill>
                  <a:prstClr val="black">
                    <a:tint val="75000"/>
                  </a:prstClr>
                </a:solidFill>
              </a:defRPr>
            </a:lvl1pPr>
          </a:lstStyle>
          <a:p>
            <a:pPr defTabSz="456777">
              <a:defRPr/>
            </a:pPr>
            <a:endParaRPr lang="zh-CN" altLang="en-US"/>
          </a:p>
        </p:txBody>
      </p:sp>
      <p:sp>
        <p:nvSpPr>
          <p:cNvPr id="4" name="灯片编号占位符 4"/>
          <p:cNvSpPr>
            <a:spLocks noGrp="1"/>
          </p:cNvSpPr>
          <p:nvPr>
            <p:ph type="sldNum" sz="quarter" idx="12"/>
          </p:nvPr>
        </p:nvSpPr>
        <p:spPr>
          <a:xfrm>
            <a:off x="8590664" y="6041363"/>
            <a:ext cx="683339" cy="365125"/>
          </a:xfrm>
          <a:prstGeom prst="rect">
            <a:avLst/>
          </a:prstGeom>
        </p:spPr>
        <p:txBody>
          <a:bodyPr/>
          <a:lstStyle>
            <a:lvl1pPr>
              <a:defRPr>
                <a:solidFill>
                  <a:prstClr val="black">
                    <a:tint val="75000"/>
                  </a:prstClr>
                </a:solidFill>
              </a:defRPr>
            </a:lvl1pPr>
          </a:lstStyle>
          <a:p>
            <a:pPr defTabSz="456777">
              <a:defRPr/>
            </a:pPr>
            <a:fld id="{18634F15-13D2-4C0D-99FD-67E8D2F909DD}" type="slidenum">
              <a:rPr lang="zh-CN" altLang="en-US" smtClean="0"/>
              <a:pPr defTabSz="456777">
                <a:defRPr/>
              </a:pPr>
              <a:t>‹#›</a:t>
            </a:fld>
            <a:endParaRPr lang="zh-CN" altLang="en-US"/>
          </a:p>
        </p:txBody>
      </p:sp>
    </p:spTree>
    <p:extLst>
      <p:ext uri="{BB962C8B-B14F-4D97-AF65-F5344CB8AC3E}">
        <p14:creationId xmlns:p14="http://schemas.microsoft.com/office/powerpoint/2010/main" val="1059990497"/>
      </p:ext>
    </p:extLst>
  </p:cSld>
  <p:clrMapOvr>
    <a:masterClrMapping/>
  </p:clrMapOvr>
</p:sldLayout>
</file>

<file path=ppt/slideLayouts/slideLayout437.xml><?xml version="1.0" encoding="utf-8"?>
<p:sldLayout xmlns:a="http://schemas.openxmlformats.org/drawingml/2006/main" xmlns:r="http://schemas.openxmlformats.org/officeDocument/2006/relationships" xmlns:p="http://schemas.openxmlformats.org/presentationml/2006/main" preserve="1" userDrawn="1">
  <p:cSld name="6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307804385"/>
      </p:ext>
    </p:extLst>
  </p:cSld>
  <p:clrMapOvr>
    <a:masterClrMapping/>
  </p:clrMapOvr>
  <p:timing>
    <p:tnLst>
      <p:par>
        <p:cTn id="1" dur="indefinite" restart="never" nodeType="tmRoot"/>
      </p:par>
    </p:tnLst>
  </p:timing>
</p:sldLayout>
</file>

<file path=ppt/slideLayouts/slideLayout438.xml><?xml version="1.0" encoding="utf-8"?>
<p:sldLayout xmlns:a="http://schemas.openxmlformats.org/drawingml/2006/main" xmlns:r="http://schemas.openxmlformats.org/officeDocument/2006/relationships" xmlns:p="http://schemas.openxmlformats.org/presentationml/2006/main" showMasterSp="0" preserve="1" userDrawn="1">
  <p:cSld name="164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4269238371"/>
      </p:ext>
    </p:extLst>
  </p:cSld>
  <p:clrMapOvr>
    <a:masterClrMapping/>
  </p:clrMapOvr>
  <p:timing>
    <p:tnLst>
      <p:par>
        <p:cTn id="1" dur="indefinite" restart="never" nodeType="tmRoot"/>
      </p:par>
    </p:tnLst>
  </p:timing>
</p:sldLayout>
</file>

<file path=ppt/slideLayouts/slideLayout439.xml><?xml version="1.0" encoding="utf-8"?>
<p:sldLayout xmlns:a="http://schemas.openxmlformats.org/drawingml/2006/main" xmlns:r="http://schemas.openxmlformats.org/officeDocument/2006/relationships" xmlns:p="http://schemas.openxmlformats.org/presentationml/2006/main" preserve="1" userDrawn="1">
  <p:cSld name="165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49"/>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265"/>
            <a:ext cx="3357563" cy="1643062"/>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244080274"/>
      </p:ext>
    </p:extLst>
  </p:cSld>
  <p:clrMapOvr>
    <a:masterClrMapping/>
  </p:clrMapOvr>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6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40" y="1882722"/>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145186295"/>
      </p:ext>
    </p:extLst>
  </p:cSld>
  <p:clrMapOvr>
    <a:masterClrMapping/>
  </p:clrMapOvr>
  <p:timing>
    <p:tnLst>
      <p:par>
        <p:cTn id="1" dur="indefinite" restart="never" nodeType="tmRoot"/>
      </p:par>
    </p:tnLst>
  </p:timing>
</p:sldLayout>
</file>

<file path=ppt/slideLayouts/slideLayout440.xml><?xml version="1.0" encoding="utf-8"?>
<p:sldLayout xmlns:a="http://schemas.openxmlformats.org/drawingml/2006/main" xmlns:r="http://schemas.openxmlformats.org/officeDocument/2006/relationships" xmlns:p="http://schemas.openxmlformats.org/presentationml/2006/main" preserve="1" userDrawn="1">
  <p:cSld name="166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4044389044"/>
      </p:ext>
    </p:extLst>
  </p:cSld>
  <p:clrMapOvr>
    <a:masterClrMapping/>
  </p:clrMapOvr>
  <p:timing>
    <p:tnLst>
      <p:par>
        <p:cTn id="1" dur="indefinite" restart="never" nodeType="tmRoot"/>
      </p:par>
    </p:tnLst>
  </p:timing>
</p:sldLayout>
</file>

<file path=ppt/slideLayouts/slideLayout441.xml><?xml version="1.0" encoding="utf-8"?>
<p:sldLayout xmlns:a="http://schemas.openxmlformats.org/drawingml/2006/main" xmlns:r="http://schemas.openxmlformats.org/officeDocument/2006/relationships" xmlns:p="http://schemas.openxmlformats.org/presentationml/2006/main" preserve="1" userDrawn="1">
  <p:cSld name="167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0"/>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0"/>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5" y="2349500"/>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112674279"/>
      </p:ext>
    </p:extLst>
  </p:cSld>
  <p:clrMapOvr>
    <a:masterClrMapping/>
  </p:clrMapOvr>
  <p:timing>
    <p:tnLst>
      <p:par>
        <p:cTn id="1" dur="indefinite" restart="never" nodeType="tmRoot"/>
      </p:par>
    </p:tnLst>
  </p:timing>
</p:sldLayout>
</file>

<file path=ppt/slideLayouts/slideLayout442.xml><?xml version="1.0" encoding="utf-8"?>
<p:sldLayout xmlns:a="http://schemas.openxmlformats.org/drawingml/2006/main" xmlns:r="http://schemas.openxmlformats.org/officeDocument/2006/relationships" xmlns:p="http://schemas.openxmlformats.org/presentationml/2006/main" preserve="1" userDrawn="1">
  <p:cSld name="168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051992443"/>
      </p:ext>
    </p:extLst>
  </p:cSld>
  <p:clrMapOvr>
    <a:masterClrMapping/>
  </p:clrMapOvr>
  <p:timing>
    <p:tnLst>
      <p:par>
        <p:cTn id="1" dur="indefinite" restart="never" nodeType="tmRoot"/>
      </p:par>
    </p:tnLst>
  </p:timing>
</p:sldLayout>
</file>

<file path=ppt/slideLayouts/slideLayout443.xml><?xml version="1.0" encoding="utf-8"?>
<p:sldLayout xmlns:a="http://schemas.openxmlformats.org/drawingml/2006/main" xmlns:r="http://schemas.openxmlformats.org/officeDocument/2006/relationships" xmlns:p="http://schemas.openxmlformats.org/presentationml/2006/main" preserve="1" userDrawn="1">
  <p:cSld name="169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19"/>
            <a:ext cx="2240221" cy="2330858"/>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7" y="1840519"/>
            <a:ext cx="2240221" cy="2330858"/>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4029953643"/>
      </p:ext>
    </p:extLst>
  </p:cSld>
  <p:clrMapOvr>
    <a:masterClrMapping/>
  </p:clrMapOvr>
  <p:timing>
    <p:tnLst>
      <p:par>
        <p:cTn id="1" dur="indefinite" restart="never" nodeType="tmRoot"/>
      </p:par>
    </p:tnLst>
  </p:timing>
</p:sldLayout>
</file>

<file path=ppt/slideLayouts/slideLayout444.xml><?xml version="1.0" encoding="utf-8"?>
<p:sldLayout xmlns:a="http://schemas.openxmlformats.org/drawingml/2006/main" xmlns:r="http://schemas.openxmlformats.org/officeDocument/2006/relationships" xmlns:p="http://schemas.openxmlformats.org/presentationml/2006/main" preserve="1" userDrawn="1">
  <p:cSld name="170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3"/>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95313973"/>
      </p:ext>
    </p:extLst>
  </p:cSld>
  <p:clrMapOvr>
    <a:masterClrMapping/>
  </p:clrMapOvr>
  <p:timing>
    <p:tnLst>
      <p:par>
        <p:cTn id="1" dur="indefinite" restart="never" nodeType="tmRoot"/>
      </p:par>
    </p:tnLst>
  </p:timing>
</p:sldLayout>
</file>

<file path=ppt/slideLayouts/slideLayout445.xml><?xml version="1.0" encoding="utf-8"?>
<p:sldLayout xmlns:a="http://schemas.openxmlformats.org/drawingml/2006/main" xmlns:r="http://schemas.openxmlformats.org/officeDocument/2006/relationships" xmlns:p="http://schemas.openxmlformats.org/presentationml/2006/main" userDrawn="1">
  <p:cSld name="17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1218072">
              <a:defRPr/>
            </a:pPr>
            <a:fld id="{39ADED8E-4E0B-498D-B715-B157A890E4DE}" type="datetimeFigureOut">
              <a:rPr lang="zh-CN" altLang="en-US" smtClean="0"/>
              <a:pPr defTabSz="1218072">
                <a:defRPr/>
              </a:pPr>
              <a:t>2025/3/9</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1218072">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1218072">
              <a:defRPr/>
            </a:pPr>
            <a:fld id="{18634F15-13D2-4C0D-99FD-67E8D2F909DD}" type="slidenum">
              <a:rPr lang="zh-CN" altLang="en-US" smtClean="0"/>
              <a:pPr defTabSz="1218072">
                <a:defRPr/>
              </a:pPr>
              <a:t>‹#›</a:t>
            </a:fld>
            <a:endParaRPr lang="zh-CN" altLang="en-US"/>
          </a:p>
        </p:txBody>
      </p:sp>
    </p:spTree>
    <p:extLst>
      <p:ext uri="{BB962C8B-B14F-4D97-AF65-F5344CB8AC3E}">
        <p14:creationId xmlns:p14="http://schemas.microsoft.com/office/powerpoint/2010/main" val="2876493169"/>
      </p:ext>
    </p:extLst>
  </p:cSld>
  <p:clrMapOvr>
    <a:masterClrMapping/>
  </p:clrMapOvr>
</p:sldLayout>
</file>

<file path=ppt/slideLayouts/slideLayout446.xml><?xml version="1.0" encoding="utf-8"?>
<p:sldLayout xmlns:a="http://schemas.openxmlformats.org/drawingml/2006/main" xmlns:r="http://schemas.openxmlformats.org/officeDocument/2006/relationships" xmlns:p="http://schemas.openxmlformats.org/presentationml/2006/main" preserve="1" userDrawn="1">
  <p:cSld name="6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999364652"/>
      </p:ext>
    </p:extLst>
  </p:cSld>
  <p:clrMapOvr>
    <a:masterClrMapping/>
  </p:clrMapOvr>
  <p:timing>
    <p:tnLst>
      <p:par>
        <p:cTn id="1" dur="indefinite" restart="never" nodeType="tmRoot"/>
      </p:par>
    </p:tnLst>
  </p:timing>
</p:sldLayout>
</file>

<file path=ppt/slideLayouts/slideLayout447.xml><?xml version="1.0" encoding="utf-8"?>
<p:sldLayout xmlns:a="http://schemas.openxmlformats.org/drawingml/2006/main" xmlns:r="http://schemas.openxmlformats.org/officeDocument/2006/relationships" xmlns:p="http://schemas.openxmlformats.org/presentationml/2006/main" userDrawn="1">
  <p:cSld name="17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1218072">
              <a:defRPr/>
            </a:pPr>
            <a:fld id="{39ADED8E-4E0B-498D-B715-B157A890E4DE}" type="datetimeFigureOut">
              <a:rPr lang="zh-CN" altLang="en-US" smtClean="0"/>
              <a:pPr defTabSz="1218072">
                <a:defRPr/>
              </a:pPr>
              <a:t>2025/3/9</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1218072">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1218072">
              <a:defRPr/>
            </a:pPr>
            <a:fld id="{18634F15-13D2-4C0D-99FD-67E8D2F909DD}" type="slidenum">
              <a:rPr lang="zh-CN" altLang="en-US" smtClean="0"/>
              <a:pPr defTabSz="1218072">
                <a:defRPr/>
              </a:pPr>
              <a:t>‹#›</a:t>
            </a:fld>
            <a:endParaRPr lang="zh-CN" altLang="en-US"/>
          </a:p>
        </p:txBody>
      </p:sp>
    </p:spTree>
    <p:extLst>
      <p:ext uri="{BB962C8B-B14F-4D97-AF65-F5344CB8AC3E}">
        <p14:creationId xmlns:p14="http://schemas.microsoft.com/office/powerpoint/2010/main" val="4006838150"/>
      </p:ext>
    </p:extLst>
  </p:cSld>
  <p:clrMapOvr>
    <a:masterClrMapping/>
  </p:clrMapOvr>
</p:sldLayout>
</file>

<file path=ppt/slideLayouts/slideLayout448.xml><?xml version="1.0" encoding="utf-8"?>
<p:sldLayout xmlns:a="http://schemas.openxmlformats.org/drawingml/2006/main" xmlns:r="http://schemas.openxmlformats.org/officeDocument/2006/relationships" xmlns:p="http://schemas.openxmlformats.org/presentationml/2006/main" preserve="1" userDrawn="1">
  <p:cSld name="6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796995244"/>
      </p:ext>
    </p:extLst>
  </p:cSld>
  <p:clrMapOvr>
    <a:masterClrMapping/>
  </p:clrMapOvr>
  <p:timing>
    <p:tnLst>
      <p:par>
        <p:cTn id="1" dur="indefinite" restart="never" nodeType="tmRoot"/>
      </p:par>
    </p:tnLst>
  </p:timing>
</p:sldLayout>
</file>

<file path=ppt/slideLayouts/slideLayout449.xml><?xml version="1.0" encoding="utf-8"?>
<p:sldLayout xmlns:a="http://schemas.openxmlformats.org/drawingml/2006/main" xmlns:r="http://schemas.openxmlformats.org/officeDocument/2006/relationships" xmlns:p="http://schemas.openxmlformats.org/presentationml/2006/main" userDrawn="1">
  <p:cSld name="17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1218072">
              <a:defRPr/>
            </a:pPr>
            <a:fld id="{39ADED8E-4E0B-498D-B715-B157A890E4DE}" type="datetimeFigureOut">
              <a:rPr lang="zh-CN" altLang="en-US" smtClean="0"/>
              <a:pPr defTabSz="1218072">
                <a:defRPr/>
              </a:pPr>
              <a:t>2025/3/9</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1218072">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1218072">
              <a:defRPr/>
            </a:pPr>
            <a:fld id="{18634F15-13D2-4C0D-99FD-67E8D2F909DD}" type="slidenum">
              <a:rPr lang="zh-CN" altLang="en-US" smtClean="0"/>
              <a:pPr defTabSz="1218072">
                <a:defRPr/>
              </a:pPr>
              <a:t>‹#›</a:t>
            </a:fld>
            <a:endParaRPr lang="zh-CN" altLang="en-US"/>
          </a:p>
        </p:txBody>
      </p:sp>
    </p:spTree>
    <p:extLst>
      <p:ext uri="{BB962C8B-B14F-4D97-AF65-F5344CB8AC3E}">
        <p14:creationId xmlns:p14="http://schemas.microsoft.com/office/powerpoint/2010/main" val="102112799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7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8" y="1840521"/>
            <a:ext cx="2240221" cy="2330858"/>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8" y="1840521"/>
            <a:ext cx="2240221" cy="2330858"/>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822955213"/>
      </p:ext>
    </p:extLst>
  </p:cSld>
  <p:clrMapOvr>
    <a:masterClrMapping/>
  </p:clrMapOvr>
  <p:timing>
    <p:tnLst>
      <p:par>
        <p:cTn id="1" dur="indefinite" restart="never" nodeType="tmRoot"/>
      </p:par>
    </p:tnLst>
  </p:timing>
</p:sldLayout>
</file>

<file path=ppt/slideLayouts/slideLayout450.xml><?xml version="1.0" encoding="utf-8"?>
<p:sldLayout xmlns:a="http://schemas.openxmlformats.org/drawingml/2006/main" xmlns:r="http://schemas.openxmlformats.org/officeDocument/2006/relationships" xmlns:p="http://schemas.openxmlformats.org/presentationml/2006/main" preserve="1" userDrawn="1">
  <p:cSld name="6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112876839"/>
      </p:ext>
    </p:extLst>
  </p:cSld>
  <p:clrMapOvr>
    <a:masterClrMapping/>
  </p:clrMapOvr>
  <p:timing>
    <p:tnLst>
      <p:par>
        <p:cTn id="1" dur="indefinite" restart="never" nodeType="tmRoot"/>
      </p:par>
    </p:tnLst>
  </p:timing>
</p:sldLayout>
</file>

<file path=ppt/slideLayouts/slideLayout451.xml><?xml version="1.0" encoding="utf-8"?>
<p:sldLayout xmlns:a="http://schemas.openxmlformats.org/drawingml/2006/main" xmlns:r="http://schemas.openxmlformats.org/officeDocument/2006/relationships" xmlns:p="http://schemas.openxmlformats.org/presentationml/2006/main" userDrawn="1">
  <p:cSld name="17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1218072">
              <a:defRPr/>
            </a:pPr>
            <a:fld id="{39ADED8E-4E0B-498D-B715-B157A890E4DE}" type="datetimeFigureOut">
              <a:rPr lang="zh-CN" altLang="en-US" smtClean="0"/>
              <a:pPr defTabSz="1218072">
                <a:defRPr/>
              </a:pPr>
              <a:t>2025/3/9</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1218072">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1218072">
              <a:defRPr/>
            </a:pPr>
            <a:fld id="{18634F15-13D2-4C0D-99FD-67E8D2F909DD}" type="slidenum">
              <a:rPr lang="zh-CN" altLang="en-US" smtClean="0"/>
              <a:pPr defTabSz="1218072">
                <a:defRPr/>
              </a:pPr>
              <a:t>‹#›</a:t>
            </a:fld>
            <a:endParaRPr lang="zh-CN" altLang="en-US"/>
          </a:p>
        </p:txBody>
      </p:sp>
    </p:spTree>
    <p:extLst>
      <p:ext uri="{BB962C8B-B14F-4D97-AF65-F5344CB8AC3E}">
        <p14:creationId xmlns:p14="http://schemas.microsoft.com/office/powerpoint/2010/main" val="3595294465"/>
      </p:ext>
    </p:extLst>
  </p:cSld>
  <p:clrMapOvr>
    <a:masterClrMapping/>
  </p:clrMapOvr>
</p:sldLayout>
</file>

<file path=ppt/slideLayouts/slideLayout452.xml><?xml version="1.0" encoding="utf-8"?>
<p:sldLayout xmlns:a="http://schemas.openxmlformats.org/drawingml/2006/main" xmlns:r="http://schemas.openxmlformats.org/officeDocument/2006/relationships" xmlns:p="http://schemas.openxmlformats.org/presentationml/2006/main" preserve="1" userDrawn="1">
  <p:cSld name="6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288498014"/>
      </p:ext>
    </p:extLst>
  </p:cSld>
  <p:clrMapOvr>
    <a:masterClrMapping/>
  </p:clrMapOvr>
  <p:timing>
    <p:tnLst>
      <p:par>
        <p:cTn id="1" dur="indefinite" restart="never" nodeType="tmRoot"/>
      </p:par>
    </p:tnLst>
  </p:timing>
</p:sldLayout>
</file>

<file path=ppt/slideLayouts/slideLayout453.xml><?xml version="1.0" encoding="utf-8"?>
<p:sldLayout xmlns:a="http://schemas.openxmlformats.org/drawingml/2006/main" xmlns:r="http://schemas.openxmlformats.org/officeDocument/2006/relationships" xmlns:p="http://schemas.openxmlformats.org/presentationml/2006/main" userDrawn="1">
  <p:cSld name="17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1218072">
              <a:defRPr/>
            </a:pPr>
            <a:fld id="{39ADED8E-4E0B-498D-B715-B157A890E4DE}" type="datetimeFigureOut">
              <a:rPr lang="zh-CN" altLang="en-US" smtClean="0"/>
              <a:pPr defTabSz="1218072">
                <a:defRPr/>
              </a:pPr>
              <a:t>2025/3/9</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1218072">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1218072">
              <a:defRPr/>
            </a:pPr>
            <a:fld id="{18634F15-13D2-4C0D-99FD-67E8D2F909DD}" type="slidenum">
              <a:rPr lang="zh-CN" altLang="en-US" smtClean="0"/>
              <a:pPr defTabSz="1218072">
                <a:defRPr/>
              </a:pPr>
              <a:t>‹#›</a:t>
            </a:fld>
            <a:endParaRPr lang="zh-CN" altLang="en-US"/>
          </a:p>
        </p:txBody>
      </p:sp>
    </p:spTree>
    <p:extLst>
      <p:ext uri="{BB962C8B-B14F-4D97-AF65-F5344CB8AC3E}">
        <p14:creationId xmlns:p14="http://schemas.microsoft.com/office/powerpoint/2010/main" val="3729294780"/>
      </p:ext>
    </p:extLst>
  </p:cSld>
  <p:clrMapOvr>
    <a:masterClrMapping/>
  </p:clrMapOvr>
</p:sldLayout>
</file>

<file path=ppt/slideLayouts/slideLayout454.xml><?xml version="1.0" encoding="utf-8"?>
<p:sldLayout xmlns:a="http://schemas.openxmlformats.org/drawingml/2006/main" xmlns:r="http://schemas.openxmlformats.org/officeDocument/2006/relationships" xmlns:p="http://schemas.openxmlformats.org/presentationml/2006/main" preserve="1" userDrawn="1">
  <p:cSld name="6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91904568"/>
      </p:ext>
    </p:extLst>
  </p:cSld>
  <p:clrMapOvr>
    <a:masterClrMapping/>
  </p:clrMapOvr>
  <p:timing>
    <p:tnLst>
      <p:par>
        <p:cTn id="1" dur="indefinite" restart="never" nodeType="tmRoot"/>
      </p:par>
    </p:tnLst>
  </p:timing>
</p:sldLayout>
</file>

<file path=ppt/slideLayouts/slideLayout455.xml><?xml version="1.0" encoding="utf-8"?>
<p:sldLayout xmlns:a="http://schemas.openxmlformats.org/drawingml/2006/main" xmlns:r="http://schemas.openxmlformats.org/officeDocument/2006/relationships" xmlns:p="http://schemas.openxmlformats.org/presentationml/2006/main" showMasterSp="0" preserve="1" userDrawn="1">
  <p:cSld name="176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340704753"/>
      </p:ext>
    </p:extLst>
  </p:cSld>
  <p:clrMapOvr>
    <a:masterClrMapping/>
  </p:clrMapOvr>
  <p:timing>
    <p:tnLst>
      <p:par>
        <p:cTn id="1" dur="indefinite" restart="never" nodeType="tmRoot"/>
      </p:par>
    </p:tnLst>
  </p:timing>
</p:sldLayout>
</file>

<file path=ppt/slideLayouts/slideLayout456.xml><?xml version="1.0" encoding="utf-8"?>
<p:sldLayout xmlns:a="http://schemas.openxmlformats.org/drawingml/2006/main" xmlns:r="http://schemas.openxmlformats.org/officeDocument/2006/relationships" xmlns:p="http://schemas.openxmlformats.org/presentationml/2006/main" preserve="1" userDrawn="1">
  <p:cSld name="177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49"/>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265"/>
            <a:ext cx="3357563" cy="1643062"/>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075929501"/>
      </p:ext>
    </p:extLst>
  </p:cSld>
  <p:clrMapOvr>
    <a:masterClrMapping/>
  </p:clrMapOvr>
  <p:timing>
    <p:tnLst>
      <p:par>
        <p:cTn id="1" dur="indefinite" restart="never" nodeType="tmRoot"/>
      </p:par>
    </p:tnLst>
  </p:timing>
</p:sldLayout>
</file>

<file path=ppt/slideLayouts/slideLayout457.xml><?xml version="1.0" encoding="utf-8"?>
<p:sldLayout xmlns:a="http://schemas.openxmlformats.org/drawingml/2006/main" xmlns:r="http://schemas.openxmlformats.org/officeDocument/2006/relationships" xmlns:p="http://schemas.openxmlformats.org/presentationml/2006/main" preserve="1" userDrawn="1">
  <p:cSld name="178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116137526"/>
      </p:ext>
    </p:extLst>
  </p:cSld>
  <p:clrMapOvr>
    <a:masterClrMapping/>
  </p:clrMapOvr>
  <p:timing>
    <p:tnLst>
      <p:par>
        <p:cTn id="1" dur="indefinite" restart="never" nodeType="tmRoot"/>
      </p:par>
    </p:tnLst>
  </p:timing>
</p:sldLayout>
</file>

<file path=ppt/slideLayouts/slideLayout458.xml><?xml version="1.0" encoding="utf-8"?>
<p:sldLayout xmlns:a="http://schemas.openxmlformats.org/drawingml/2006/main" xmlns:r="http://schemas.openxmlformats.org/officeDocument/2006/relationships" xmlns:p="http://schemas.openxmlformats.org/presentationml/2006/main" preserve="1" userDrawn="1">
  <p:cSld name="179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0"/>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0"/>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5" y="2349500"/>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590233777"/>
      </p:ext>
    </p:extLst>
  </p:cSld>
  <p:clrMapOvr>
    <a:masterClrMapping/>
  </p:clrMapOvr>
  <p:timing>
    <p:tnLst>
      <p:par>
        <p:cTn id="1" dur="indefinite" restart="never" nodeType="tmRoot"/>
      </p:par>
    </p:tnLst>
  </p:timing>
</p:sldLayout>
</file>

<file path=ppt/slideLayouts/slideLayout459.xml><?xml version="1.0" encoding="utf-8"?>
<p:sldLayout xmlns:a="http://schemas.openxmlformats.org/drawingml/2006/main" xmlns:r="http://schemas.openxmlformats.org/officeDocument/2006/relationships" xmlns:p="http://schemas.openxmlformats.org/presentationml/2006/main" preserve="1" userDrawn="1">
  <p:cSld name="180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198643240"/>
      </p:ext>
    </p:extLst>
  </p:cSld>
  <p:clrMapOvr>
    <a:masterClrMapping/>
  </p:clrMapOvr>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8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8"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534284577"/>
      </p:ext>
    </p:extLst>
  </p:cSld>
  <p:clrMapOvr>
    <a:masterClrMapping/>
  </p:clrMapOvr>
  <p:timing>
    <p:tnLst>
      <p:par>
        <p:cTn id="1" dur="indefinite" restart="never" nodeType="tmRoot"/>
      </p:par>
    </p:tnLst>
  </p:timing>
</p:sldLayout>
</file>

<file path=ppt/slideLayouts/slideLayout460.xml><?xml version="1.0" encoding="utf-8"?>
<p:sldLayout xmlns:a="http://schemas.openxmlformats.org/drawingml/2006/main" xmlns:r="http://schemas.openxmlformats.org/officeDocument/2006/relationships" xmlns:p="http://schemas.openxmlformats.org/presentationml/2006/main" preserve="1" userDrawn="1">
  <p:cSld name="181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19"/>
            <a:ext cx="2240221" cy="2330858"/>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7" y="1840519"/>
            <a:ext cx="2240221" cy="2330858"/>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453572817"/>
      </p:ext>
    </p:extLst>
  </p:cSld>
  <p:clrMapOvr>
    <a:masterClrMapping/>
  </p:clrMapOvr>
  <p:timing>
    <p:tnLst>
      <p:par>
        <p:cTn id="1" dur="indefinite" restart="never" nodeType="tmRoot"/>
      </p:par>
    </p:tnLst>
  </p:timing>
</p:sldLayout>
</file>

<file path=ppt/slideLayouts/slideLayout461.xml><?xml version="1.0" encoding="utf-8"?>
<p:sldLayout xmlns:a="http://schemas.openxmlformats.org/drawingml/2006/main" xmlns:r="http://schemas.openxmlformats.org/officeDocument/2006/relationships" xmlns:p="http://schemas.openxmlformats.org/presentationml/2006/main" preserve="1" userDrawn="1">
  <p:cSld name="182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3"/>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830806777"/>
      </p:ext>
    </p:extLst>
  </p:cSld>
  <p:clrMapOvr>
    <a:masterClrMapping/>
  </p:clrMapOvr>
  <p:timing>
    <p:tnLst>
      <p:par>
        <p:cTn id="1" dur="indefinite" restart="never" nodeType="tmRoot"/>
      </p:par>
    </p:tnLst>
  </p:timing>
</p:sldLayout>
</file>

<file path=ppt/slideLayouts/slideLayout462.xml><?xml version="1.0" encoding="utf-8"?>
<p:sldLayout xmlns:a="http://schemas.openxmlformats.org/drawingml/2006/main" xmlns:r="http://schemas.openxmlformats.org/officeDocument/2006/relationships" xmlns:p="http://schemas.openxmlformats.org/presentationml/2006/main" userDrawn="1">
  <p:cSld name="18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1218072">
              <a:defRPr/>
            </a:pPr>
            <a:fld id="{39ADED8E-4E0B-498D-B715-B157A890E4DE}" type="datetimeFigureOut">
              <a:rPr lang="zh-CN" altLang="en-US" smtClean="0"/>
              <a:pPr defTabSz="1218072">
                <a:defRPr/>
              </a:pPr>
              <a:t>2025/3/9</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1218072">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1218072">
              <a:defRPr/>
            </a:pPr>
            <a:fld id="{18634F15-13D2-4C0D-99FD-67E8D2F909DD}" type="slidenum">
              <a:rPr lang="zh-CN" altLang="en-US" smtClean="0"/>
              <a:pPr defTabSz="1218072">
                <a:defRPr/>
              </a:pPr>
              <a:t>‹#›</a:t>
            </a:fld>
            <a:endParaRPr lang="zh-CN" altLang="en-US"/>
          </a:p>
        </p:txBody>
      </p:sp>
    </p:spTree>
    <p:extLst>
      <p:ext uri="{BB962C8B-B14F-4D97-AF65-F5344CB8AC3E}">
        <p14:creationId xmlns:p14="http://schemas.microsoft.com/office/powerpoint/2010/main" val="1746035229"/>
      </p:ext>
    </p:extLst>
  </p:cSld>
  <p:clrMapOvr>
    <a:masterClrMapping/>
  </p:clrMapOvr>
</p:sldLayout>
</file>

<file path=ppt/slideLayouts/slideLayout463.xml><?xml version="1.0" encoding="utf-8"?>
<p:sldLayout xmlns:a="http://schemas.openxmlformats.org/drawingml/2006/main" xmlns:r="http://schemas.openxmlformats.org/officeDocument/2006/relationships" xmlns:p="http://schemas.openxmlformats.org/presentationml/2006/main" preserve="1" userDrawn="1">
  <p:cSld name="7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198273640"/>
      </p:ext>
    </p:extLst>
  </p:cSld>
  <p:clrMapOvr>
    <a:masterClrMapping/>
  </p:clrMapOvr>
  <p:timing>
    <p:tnLst>
      <p:par>
        <p:cTn id="1" dur="indefinite" restart="never" nodeType="tmRoot"/>
      </p:par>
    </p:tnLst>
  </p:timing>
</p:sldLayout>
</file>

<file path=ppt/slideLayouts/slideLayout464.xml><?xml version="1.0" encoding="utf-8"?>
<p:sldLayout xmlns:a="http://schemas.openxmlformats.org/drawingml/2006/main" xmlns:r="http://schemas.openxmlformats.org/officeDocument/2006/relationships" xmlns:p="http://schemas.openxmlformats.org/presentationml/2006/main" userDrawn="1">
  <p:cSld name="18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1218072">
              <a:defRPr/>
            </a:pPr>
            <a:fld id="{39ADED8E-4E0B-498D-B715-B157A890E4DE}" type="datetimeFigureOut">
              <a:rPr lang="zh-CN" altLang="en-US" smtClean="0"/>
              <a:pPr defTabSz="1218072">
                <a:defRPr/>
              </a:pPr>
              <a:t>2025/3/9</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1218072">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1218072">
              <a:defRPr/>
            </a:pPr>
            <a:fld id="{18634F15-13D2-4C0D-99FD-67E8D2F909DD}" type="slidenum">
              <a:rPr lang="zh-CN" altLang="en-US" smtClean="0"/>
              <a:pPr defTabSz="1218072">
                <a:defRPr/>
              </a:pPr>
              <a:t>‹#›</a:t>
            </a:fld>
            <a:endParaRPr lang="zh-CN" altLang="en-US"/>
          </a:p>
        </p:txBody>
      </p:sp>
    </p:spTree>
    <p:extLst>
      <p:ext uri="{BB962C8B-B14F-4D97-AF65-F5344CB8AC3E}">
        <p14:creationId xmlns:p14="http://schemas.microsoft.com/office/powerpoint/2010/main" val="2030522528"/>
      </p:ext>
    </p:extLst>
  </p:cSld>
  <p:clrMapOvr>
    <a:masterClrMapping/>
  </p:clrMapOvr>
</p:sldLayout>
</file>

<file path=ppt/slideLayouts/slideLayout465.xml><?xml version="1.0" encoding="utf-8"?>
<p:sldLayout xmlns:a="http://schemas.openxmlformats.org/drawingml/2006/main" xmlns:r="http://schemas.openxmlformats.org/officeDocument/2006/relationships" xmlns:p="http://schemas.openxmlformats.org/presentationml/2006/main" preserve="1" userDrawn="1">
  <p:cSld name="7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813159943"/>
      </p:ext>
    </p:extLst>
  </p:cSld>
  <p:clrMapOvr>
    <a:masterClrMapping/>
  </p:clrMapOvr>
  <p:timing>
    <p:tnLst>
      <p:par>
        <p:cTn id="1" dur="indefinite" restart="never" nodeType="tmRoot"/>
      </p:par>
    </p:tnLst>
  </p:timing>
</p:sldLayout>
</file>

<file path=ppt/slideLayouts/slideLayout466.xml><?xml version="1.0" encoding="utf-8"?>
<p:sldLayout xmlns:a="http://schemas.openxmlformats.org/drawingml/2006/main" xmlns:r="http://schemas.openxmlformats.org/officeDocument/2006/relationships" xmlns:p="http://schemas.openxmlformats.org/presentationml/2006/main" userDrawn="1">
  <p:cSld name="18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1218072">
              <a:defRPr/>
            </a:pPr>
            <a:fld id="{39ADED8E-4E0B-498D-B715-B157A890E4DE}" type="datetimeFigureOut">
              <a:rPr lang="zh-CN" altLang="en-US" smtClean="0"/>
              <a:pPr defTabSz="1218072">
                <a:defRPr/>
              </a:pPr>
              <a:t>2025/3/9</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1218072">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1218072">
              <a:defRPr/>
            </a:pPr>
            <a:fld id="{18634F15-13D2-4C0D-99FD-67E8D2F909DD}" type="slidenum">
              <a:rPr lang="zh-CN" altLang="en-US" smtClean="0"/>
              <a:pPr defTabSz="1218072">
                <a:defRPr/>
              </a:pPr>
              <a:t>‹#›</a:t>
            </a:fld>
            <a:endParaRPr lang="zh-CN" altLang="en-US"/>
          </a:p>
        </p:txBody>
      </p:sp>
    </p:spTree>
    <p:extLst>
      <p:ext uri="{BB962C8B-B14F-4D97-AF65-F5344CB8AC3E}">
        <p14:creationId xmlns:p14="http://schemas.microsoft.com/office/powerpoint/2010/main" val="1779012791"/>
      </p:ext>
    </p:extLst>
  </p:cSld>
  <p:clrMapOvr>
    <a:masterClrMapping/>
  </p:clrMapOvr>
</p:sldLayout>
</file>

<file path=ppt/slideLayouts/slideLayout467.xml><?xml version="1.0" encoding="utf-8"?>
<p:sldLayout xmlns:a="http://schemas.openxmlformats.org/drawingml/2006/main" xmlns:r="http://schemas.openxmlformats.org/officeDocument/2006/relationships" xmlns:p="http://schemas.openxmlformats.org/presentationml/2006/main" preserve="1" userDrawn="1">
  <p:cSld name="7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50205809"/>
      </p:ext>
    </p:extLst>
  </p:cSld>
  <p:clrMapOvr>
    <a:masterClrMapping/>
  </p:clrMapOvr>
  <p:timing>
    <p:tnLst>
      <p:par>
        <p:cTn id="1" dur="indefinite" restart="never" nodeType="tmRoot"/>
      </p:par>
    </p:tnLst>
  </p:timing>
</p:sldLayout>
</file>

<file path=ppt/slideLayouts/slideLayout468.xml><?xml version="1.0" encoding="utf-8"?>
<p:sldLayout xmlns:a="http://schemas.openxmlformats.org/drawingml/2006/main" xmlns:r="http://schemas.openxmlformats.org/officeDocument/2006/relationships" xmlns:p="http://schemas.openxmlformats.org/presentationml/2006/main" userDrawn="1">
  <p:cSld name="18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1218072">
              <a:defRPr/>
            </a:pPr>
            <a:fld id="{39ADED8E-4E0B-498D-B715-B157A890E4DE}" type="datetimeFigureOut">
              <a:rPr lang="zh-CN" altLang="en-US" smtClean="0"/>
              <a:pPr defTabSz="1218072">
                <a:defRPr/>
              </a:pPr>
              <a:t>2025/3/9</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1218072">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1218072">
              <a:defRPr/>
            </a:pPr>
            <a:fld id="{18634F15-13D2-4C0D-99FD-67E8D2F909DD}" type="slidenum">
              <a:rPr lang="zh-CN" altLang="en-US" smtClean="0"/>
              <a:pPr defTabSz="1218072">
                <a:defRPr/>
              </a:pPr>
              <a:t>‹#›</a:t>
            </a:fld>
            <a:endParaRPr lang="zh-CN" altLang="en-US"/>
          </a:p>
        </p:txBody>
      </p:sp>
    </p:spTree>
    <p:extLst>
      <p:ext uri="{BB962C8B-B14F-4D97-AF65-F5344CB8AC3E}">
        <p14:creationId xmlns:p14="http://schemas.microsoft.com/office/powerpoint/2010/main" val="1576365118"/>
      </p:ext>
    </p:extLst>
  </p:cSld>
  <p:clrMapOvr>
    <a:masterClrMapping/>
  </p:clrMapOvr>
</p:sldLayout>
</file>

<file path=ppt/slideLayouts/slideLayout469.xml><?xml version="1.0" encoding="utf-8"?>
<p:sldLayout xmlns:a="http://schemas.openxmlformats.org/drawingml/2006/main" xmlns:r="http://schemas.openxmlformats.org/officeDocument/2006/relationships" xmlns:p="http://schemas.openxmlformats.org/presentationml/2006/main" preserve="1" userDrawn="1">
  <p:cSld name="7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949044326"/>
      </p:ext>
    </p:extLst>
  </p:cSld>
  <p:clrMapOvr>
    <a:masterClrMapping/>
  </p:clrMapOvr>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1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smtClean="0">
                <a:cs typeface="Arial" panose="020B0604020202020204" pitchFamily="34" charset="0"/>
              </a:rPr>
              <a:pPr defTabSz="913532">
                <a:defRPr/>
              </a:pPr>
              <a:t>2025/3/9</a:t>
            </a:fld>
            <a:endParaRPr lang="zh-CN" altLang="en-US" sz="1865">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cs typeface="Arial" panose="020B0604020202020204" pitchFamily="34" charset="0"/>
              </a:rPr>
              <a:pPr defTabSz="913532">
                <a:defRPr/>
              </a:pPr>
              <a:t>‹#›</a:t>
            </a:fld>
            <a:endParaRPr lang="zh-CN" altLang="en-US" sz="1865">
              <a:cs typeface="Arial" panose="020B0604020202020204" pitchFamily="34" charset="0"/>
            </a:endParaRPr>
          </a:p>
        </p:txBody>
      </p:sp>
    </p:spTree>
    <p:extLst>
      <p:ext uri="{BB962C8B-B14F-4D97-AF65-F5344CB8AC3E}">
        <p14:creationId xmlns:p14="http://schemas.microsoft.com/office/powerpoint/2010/main" val="3939462442"/>
      </p:ext>
    </p:extLst>
  </p:cSld>
  <p:clrMapOvr>
    <a:masterClrMapping/>
  </p:clrMapOvr>
</p:sldLayout>
</file>

<file path=ppt/slideLayouts/slideLayout470.xml><?xml version="1.0" encoding="utf-8"?>
<p:sldLayout xmlns:a="http://schemas.openxmlformats.org/drawingml/2006/main" xmlns:r="http://schemas.openxmlformats.org/officeDocument/2006/relationships" xmlns:p="http://schemas.openxmlformats.org/presentationml/2006/main" userDrawn="1">
  <p:cSld name="18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1218072">
              <a:defRPr/>
            </a:pPr>
            <a:fld id="{39ADED8E-4E0B-498D-B715-B157A890E4DE}" type="datetimeFigureOut">
              <a:rPr lang="zh-CN" altLang="en-US" smtClean="0"/>
              <a:pPr defTabSz="1218072">
                <a:defRPr/>
              </a:pPr>
              <a:t>2025/3/9</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1218072">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1218072">
              <a:defRPr/>
            </a:pPr>
            <a:fld id="{18634F15-13D2-4C0D-99FD-67E8D2F909DD}" type="slidenum">
              <a:rPr lang="zh-CN" altLang="en-US" smtClean="0"/>
              <a:pPr defTabSz="1218072">
                <a:defRPr/>
              </a:pPr>
              <a:t>‹#›</a:t>
            </a:fld>
            <a:endParaRPr lang="zh-CN" altLang="en-US"/>
          </a:p>
        </p:txBody>
      </p:sp>
    </p:spTree>
    <p:extLst>
      <p:ext uri="{BB962C8B-B14F-4D97-AF65-F5344CB8AC3E}">
        <p14:creationId xmlns:p14="http://schemas.microsoft.com/office/powerpoint/2010/main" val="4018022529"/>
      </p:ext>
    </p:extLst>
  </p:cSld>
  <p:clrMapOvr>
    <a:masterClrMapping/>
  </p:clrMapOvr>
</p:sldLayout>
</file>

<file path=ppt/slideLayouts/slideLayout471.xml><?xml version="1.0" encoding="utf-8"?>
<p:sldLayout xmlns:a="http://schemas.openxmlformats.org/drawingml/2006/main" xmlns:r="http://schemas.openxmlformats.org/officeDocument/2006/relationships" xmlns:p="http://schemas.openxmlformats.org/presentationml/2006/main" preserve="1" userDrawn="1">
  <p:cSld name="7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684457416"/>
      </p:ext>
    </p:extLst>
  </p:cSld>
  <p:clrMapOvr>
    <a:masterClrMapping/>
  </p:clrMapOvr>
  <p:timing>
    <p:tnLst>
      <p:par>
        <p:cTn id="1" dur="indefinite" restart="never" nodeType="tmRoot"/>
      </p:par>
    </p:tnLst>
  </p:timing>
</p:sldLayout>
</file>

<file path=ppt/slideLayouts/slideLayout472.xml><?xml version="1.0" encoding="utf-8"?>
<p:sldLayout xmlns:a="http://schemas.openxmlformats.org/drawingml/2006/main" xmlns:r="http://schemas.openxmlformats.org/officeDocument/2006/relationships" xmlns:p="http://schemas.openxmlformats.org/presentationml/2006/main" userDrawn="1">
  <p:cSld name="188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2"/>
            <a:ext cx="2743200" cy="365125"/>
          </a:xfrm>
          <a:prstGeom prst="rect">
            <a:avLst/>
          </a:prstGeom>
        </p:spPr>
        <p:txBody>
          <a:bodyPr/>
          <a:lstStyle/>
          <a:p>
            <a:pPr defTabSz="1218072"/>
            <a:fld id="{32BF82D2-7A68-459D-A996-9BDDA2518FA4}" type="datetimeFigureOut">
              <a:rPr lang="zh-CN" altLang="en-US" smtClean="0">
                <a:solidFill>
                  <a:prstClr val="black">
                    <a:tint val="75000"/>
                  </a:prstClr>
                </a:solidFill>
              </a:rPr>
              <a:pPr defTabSz="1218072"/>
              <a:t>2025/3/9</a:t>
            </a:fld>
            <a:endParaRPr lang="zh-CN" altLang="en-US">
              <a:solidFill>
                <a:prstClr val="black">
                  <a:tint val="75000"/>
                </a:prstClr>
              </a:solidFill>
            </a:endParaRPr>
          </a:p>
        </p:txBody>
      </p:sp>
      <p:sp>
        <p:nvSpPr>
          <p:cNvPr id="4" name="页脚占位符 3"/>
          <p:cNvSpPr>
            <a:spLocks noGrp="1"/>
          </p:cNvSpPr>
          <p:nvPr>
            <p:ph type="ftr" sz="quarter" idx="11"/>
          </p:nvPr>
        </p:nvSpPr>
        <p:spPr>
          <a:xfrm>
            <a:off x="4038600" y="6356352"/>
            <a:ext cx="4114800" cy="365125"/>
          </a:xfrm>
          <a:prstGeom prst="rect">
            <a:avLst/>
          </a:prstGeom>
        </p:spPr>
        <p:txBody>
          <a:bodyPr/>
          <a:lstStyle/>
          <a:p>
            <a:pPr defTabSz="1218072"/>
            <a:endParaRPr lang="zh-CN" altLang="en-US">
              <a:solidFill>
                <a:prstClr val="black">
                  <a:tint val="75000"/>
                </a:prstClr>
              </a:solidFill>
            </a:endParaRPr>
          </a:p>
        </p:txBody>
      </p:sp>
      <p:sp>
        <p:nvSpPr>
          <p:cNvPr id="5" name="灯片编号占位符 4"/>
          <p:cNvSpPr>
            <a:spLocks noGrp="1"/>
          </p:cNvSpPr>
          <p:nvPr>
            <p:ph type="sldNum" sz="quarter" idx="12"/>
          </p:nvPr>
        </p:nvSpPr>
        <p:spPr>
          <a:xfrm>
            <a:off x="8610600" y="6356352"/>
            <a:ext cx="2743200" cy="365125"/>
          </a:xfrm>
          <a:prstGeom prst="rect">
            <a:avLst/>
          </a:prstGeom>
        </p:spPr>
        <p:txBody>
          <a:bodyPr/>
          <a:lstStyle/>
          <a:p>
            <a:pPr defTabSz="1218072"/>
            <a:fld id="{3E01EE5D-26FB-46D5-A381-ECFB35BF1D34}" type="slidenum">
              <a:rPr lang="zh-CN" altLang="en-US" smtClean="0">
                <a:solidFill>
                  <a:prstClr val="black">
                    <a:tint val="75000"/>
                  </a:prstClr>
                </a:solidFill>
              </a:rPr>
              <a:pPr defTabSz="1218072"/>
              <a:t>‹#›</a:t>
            </a:fld>
            <a:endParaRPr lang="zh-CN" altLang="en-US">
              <a:solidFill>
                <a:prstClr val="black">
                  <a:tint val="75000"/>
                </a:prstClr>
              </a:solidFill>
            </a:endParaRPr>
          </a:p>
        </p:txBody>
      </p:sp>
    </p:spTree>
    <p:extLst>
      <p:ext uri="{BB962C8B-B14F-4D97-AF65-F5344CB8AC3E}">
        <p14:creationId xmlns:p14="http://schemas.microsoft.com/office/powerpoint/2010/main" val="213443362"/>
      </p:ext>
    </p:extLst>
  </p:cSld>
  <p:clrMapOvr>
    <a:masterClrMapping/>
  </p:clrMapOvr>
  <p:timing>
    <p:tnLst>
      <p:par>
        <p:cTn id="1" dur="indefinite" restart="never" nodeType="tmRoot"/>
      </p:par>
    </p:tnLst>
  </p:timing>
</p:sldLayout>
</file>

<file path=ppt/slideLayouts/slideLayout473.xml><?xml version="1.0" encoding="utf-8"?>
<p:sldLayout xmlns:a="http://schemas.openxmlformats.org/drawingml/2006/main" xmlns:r="http://schemas.openxmlformats.org/officeDocument/2006/relationships" xmlns:p="http://schemas.openxmlformats.org/presentationml/2006/main" userDrawn="1">
  <p:cSld name="18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a:solidFill>
                  <a:prstClr val="black">
                    <a:tint val="75000"/>
                  </a:prstClr>
                </a:solidFill>
                <a:cs typeface="+mn-cs"/>
              </a:defRPr>
            </a:lvl1pPr>
          </a:lstStyle>
          <a:p>
            <a:pPr defTabSz="1218072">
              <a:defRPr/>
            </a:pPr>
            <a:fld id="{0C6303A0-9065-42AF-906A-DE1E800FE257}" type="datetimeFigureOut">
              <a:rPr lang="zh-CN" altLang="en-US" smtClean="0"/>
              <a:pPr defTabSz="1218072">
                <a:defRPr/>
              </a:pPr>
              <a:t>2025/3/9</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cs typeface="+mn-cs"/>
              </a:defRPr>
            </a:lvl1pPr>
          </a:lstStyle>
          <a:p>
            <a:pPr defTabSz="1218072">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cs typeface="+mn-cs"/>
              </a:defRPr>
            </a:lvl1pPr>
          </a:lstStyle>
          <a:p>
            <a:pPr defTabSz="1218072">
              <a:defRPr/>
            </a:pPr>
            <a:fld id="{2AD3D7CA-7BD8-4738-B6AB-718737AA462A}" type="slidenum">
              <a:rPr lang="zh-CN" altLang="en-US" smtClean="0"/>
              <a:pPr defTabSz="1218072">
                <a:defRPr/>
              </a:pPr>
              <a:t>‹#›</a:t>
            </a:fld>
            <a:endParaRPr lang="zh-CN" altLang="en-US"/>
          </a:p>
        </p:txBody>
      </p:sp>
    </p:spTree>
    <p:extLst>
      <p:ext uri="{BB962C8B-B14F-4D97-AF65-F5344CB8AC3E}">
        <p14:creationId xmlns:p14="http://schemas.microsoft.com/office/powerpoint/2010/main" val="601260964"/>
      </p:ext>
    </p:extLst>
  </p:cSld>
  <p:clrMapOvr>
    <a:masterClrMapping/>
  </p:clrMapOvr>
</p:sldLayout>
</file>

<file path=ppt/slideLayouts/slideLayout474.xml><?xml version="1.0" encoding="utf-8"?>
<p:sldLayout xmlns:a="http://schemas.openxmlformats.org/drawingml/2006/main" xmlns:r="http://schemas.openxmlformats.org/officeDocument/2006/relationships" xmlns:p="http://schemas.openxmlformats.org/presentationml/2006/main" preserve="1" userDrawn="1">
  <p:cSld name="15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1"/>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43724743"/>
      </p:ext>
    </p:extLst>
  </p:cSld>
  <p:clrMapOvr>
    <a:masterClrMapping/>
  </p:clrMapOvr>
</p:sldLayout>
</file>

<file path=ppt/slideLayouts/slideLayout475.xml><?xml version="1.0" encoding="utf-8"?>
<p:sldLayout xmlns:a="http://schemas.openxmlformats.org/drawingml/2006/main" xmlns:r="http://schemas.openxmlformats.org/officeDocument/2006/relationships" xmlns:p="http://schemas.openxmlformats.org/presentationml/2006/main" preserve="1" userDrawn="1">
  <p:cSld name="28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49" y="2"/>
            <a:ext cx="12700001" cy="6878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49578582"/>
      </p:ext>
    </p:extLst>
  </p:cSld>
  <p:clrMapOvr>
    <a:masterClrMapping/>
  </p:clrMapOvr>
</p:sldLayout>
</file>

<file path=ppt/slideLayouts/slideLayout476.xml><?xml version="1.0" encoding="utf-8"?>
<p:sldLayout xmlns:a="http://schemas.openxmlformats.org/drawingml/2006/main" xmlns:r="http://schemas.openxmlformats.org/officeDocument/2006/relationships" xmlns:p="http://schemas.openxmlformats.org/presentationml/2006/main" preserve="1" userDrawn="1">
  <p:cSld name="15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3"/>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50561889"/>
      </p:ext>
    </p:extLst>
  </p:cSld>
  <p:clrMapOvr>
    <a:masterClrMapping/>
  </p:clrMapOvr>
</p:sldLayout>
</file>

<file path=ppt/slideLayouts/slideLayout477.xml><?xml version="1.0" encoding="utf-8"?>
<p:sldLayout xmlns:a="http://schemas.openxmlformats.org/drawingml/2006/main" xmlns:r="http://schemas.openxmlformats.org/officeDocument/2006/relationships" xmlns:p="http://schemas.openxmlformats.org/presentationml/2006/main" userDrawn="1">
  <p:cSld name="19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1218072">
              <a:defRPr/>
            </a:pPr>
            <a:fld id="{3ACFC516-0EBD-4852-9DFD-FFC809B16810}" type="datetimeFigureOut">
              <a:rPr lang="zh-CN" altLang="en-US" smtClean="0"/>
              <a:pPr defTabSz="1218072">
                <a:defRPr/>
              </a:pPr>
              <a:t>2025/3/9</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cs typeface="Arial" panose="020B0604020202020204" pitchFamily="34" charset="0"/>
              </a:defRPr>
            </a:lvl1pPr>
          </a:lstStyle>
          <a:p>
            <a:pPr defTabSz="1218072">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1218072">
              <a:defRPr/>
            </a:pPr>
            <a:fld id="{855DB59F-0B7A-4009-ADD8-CBB6E0E22669}" type="slidenum">
              <a:rPr lang="zh-CN" altLang="en-US" smtClean="0"/>
              <a:pPr defTabSz="1218072">
                <a:defRPr/>
              </a:pPr>
              <a:t>‹#›</a:t>
            </a:fld>
            <a:endParaRPr lang="zh-CN" altLang="en-US"/>
          </a:p>
        </p:txBody>
      </p:sp>
    </p:spTree>
    <p:extLst>
      <p:ext uri="{BB962C8B-B14F-4D97-AF65-F5344CB8AC3E}">
        <p14:creationId xmlns:p14="http://schemas.microsoft.com/office/powerpoint/2010/main" val="2409744464"/>
      </p:ext>
    </p:extLst>
  </p:cSld>
  <p:clrMapOvr>
    <a:masterClrMapping/>
  </p:clrMapOvr>
</p:sldLayout>
</file>

<file path=ppt/slideLayouts/slideLayout478.xml><?xml version="1.0" encoding="utf-8"?>
<p:sldLayout xmlns:a="http://schemas.openxmlformats.org/drawingml/2006/main" xmlns:r="http://schemas.openxmlformats.org/officeDocument/2006/relationships" xmlns:p="http://schemas.openxmlformats.org/presentationml/2006/main" userDrawn="1">
  <p:cSld name="19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1218072">
              <a:defRPr/>
            </a:pPr>
            <a:fld id="{39ADED8E-4E0B-498D-B715-B157A890E4DE}" type="datetimeFigureOut">
              <a:rPr lang="zh-CN" altLang="en-US" smtClean="0"/>
              <a:pPr defTabSz="1218072">
                <a:defRPr/>
              </a:pPr>
              <a:t>2025/3/9</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1218072">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1218072">
              <a:defRPr/>
            </a:pPr>
            <a:fld id="{18634F15-13D2-4C0D-99FD-67E8D2F909DD}" type="slidenum">
              <a:rPr lang="zh-CN" altLang="en-US" smtClean="0"/>
              <a:pPr defTabSz="1218072">
                <a:defRPr/>
              </a:pPr>
              <a:t>‹#›</a:t>
            </a:fld>
            <a:endParaRPr lang="zh-CN" altLang="en-US"/>
          </a:p>
        </p:txBody>
      </p:sp>
    </p:spTree>
    <p:extLst>
      <p:ext uri="{BB962C8B-B14F-4D97-AF65-F5344CB8AC3E}">
        <p14:creationId xmlns:p14="http://schemas.microsoft.com/office/powerpoint/2010/main" val="496501352"/>
      </p:ext>
    </p:extLst>
  </p:cSld>
  <p:clrMapOvr>
    <a:masterClrMapping/>
  </p:clrMapOvr>
</p:sldLayout>
</file>

<file path=ppt/slideLayouts/slideLayout479.xml><?xml version="1.0" encoding="utf-8"?>
<p:sldLayout xmlns:a="http://schemas.openxmlformats.org/drawingml/2006/main" xmlns:r="http://schemas.openxmlformats.org/officeDocument/2006/relationships" xmlns:p="http://schemas.openxmlformats.org/presentationml/2006/main" userDrawn="1">
  <p:cSld name="29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70679320"/>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0990650"/>
      </p:ext>
    </p:extLst>
  </p:cSld>
  <p:clrMapOvr>
    <a:masterClrMapping/>
  </p:clrMapOvr>
  <p:timing>
    <p:tnLst>
      <p:par>
        <p:cTn id="1" dur="indefinite" restart="never" nodeType="tmRoot"/>
      </p:par>
    </p:tnLst>
  </p:timing>
</p:sldLayout>
</file>

<file path=ppt/slideLayouts/slideLayout480.xml><?xml version="1.0" encoding="utf-8"?>
<p:sldLayout xmlns:a="http://schemas.openxmlformats.org/drawingml/2006/main" xmlns:r="http://schemas.openxmlformats.org/officeDocument/2006/relationships" xmlns:p="http://schemas.openxmlformats.org/presentationml/2006/main" userDrawn="1">
  <p:cSld name="19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a:solidFill>
                  <a:prstClr val="black">
                    <a:tint val="75000"/>
                  </a:prstClr>
                </a:solidFill>
              </a:defRPr>
            </a:lvl1pPr>
          </a:lstStyle>
          <a:p>
            <a:pPr defTabSz="1218072">
              <a:defRPr/>
            </a:pPr>
            <a:fld id="{233108B3-3C5F-434E-B7C6-124BB30C5988}" type="datetimeFigureOut">
              <a:rPr lang="zh-CN" altLang="en-US" smtClean="0"/>
              <a:pPr defTabSz="1218072">
                <a:defRPr/>
              </a:pPr>
              <a:t>2025/3/9</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1218072">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1218072">
              <a:defRPr/>
            </a:pPr>
            <a:fld id="{0FCC38CE-CFED-41E2-93E2-A213294AFB8B}" type="slidenum">
              <a:rPr lang="zh-CN" altLang="en-US" smtClean="0"/>
              <a:pPr defTabSz="1218072">
                <a:defRPr/>
              </a:pPr>
              <a:t>‹#›</a:t>
            </a:fld>
            <a:endParaRPr lang="zh-CN" altLang="en-US"/>
          </a:p>
        </p:txBody>
      </p:sp>
    </p:spTree>
    <p:extLst>
      <p:ext uri="{BB962C8B-B14F-4D97-AF65-F5344CB8AC3E}">
        <p14:creationId xmlns:p14="http://schemas.microsoft.com/office/powerpoint/2010/main" val="2884961469"/>
      </p:ext>
    </p:extLst>
  </p:cSld>
  <p:clrMapOvr>
    <a:masterClrMapping/>
  </p:clrMapOvr>
</p:sldLayout>
</file>

<file path=ppt/slideLayouts/slideLayout481.xml><?xml version="1.0" encoding="utf-8"?>
<p:sldLayout xmlns:a="http://schemas.openxmlformats.org/drawingml/2006/main" xmlns:r="http://schemas.openxmlformats.org/officeDocument/2006/relationships" xmlns:p="http://schemas.openxmlformats.org/presentationml/2006/main" showMasterSp="0" preserve="1" userDrawn="1">
  <p:cSld name="193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204647565"/>
      </p:ext>
    </p:extLst>
  </p:cSld>
  <p:clrMapOvr>
    <a:masterClrMapping/>
  </p:clrMapOvr>
</p:sldLayout>
</file>

<file path=ppt/slideLayouts/slideLayout482.xml><?xml version="1.0" encoding="utf-8"?>
<p:sldLayout xmlns:a="http://schemas.openxmlformats.org/drawingml/2006/main" xmlns:r="http://schemas.openxmlformats.org/officeDocument/2006/relationships" xmlns:p="http://schemas.openxmlformats.org/presentationml/2006/main" preserve="1" userDrawn="1">
  <p:cSld name="194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49"/>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1536701" y="4005265"/>
            <a:ext cx="3357563" cy="1643062"/>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071635635"/>
      </p:ext>
    </p:extLst>
  </p:cSld>
  <p:clrMapOvr>
    <a:masterClrMapping/>
  </p:clrMapOvr>
</p:sldLayout>
</file>

<file path=ppt/slideLayouts/slideLayout483.xml><?xml version="1.0" encoding="utf-8"?>
<p:sldLayout xmlns:a="http://schemas.openxmlformats.org/drawingml/2006/main" xmlns:r="http://schemas.openxmlformats.org/officeDocument/2006/relationships" xmlns:p="http://schemas.openxmlformats.org/presentationml/2006/main" preserve="1" userDrawn="1">
  <p:cSld name="195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674154339"/>
      </p:ext>
    </p:extLst>
  </p:cSld>
  <p:clrMapOvr>
    <a:masterClrMapping/>
  </p:clrMapOvr>
</p:sldLayout>
</file>

<file path=ppt/slideLayouts/slideLayout484.xml><?xml version="1.0" encoding="utf-8"?>
<p:sldLayout xmlns:a="http://schemas.openxmlformats.org/drawingml/2006/main" xmlns:r="http://schemas.openxmlformats.org/officeDocument/2006/relationships" xmlns:p="http://schemas.openxmlformats.org/presentationml/2006/main" preserve="1" userDrawn="1">
  <p:cSld name="196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0"/>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
        <p:nvSpPr>
          <p:cNvPr id="12" name="图片占位符 11"/>
          <p:cNvSpPr>
            <a:spLocks noGrp="1"/>
          </p:cNvSpPr>
          <p:nvPr>
            <p:ph type="pic" sz="quarter" idx="11"/>
          </p:nvPr>
        </p:nvSpPr>
        <p:spPr>
          <a:xfrm>
            <a:off x="4739200" y="2349500"/>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rtlCol="0">
            <a:noAutofit/>
          </a:bodyPr>
          <a:lstStyle/>
          <a:p>
            <a:pPr lvl="0"/>
            <a:endParaRPr lang="zh-CN" altLang="en-US" noProof="0"/>
          </a:p>
        </p:txBody>
      </p:sp>
      <p:sp>
        <p:nvSpPr>
          <p:cNvPr id="13" name="图片占位符 12"/>
          <p:cNvSpPr>
            <a:spLocks noGrp="1"/>
          </p:cNvSpPr>
          <p:nvPr>
            <p:ph type="pic" sz="quarter" idx="12"/>
          </p:nvPr>
        </p:nvSpPr>
        <p:spPr>
          <a:xfrm>
            <a:off x="7873775" y="2349500"/>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702001351"/>
      </p:ext>
    </p:extLst>
  </p:cSld>
  <p:clrMapOvr>
    <a:masterClrMapping/>
  </p:clrMapOvr>
</p:sldLayout>
</file>

<file path=ppt/slideLayouts/slideLayout485.xml><?xml version="1.0" encoding="utf-8"?>
<p:sldLayout xmlns:a="http://schemas.openxmlformats.org/drawingml/2006/main" xmlns:r="http://schemas.openxmlformats.org/officeDocument/2006/relationships" xmlns:p="http://schemas.openxmlformats.org/presentationml/2006/main" preserve="1" userDrawn="1">
  <p:cSld name="197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914335417"/>
      </p:ext>
    </p:extLst>
  </p:cSld>
  <p:clrMapOvr>
    <a:masterClrMapping/>
  </p:clrMapOvr>
</p:sldLayout>
</file>

<file path=ppt/slideLayouts/slideLayout486.xml><?xml version="1.0" encoding="utf-8"?>
<p:sldLayout xmlns:a="http://schemas.openxmlformats.org/drawingml/2006/main" xmlns:r="http://schemas.openxmlformats.org/officeDocument/2006/relationships" xmlns:p="http://schemas.openxmlformats.org/presentationml/2006/main" preserve="1" userDrawn="1">
  <p:cSld name="198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19"/>
            <a:ext cx="2240221" cy="2330858"/>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6610487" y="1840519"/>
            <a:ext cx="2240221" cy="2330858"/>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185564785"/>
      </p:ext>
    </p:extLst>
  </p:cSld>
  <p:clrMapOvr>
    <a:masterClrMapping/>
  </p:clrMapOvr>
</p:sldLayout>
</file>

<file path=ppt/slideLayouts/slideLayout487.xml><?xml version="1.0" encoding="utf-8"?>
<p:sldLayout xmlns:a="http://schemas.openxmlformats.org/drawingml/2006/main" xmlns:r="http://schemas.openxmlformats.org/officeDocument/2006/relationships" xmlns:p="http://schemas.openxmlformats.org/presentationml/2006/main" preserve="1" userDrawn="1">
  <p:cSld name="199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3"/>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049057539"/>
      </p:ext>
    </p:extLst>
  </p:cSld>
  <p:clrMapOvr>
    <a:masterClrMapping/>
  </p:clrMapOvr>
</p:sldLayout>
</file>

<file path=ppt/slideLayouts/slideLayout488.xml><?xml version="1.0" encoding="utf-8"?>
<p:sldLayout xmlns:a="http://schemas.openxmlformats.org/drawingml/2006/main" xmlns:r="http://schemas.openxmlformats.org/officeDocument/2006/relationships" xmlns:p="http://schemas.openxmlformats.org/presentationml/2006/main" userDrawn="1">
  <p:cSld name="20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C1F66C1E-8BBB-45D9-B05F-5B47EA3C5016}" type="datetimeFigureOut">
              <a:rPr lang="zh-CN" altLang="en-US"/>
              <a:pPr>
                <a:defRPr/>
              </a:pPr>
              <a:t>2025/3/9</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73DB09E1-0499-4349-A5DD-6FC4457040E5}" type="slidenum">
              <a:rPr lang="zh-CN" altLang="en-US"/>
              <a:pPr>
                <a:defRPr/>
              </a:pPr>
              <a:t>‹#›</a:t>
            </a:fld>
            <a:endParaRPr lang="zh-CN" altLang="en-US"/>
          </a:p>
        </p:txBody>
      </p:sp>
    </p:spTree>
    <p:extLst>
      <p:ext uri="{BB962C8B-B14F-4D97-AF65-F5344CB8AC3E}">
        <p14:creationId xmlns:p14="http://schemas.microsoft.com/office/powerpoint/2010/main" val="2010762426"/>
      </p:ext>
    </p:extLst>
  </p:cSld>
  <p:clrMapOvr>
    <a:masterClrMapping/>
  </p:clrMapOvr>
</p:sldLayout>
</file>

<file path=ppt/slideLayouts/slideLayout489.xml><?xml version="1.0" encoding="utf-8"?>
<p:sldLayout xmlns:a="http://schemas.openxmlformats.org/drawingml/2006/main" xmlns:r="http://schemas.openxmlformats.org/officeDocument/2006/relationships" xmlns:p="http://schemas.openxmlformats.org/presentationml/2006/main" preserve="1" userDrawn="1">
  <p:cSld name="7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59601582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2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smtClean="0">
                <a:cs typeface="Arial" panose="020B0604020202020204" pitchFamily="34" charset="0"/>
              </a:rPr>
              <a:pPr defTabSz="913532">
                <a:defRPr/>
              </a:pPr>
              <a:t>2025/3/9</a:t>
            </a:fld>
            <a:endParaRPr lang="zh-CN" altLang="en-US" sz="1865">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cs typeface="Arial" panose="020B0604020202020204" pitchFamily="34" charset="0"/>
              </a:rPr>
              <a:pPr defTabSz="913532">
                <a:defRPr/>
              </a:pPr>
              <a:t>‹#›</a:t>
            </a:fld>
            <a:endParaRPr lang="zh-CN" altLang="en-US" sz="1865">
              <a:cs typeface="Arial" panose="020B0604020202020204" pitchFamily="34" charset="0"/>
            </a:endParaRPr>
          </a:p>
        </p:txBody>
      </p:sp>
    </p:spTree>
    <p:extLst>
      <p:ext uri="{BB962C8B-B14F-4D97-AF65-F5344CB8AC3E}">
        <p14:creationId xmlns:p14="http://schemas.microsoft.com/office/powerpoint/2010/main" val="2790277079"/>
      </p:ext>
    </p:extLst>
  </p:cSld>
  <p:clrMapOvr>
    <a:masterClrMapping/>
  </p:clrMapOvr>
</p:sldLayout>
</file>

<file path=ppt/slideLayouts/slideLayout490.xml><?xml version="1.0" encoding="utf-8"?>
<p:sldLayout xmlns:a="http://schemas.openxmlformats.org/drawingml/2006/main" xmlns:r="http://schemas.openxmlformats.org/officeDocument/2006/relationships" xmlns:p="http://schemas.openxmlformats.org/presentationml/2006/main" userDrawn="1">
  <p:cSld name="20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C23436DF-DB2A-4038-BAF1-07AEEF958347}" type="datetimeFigureOut">
              <a:rPr lang="zh-CN" altLang="en-US"/>
              <a:pPr>
                <a:defRPr/>
              </a:pPr>
              <a:t>2025/3/9</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A850D65F-1DA4-4CEC-8718-30D142268E5E}" type="slidenum">
              <a:rPr lang="zh-CN" altLang="en-US"/>
              <a:pPr>
                <a:defRPr/>
              </a:pPr>
              <a:t>‹#›</a:t>
            </a:fld>
            <a:endParaRPr lang="zh-CN" altLang="en-US"/>
          </a:p>
        </p:txBody>
      </p:sp>
    </p:spTree>
    <p:extLst>
      <p:ext uri="{BB962C8B-B14F-4D97-AF65-F5344CB8AC3E}">
        <p14:creationId xmlns:p14="http://schemas.microsoft.com/office/powerpoint/2010/main" val="1351438165"/>
      </p:ext>
    </p:extLst>
  </p:cSld>
  <p:clrMapOvr>
    <a:masterClrMapping/>
  </p:clrMapOvr>
</p:sldLayout>
</file>

<file path=ppt/slideLayouts/slideLayout491.xml><?xml version="1.0" encoding="utf-8"?>
<p:sldLayout xmlns:a="http://schemas.openxmlformats.org/drawingml/2006/main" xmlns:r="http://schemas.openxmlformats.org/officeDocument/2006/relationships" xmlns:p="http://schemas.openxmlformats.org/presentationml/2006/main" preserve="1" userDrawn="1">
  <p:cSld name="7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28136006"/>
      </p:ext>
    </p:extLst>
  </p:cSld>
  <p:clrMapOvr>
    <a:masterClrMapping/>
  </p:clrMapOvr>
</p:sldLayout>
</file>

<file path=ppt/slideLayouts/slideLayout492.xml><?xml version="1.0" encoding="utf-8"?>
<p:sldLayout xmlns:a="http://schemas.openxmlformats.org/drawingml/2006/main" xmlns:r="http://schemas.openxmlformats.org/officeDocument/2006/relationships" xmlns:p="http://schemas.openxmlformats.org/presentationml/2006/main" userDrawn="1">
  <p:cSld name="20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4D4B0954-0789-48CC-A8F5-C9137E3E9F72}" type="datetimeFigureOut">
              <a:rPr lang="zh-CN" altLang="en-US"/>
              <a:pPr>
                <a:defRPr/>
              </a:pPr>
              <a:t>2025/3/9</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195401FC-AD89-4F99-8D99-AF2DF0E49340}" type="slidenum">
              <a:rPr lang="zh-CN" altLang="en-US"/>
              <a:pPr>
                <a:defRPr/>
              </a:pPr>
              <a:t>‹#›</a:t>
            </a:fld>
            <a:endParaRPr lang="zh-CN" altLang="en-US"/>
          </a:p>
        </p:txBody>
      </p:sp>
    </p:spTree>
    <p:extLst>
      <p:ext uri="{BB962C8B-B14F-4D97-AF65-F5344CB8AC3E}">
        <p14:creationId xmlns:p14="http://schemas.microsoft.com/office/powerpoint/2010/main" val="3164547458"/>
      </p:ext>
    </p:extLst>
  </p:cSld>
  <p:clrMapOvr>
    <a:masterClrMapping/>
  </p:clrMapOvr>
</p:sldLayout>
</file>

<file path=ppt/slideLayouts/slideLayout493.xml><?xml version="1.0" encoding="utf-8"?>
<p:sldLayout xmlns:a="http://schemas.openxmlformats.org/drawingml/2006/main" xmlns:r="http://schemas.openxmlformats.org/officeDocument/2006/relationships" xmlns:p="http://schemas.openxmlformats.org/presentationml/2006/main" preserve="1" userDrawn="1">
  <p:cSld name="7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8181716"/>
      </p:ext>
    </p:extLst>
  </p:cSld>
  <p:clrMapOvr>
    <a:masterClrMapping/>
  </p:clrMapOvr>
</p:sldLayout>
</file>

<file path=ppt/slideLayouts/slideLayout494.xml><?xml version="1.0" encoding="utf-8"?>
<p:sldLayout xmlns:a="http://schemas.openxmlformats.org/drawingml/2006/main" xmlns:r="http://schemas.openxmlformats.org/officeDocument/2006/relationships" xmlns:p="http://schemas.openxmlformats.org/presentationml/2006/main" userDrawn="1">
  <p:cSld name="20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28F4EFA5-8EC9-4DB3-BA74-4C5EF3B66203}" type="datetimeFigureOut">
              <a:rPr lang="zh-CN" altLang="en-US"/>
              <a:pPr>
                <a:defRPr/>
              </a:pPr>
              <a:t>2025/3/9</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73C26F04-D23C-4AB1-9E4D-52FD3B524F6C}" type="slidenum">
              <a:rPr lang="zh-CN" altLang="en-US"/>
              <a:pPr>
                <a:defRPr/>
              </a:pPr>
              <a:t>‹#›</a:t>
            </a:fld>
            <a:endParaRPr lang="zh-CN" altLang="en-US"/>
          </a:p>
        </p:txBody>
      </p:sp>
    </p:spTree>
    <p:extLst>
      <p:ext uri="{BB962C8B-B14F-4D97-AF65-F5344CB8AC3E}">
        <p14:creationId xmlns:p14="http://schemas.microsoft.com/office/powerpoint/2010/main" val="3055952002"/>
      </p:ext>
    </p:extLst>
  </p:cSld>
  <p:clrMapOvr>
    <a:masterClrMapping/>
  </p:clrMapOvr>
</p:sldLayout>
</file>

<file path=ppt/slideLayouts/slideLayout495.xml><?xml version="1.0" encoding="utf-8"?>
<p:sldLayout xmlns:a="http://schemas.openxmlformats.org/drawingml/2006/main" xmlns:r="http://schemas.openxmlformats.org/officeDocument/2006/relationships" xmlns:p="http://schemas.openxmlformats.org/presentationml/2006/main" preserve="1" userDrawn="1">
  <p:cSld name="7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080921685"/>
      </p:ext>
    </p:extLst>
  </p:cSld>
  <p:clrMapOvr>
    <a:masterClrMapping/>
  </p:clrMapOvr>
</p:sldLayout>
</file>

<file path=ppt/slideLayouts/slideLayout496.xml><?xml version="1.0" encoding="utf-8"?>
<p:sldLayout xmlns:a="http://schemas.openxmlformats.org/drawingml/2006/main" xmlns:r="http://schemas.openxmlformats.org/officeDocument/2006/relationships" xmlns:p="http://schemas.openxmlformats.org/presentationml/2006/main" userDrawn="1">
  <p:cSld name="20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2AA93B39-59D5-422D-80B2-577FE3B49427}" type="datetimeFigureOut">
              <a:rPr lang="zh-CN" altLang="en-US"/>
              <a:pPr>
                <a:defRPr/>
              </a:pPr>
              <a:t>2025/3/9</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E3569EF3-805F-43FF-BCD0-19E904F0BA76}" type="slidenum">
              <a:rPr lang="zh-CN" altLang="en-US"/>
              <a:pPr>
                <a:defRPr/>
              </a:pPr>
              <a:t>‹#›</a:t>
            </a:fld>
            <a:endParaRPr lang="zh-CN" altLang="en-US"/>
          </a:p>
        </p:txBody>
      </p:sp>
    </p:spTree>
    <p:extLst>
      <p:ext uri="{BB962C8B-B14F-4D97-AF65-F5344CB8AC3E}">
        <p14:creationId xmlns:p14="http://schemas.microsoft.com/office/powerpoint/2010/main" val="704712964"/>
      </p:ext>
    </p:extLst>
  </p:cSld>
  <p:clrMapOvr>
    <a:masterClrMapping/>
  </p:clrMapOvr>
</p:sldLayout>
</file>

<file path=ppt/slideLayouts/slideLayout497.xml><?xml version="1.0" encoding="utf-8"?>
<p:sldLayout xmlns:a="http://schemas.openxmlformats.org/drawingml/2006/main" xmlns:r="http://schemas.openxmlformats.org/officeDocument/2006/relationships" xmlns:p="http://schemas.openxmlformats.org/presentationml/2006/main" preserve="1" userDrawn="1">
  <p:cSld name="7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614474238"/>
      </p:ext>
    </p:extLst>
  </p:cSld>
  <p:clrMapOvr>
    <a:masterClrMapping/>
  </p:clrMapOvr>
</p:sldLayout>
</file>

<file path=ppt/slideLayouts/slideLayout498.xml><?xml version="1.0" encoding="utf-8"?>
<p:sldLayout xmlns:a="http://schemas.openxmlformats.org/drawingml/2006/main" xmlns:r="http://schemas.openxmlformats.org/officeDocument/2006/relationships" xmlns:p="http://schemas.openxmlformats.org/presentationml/2006/main" showMasterSp="0" preserve="1" userDrawn="1">
  <p:cSld name="205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328551622"/>
      </p:ext>
    </p:extLst>
  </p:cSld>
  <p:clrMapOvr>
    <a:masterClrMapping/>
  </p:clrMapOvr>
</p:sldLayout>
</file>

<file path=ppt/slideLayouts/slideLayout499.xml><?xml version="1.0" encoding="utf-8"?>
<p:sldLayout xmlns:a="http://schemas.openxmlformats.org/drawingml/2006/main" xmlns:r="http://schemas.openxmlformats.org/officeDocument/2006/relationships" xmlns:p="http://schemas.openxmlformats.org/presentationml/2006/main" preserve="1" userDrawn="1">
  <p:cSld name="20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49"/>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1536701" y="4005265"/>
            <a:ext cx="3357563" cy="1643062"/>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4814144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5480392"/>
      </p:ext>
    </p:extLst>
  </p:cSld>
  <p:clrMapOvr>
    <a:masterClrMapping/>
  </p:clrMapOvr>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641704467"/>
      </p:ext>
    </p:extLst>
  </p:cSld>
  <p:clrMapOvr>
    <a:masterClrMapping/>
  </p:clrMapOvr>
  <p:timing>
    <p:tnLst>
      <p:par>
        <p:cTn id="1" dur="indefinite" restart="never" nodeType="tmRoot"/>
      </p:par>
    </p:tnLst>
  </p:timing>
</p:sldLayout>
</file>

<file path=ppt/slideLayouts/slideLayout500.xml><?xml version="1.0" encoding="utf-8"?>
<p:sldLayout xmlns:a="http://schemas.openxmlformats.org/drawingml/2006/main" xmlns:r="http://schemas.openxmlformats.org/officeDocument/2006/relationships" xmlns:p="http://schemas.openxmlformats.org/presentationml/2006/main" preserve="1" userDrawn="1">
  <p:cSld name="207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020816248"/>
      </p:ext>
    </p:extLst>
  </p:cSld>
  <p:clrMapOvr>
    <a:masterClrMapping/>
  </p:clrMapOvr>
</p:sldLayout>
</file>

<file path=ppt/slideLayouts/slideLayout501.xml><?xml version="1.0" encoding="utf-8"?>
<p:sldLayout xmlns:a="http://schemas.openxmlformats.org/drawingml/2006/main" xmlns:r="http://schemas.openxmlformats.org/officeDocument/2006/relationships" xmlns:p="http://schemas.openxmlformats.org/presentationml/2006/main" preserve="1" userDrawn="1">
  <p:cSld name="208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0"/>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
        <p:nvSpPr>
          <p:cNvPr id="12" name="图片占位符 11"/>
          <p:cNvSpPr>
            <a:spLocks noGrp="1"/>
          </p:cNvSpPr>
          <p:nvPr>
            <p:ph type="pic" sz="quarter" idx="11"/>
          </p:nvPr>
        </p:nvSpPr>
        <p:spPr>
          <a:xfrm>
            <a:off x="4739200" y="2349500"/>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rtlCol="0">
            <a:noAutofit/>
          </a:bodyPr>
          <a:lstStyle/>
          <a:p>
            <a:pPr lvl="0"/>
            <a:endParaRPr lang="zh-CN" altLang="en-US" noProof="0"/>
          </a:p>
        </p:txBody>
      </p:sp>
      <p:sp>
        <p:nvSpPr>
          <p:cNvPr id="13" name="图片占位符 12"/>
          <p:cNvSpPr>
            <a:spLocks noGrp="1"/>
          </p:cNvSpPr>
          <p:nvPr>
            <p:ph type="pic" sz="quarter" idx="12"/>
          </p:nvPr>
        </p:nvSpPr>
        <p:spPr>
          <a:xfrm>
            <a:off x="7873775" y="2349500"/>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148988944"/>
      </p:ext>
    </p:extLst>
  </p:cSld>
  <p:clrMapOvr>
    <a:masterClrMapping/>
  </p:clrMapOvr>
</p:sldLayout>
</file>

<file path=ppt/slideLayouts/slideLayout502.xml><?xml version="1.0" encoding="utf-8"?>
<p:sldLayout xmlns:a="http://schemas.openxmlformats.org/drawingml/2006/main" xmlns:r="http://schemas.openxmlformats.org/officeDocument/2006/relationships" xmlns:p="http://schemas.openxmlformats.org/presentationml/2006/main" preserve="1" userDrawn="1">
  <p:cSld name="209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95606068"/>
      </p:ext>
    </p:extLst>
  </p:cSld>
  <p:clrMapOvr>
    <a:masterClrMapping/>
  </p:clrMapOvr>
</p:sldLayout>
</file>

<file path=ppt/slideLayouts/slideLayout503.xml><?xml version="1.0" encoding="utf-8"?>
<p:sldLayout xmlns:a="http://schemas.openxmlformats.org/drawingml/2006/main" xmlns:r="http://schemas.openxmlformats.org/officeDocument/2006/relationships" xmlns:p="http://schemas.openxmlformats.org/presentationml/2006/main" preserve="1" userDrawn="1">
  <p:cSld name="210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19"/>
            <a:ext cx="2240221" cy="2330858"/>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6610487" y="1840519"/>
            <a:ext cx="2240221" cy="2330858"/>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412427804"/>
      </p:ext>
    </p:extLst>
  </p:cSld>
  <p:clrMapOvr>
    <a:masterClrMapping/>
  </p:clrMapOvr>
</p:sldLayout>
</file>

<file path=ppt/slideLayouts/slideLayout504.xml><?xml version="1.0" encoding="utf-8"?>
<p:sldLayout xmlns:a="http://schemas.openxmlformats.org/drawingml/2006/main" xmlns:r="http://schemas.openxmlformats.org/officeDocument/2006/relationships" xmlns:p="http://schemas.openxmlformats.org/presentationml/2006/main" preserve="1" userDrawn="1">
  <p:cSld name="211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3"/>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592092372"/>
      </p:ext>
    </p:extLst>
  </p:cSld>
  <p:clrMapOvr>
    <a:masterClrMapping/>
  </p:clrMapOvr>
</p:sldLayout>
</file>

<file path=ppt/slideLayouts/slideLayout505.xml><?xml version="1.0" encoding="utf-8"?>
<p:sldLayout xmlns:a="http://schemas.openxmlformats.org/drawingml/2006/main" xmlns:r="http://schemas.openxmlformats.org/officeDocument/2006/relationships" xmlns:p="http://schemas.openxmlformats.org/presentationml/2006/main" userDrawn="1">
  <p:cSld name="21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1D460D46-B0D5-4132-AD8F-813461EA5BD1}" type="datetimeFigureOut">
              <a:rPr lang="zh-CN" altLang="en-US"/>
              <a:pPr>
                <a:defRPr/>
              </a:pPr>
              <a:t>2025/3/9</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001E04C3-982C-4A01-A444-B2D0CD51FADC}" type="slidenum">
              <a:rPr lang="zh-CN" altLang="en-US"/>
              <a:pPr>
                <a:defRPr/>
              </a:pPr>
              <a:t>‹#›</a:t>
            </a:fld>
            <a:endParaRPr lang="zh-CN" altLang="en-US"/>
          </a:p>
        </p:txBody>
      </p:sp>
    </p:spTree>
    <p:extLst>
      <p:ext uri="{BB962C8B-B14F-4D97-AF65-F5344CB8AC3E}">
        <p14:creationId xmlns:p14="http://schemas.microsoft.com/office/powerpoint/2010/main" val="3399474024"/>
      </p:ext>
    </p:extLst>
  </p:cSld>
  <p:clrMapOvr>
    <a:masterClrMapping/>
  </p:clrMapOvr>
</p:sldLayout>
</file>

<file path=ppt/slideLayouts/slideLayout506.xml><?xml version="1.0" encoding="utf-8"?>
<p:sldLayout xmlns:a="http://schemas.openxmlformats.org/drawingml/2006/main" xmlns:r="http://schemas.openxmlformats.org/officeDocument/2006/relationships" xmlns:p="http://schemas.openxmlformats.org/presentationml/2006/main" preserve="1" userDrawn="1">
  <p:cSld name="8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809062522"/>
      </p:ext>
    </p:extLst>
  </p:cSld>
  <p:clrMapOvr>
    <a:masterClrMapping/>
  </p:clrMapOvr>
</p:sldLayout>
</file>

<file path=ppt/slideLayouts/slideLayout507.xml><?xml version="1.0" encoding="utf-8"?>
<p:sldLayout xmlns:a="http://schemas.openxmlformats.org/drawingml/2006/main" xmlns:r="http://schemas.openxmlformats.org/officeDocument/2006/relationships" xmlns:p="http://schemas.openxmlformats.org/presentationml/2006/main" userDrawn="1">
  <p:cSld name="21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9BA8612B-1752-4BC5-A899-04E84A0BBC3C}" type="datetimeFigureOut">
              <a:rPr lang="zh-CN" altLang="en-US"/>
              <a:pPr>
                <a:defRPr/>
              </a:pPr>
              <a:t>2025/3/9</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0F8F55A5-3625-4D47-825D-3C297B1BD580}" type="slidenum">
              <a:rPr lang="zh-CN" altLang="en-US"/>
              <a:pPr>
                <a:defRPr/>
              </a:pPr>
              <a:t>‹#›</a:t>
            </a:fld>
            <a:endParaRPr lang="zh-CN" altLang="en-US"/>
          </a:p>
        </p:txBody>
      </p:sp>
    </p:spTree>
    <p:extLst>
      <p:ext uri="{BB962C8B-B14F-4D97-AF65-F5344CB8AC3E}">
        <p14:creationId xmlns:p14="http://schemas.microsoft.com/office/powerpoint/2010/main" val="3678016982"/>
      </p:ext>
    </p:extLst>
  </p:cSld>
  <p:clrMapOvr>
    <a:masterClrMapping/>
  </p:clrMapOvr>
</p:sldLayout>
</file>

<file path=ppt/slideLayouts/slideLayout508.xml><?xml version="1.0" encoding="utf-8"?>
<p:sldLayout xmlns:a="http://schemas.openxmlformats.org/drawingml/2006/main" xmlns:r="http://schemas.openxmlformats.org/officeDocument/2006/relationships" xmlns:p="http://schemas.openxmlformats.org/presentationml/2006/main" preserve="1" userDrawn="1">
  <p:cSld name="8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602231347"/>
      </p:ext>
    </p:extLst>
  </p:cSld>
  <p:clrMapOvr>
    <a:masterClrMapping/>
  </p:clrMapOvr>
</p:sldLayout>
</file>

<file path=ppt/slideLayouts/slideLayout509.xml><?xml version="1.0" encoding="utf-8"?>
<p:sldLayout xmlns:a="http://schemas.openxmlformats.org/drawingml/2006/main" xmlns:r="http://schemas.openxmlformats.org/officeDocument/2006/relationships" xmlns:p="http://schemas.openxmlformats.org/presentationml/2006/main" userDrawn="1">
  <p:cSld name="21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0774ED04-9A4D-4F58-89B4-8A0565C5482E}" type="datetimeFigureOut">
              <a:rPr lang="zh-CN" altLang="en-US"/>
              <a:pPr>
                <a:defRPr/>
              </a:pPr>
              <a:t>2025/3/9</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B0D1C31C-F7F5-4C6A-AAAE-B87954A02004}" type="slidenum">
              <a:rPr lang="zh-CN" altLang="en-US"/>
              <a:pPr>
                <a:defRPr/>
              </a:pPr>
              <a:t>‹#›</a:t>
            </a:fld>
            <a:endParaRPr lang="zh-CN" altLang="en-US"/>
          </a:p>
        </p:txBody>
      </p:sp>
    </p:spTree>
    <p:extLst>
      <p:ext uri="{BB962C8B-B14F-4D97-AF65-F5344CB8AC3E}">
        <p14:creationId xmlns:p14="http://schemas.microsoft.com/office/powerpoint/2010/main" val="163611209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2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smtClean="0">
                <a:cs typeface="Arial" panose="020B0604020202020204" pitchFamily="34" charset="0"/>
              </a:rPr>
              <a:pPr defTabSz="913532">
                <a:defRPr/>
              </a:pPr>
              <a:t>2025/3/9</a:t>
            </a:fld>
            <a:endParaRPr lang="zh-CN" altLang="en-US" sz="1865">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cs typeface="Arial" panose="020B0604020202020204" pitchFamily="34" charset="0"/>
              </a:rPr>
              <a:pPr defTabSz="913532">
                <a:defRPr/>
              </a:pPr>
              <a:t>‹#›</a:t>
            </a:fld>
            <a:endParaRPr lang="zh-CN" altLang="en-US" sz="1865">
              <a:cs typeface="Arial" panose="020B0604020202020204" pitchFamily="34" charset="0"/>
            </a:endParaRPr>
          </a:p>
        </p:txBody>
      </p:sp>
    </p:spTree>
    <p:extLst>
      <p:ext uri="{BB962C8B-B14F-4D97-AF65-F5344CB8AC3E}">
        <p14:creationId xmlns:p14="http://schemas.microsoft.com/office/powerpoint/2010/main" val="4037486361"/>
      </p:ext>
    </p:extLst>
  </p:cSld>
  <p:clrMapOvr>
    <a:masterClrMapping/>
  </p:clrMapOvr>
</p:sldLayout>
</file>

<file path=ppt/slideLayouts/slideLayout510.xml><?xml version="1.0" encoding="utf-8"?>
<p:sldLayout xmlns:a="http://schemas.openxmlformats.org/drawingml/2006/main" xmlns:r="http://schemas.openxmlformats.org/officeDocument/2006/relationships" xmlns:p="http://schemas.openxmlformats.org/presentationml/2006/main" preserve="1" userDrawn="1">
  <p:cSld name="8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555072367"/>
      </p:ext>
    </p:extLst>
  </p:cSld>
  <p:clrMapOvr>
    <a:masterClrMapping/>
  </p:clrMapOvr>
</p:sldLayout>
</file>

<file path=ppt/slideLayouts/slideLayout511.xml><?xml version="1.0" encoding="utf-8"?>
<p:sldLayout xmlns:a="http://schemas.openxmlformats.org/drawingml/2006/main" xmlns:r="http://schemas.openxmlformats.org/officeDocument/2006/relationships" xmlns:p="http://schemas.openxmlformats.org/presentationml/2006/main" userDrawn="1">
  <p:cSld name="21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BB37FBE6-EE01-4622-8875-2B5DE15A8039}" type="datetimeFigureOut">
              <a:rPr lang="zh-CN" altLang="en-US"/>
              <a:pPr>
                <a:defRPr/>
              </a:pPr>
              <a:t>2025/3/9</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9BAE2A17-A3A5-4E41-8788-DE56708CDC9A}" type="slidenum">
              <a:rPr lang="zh-CN" altLang="en-US"/>
              <a:pPr>
                <a:defRPr/>
              </a:pPr>
              <a:t>‹#›</a:t>
            </a:fld>
            <a:endParaRPr lang="zh-CN" altLang="en-US"/>
          </a:p>
        </p:txBody>
      </p:sp>
    </p:spTree>
    <p:extLst>
      <p:ext uri="{BB962C8B-B14F-4D97-AF65-F5344CB8AC3E}">
        <p14:creationId xmlns:p14="http://schemas.microsoft.com/office/powerpoint/2010/main" val="1904378925"/>
      </p:ext>
    </p:extLst>
  </p:cSld>
  <p:clrMapOvr>
    <a:masterClrMapping/>
  </p:clrMapOvr>
</p:sldLayout>
</file>

<file path=ppt/slideLayouts/slideLayout512.xml><?xml version="1.0" encoding="utf-8"?>
<p:sldLayout xmlns:a="http://schemas.openxmlformats.org/drawingml/2006/main" xmlns:r="http://schemas.openxmlformats.org/officeDocument/2006/relationships" xmlns:p="http://schemas.openxmlformats.org/presentationml/2006/main" preserve="1" userDrawn="1">
  <p:cSld name="8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373182581"/>
      </p:ext>
    </p:extLst>
  </p:cSld>
  <p:clrMapOvr>
    <a:masterClrMapping/>
  </p:clrMapOvr>
</p:sldLayout>
</file>

<file path=ppt/slideLayouts/slideLayout513.xml><?xml version="1.0" encoding="utf-8"?>
<p:sldLayout xmlns:a="http://schemas.openxmlformats.org/drawingml/2006/main" xmlns:r="http://schemas.openxmlformats.org/officeDocument/2006/relationships" xmlns:p="http://schemas.openxmlformats.org/presentationml/2006/main" userDrawn="1">
  <p:cSld name="21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1E799BA9-C7FD-4E54-8B5F-43A743A1BC4C}" type="datetimeFigureOut">
              <a:rPr lang="zh-CN" altLang="en-US"/>
              <a:pPr>
                <a:defRPr/>
              </a:pPr>
              <a:t>2025/3/9</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FC6EBAE5-6302-4B97-B4E9-AE8ECA6DDFB3}" type="slidenum">
              <a:rPr lang="zh-CN" altLang="en-US"/>
              <a:pPr>
                <a:defRPr/>
              </a:pPr>
              <a:t>‹#›</a:t>
            </a:fld>
            <a:endParaRPr lang="zh-CN" altLang="en-US"/>
          </a:p>
        </p:txBody>
      </p:sp>
    </p:spTree>
    <p:extLst>
      <p:ext uri="{BB962C8B-B14F-4D97-AF65-F5344CB8AC3E}">
        <p14:creationId xmlns:p14="http://schemas.microsoft.com/office/powerpoint/2010/main" val="1457631561"/>
      </p:ext>
    </p:extLst>
  </p:cSld>
  <p:clrMapOvr>
    <a:masterClrMapping/>
  </p:clrMapOvr>
</p:sldLayout>
</file>

<file path=ppt/slideLayouts/slideLayout514.xml><?xml version="1.0" encoding="utf-8"?>
<p:sldLayout xmlns:a="http://schemas.openxmlformats.org/drawingml/2006/main" xmlns:r="http://schemas.openxmlformats.org/officeDocument/2006/relationships" xmlns:p="http://schemas.openxmlformats.org/presentationml/2006/main" preserve="1" userDrawn="1">
  <p:cSld name="8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713607339"/>
      </p:ext>
    </p:extLst>
  </p:cSld>
  <p:clrMapOvr>
    <a:masterClrMapping/>
  </p:clrMapOvr>
</p:sldLayout>
</file>

<file path=ppt/slideLayouts/slideLayout515.xml><?xml version="1.0" encoding="utf-8"?>
<p:sldLayout xmlns:a="http://schemas.openxmlformats.org/drawingml/2006/main" xmlns:r="http://schemas.openxmlformats.org/officeDocument/2006/relationships" xmlns:p="http://schemas.openxmlformats.org/presentationml/2006/main" userDrawn="1">
  <p:cSld name="21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644EC6E1-C519-4DBB-81AA-AE32E6245E22}" type="datetimeFigureOut">
              <a:rPr lang="zh-CN" altLang="en-US">
                <a:solidFill>
                  <a:srgbClr val="5F5F5F"/>
                </a:solidFill>
              </a:rPr>
              <a:pPr>
                <a:defRPr/>
              </a:pPr>
              <a:t>2025/3/9</a:t>
            </a:fld>
            <a:endParaRPr lang="zh-CN" altLang="en-US">
              <a:solidFill>
                <a:srgbClr val="5F5F5F"/>
              </a:solidFill>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zh-CN" altLang="en-US">
              <a:solidFill>
                <a:srgbClr val="5F5F5F"/>
              </a:solidFill>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50CE6E8A-E724-4305-BC68-4C5C9379D97B}" type="slidenum">
              <a:rPr lang="zh-CN" altLang="en-US">
                <a:solidFill>
                  <a:srgbClr val="5F5F5F"/>
                </a:solidFill>
              </a:rPr>
              <a:pPr>
                <a:defRPr/>
              </a:pPr>
              <a:t>‹#›</a:t>
            </a:fld>
            <a:endParaRPr lang="zh-CN" altLang="en-US">
              <a:solidFill>
                <a:srgbClr val="5F5F5F"/>
              </a:solidFill>
            </a:endParaRPr>
          </a:p>
        </p:txBody>
      </p:sp>
    </p:spTree>
    <p:extLst>
      <p:ext uri="{BB962C8B-B14F-4D97-AF65-F5344CB8AC3E}">
        <p14:creationId xmlns:p14="http://schemas.microsoft.com/office/powerpoint/2010/main" val="3839568538"/>
      </p:ext>
    </p:extLst>
  </p:cSld>
  <p:clrMapOvr>
    <a:masterClrMapping/>
  </p:clrMapOvr>
</p:sldLayout>
</file>

<file path=ppt/slideLayouts/slideLayout516.xml><?xml version="1.0" encoding="utf-8"?>
<p:sldLayout xmlns:a="http://schemas.openxmlformats.org/drawingml/2006/main" xmlns:r="http://schemas.openxmlformats.org/officeDocument/2006/relationships" xmlns:p="http://schemas.openxmlformats.org/presentationml/2006/main" userDrawn="1">
  <p:cSld name="21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mn-cs"/>
              </a:defRPr>
            </a:lvl1pPr>
          </a:lstStyle>
          <a:p>
            <a:pPr>
              <a:defRPr/>
            </a:pPr>
            <a:fld id="{7C80CA46-1D22-462F-922F-367BD8090FC2}" type="datetimeFigureOut">
              <a:rPr lang="zh-CN" altLang="en-US"/>
              <a:pPr>
                <a:defRPr/>
              </a:pPr>
              <a:t>2025/3/9</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mn-cs"/>
              </a:defRPr>
            </a:lvl1pPr>
          </a:lstStyle>
          <a:p>
            <a:pPr>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mn-cs"/>
              </a:defRPr>
            </a:lvl1pPr>
          </a:lstStyle>
          <a:p>
            <a:pPr>
              <a:defRPr/>
            </a:pPr>
            <a:fld id="{9220B2E4-E6C1-4709-8A7F-068D425CE2F3}" type="slidenum">
              <a:rPr lang="zh-CN" altLang="en-US"/>
              <a:pPr>
                <a:defRPr/>
              </a:pPr>
              <a:t>‹#›</a:t>
            </a:fld>
            <a:endParaRPr lang="zh-CN" altLang="en-US"/>
          </a:p>
        </p:txBody>
      </p:sp>
    </p:spTree>
    <p:extLst>
      <p:ext uri="{BB962C8B-B14F-4D97-AF65-F5344CB8AC3E}">
        <p14:creationId xmlns:p14="http://schemas.microsoft.com/office/powerpoint/2010/main" val="3844186577"/>
      </p:ext>
    </p:extLst>
  </p:cSld>
  <p:clrMapOvr>
    <a:masterClrMapping/>
  </p:clrMapOvr>
</p:sldLayout>
</file>

<file path=ppt/slideLayouts/slideLayout517.xml><?xml version="1.0" encoding="utf-8"?>
<p:sldLayout xmlns:a="http://schemas.openxmlformats.org/drawingml/2006/main" xmlns:r="http://schemas.openxmlformats.org/officeDocument/2006/relationships" xmlns:p="http://schemas.openxmlformats.org/presentationml/2006/main" preserve="1" userDrawn="1">
  <p:cSld name="16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1"/>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29937250"/>
      </p:ext>
    </p:extLst>
  </p:cSld>
  <p:clrMapOvr>
    <a:masterClrMapping/>
  </p:clrMapOvr>
</p:sldLayout>
</file>

<file path=ppt/slideLayouts/slideLayout518.xml><?xml version="1.0" encoding="utf-8"?>
<p:sldLayout xmlns:a="http://schemas.openxmlformats.org/drawingml/2006/main" xmlns:r="http://schemas.openxmlformats.org/officeDocument/2006/relationships" xmlns:p="http://schemas.openxmlformats.org/presentationml/2006/main" preserve="1" userDrawn="1">
  <p:cSld name="30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1"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6268971"/>
      </p:ext>
    </p:extLst>
  </p:cSld>
  <p:clrMapOvr>
    <a:masterClrMapping/>
  </p:clrMapOvr>
</p:sldLayout>
</file>

<file path=ppt/slideLayouts/slideLayout519.xml><?xml version="1.0" encoding="utf-8"?>
<p:sldLayout xmlns:a="http://schemas.openxmlformats.org/drawingml/2006/main" xmlns:r="http://schemas.openxmlformats.org/officeDocument/2006/relationships" xmlns:p="http://schemas.openxmlformats.org/presentationml/2006/main" preserve="1" userDrawn="1">
  <p:cSld name="16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4698083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858751950"/>
      </p:ext>
    </p:extLst>
  </p:cSld>
  <p:clrMapOvr>
    <a:masterClrMapping/>
  </p:clrMapOvr>
  <p:timing>
    <p:tnLst>
      <p:par>
        <p:cTn id="1" dur="indefinite" restart="never" nodeType="tmRoot"/>
      </p:par>
    </p:tnLst>
  </p:timing>
</p:sldLayout>
</file>

<file path=ppt/slideLayouts/slideLayout520.xml><?xml version="1.0" encoding="utf-8"?>
<p:sldLayout xmlns:a="http://schemas.openxmlformats.org/drawingml/2006/main" xmlns:r="http://schemas.openxmlformats.org/officeDocument/2006/relationships" xmlns:p="http://schemas.openxmlformats.org/presentationml/2006/main" userDrawn="1">
  <p:cSld name="21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F3454FFD-B089-4CE3-A8DA-EF486325D05D}" type="datetimeFigureOut">
              <a:rPr lang="zh-CN" altLang="en-US"/>
              <a:pPr>
                <a:defRPr/>
              </a:pPr>
              <a:t>2025/3/9</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D04EE65B-E6C4-4E6E-9F1A-3BD6FA8AB0CE}" type="slidenum">
              <a:rPr lang="zh-CN" altLang="en-US"/>
              <a:pPr>
                <a:defRPr/>
              </a:pPr>
              <a:t>‹#›</a:t>
            </a:fld>
            <a:endParaRPr lang="zh-CN" altLang="en-US"/>
          </a:p>
        </p:txBody>
      </p:sp>
    </p:spTree>
    <p:extLst>
      <p:ext uri="{BB962C8B-B14F-4D97-AF65-F5344CB8AC3E}">
        <p14:creationId xmlns:p14="http://schemas.microsoft.com/office/powerpoint/2010/main" val="4006126452"/>
      </p:ext>
    </p:extLst>
  </p:cSld>
  <p:clrMapOvr>
    <a:masterClrMapping/>
  </p:clrMapOvr>
</p:sldLayout>
</file>

<file path=ppt/slideLayouts/slideLayout521.xml><?xml version="1.0" encoding="utf-8"?>
<p:sldLayout xmlns:a="http://schemas.openxmlformats.org/drawingml/2006/main" xmlns:r="http://schemas.openxmlformats.org/officeDocument/2006/relationships" xmlns:p="http://schemas.openxmlformats.org/presentationml/2006/main" userDrawn="1">
  <p:cSld name="22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2CB60C95-F0FB-4A4C-97A2-4B7D26577555}" type="datetimeFigureOut">
              <a:rPr lang="zh-CN" altLang="en-US"/>
              <a:pPr>
                <a:defRPr/>
              </a:pPr>
              <a:t>2025/3/9</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B456159D-9635-46A2-BFDC-CF1E90E64D52}" type="slidenum">
              <a:rPr lang="zh-CN" altLang="en-US"/>
              <a:pPr>
                <a:defRPr/>
              </a:pPr>
              <a:t>‹#›</a:t>
            </a:fld>
            <a:endParaRPr lang="zh-CN" altLang="en-US"/>
          </a:p>
        </p:txBody>
      </p:sp>
    </p:spTree>
    <p:extLst>
      <p:ext uri="{BB962C8B-B14F-4D97-AF65-F5344CB8AC3E}">
        <p14:creationId xmlns:p14="http://schemas.microsoft.com/office/powerpoint/2010/main" val="3262219116"/>
      </p:ext>
    </p:extLst>
  </p:cSld>
  <p:clrMapOvr>
    <a:masterClrMapping/>
  </p:clrMapOvr>
</p:sldLayout>
</file>

<file path=ppt/slideLayouts/slideLayout522.xml><?xml version="1.0" encoding="utf-8"?>
<p:sldLayout xmlns:a="http://schemas.openxmlformats.org/drawingml/2006/main" xmlns:r="http://schemas.openxmlformats.org/officeDocument/2006/relationships" xmlns:p="http://schemas.openxmlformats.org/presentationml/2006/main" userDrawn="1">
  <p:cSld name="3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001833083"/>
      </p:ext>
    </p:extLst>
  </p:cSld>
  <p:clrMapOvr>
    <a:masterClrMapping/>
  </p:clrMapOvr>
  <p:transition spd="slow" advClick="0" advTm="0">
    <p:random/>
  </p:transition>
</p:sldLayout>
</file>

<file path=ppt/slideLayouts/slideLayout523.xml><?xml version="1.0" encoding="utf-8"?>
<p:sldLayout xmlns:a="http://schemas.openxmlformats.org/drawingml/2006/main" xmlns:r="http://schemas.openxmlformats.org/officeDocument/2006/relationships" xmlns:p="http://schemas.openxmlformats.org/presentationml/2006/main" userDrawn="1">
  <p:cSld name="22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87805AC1-D4A9-4F68-86E2-6E97848130C7}" type="datetimeFigureOut">
              <a:rPr lang="zh-CN" altLang="en-US"/>
              <a:pPr>
                <a:defRPr/>
              </a:pPr>
              <a:t>2025/3/9</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355443B7-D7C5-44C2-9C7C-5E40BAA06C09}" type="slidenum">
              <a:rPr lang="zh-CN" altLang="en-US"/>
              <a:pPr>
                <a:defRPr/>
              </a:pPr>
              <a:t>‹#›</a:t>
            </a:fld>
            <a:endParaRPr lang="zh-CN" altLang="en-US"/>
          </a:p>
        </p:txBody>
      </p:sp>
    </p:spTree>
    <p:extLst>
      <p:ext uri="{BB962C8B-B14F-4D97-AF65-F5344CB8AC3E}">
        <p14:creationId xmlns:p14="http://schemas.microsoft.com/office/powerpoint/2010/main" val="3432807041"/>
      </p:ext>
    </p:extLst>
  </p:cSld>
  <p:clrMapOvr>
    <a:masterClrMapping/>
  </p:clrMapOvr>
</p:sldLayout>
</file>

<file path=ppt/slideLayouts/slideLayout524.xml><?xml version="1.0" encoding="utf-8"?>
<p:sldLayout xmlns:a="http://schemas.openxmlformats.org/drawingml/2006/main" xmlns:r="http://schemas.openxmlformats.org/officeDocument/2006/relationships" xmlns:p="http://schemas.openxmlformats.org/presentationml/2006/main" userDrawn="1">
  <p:cSld name="1_内容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307393874"/>
      </p:ext>
    </p:extLst>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sldLayout>
</file>

<file path=ppt/slideLayouts/slideLayout525.xml><?xml version="1.0" encoding="utf-8"?>
<p:sldLayout xmlns:a="http://schemas.openxmlformats.org/drawingml/2006/main" xmlns:r="http://schemas.openxmlformats.org/officeDocument/2006/relationships" xmlns:p="http://schemas.openxmlformats.org/presentationml/2006/main" userDrawn="1">
  <p:cSld name="22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09600" y="6245225"/>
            <a:ext cx="2844800" cy="476250"/>
          </a:xfrm>
          <a:prstGeom prst="rect">
            <a:avLst/>
          </a:prstGeom>
        </p:spPr>
        <p:txBody>
          <a:bodyPr/>
          <a:lstStyle>
            <a:lvl1pPr>
              <a:defRPr>
                <a:solidFill>
                  <a:prstClr val="black">
                    <a:tint val="75000"/>
                  </a:prstClr>
                </a:solidFill>
              </a:defRPr>
            </a:lvl1pPr>
          </a:lstStyle>
          <a:p>
            <a:pPr>
              <a:defRPr/>
            </a:pPr>
            <a:fld id="{88F34C8F-72E3-4972-B8B1-DEDD989F7B1D}" type="datetimeFigureOut">
              <a:rPr lang="zh-CN" altLang="en-US"/>
              <a:pPr>
                <a:defRPr/>
              </a:pPr>
              <a:t>2025/3/9</a:t>
            </a:fld>
            <a:endParaRPr lang="zh-CN" altLang="en-US"/>
          </a:p>
        </p:txBody>
      </p:sp>
      <p:sp>
        <p:nvSpPr>
          <p:cNvPr id="3" name="页脚占位符 3"/>
          <p:cNvSpPr>
            <a:spLocks noGrp="1"/>
          </p:cNvSpPr>
          <p:nvPr>
            <p:ph type="ftr" sz="quarter" idx="11"/>
          </p:nvPr>
        </p:nvSpPr>
        <p:spPr>
          <a:xfrm>
            <a:off x="4165600" y="6245225"/>
            <a:ext cx="3860800" cy="476250"/>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4"/>
          <p:cNvSpPr>
            <a:spLocks noGrp="1"/>
          </p:cNvSpPr>
          <p:nvPr>
            <p:ph type="sldNum" sz="quarter" idx="12"/>
          </p:nvPr>
        </p:nvSpPr>
        <p:spPr>
          <a:xfrm>
            <a:off x="8737600" y="6245225"/>
            <a:ext cx="2844800" cy="476250"/>
          </a:xfrm>
          <a:prstGeom prst="rect">
            <a:avLst/>
          </a:prstGeom>
        </p:spPr>
        <p:txBody>
          <a:bodyPr/>
          <a:lstStyle>
            <a:lvl1pPr>
              <a:defRPr>
                <a:solidFill>
                  <a:prstClr val="black">
                    <a:tint val="75000"/>
                  </a:prstClr>
                </a:solidFill>
              </a:defRPr>
            </a:lvl1pPr>
          </a:lstStyle>
          <a:p>
            <a:pPr>
              <a:defRPr/>
            </a:pPr>
            <a:fld id="{70469CD0-C520-4E49-85BC-EE4F185405EA}" type="slidenum">
              <a:rPr lang="zh-CN" altLang="en-US"/>
              <a:pPr>
                <a:defRPr/>
              </a:pPr>
              <a:t>‹#›</a:t>
            </a:fld>
            <a:endParaRPr lang="zh-CN" altLang="en-US"/>
          </a:p>
        </p:txBody>
      </p:sp>
    </p:spTree>
    <p:extLst>
      <p:ext uri="{BB962C8B-B14F-4D97-AF65-F5344CB8AC3E}">
        <p14:creationId xmlns:p14="http://schemas.microsoft.com/office/powerpoint/2010/main" val="384557473"/>
      </p:ext>
    </p:extLst>
  </p:cSld>
  <p:clrMapOvr>
    <a:masterClrMapping/>
  </p:clrMapOvr>
</p:sldLayout>
</file>

<file path=ppt/slideLayouts/slideLayout526.xml><?xml version="1.0" encoding="utf-8"?>
<p:sldLayout xmlns:a="http://schemas.openxmlformats.org/drawingml/2006/main" xmlns:r="http://schemas.openxmlformats.org/officeDocument/2006/relationships" xmlns:p="http://schemas.openxmlformats.org/presentationml/2006/main" userDrawn="1">
  <p:cSld name="32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42272403"/>
      </p:ext>
    </p:extLst>
  </p:cSld>
  <p:clrMapOvr>
    <a:masterClrMapping/>
  </p:clrMapOvr>
  <p:transition spd="slow" advTm="3000"/>
</p:sldLayout>
</file>

<file path=ppt/slideLayouts/slideLayout527.xml><?xml version="1.0" encoding="utf-8"?>
<p:sldLayout xmlns:a="http://schemas.openxmlformats.org/drawingml/2006/main" xmlns:r="http://schemas.openxmlformats.org/officeDocument/2006/relationships" xmlns:p="http://schemas.openxmlformats.org/presentationml/2006/main" userDrawn="1">
  <p:cSld name="33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26343671"/>
      </p:ext>
    </p:extLst>
  </p:cSld>
  <p:clrMapOvr>
    <a:masterClrMapping/>
  </p:clrMapOvr>
  <p:transition spd="slow" advTm="3000"/>
</p:sldLayout>
</file>

<file path=ppt/slideLayouts/slideLayout528.xml><?xml version="1.0" encoding="utf-8"?>
<p:sldLayout xmlns:a="http://schemas.openxmlformats.org/drawingml/2006/main" xmlns:r="http://schemas.openxmlformats.org/officeDocument/2006/relationships" xmlns:p="http://schemas.openxmlformats.org/presentationml/2006/main" userDrawn="1">
  <p:cSld name="34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19839650"/>
      </p:ext>
    </p:extLst>
  </p:cSld>
  <p:clrMapOvr>
    <a:masterClrMapping/>
  </p:clrMapOvr>
  <p:transition spd="slow" advTm="3000"/>
</p:sldLayout>
</file>

<file path=ppt/slideLayouts/slideLayout529.xml><?xml version="1.0" encoding="utf-8"?>
<p:sldLayout xmlns:a="http://schemas.openxmlformats.org/drawingml/2006/main" xmlns:r="http://schemas.openxmlformats.org/officeDocument/2006/relationships" xmlns:p="http://schemas.openxmlformats.org/presentationml/2006/main" userDrawn="1">
  <p:cSld name="35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8409072"/>
      </p:ext>
    </p:extLst>
  </p:cSld>
  <p:clrMapOvr>
    <a:masterClrMapping/>
  </p:clrMapOvr>
  <p:transition spd="slow" advTm="3000"/>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2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smtClean="0">
                <a:cs typeface="Arial" panose="020B0604020202020204" pitchFamily="34" charset="0"/>
              </a:rPr>
              <a:pPr defTabSz="913532">
                <a:defRPr/>
              </a:pPr>
              <a:t>2025/3/9</a:t>
            </a:fld>
            <a:endParaRPr lang="zh-CN" altLang="en-US" sz="1865">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cs typeface="Arial" panose="020B0604020202020204" pitchFamily="34" charset="0"/>
              </a:rPr>
              <a:pPr defTabSz="913532">
                <a:defRPr/>
              </a:pPr>
              <a:t>‹#›</a:t>
            </a:fld>
            <a:endParaRPr lang="zh-CN" altLang="en-US" sz="1865">
              <a:cs typeface="Arial" panose="020B0604020202020204" pitchFamily="34" charset="0"/>
            </a:endParaRPr>
          </a:p>
        </p:txBody>
      </p:sp>
    </p:spTree>
    <p:extLst>
      <p:ext uri="{BB962C8B-B14F-4D97-AF65-F5344CB8AC3E}">
        <p14:creationId xmlns:p14="http://schemas.microsoft.com/office/powerpoint/2010/main" val="3716479855"/>
      </p:ext>
    </p:extLst>
  </p:cSld>
  <p:clrMapOvr>
    <a:masterClrMapping/>
  </p:clrMapOvr>
</p:sldLayout>
</file>

<file path=ppt/slideLayouts/slideLayout530.xml><?xml version="1.0" encoding="utf-8"?>
<p:sldLayout xmlns:a="http://schemas.openxmlformats.org/drawingml/2006/main" xmlns:r="http://schemas.openxmlformats.org/officeDocument/2006/relationships" xmlns:p="http://schemas.openxmlformats.org/presentationml/2006/main" userDrawn="1">
  <p:cSld name="22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a:defRPr>
                <a:solidFill>
                  <a:prstClr val="black">
                    <a:tint val="75000"/>
                  </a:prstClr>
                </a:solidFill>
              </a:defRPr>
            </a:lvl1pPr>
          </a:lstStyle>
          <a:p>
            <a:pPr>
              <a:defRPr/>
            </a:pPr>
            <a:fld id="{A555B3B3-C94B-4900-8A1F-220359EE6AAD}" type="datetimeFigureOut">
              <a:rPr lang="zh-CN" altLang="en-US"/>
              <a:pPr>
                <a:defRPr/>
              </a:pPr>
              <a:t>2025/3/9</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a:defRPr>
                <a:solidFill>
                  <a:prstClr val="black">
                    <a:tint val="75000"/>
                  </a:prstClr>
                </a:solidFill>
              </a:defRPr>
            </a:lvl1pPr>
          </a:lstStyle>
          <a:p>
            <a:pPr>
              <a:defRPr/>
            </a:pPr>
            <a:fld id="{F72B3403-94C5-4D26-BB59-AC8DAC884A2C}" type="slidenum">
              <a:rPr lang="zh-CN" altLang="en-US"/>
              <a:pPr>
                <a:defRPr/>
              </a:pPr>
              <a:t>‹#›</a:t>
            </a:fld>
            <a:endParaRPr lang="zh-CN" altLang="en-US"/>
          </a:p>
        </p:txBody>
      </p:sp>
    </p:spTree>
    <p:extLst>
      <p:ext uri="{BB962C8B-B14F-4D97-AF65-F5344CB8AC3E}">
        <p14:creationId xmlns:p14="http://schemas.microsoft.com/office/powerpoint/2010/main" val="3689871911"/>
      </p:ext>
    </p:extLst>
  </p:cSld>
  <p:clrMapOvr>
    <a:masterClrMapping/>
  </p:clrMapOvr>
</p:sldLayout>
</file>

<file path=ppt/slideLayouts/slideLayout531.xml><?xml version="1.0" encoding="utf-8"?>
<p:sldLayout xmlns:a="http://schemas.openxmlformats.org/drawingml/2006/main" xmlns:r="http://schemas.openxmlformats.org/officeDocument/2006/relationships" xmlns:p="http://schemas.openxmlformats.org/presentationml/2006/main" userDrawn="1">
  <p:cSld name="36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48214385"/>
      </p:ext>
    </p:extLst>
  </p:cSld>
  <p:clrMapOvr>
    <a:masterClrMapping/>
  </p:clrMapOvr>
  <p:transition spd="slow" advTm="3000"/>
</p:sldLayout>
</file>

<file path=ppt/slideLayouts/slideLayout532.xml><?xml version="1.0" encoding="utf-8"?>
<p:sldLayout xmlns:a="http://schemas.openxmlformats.org/drawingml/2006/main" xmlns:r="http://schemas.openxmlformats.org/officeDocument/2006/relationships" xmlns:p="http://schemas.openxmlformats.org/presentationml/2006/main" userDrawn="1">
  <p:cSld name="37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94695039"/>
      </p:ext>
    </p:extLst>
  </p:cSld>
  <p:clrMapOvr>
    <a:masterClrMapping/>
  </p:clrMapOvr>
  <p:transition spd="slow" advTm="3000"/>
</p:sldLayout>
</file>

<file path=ppt/slideLayouts/slideLayout533.xml><?xml version="1.0" encoding="utf-8"?>
<p:sldLayout xmlns:a="http://schemas.openxmlformats.org/drawingml/2006/main" xmlns:r="http://schemas.openxmlformats.org/officeDocument/2006/relationships" xmlns:p="http://schemas.openxmlformats.org/presentationml/2006/main" userDrawn="1">
  <p:cSld name="38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74396029"/>
      </p:ext>
    </p:extLst>
  </p:cSld>
  <p:clrMapOvr>
    <a:masterClrMapping/>
  </p:clrMapOvr>
  <p:transition spd="slow" advTm="3000"/>
</p:sldLayout>
</file>

<file path=ppt/slideLayouts/slideLayout534.xml><?xml version="1.0" encoding="utf-8"?>
<p:sldLayout xmlns:a="http://schemas.openxmlformats.org/drawingml/2006/main" xmlns:r="http://schemas.openxmlformats.org/officeDocument/2006/relationships" xmlns:p="http://schemas.openxmlformats.org/presentationml/2006/main" userDrawn="1">
  <p:cSld name="22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a:defRPr>
                <a:solidFill>
                  <a:prstClr val="black">
                    <a:tint val="75000"/>
                  </a:prstClr>
                </a:solidFill>
              </a:defRPr>
            </a:lvl1pPr>
          </a:lstStyle>
          <a:p>
            <a:pPr>
              <a:defRPr/>
            </a:pPr>
            <a:fld id="{D3651C4A-636C-43D5-8F45-9B7FA68B1021}" type="datetimeFigureOut">
              <a:rPr lang="zh-CN" altLang="en-US"/>
              <a:pPr>
                <a:defRPr/>
              </a:pPr>
              <a:t>2025/3/9</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a:defRPr>
                <a:solidFill>
                  <a:prstClr val="black">
                    <a:tint val="75000"/>
                  </a:prstClr>
                </a:solidFill>
              </a:defRPr>
            </a:lvl1pPr>
          </a:lstStyle>
          <a:p>
            <a:pPr>
              <a:defRPr/>
            </a:pPr>
            <a:fld id="{0CB755A3-A002-406D-A30A-EA229C631C3C}" type="slidenum">
              <a:rPr lang="zh-CN" altLang="en-US"/>
              <a:pPr>
                <a:defRPr/>
              </a:pPr>
              <a:t>‹#›</a:t>
            </a:fld>
            <a:endParaRPr lang="zh-CN" altLang="en-US"/>
          </a:p>
        </p:txBody>
      </p:sp>
    </p:spTree>
    <p:extLst>
      <p:ext uri="{BB962C8B-B14F-4D97-AF65-F5344CB8AC3E}">
        <p14:creationId xmlns:p14="http://schemas.microsoft.com/office/powerpoint/2010/main" val="3000823554"/>
      </p:ext>
    </p:extLst>
  </p:cSld>
  <p:clrMapOvr>
    <a:masterClrMapping/>
  </p:clrMapOvr>
</p:sldLayout>
</file>

<file path=ppt/slideLayouts/slideLayout535.xml><?xml version="1.0" encoding="utf-8"?>
<p:sldLayout xmlns:a="http://schemas.openxmlformats.org/drawingml/2006/main" xmlns:r="http://schemas.openxmlformats.org/officeDocument/2006/relationships" xmlns:p="http://schemas.openxmlformats.org/presentationml/2006/main" userDrawn="1">
  <p:cSld name="39_标题和内容">
    <p:spTree>
      <p:nvGrpSpPr>
        <p:cNvPr id="1" name=""/>
        <p:cNvGrpSpPr/>
        <p:nvPr/>
      </p:nvGrpSpPr>
      <p:grpSpPr>
        <a:xfrm>
          <a:off x="0" y="0"/>
          <a:ext cx="0" cy="0"/>
          <a:chOff x="0" y="0"/>
          <a:chExt cx="0" cy="0"/>
        </a:xfrm>
      </p:grpSpPr>
      <p:sp>
        <p:nvSpPr>
          <p:cNvPr id="2" name="日期占位符 3">
            <a:extLst>
              <a:ext uri="{FF2B5EF4-FFF2-40B4-BE49-F238E27FC236}"/>
            </a:extLst>
          </p:cNvPr>
          <p:cNvSpPr>
            <a:spLocks noGrp="1"/>
          </p:cNvSpPr>
          <p:nvPr>
            <p:ph type="dt" sz="half" idx="10"/>
          </p:nvPr>
        </p:nvSpPr>
        <p:spPr>
          <a:xfrm>
            <a:off x="10361613" y="6130925"/>
            <a:ext cx="1146175" cy="369888"/>
          </a:xfrm>
          <a:prstGeom prst="rect">
            <a:avLst/>
          </a:prstGeom>
        </p:spPr>
        <p:txBody>
          <a:bodyPr/>
          <a:lstStyle>
            <a:lvl1pPr>
              <a:defRPr>
                <a:solidFill>
                  <a:prstClr val="black">
                    <a:tint val="75000"/>
                  </a:prstClr>
                </a:solidFill>
              </a:defRPr>
            </a:lvl1pPr>
          </a:lstStyle>
          <a:p>
            <a:pPr>
              <a:defRPr/>
            </a:pPr>
            <a:fld id="{422852A1-82BC-420A-A8F1-ADF75FD23FF1}" type="datetimeFigureOut">
              <a:rPr lang="zh-CN" altLang="en-US"/>
              <a:pPr>
                <a:defRPr/>
              </a:pPr>
              <a:t>2025/3/9</a:t>
            </a:fld>
            <a:endParaRPr lang="zh-CN" altLang="en-US"/>
          </a:p>
        </p:txBody>
      </p:sp>
      <p:sp>
        <p:nvSpPr>
          <p:cNvPr id="3" name="页脚占位符 4">
            <a:extLst>
              <a:ext uri="{FF2B5EF4-FFF2-40B4-BE49-F238E27FC236}"/>
            </a:extLst>
          </p:cNvPr>
          <p:cNvSpPr>
            <a:spLocks noGrp="1"/>
          </p:cNvSpPr>
          <p:nvPr>
            <p:ph type="ftr" sz="quarter" idx="11"/>
          </p:nvPr>
        </p:nvSpPr>
        <p:spPr>
          <a:xfrm>
            <a:off x="2589213" y="6135688"/>
            <a:ext cx="7620000"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5">
            <a:extLst>
              <a:ext uri="{FF2B5EF4-FFF2-40B4-BE49-F238E27FC236}"/>
            </a:extLst>
          </p:cNvPr>
          <p:cNvSpPr>
            <a:spLocks noGrp="1"/>
          </p:cNvSpPr>
          <p:nvPr>
            <p:ph type="sldNum" sz="quarter" idx="12"/>
          </p:nvPr>
        </p:nvSpPr>
        <p:spPr>
          <a:xfrm>
            <a:off x="531813" y="787400"/>
            <a:ext cx="779462" cy="365125"/>
          </a:xfrm>
          <a:prstGeom prst="rect">
            <a:avLst/>
          </a:prstGeom>
        </p:spPr>
        <p:txBody>
          <a:bodyPr/>
          <a:lstStyle>
            <a:lvl1pPr>
              <a:defRPr>
                <a:solidFill>
                  <a:srgbClr val="5FCBEF"/>
                </a:solidFill>
              </a:defRPr>
            </a:lvl1pPr>
          </a:lstStyle>
          <a:p>
            <a:pPr>
              <a:defRPr/>
            </a:pPr>
            <a:fld id="{8DEF1F46-8D2F-4052-9F6A-08F3809E54A5}" type="slidenum">
              <a:rPr lang="zh-CN" altLang="en-US"/>
              <a:pPr>
                <a:defRPr/>
              </a:pPr>
              <a:t>‹#›</a:t>
            </a:fld>
            <a:endParaRPr lang="zh-CN" altLang="en-US"/>
          </a:p>
        </p:txBody>
      </p:sp>
    </p:spTree>
    <p:extLst>
      <p:ext uri="{BB962C8B-B14F-4D97-AF65-F5344CB8AC3E}">
        <p14:creationId xmlns:p14="http://schemas.microsoft.com/office/powerpoint/2010/main" val="2829003701"/>
      </p:ext>
    </p:extLst>
  </p:cSld>
  <p:clrMapOvr>
    <a:masterClrMapping/>
  </p:clrMapOvr>
  <p:transition spd="slow" advTm="3000">
    <p:random/>
  </p:transition>
</p:sldLayout>
</file>

<file path=ppt/slideLayouts/slideLayout536.xml><?xml version="1.0" encoding="utf-8"?>
<p:sldLayout xmlns:a="http://schemas.openxmlformats.org/drawingml/2006/main" xmlns:r="http://schemas.openxmlformats.org/officeDocument/2006/relationships" xmlns:p="http://schemas.openxmlformats.org/presentationml/2006/main" userDrawn="1">
  <p:cSld name="10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38053687"/>
      </p:ext>
    </p:extLst>
  </p:cSld>
  <p:clrMapOvr>
    <a:masterClrMapping/>
  </p:clrMapOvr>
</p:sldLayout>
</file>

<file path=ppt/slideLayouts/slideLayout537.xml><?xml version="1.0" encoding="utf-8"?>
<p:sldLayout xmlns:a="http://schemas.openxmlformats.org/drawingml/2006/main" xmlns:r="http://schemas.openxmlformats.org/officeDocument/2006/relationships" xmlns:p="http://schemas.openxmlformats.org/presentationml/2006/main" userDrawn="1">
  <p:cSld name="10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6745332"/>
      </p:ext>
    </p:extLst>
  </p:cSld>
  <p:clrMapOvr>
    <a:masterClrMapping/>
  </p:clrMapOvr>
</p:sldLayout>
</file>

<file path=ppt/slideLayouts/slideLayout538.xml><?xml version="1.0" encoding="utf-8"?>
<p:sldLayout xmlns:a="http://schemas.openxmlformats.org/drawingml/2006/main" xmlns:r="http://schemas.openxmlformats.org/officeDocument/2006/relationships" xmlns:p="http://schemas.openxmlformats.org/presentationml/2006/main" userDrawn="1">
  <p:cSld name="11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8716267"/>
      </p:ext>
    </p:extLst>
  </p:cSld>
  <p:clrMapOvr>
    <a:masterClrMapping/>
  </p:clrMapOvr>
</p:sldLayout>
</file>

<file path=ppt/slideLayouts/slideLayout539.xml><?xml version="1.0" encoding="utf-8"?>
<p:sldLayout xmlns:a="http://schemas.openxmlformats.org/drawingml/2006/main" xmlns:r="http://schemas.openxmlformats.org/officeDocument/2006/relationships" xmlns:p="http://schemas.openxmlformats.org/presentationml/2006/main" userDrawn="1">
  <p:cSld name="11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963755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9475770"/>
      </p:ext>
    </p:extLst>
  </p:cSld>
  <p:clrMapOvr>
    <a:masterClrMapping/>
  </p:clrMapOvr>
  <p:timing>
    <p:tnLst>
      <p:par>
        <p:cTn id="1" dur="indefinite" restart="never" nodeType="tmRoot"/>
      </p:par>
    </p:tnLst>
  </p:timing>
</p:sldLayout>
</file>

<file path=ppt/slideLayouts/slideLayout540.xml><?xml version="1.0" encoding="utf-8"?>
<p:sldLayout xmlns:a="http://schemas.openxmlformats.org/drawingml/2006/main" xmlns:r="http://schemas.openxmlformats.org/officeDocument/2006/relationships" xmlns:p="http://schemas.openxmlformats.org/presentationml/2006/main" userDrawn="1">
  <p:cSld name="11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19697632"/>
      </p:ext>
    </p:extLst>
  </p:cSld>
  <p:clrMapOvr>
    <a:masterClrMapping/>
  </p:clrMapOvr>
</p:sldLayout>
</file>

<file path=ppt/slideLayouts/slideLayout541.xml><?xml version="1.0" encoding="utf-8"?>
<p:sldLayout xmlns:a="http://schemas.openxmlformats.org/drawingml/2006/main" xmlns:r="http://schemas.openxmlformats.org/officeDocument/2006/relationships" xmlns:p="http://schemas.openxmlformats.org/presentationml/2006/main" userDrawn="1">
  <p:cSld name="11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149316298"/>
      </p:ext>
    </p:extLst>
  </p:cSld>
  <p:clrMapOvr>
    <a:masterClrMapping/>
  </p:clrMapOvr>
</p:sldLayout>
</file>

<file path=ppt/slideLayouts/slideLayout542.xml><?xml version="1.0" encoding="utf-8"?>
<p:sldLayout xmlns:a="http://schemas.openxmlformats.org/drawingml/2006/main" xmlns:r="http://schemas.openxmlformats.org/officeDocument/2006/relationships" xmlns:p="http://schemas.openxmlformats.org/presentationml/2006/main" userDrawn="1">
  <p:cSld name="11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58765108"/>
      </p:ext>
    </p:extLst>
  </p:cSld>
  <p:clrMapOvr>
    <a:masterClrMapping/>
  </p:clrMapOvr>
</p:sldLayout>
</file>

<file path=ppt/slideLayouts/slideLayout543.xml><?xml version="1.0" encoding="utf-8"?>
<p:sldLayout xmlns:a="http://schemas.openxmlformats.org/drawingml/2006/main" xmlns:r="http://schemas.openxmlformats.org/officeDocument/2006/relationships" xmlns:p="http://schemas.openxmlformats.org/presentationml/2006/main" userDrawn="1">
  <p:cSld name="11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56008905"/>
      </p:ext>
    </p:extLst>
  </p:cSld>
  <p:clrMapOvr>
    <a:masterClrMapping/>
  </p:clrMapOvr>
</p:sldLayout>
</file>

<file path=ppt/slideLayouts/slideLayout544.xml><?xml version="1.0" encoding="utf-8"?>
<p:sldLayout xmlns:a="http://schemas.openxmlformats.org/drawingml/2006/main" xmlns:r="http://schemas.openxmlformats.org/officeDocument/2006/relationships" xmlns:p="http://schemas.openxmlformats.org/presentationml/2006/main" userDrawn="1">
  <p:cSld name="22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a:defRPr>
                <a:solidFill>
                  <a:prstClr val="black">
                    <a:tint val="75000"/>
                  </a:prstClr>
                </a:solidFill>
              </a:defRPr>
            </a:lvl1pPr>
          </a:lstStyle>
          <a:p>
            <a:pPr>
              <a:defRPr/>
            </a:pPr>
            <a:fld id="{9F37422E-C080-45AE-A171-86F1DA5412CB}" type="datetimeFigureOut">
              <a:rPr lang="zh-CN" altLang="en-US"/>
              <a:pPr>
                <a:defRPr/>
              </a:pPr>
              <a:t>2025/3/9</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a:defRPr>
                <a:solidFill>
                  <a:prstClr val="black">
                    <a:tint val="75000"/>
                  </a:prstClr>
                </a:solidFill>
              </a:defRPr>
            </a:lvl1pPr>
          </a:lstStyle>
          <a:p>
            <a:pPr>
              <a:defRPr/>
            </a:pPr>
            <a:fld id="{FC6813B9-9666-40E6-9203-AE5DBA65578F}" type="slidenum">
              <a:rPr lang="zh-CN" altLang="en-US"/>
              <a:pPr>
                <a:defRPr/>
              </a:pPr>
              <a:t>‹#›</a:t>
            </a:fld>
            <a:endParaRPr lang="zh-CN" altLang="en-US"/>
          </a:p>
        </p:txBody>
      </p:sp>
    </p:spTree>
    <p:extLst>
      <p:ext uri="{BB962C8B-B14F-4D97-AF65-F5344CB8AC3E}">
        <p14:creationId xmlns:p14="http://schemas.microsoft.com/office/powerpoint/2010/main" val="1488065217"/>
      </p:ext>
    </p:extLst>
  </p:cSld>
  <p:clrMapOvr>
    <a:masterClrMapping/>
  </p:clrMapOvr>
</p:sldLayout>
</file>

<file path=ppt/slideLayouts/slideLayout545.xml><?xml version="1.0" encoding="utf-8"?>
<p:sldLayout xmlns:a="http://schemas.openxmlformats.org/drawingml/2006/main" xmlns:r="http://schemas.openxmlformats.org/officeDocument/2006/relationships" xmlns:p="http://schemas.openxmlformats.org/presentationml/2006/main" userDrawn="1">
  <p:cSld name="40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83641696"/>
      </p:ext>
    </p:extLst>
  </p:cSld>
  <p:clrMapOvr>
    <a:masterClrMapping/>
  </p:clrMapOvr>
  <p:transition spd="slow" advTm="3000"/>
</p:sldLayout>
</file>

<file path=ppt/slideLayouts/slideLayout546.xml><?xml version="1.0" encoding="utf-8"?>
<p:sldLayout xmlns:a="http://schemas.openxmlformats.org/drawingml/2006/main" xmlns:r="http://schemas.openxmlformats.org/officeDocument/2006/relationships" xmlns:p="http://schemas.openxmlformats.org/presentationml/2006/main" userDrawn="1">
  <p:cSld name="41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13527771"/>
      </p:ext>
    </p:extLst>
  </p:cSld>
  <p:clrMapOvr>
    <a:masterClrMapping/>
  </p:clrMapOvr>
  <p:transition spd="slow" advTm="3000"/>
</p:sldLayout>
</file>

<file path=ppt/slideLayouts/slideLayout547.xml><?xml version="1.0" encoding="utf-8"?>
<p:sldLayout xmlns:a="http://schemas.openxmlformats.org/drawingml/2006/main" xmlns:r="http://schemas.openxmlformats.org/officeDocument/2006/relationships" xmlns:p="http://schemas.openxmlformats.org/presentationml/2006/main" userDrawn="1">
  <p:cSld name="42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88651533"/>
      </p:ext>
    </p:extLst>
  </p:cSld>
  <p:clrMapOvr>
    <a:masterClrMapping/>
  </p:clrMapOvr>
  <p:transition spd="slow" advTm="3000"/>
</p:sldLayout>
</file>

<file path=ppt/slideLayouts/slideLayout548.xml><?xml version="1.0" encoding="utf-8"?>
<p:sldLayout xmlns:a="http://schemas.openxmlformats.org/drawingml/2006/main" xmlns:r="http://schemas.openxmlformats.org/officeDocument/2006/relationships" xmlns:p="http://schemas.openxmlformats.org/presentationml/2006/main" userDrawn="1">
  <p:cSld name="43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46335344"/>
      </p:ext>
    </p:extLst>
  </p:cSld>
  <p:clrMapOvr>
    <a:masterClrMapping/>
  </p:clrMapOvr>
  <p:transition spd="slow" advTm="3000"/>
</p:sldLayout>
</file>

<file path=ppt/slideLayouts/slideLayout549.xml><?xml version="1.0" encoding="utf-8"?>
<p:sldLayout xmlns:a="http://schemas.openxmlformats.org/drawingml/2006/main" xmlns:r="http://schemas.openxmlformats.org/officeDocument/2006/relationships" xmlns:p="http://schemas.openxmlformats.org/presentationml/2006/main" userDrawn="1">
  <p:cSld name="22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a:defRPr>
                <a:solidFill>
                  <a:prstClr val="black">
                    <a:tint val="75000"/>
                  </a:prstClr>
                </a:solidFill>
              </a:defRPr>
            </a:lvl1pPr>
          </a:lstStyle>
          <a:p>
            <a:pPr>
              <a:defRPr/>
            </a:pPr>
            <a:fld id="{A555B3B3-C94B-4900-8A1F-220359EE6AAD}" type="datetimeFigureOut">
              <a:rPr lang="zh-CN" altLang="en-US"/>
              <a:pPr>
                <a:defRPr/>
              </a:pPr>
              <a:t>2025/3/9</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a:defRPr>
                <a:solidFill>
                  <a:prstClr val="black">
                    <a:tint val="75000"/>
                  </a:prstClr>
                </a:solidFill>
              </a:defRPr>
            </a:lvl1pPr>
          </a:lstStyle>
          <a:p>
            <a:pPr>
              <a:defRPr/>
            </a:pPr>
            <a:fld id="{F72B3403-94C5-4D26-BB59-AC8DAC884A2C}" type="slidenum">
              <a:rPr lang="zh-CN" altLang="en-US"/>
              <a:pPr>
                <a:defRPr/>
              </a:pPr>
              <a:t>‹#›</a:t>
            </a:fld>
            <a:endParaRPr lang="zh-CN" altLang="en-US"/>
          </a:p>
        </p:txBody>
      </p:sp>
    </p:spTree>
    <p:extLst>
      <p:ext uri="{BB962C8B-B14F-4D97-AF65-F5344CB8AC3E}">
        <p14:creationId xmlns:p14="http://schemas.microsoft.com/office/powerpoint/2010/main" val="402190579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2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smtClean="0">
                <a:cs typeface="Arial" panose="020B0604020202020204" pitchFamily="34" charset="0"/>
              </a:rPr>
              <a:pPr defTabSz="913532">
                <a:defRPr/>
              </a:pPr>
              <a:t>2025/3/9</a:t>
            </a:fld>
            <a:endParaRPr lang="zh-CN" altLang="en-US" sz="1865">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cs typeface="Arial" panose="020B0604020202020204" pitchFamily="34" charset="0"/>
              </a:rPr>
              <a:pPr defTabSz="913532">
                <a:defRPr/>
              </a:pPr>
              <a:t>‹#›</a:t>
            </a:fld>
            <a:endParaRPr lang="zh-CN" altLang="en-US" sz="1865">
              <a:cs typeface="Arial" panose="020B0604020202020204" pitchFamily="34" charset="0"/>
            </a:endParaRPr>
          </a:p>
        </p:txBody>
      </p:sp>
    </p:spTree>
    <p:extLst>
      <p:ext uri="{BB962C8B-B14F-4D97-AF65-F5344CB8AC3E}">
        <p14:creationId xmlns:p14="http://schemas.microsoft.com/office/powerpoint/2010/main" val="2637306487"/>
      </p:ext>
    </p:extLst>
  </p:cSld>
  <p:clrMapOvr>
    <a:masterClrMapping/>
  </p:clrMapOvr>
</p:sldLayout>
</file>

<file path=ppt/slideLayouts/slideLayout550.xml><?xml version="1.0" encoding="utf-8"?>
<p:sldLayout xmlns:a="http://schemas.openxmlformats.org/drawingml/2006/main" xmlns:r="http://schemas.openxmlformats.org/officeDocument/2006/relationships" xmlns:p="http://schemas.openxmlformats.org/presentationml/2006/main" userDrawn="1">
  <p:cSld name="44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06641806"/>
      </p:ext>
    </p:extLst>
  </p:cSld>
  <p:clrMapOvr>
    <a:masterClrMapping/>
  </p:clrMapOvr>
  <p:transition spd="slow" advTm="3000"/>
</p:sldLayout>
</file>

<file path=ppt/slideLayouts/slideLayout551.xml><?xml version="1.0" encoding="utf-8"?>
<p:sldLayout xmlns:a="http://schemas.openxmlformats.org/drawingml/2006/main" xmlns:r="http://schemas.openxmlformats.org/officeDocument/2006/relationships" xmlns:p="http://schemas.openxmlformats.org/presentationml/2006/main" userDrawn="1">
  <p:cSld name="45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41757469"/>
      </p:ext>
    </p:extLst>
  </p:cSld>
  <p:clrMapOvr>
    <a:masterClrMapping/>
  </p:clrMapOvr>
  <p:transition spd="slow" advTm="3000"/>
</p:sldLayout>
</file>

<file path=ppt/slideLayouts/slideLayout552.xml><?xml version="1.0" encoding="utf-8"?>
<p:sldLayout xmlns:a="http://schemas.openxmlformats.org/drawingml/2006/main" xmlns:r="http://schemas.openxmlformats.org/officeDocument/2006/relationships" xmlns:p="http://schemas.openxmlformats.org/presentationml/2006/main" userDrawn="1">
  <p:cSld name="46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16420979"/>
      </p:ext>
    </p:extLst>
  </p:cSld>
  <p:clrMapOvr>
    <a:masterClrMapping/>
  </p:clrMapOvr>
  <p:transition spd="slow" advTm="3000"/>
</p:sldLayout>
</file>

<file path=ppt/slideLayouts/slideLayout553.xml><?xml version="1.0" encoding="utf-8"?>
<p:sldLayout xmlns:a="http://schemas.openxmlformats.org/drawingml/2006/main" xmlns:r="http://schemas.openxmlformats.org/officeDocument/2006/relationships" xmlns:p="http://schemas.openxmlformats.org/presentationml/2006/main" userDrawn="1">
  <p:cSld name="22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a:defRPr>
                <a:solidFill>
                  <a:prstClr val="black">
                    <a:tint val="75000"/>
                  </a:prstClr>
                </a:solidFill>
              </a:defRPr>
            </a:lvl1pPr>
          </a:lstStyle>
          <a:p>
            <a:pPr>
              <a:defRPr/>
            </a:pPr>
            <a:fld id="{D3651C4A-636C-43D5-8F45-9B7FA68B1021}" type="datetimeFigureOut">
              <a:rPr lang="zh-CN" altLang="en-US"/>
              <a:pPr>
                <a:defRPr/>
              </a:pPr>
              <a:t>2025/3/9</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a:defRPr>
                <a:solidFill>
                  <a:prstClr val="black">
                    <a:tint val="75000"/>
                  </a:prstClr>
                </a:solidFill>
              </a:defRPr>
            </a:lvl1pPr>
          </a:lstStyle>
          <a:p>
            <a:pPr>
              <a:defRPr/>
            </a:pPr>
            <a:fld id="{0CB755A3-A002-406D-A30A-EA229C631C3C}" type="slidenum">
              <a:rPr lang="zh-CN" altLang="en-US"/>
              <a:pPr>
                <a:defRPr/>
              </a:pPr>
              <a:t>‹#›</a:t>
            </a:fld>
            <a:endParaRPr lang="zh-CN" altLang="en-US"/>
          </a:p>
        </p:txBody>
      </p:sp>
    </p:spTree>
    <p:extLst>
      <p:ext uri="{BB962C8B-B14F-4D97-AF65-F5344CB8AC3E}">
        <p14:creationId xmlns:p14="http://schemas.microsoft.com/office/powerpoint/2010/main" val="2045522876"/>
      </p:ext>
    </p:extLst>
  </p:cSld>
  <p:clrMapOvr>
    <a:masterClrMapping/>
  </p:clrMapOvr>
</p:sldLayout>
</file>

<file path=ppt/slideLayouts/slideLayout554.xml><?xml version="1.0" encoding="utf-8"?>
<p:sldLayout xmlns:a="http://schemas.openxmlformats.org/drawingml/2006/main" xmlns:r="http://schemas.openxmlformats.org/officeDocument/2006/relationships" xmlns:p="http://schemas.openxmlformats.org/presentationml/2006/main" userDrawn="1">
  <p:cSld name="47_标题和内容">
    <p:spTree>
      <p:nvGrpSpPr>
        <p:cNvPr id="1" name=""/>
        <p:cNvGrpSpPr/>
        <p:nvPr/>
      </p:nvGrpSpPr>
      <p:grpSpPr>
        <a:xfrm>
          <a:off x="0" y="0"/>
          <a:ext cx="0" cy="0"/>
          <a:chOff x="0" y="0"/>
          <a:chExt cx="0" cy="0"/>
        </a:xfrm>
      </p:grpSpPr>
      <p:sp>
        <p:nvSpPr>
          <p:cNvPr id="2" name="日期占位符 3">
            <a:extLst>
              <a:ext uri="{FF2B5EF4-FFF2-40B4-BE49-F238E27FC236}"/>
            </a:extLst>
          </p:cNvPr>
          <p:cNvSpPr>
            <a:spLocks noGrp="1"/>
          </p:cNvSpPr>
          <p:nvPr>
            <p:ph type="dt" sz="half" idx="10"/>
          </p:nvPr>
        </p:nvSpPr>
        <p:spPr>
          <a:xfrm>
            <a:off x="10361613" y="6130925"/>
            <a:ext cx="1146175" cy="369888"/>
          </a:xfrm>
          <a:prstGeom prst="rect">
            <a:avLst/>
          </a:prstGeom>
        </p:spPr>
        <p:txBody>
          <a:bodyPr/>
          <a:lstStyle>
            <a:lvl1pPr>
              <a:defRPr>
                <a:solidFill>
                  <a:prstClr val="black">
                    <a:tint val="75000"/>
                  </a:prstClr>
                </a:solidFill>
              </a:defRPr>
            </a:lvl1pPr>
          </a:lstStyle>
          <a:p>
            <a:pPr>
              <a:defRPr/>
            </a:pPr>
            <a:fld id="{422852A1-82BC-420A-A8F1-ADF75FD23FF1}" type="datetimeFigureOut">
              <a:rPr lang="zh-CN" altLang="en-US"/>
              <a:pPr>
                <a:defRPr/>
              </a:pPr>
              <a:t>2025/3/9</a:t>
            </a:fld>
            <a:endParaRPr lang="zh-CN" altLang="en-US"/>
          </a:p>
        </p:txBody>
      </p:sp>
      <p:sp>
        <p:nvSpPr>
          <p:cNvPr id="3" name="页脚占位符 4">
            <a:extLst>
              <a:ext uri="{FF2B5EF4-FFF2-40B4-BE49-F238E27FC236}"/>
            </a:extLst>
          </p:cNvPr>
          <p:cNvSpPr>
            <a:spLocks noGrp="1"/>
          </p:cNvSpPr>
          <p:nvPr>
            <p:ph type="ftr" sz="quarter" idx="11"/>
          </p:nvPr>
        </p:nvSpPr>
        <p:spPr>
          <a:xfrm>
            <a:off x="2589213" y="6135688"/>
            <a:ext cx="7620000"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5">
            <a:extLst>
              <a:ext uri="{FF2B5EF4-FFF2-40B4-BE49-F238E27FC236}"/>
            </a:extLst>
          </p:cNvPr>
          <p:cNvSpPr>
            <a:spLocks noGrp="1"/>
          </p:cNvSpPr>
          <p:nvPr>
            <p:ph type="sldNum" sz="quarter" idx="12"/>
          </p:nvPr>
        </p:nvSpPr>
        <p:spPr>
          <a:xfrm>
            <a:off x="531813" y="787400"/>
            <a:ext cx="779462" cy="365125"/>
          </a:xfrm>
          <a:prstGeom prst="rect">
            <a:avLst/>
          </a:prstGeom>
        </p:spPr>
        <p:txBody>
          <a:bodyPr/>
          <a:lstStyle>
            <a:lvl1pPr>
              <a:defRPr>
                <a:solidFill>
                  <a:srgbClr val="5FCBEF"/>
                </a:solidFill>
              </a:defRPr>
            </a:lvl1pPr>
          </a:lstStyle>
          <a:p>
            <a:pPr>
              <a:defRPr/>
            </a:pPr>
            <a:fld id="{8DEF1F46-8D2F-4052-9F6A-08F3809E54A5}" type="slidenum">
              <a:rPr lang="zh-CN" altLang="en-US"/>
              <a:pPr>
                <a:defRPr/>
              </a:pPr>
              <a:t>‹#›</a:t>
            </a:fld>
            <a:endParaRPr lang="zh-CN" altLang="en-US"/>
          </a:p>
        </p:txBody>
      </p:sp>
    </p:spTree>
    <p:extLst>
      <p:ext uri="{BB962C8B-B14F-4D97-AF65-F5344CB8AC3E}">
        <p14:creationId xmlns:p14="http://schemas.microsoft.com/office/powerpoint/2010/main" val="2979255234"/>
      </p:ext>
    </p:extLst>
  </p:cSld>
  <p:clrMapOvr>
    <a:masterClrMapping/>
  </p:clrMapOvr>
  <p:transition spd="slow" advTm="3000">
    <p:random/>
  </p:transition>
</p:sldLayout>
</file>

<file path=ppt/slideLayouts/slideLayout555.xml><?xml version="1.0" encoding="utf-8"?>
<p:sldLayout xmlns:a="http://schemas.openxmlformats.org/drawingml/2006/main" xmlns:r="http://schemas.openxmlformats.org/officeDocument/2006/relationships" xmlns:p="http://schemas.openxmlformats.org/presentationml/2006/main" userDrawn="1">
  <p:cSld name="11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55384534"/>
      </p:ext>
    </p:extLst>
  </p:cSld>
  <p:clrMapOvr>
    <a:masterClrMapping/>
  </p:clrMapOvr>
</p:sldLayout>
</file>

<file path=ppt/slideLayouts/slideLayout556.xml><?xml version="1.0" encoding="utf-8"?>
<p:sldLayout xmlns:a="http://schemas.openxmlformats.org/drawingml/2006/main" xmlns:r="http://schemas.openxmlformats.org/officeDocument/2006/relationships" xmlns:p="http://schemas.openxmlformats.org/presentationml/2006/main" userDrawn="1">
  <p:cSld name="11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4287264"/>
      </p:ext>
    </p:extLst>
  </p:cSld>
  <p:clrMapOvr>
    <a:masterClrMapping/>
  </p:clrMapOvr>
</p:sldLayout>
</file>

<file path=ppt/slideLayouts/slideLayout557.xml><?xml version="1.0" encoding="utf-8"?>
<p:sldLayout xmlns:a="http://schemas.openxmlformats.org/drawingml/2006/main" xmlns:r="http://schemas.openxmlformats.org/officeDocument/2006/relationships" xmlns:p="http://schemas.openxmlformats.org/presentationml/2006/main" userDrawn="1">
  <p:cSld name="11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525946877"/>
      </p:ext>
    </p:extLst>
  </p:cSld>
  <p:clrMapOvr>
    <a:masterClrMapping/>
  </p:clrMapOvr>
</p:sldLayout>
</file>

<file path=ppt/slideLayouts/slideLayout558.xml><?xml version="1.0" encoding="utf-8"?>
<p:sldLayout xmlns:a="http://schemas.openxmlformats.org/drawingml/2006/main" xmlns:r="http://schemas.openxmlformats.org/officeDocument/2006/relationships" xmlns:p="http://schemas.openxmlformats.org/presentationml/2006/main" userDrawn="1">
  <p:cSld name="11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82711819"/>
      </p:ext>
    </p:extLst>
  </p:cSld>
  <p:clrMapOvr>
    <a:masterClrMapping/>
  </p:clrMapOvr>
</p:sldLayout>
</file>

<file path=ppt/slideLayouts/slideLayout559.xml><?xml version="1.0" encoding="utf-8"?>
<p:sldLayout xmlns:a="http://schemas.openxmlformats.org/drawingml/2006/main" xmlns:r="http://schemas.openxmlformats.org/officeDocument/2006/relationships" xmlns:p="http://schemas.openxmlformats.org/presentationml/2006/main" userDrawn="1">
  <p:cSld name="12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9573536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570725678"/>
      </p:ext>
    </p:extLst>
  </p:cSld>
  <p:clrMapOvr>
    <a:masterClrMapping/>
  </p:clrMapOvr>
  <p:timing>
    <p:tnLst>
      <p:par>
        <p:cTn id="1" dur="indefinite" restart="never" nodeType="tmRoot"/>
      </p:par>
    </p:tnLst>
  </p:timing>
</p:sldLayout>
</file>

<file path=ppt/slideLayouts/slideLayout560.xml><?xml version="1.0" encoding="utf-8"?>
<p:sldLayout xmlns:a="http://schemas.openxmlformats.org/drawingml/2006/main" xmlns:r="http://schemas.openxmlformats.org/officeDocument/2006/relationships" xmlns:p="http://schemas.openxmlformats.org/presentationml/2006/main" userDrawn="1">
  <p:cSld name="12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76106994"/>
      </p:ext>
    </p:extLst>
  </p:cSld>
  <p:clrMapOvr>
    <a:masterClrMapping/>
  </p:clrMapOvr>
</p:sldLayout>
</file>

<file path=ppt/slideLayouts/slideLayout561.xml><?xml version="1.0" encoding="utf-8"?>
<p:sldLayout xmlns:a="http://schemas.openxmlformats.org/drawingml/2006/main" xmlns:r="http://schemas.openxmlformats.org/officeDocument/2006/relationships" xmlns:p="http://schemas.openxmlformats.org/presentationml/2006/main" userDrawn="1">
  <p:cSld name="12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98520457"/>
      </p:ext>
    </p:extLst>
  </p:cSld>
  <p:clrMapOvr>
    <a:masterClrMapping/>
  </p:clrMapOvr>
</p:sldLayout>
</file>

<file path=ppt/slideLayouts/slideLayout562.xml><?xml version="1.0" encoding="utf-8"?>
<p:sldLayout xmlns:a="http://schemas.openxmlformats.org/drawingml/2006/main" xmlns:r="http://schemas.openxmlformats.org/officeDocument/2006/relationships" xmlns:p="http://schemas.openxmlformats.org/presentationml/2006/main" userDrawn="1">
  <p:cSld name="12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98695338"/>
      </p:ext>
    </p:extLst>
  </p:cSld>
  <p:clrMapOvr>
    <a:masterClrMapping/>
  </p:clrMapOvr>
</p:sldLayout>
</file>

<file path=ppt/slideLayouts/slideLayout563.xml><?xml version="1.0" encoding="utf-8"?>
<p:sldLayout xmlns:a="http://schemas.openxmlformats.org/drawingml/2006/main" xmlns:r="http://schemas.openxmlformats.org/officeDocument/2006/relationships" xmlns:p="http://schemas.openxmlformats.org/presentationml/2006/main" userDrawn="1">
  <p:cSld name="22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a:defRPr>
                <a:solidFill>
                  <a:prstClr val="black">
                    <a:tint val="75000"/>
                  </a:prstClr>
                </a:solidFill>
              </a:defRPr>
            </a:lvl1pPr>
          </a:lstStyle>
          <a:p>
            <a:pPr>
              <a:defRPr/>
            </a:pPr>
            <a:fld id="{9F37422E-C080-45AE-A171-86F1DA5412CB}" type="datetimeFigureOut">
              <a:rPr lang="zh-CN" altLang="en-US"/>
              <a:pPr>
                <a:defRPr/>
              </a:pPr>
              <a:t>2025/3/9</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a:defRPr>
                <a:solidFill>
                  <a:prstClr val="black">
                    <a:tint val="75000"/>
                  </a:prstClr>
                </a:solidFill>
              </a:defRPr>
            </a:lvl1pPr>
          </a:lstStyle>
          <a:p>
            <a:pPr>
              <a:defRPr/>
            </a:pPr>
            <a:fld id="{FC6813B9-9666-40E6-9203-AE5DBA65578F}" type="slidenum">
              <a:rPr lang="zh-CN" altLang="en-US"/>
              <a:pPr>
                <a:defRPr/>
              </a:pPr>
              <a:t>‹#›</a:t>
            </a:fld>
            <a:endParaRPr lang="zh-CN" altLang="en-US"/>
          </a:p>
        </p:txBody>
      </p:sp>
    </p:spTree>
    <p:extLst>
      <p:ext uri="{BB962C8B-B14F-4D97-AF65-F5344CB8AC3E}">
        <p14:creationId xmlns:p14="http://schemas.microsoft.com/office/powerpoint/2010/main" val="3550686386"/>
      </p:ext>
    </p:extLst>
  </p:cSld>
  <p:clrMapOvr>
    <a:masterClrMapping/>
  </p:clrMapOvr>
</p:sldLayout>
</file>

<file path=ppt/slideLayouts/slideLayout564.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7485" y="273050"/>
            <a:ext cx="10968567" cy="582295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3"/>
          <p:cNvSpPr>
            <a:spLocks noGrp="1"/>
          </p:cNvSpPr>
          <p:nvPr>
            <p:ph type="dt" sz="half" idx="10"/>
          </p:nvPr>
        </p:nvSpPr>
        <p:spPr>
          <a:xfrm>
            <a:off x="7205663" y="6042025"/>
            <a:ext cx="911225" cy="365125"/>
          </a:xfrm>
          <a:prstGeom prst="rect">
            <a:avLst/>
          </a:prstGeom>
        </p:spPr>
        <p:txBody>
          <a:bodyPr/>
          <a:lstStyle>
            <a:lvl1pPr eaLnBrk="0" hangingPunct="0">
              <a:spcBef>
                <a:spcPct val="0"/>
              </a:spcBef>
              <a:defRPr b="1">
                <a:solidFill>
                  <a:prstClr val="black">
                    <a:tint val="75000"/>
                  </a:prstClr>
                </a:solidFill>
                <a:latin typeface="Arial" panose="020B0604020202020204" pitchFamily="34" charset="0"/>
              </a:defRPr>
            </a:lvl1pPr>
          </a:lstStyle>
          <a:p>
            <a:pPr>
              <a:defRPr/>
            </a:pPr>
            <a:endParaRPr lang="en-US"/>
          </a:p>
        </p:txBody>
      </p:sp>
      <p:sp>
        <p:nvSpPr>
          <p:cNvPr id="4" name="Footer Placeholder 4"/>
          <p:cNvSpPr>
            <a:spLocks noGrp="1"/>
          </p:cNvSpPr>
          <p:nvPr>
            <p:ph type="ftr" sz="quarter" idx="11"/>
          </p:nvPr>
        </p:nvSpPr>
        <p:spPr>
          <a:xfrm>
            <a:off x="677863" y="6042025"/>
            <a:ext cx="6297612" cy="365125"/>
          </a:xfrm>
          <a:prstGeom prst="rect">
            <a:avLst/>
          </a:prstGeom>
        </p:spPr>
        <p:txBody>
          <a:bodyPr/>
          <a:lstStyle>
            <a:lvl1pPr eaLnBrk="0" hangingPunct="0">
              <a:spcBef>
                <a:spcPct val="0"/>
              </a:spcBef>
              <a:defRPr b="1">
                <a:solidFill>
                  <a:prstClr val="black">
                    <a:tint val="75000"/>
                  </a:prstClr>
                </a:solidFill>
                <a:latin typeface="Arial" panose="020B0604020202020204" pitchFamily="34" charset="0"/>
              </a:defRPr>
            </a:lvl1pPr>
          </a:lstStyle>
          <a:p>
            <a:pPr>
              <a:defRPr/>
            </a:pPr>
            <a:endParaRPr lang="en-US"/>
          </a:p>
        </p:txBody>
      </p:sp>
      <p:sp>
        <p:nvSpPr>
          <p:cNvPr id="5" name="Slide Number Placeholder 5"/>
          <p:cNvSpPr>
            <a:spLocks noGrp="1"/>
          </p:cNvSpPr>
          <p:nvPr>
            <p:ph type="sldNum" sz="quarter" idx="12"/>
          </p:nvPr>
        </p:nvSpPr>
        <p:spPr>
          <a:xfrm>
            <a:off x="8589963" y="6042025"/>
            <a:ext cx="684212" cy="365125"/>
          </a:xfrm>
          <a:prstGeom prst="rect">
            <a:avLst/>
          </a:prstGeom>
        </p:spPr>
        <p:txBody>
          <a:bodyPr/>
          <a:lstStyle>
            <a:lvl1pPr eaLnBrk="0" hangingPunct="0">
              <a:spcBef>
                <a:spcPct val="0"/>
              </a:spcBef>
              <a:defRPr b="1">
                <a:solidFill>
                  <a:srgbClr val="5FCBEF"/>
                </a:solidFill>
                <a:latin typeface="Arial" panose="020B0604020202020204" pitchFamily="34" charset="0"/>
              </a:defRPr>
            </a:lvl1pPr>
          </a:lstStyle>
          <a:p>
            <a:pPr>
              <a:defRPr/>
            </a:pPr>
            <a:fld id="{11A00E80-0773-4B86-BEB2-875C89E51D11}" type="slidenum">
              <a:rPr lang="en-US" altLang="en-US"/>
              <a:pPr>
                <a:defRPr/>
              </a:pPr>
              <a:t>‹#›</a:t>
            </a:fld>
            <a:endParaRPr lang="en-US" altLang="en-US"/>
          </a:p>
        </p:txBody>
      </p:sp>
    </p:spTree>
    <p:extLst>
      <p:ext uri="{BB962C8B-B14F-4D97-AF65-F5344CB8AC3E}">
        <p14:creationId xmlns:p14="http://schemas.microsoft.com/office/powerpoint/2010/main" val="3681508908"/>
      </p:ext>
    </p:extLst>
  </p:cSld>
  <p:clrMapOvr>
    <a:masterClrMapping/>
  </p:clrMapOvr>
</p:sldLayout>
</file>

<file path=ppt/slideLayouts/slideLayout565.xml><?xml version="1.0" encoding="utf-8"?>
<p:sldLayout xmlns:a="http://schemas.openxmlformats.org/drawingml/2006/main" xmlns:r="http://schemas.openxmlformats.org/officeDocument/2006/relationships" xmlns:p="http://schemas.openxmlformats.org/presentationml/2006/main" userDrawn="1">
  <p:cSld name="22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eaLnBrk="0" hangingPunct="0">
              <a:spcBef>
                <a:spcPct val="0"/>
              </a:spcBef>
              <a:defRPr b="1">
                <a:solidFill>
                  <a:prstClr val="black">
                    <a:tint val="75000"/>
                  </a:prstClr>
                </a:solidFill>
                <a:latin typeface="Arial" panose="020B0604020202020204" pitchFamily="34" charset="0"/>
              </a:defRPr>
            </a:lvl1pPr>
          </a:lstStyle>
          <a:p>
            <a:pPr>
              <a:defRPr/>
            </a:pPr>
            <a:fld id="{1E24BA01-BC1B-4B94-A8AD-45563E9DE245}" type="datetimeFigureOut">
              <a:rPr lang="zh-CN" altLang="en-US"/>
              <a:pPr>
                <a:defRPr/>
              </a:pPr>
              <a:t>2025/3/9</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eaLnBrk="0" hangingPunct="0">
              <a:spcBef>
                <a:spcPct val="0"/>
              </a:spcBef>
              <a:defRPr b="1">
                <a:solidFill>
                  <a:prstClr val="black">
                    <a:tint val="75000"/>
                  </a:prstClr>
                </a:solidFill>
                <a:latin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eaLnBrk="0" hangingPunct="0">
              <a:spcBef>
                <a:spcPct val="0"/>
              </a:spcBef>
              <a:defRPr b="1">
                <a:solidFill>
                  <a:prstClr val="black">
                    <a:tint val="75000"/>
                  </a:prstClr>
                </a:solidFill>
                <a:latin typeface="Arial" panose="020B0604020202020204" pitchFamily="34" charset="0"/>
              </a:defRPr>
            </a:lvl1pPr>
          </a:lstStyle>
          <a:p>
            <a:pPr>
              <a:defRPr/>
            </a:pPr>
            <a:fld id="{A2D763E4-8A87-4742-9074-96AA7BC6990E}" type="slidenum">
              <a:rPr lang="zh-CN" altLang="en-US"/>
              <a:pPr>
                <a:defRPr/>
              </a:pPr>
              <a:t>‹#›</a:t>
            </a:fld>
            <a:endParaRPr lang="zh-CN" altLang="en-US"/>
          </a:p>
        </p:txBody>
      </p:sp>
    </p:spTree>
    <p:extLst>
      <p:ext uri="{BB962C8B-B14F-4D97-AF65-F5344CB8AC3E}">
        <p14:creationId xmlns:p14="http://schemas.microsoft.com/office/powerpoint/2010/main" val="1737290460"/>
      </p:ext>
    </p:extLst>
  </p:cSld>
  <p:clrMapOvr>
    <a:masterClrMapping/>
  </p:clrMapOvr>
</p:sldLayout>
</file>

<file path=ppt/slideLayouts/slideLayout566.xml><?xml version="1.0" encoding="utf-8"?>
<p:sldLayout xmlns:a="http://schemas.openxmlformats.org/drawingml/2006/main" xmlns:r="http://schemas.openxmlformats.org/officeDocument/2006/relationships" xmlns:p="http://schemas.openxmlformats.org/presentationml/2006/main" userDrawn="1">
  <p:cSld name="23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eaLnBrk="0" hangingPunct="0">
              <a:spcBef>
                <a:spcPct val="0"/>
              </a:spcBef>
              <a:defRPr b="1">
                <a:solidFill>
                  <a:prstClr val="black">
                    <a:tint val="75000"/>
                  </a:prstClr>
                </a:solidFill>
                <a:latin typeface="Arial" panose="020B0604020202020204" pitchFamily="34" charset="0"/>
              </a:defRPr>
            </a:lvl1pPr>
          </a:lstStyle>
          <a:p>
            <a:pPr>
              <a:defRPr/>
            </a:pPr>
            <a:fld id="{C411BDAE-6536-4789-8EE9-318E2A0DA2AB}" type="datetimeFigureOut">
              <a:rPr lang="zh-CN" altLang="en-US"/>
              <a:pPr>
                <a:defRPr/>
              </a:pPr>
              <a:t>2025/3/9</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eaLnBrk="0" hangingPunct="0">
              <a:spcBef>
                <a:spcPct val="0"/>
              </a:spcBef>
              <a:defRPr b="1">
                <a:solidFill>
                  <a:prstClr val="black">
                    <a:tint val="75000"/>
                  </a:prstClr>
                </a:solidFill>
                <a:latin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eaLnBrk="0" hangingPunct="0">
              <a:spcBef>
                <a:spcPct val="0"/>
              </a:spcBef>
              <a:defRPr b="1">
                <a:solidFill>
                  <a:prstClr val="black">
                    <a:tint val="75000"/>
                  </a:prstClr>
                </a:solidFill>
                <a:latin typeface="Arial" panose="020B0604020202020204" pitchFamily="34" charset="0"/>
              </a:defRPr>
            </a:lvl1pPr>
          </a:lstStyle>
          <a:p>
            <a:pPr>
              <a:defRPr/>
            </a:pPr>
            <a:fld id="{495BC1A8-988B-4D3D-86C0-1017939A8EDB}" type="slidenum">
              <a:rPr lang="zh-CN" altLang="en-US"/>
              <a:pPr>
                <a:defRPr/>
              </a:pPr>
              <a:t>‹#›</a:t>
            </a:fld>
            <a:endParaRPr lang="zh-CN" altLang="en-US"/>
          </a:p>
        </p:txBody>
      </p:sp>
    </p:spTree>
    <p:extLst>
      <p:ext uri="{BB962C8B-B14F-4D97-AF65-F5344CB8AC3E}">
        <p14:creationId xmlns:p14="http://schemas.microsoft.com/office/powerpoint/2010/main" val="1936148664"/>
      </p:ext>
    </p:extLst>
  </p:cSld>
  <p:clrMapOvr>
    <a:masterClrMapping/>
  </p:clrMapOvr>
</p:sldLayout>
</file>

<file path=ppt/slideLayouts/slideLayout567.xml><?xml version="1.0" encoding="utf-8"?>
<p:sldLayout xmlns:a="http://schemas.openxmlformats.org/drawingml/2006/main" xmlns:r="http://schemas.openxmlformats.org/officeDocument/2006/relationships" xmlns:p="http://schemas.openxmlformats.org/presentationml/2006/main" preserve="1" userDrawn="1">
  <p:cSld name="17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13666640"/>
      </p:ext>
    </p:extLst>
  </p:cSld>
  <p:clrMapOvr>
    <a:masterClrMapping/>
  </p:clrMapOvr>
</p:sldLayout>
</file>

<file path=ppt/slideLayouts/slideLayout568.xml><?xml version="1.0" encoding="utf-8"?>
<p:sldLayout xmlns:a="http://schemas.openxmlformats.org/drawingml/2006/main" xmlns:r="http://schemas.openxmlformats.org/officeDocument/2006/relationships" xmlns:p="http://schemas.openxmlformats.org/presentationml/2006/main" preserve="1" userDrawn="1">
  <p:cSld name="48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27237805"/>
      </p:ext>
    </p:extLst>
  </p:cSld>
  <p:clrMapOvr>
    <a:masterClrMapping/>
  </p:clrMapOvr>
</p:sldLayout>
</file>

<file path=ppt/slideLayouts/slideLayout569.xml><?xml version="1.0" encoding="utf-8"?>
<p:sldLayout xmlns:a="http://schemas.openxmlformats.org/drawingml/2006/main" xmlns:r="http://schemas.openxmlformats.org/officeDocument/2006/relationships" xmlns:p="http://schemas.openxmlformats.org/presentationml/2006/main" preserve="1" userDrawn="1">
  <p:cSld name="17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6412222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24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2"/>
            <a:ext cx="2743200" cy="365125"/>
          </a:xfrm>
          <a:prstGeom prst="rect">
            <a:avLst/>
          </a:prstGeom>
        </p:spPr>
        <p:txBody>
          <a:bodyPr/>
          <a:lstStyle/>
          <a:p>
            <a:pPr defTabSz="913532"/>
            <a:fld id="{32BF82D2-7A68-459D-A996-9BDDA2518FA4}" type="datetimeFigureOut">
              <a:rPr lang="zh-CN" altLang="en-US" sz="1865" smtClean="0">
                <a:solidFill>
                  <a:prstClr val="black">
                    <a:tint val="75000"/>
                  </a:prstClr>
                </a:solidFill>
                <a:cs typeface="Arial" panose="020B0604020202020204" pitchFamily="34" charset="0"/>
              </a:rPr>
              <a:pPr defTabSz="913532"/>
              <a:t>2025/3/9</a:t>
            </a:fld>
            <a:endParaRPr lang="zh-CN" altLang="en-US" sz="1865">
              <a:solidFill>
                <a:prstClr val="black">
                  <a:tint val="75000"/>
                </a:prstClr>
              </a:solidFill>
              <a:cs typeface="Arial" panose="020B0604020202020204" pitchFamily="34" charset="0"/>
            </a:endParaRPr>
          </a:p>
        </p:txBody>
      </p:sp>
      <p:sp>
        <p:nvSpPr>
          <p:cNvPr id="4" name="页脚占位符 3"/>
          <p:cNvSpPr>
            <a:spLocks noGrp="1"/>
          </p:cNvSpPr>
          <p:nvPr>
            <p:ph type="ftr" sz="quarter" idx="11"/>
          </p:nvPr>
        </p:nvSpPr>
        <p:spPr>
          <a:xfrm>
            <a:off x="4038600" y="6356352"/>
            <a:ext cx="4114800" cy="365125"/>
          </a:xfrm>
          <a:prstGeom prst="rect">
            <a:avLst/>
          </a:prstGeom>
        </p:spPr>
        <p:txBody>
          <a:bodyPr/>
          <a:lstStyle/>
          <a:p>
            <a:pPr defTabSz="913532"/>
            <a:endParaRPr lang="zh-CN" altLang="en-US" sz="1865">
              <a:solidFill>
                <a:prstClr val="black">
                  <a:tint val="75000"/>
                </a:prstClr>
              </a:solidFill>
              <a:cs typeface="Arial" panose="020B0604020202020204" pitchFamily="34" charset="0"/>
            </a:endParaRPr>
          </a:p>
        </p:txBody>
      </p:sp>
      <p:sp>
        <p:nvSpPr>
          <p:cNvPr id="5" name="灯片编号占位符 4"/>
          <p:cNvSpPr>
            <a:spLocks noGrp="1"/>
          </p:cNvSpPr>
          <p:nvPr>
            <p:ph type="sldNum" sz="quarter" idx="12"/>
          </p:nvPr>
        </p:nvSpPr>
        <p:spPr>
          <a:xfrm>
            <a:off x="8610600" y="6356352"/>
            <a:ext cx="2743200" cy="365125"/>
          </a:xfrm>
          <a:prstGeom prst="rect">
            <a:avLst/>
          </a:prstGeom>
        </p:spPr>
        <p:txBody>
          <a:bodyPr/>
          <a:lstStyle/>
          <a:p>
            <a:pPr defTabSz="913532"/>
            <a:fld id="{3E01EE5D-26FB-46D5-A381-ECFB35BF1D34}" type="slidenum">
              <a:rPr lang="zh-CN" altLang="en-US" sz="1865" smtClean="0">
                <a:solidFill>
                  <a:prstClr val="black">
                    <a:tint val="75000"/>
                  </a:prstClr>
                </a:solidFill>
                <a:cs typeface="Arial" panose="020B0604020202020204" pitchFamily="34" charset="0"/>
              </a:rPr>
              <a:pPr defTabSz="913532"/>
              <a:t>‹#›</a:t>
            </a:fld>
            <a:endParaRPr lang="zh-CN" altLang="en-US" sz="1865">
              <a:solidFill>
                <a:prstClr val="black">
                  <a:tint val="75000"/>
                </a:prstClr>
              </a:solidFill>
              <a:cs typeface="Arial" panose="020B0604020202020204" pitchFamily="34" charset="0"/>
            </a:endParaRPr>
          </a:p>
        </p:txBody>
      </p:sp>
    </p:spTree>
    <p:extLst>
      <p:ext uri="{BB962C8B-B14F-4D97-AF65-F5344CB8AC3E}">
        <p14:creationId xmlns:p14="http://schemas.microsoft.com/office/powerpoint/2010/main" val="4062831752"/>
      </p:ext>
    </p:extLst>
  </p:cSld>
  <p:clrMapOvr>
    <a:masterClrMapping/>
  </p:clrMapOvr>
  <p:timing>
    <p:tnLst>
      <p:par>
        <p:cTn id="1" dur="indefinite" restart="never" nodeType="tmRoot"/>
      </p:par>
    </p:tnLst>
  </p:timing>
</p:sldLayout>
</file>

<file path=ppt/slideLayouts/slideLayout57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853935220"/>
      </p:ext>
    </p:extLst>
  </p:cSld>
  <p:clrMapOvr>
    <a:masterClrMapping/>
  </p:clrMapOvr>
  <p:timing>
    <p:tnLst>
      <p:par>
        <p:cTn id="1" dur="indefinite" restart="never" nodeType="tmRoot"/>
      </p:par>
    </p:tnLst>
  </p:timing>
</p:sldLayout>
</file>

<file path=ppt/slideLayouts/slideLayout57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78877886"/>
      </p:ext>
    </p:extLst>
  </p:cSld>
  <p:clrMapOvr>
    <a:masterClrMapping/>
  </p:clrMapOvr>
  <p:timing>
    <p:tnLst>
      <p:par>
        <p:cTn id="1" dur="indefinite" restart="never" nodeType="tmRoot"/>
      </p:par>
    </p:tnLst>
  </p:timing>
</p:sldLayout>
</file>

<file path=ppt/slideLayouts/slideLayout572.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366068364"/>
      </p:ext>
    </p:extLst>
  </p:cSld>
  <p:clrMapOvr>
    <a:masterClrMapping/>
  </p:clrMapOvr>
  <p:timing>
    <p:tnLst>
      <p:par>
        <p:cTn id="1" dur="indefinite" restart="never" nodeType="tmRoot"/>
      </p:par>
    </p:tnLst>
  </p:timing>
</p:sldLayout>
</file>

<file path=ppt/slideLayouts/slideLayout57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2993669"/>
      </p:ext>
    </p:extLst>
  </p:cSld>
  <p:clrMapOvr>
    <a:masterClrMapping/>
  </p:clrMapOvr>
  <p:timing>
    <p:tnLst>
      <p:par>
        <p:cTn id="1" dur="indefinite" restart="never" nodeType="tmRoot"/>
      </p:par>
    </p:tnLst>
  </p:timing>
</p:sldLayout>
</file>

<file path=ppt/slideLayouts/slideLayout57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566148622"/>
      </p:ext>
    </p:extLst>
  </p:cSld>
  <p:clrMapOvr>
    <a:masterClrMapping/>
  </p:clrMapOvr>
  <p:timing>
    <p:tnLst>
      <p:par>
        <p:cTn id="1" dur="indefinite" restart="never" nodeType="tmRoot"/>
      </p:par>
    </p:tnLst>
  </p:timing>
</p:sldLayout>
</file>

<file path=ppt/slideLayouts/slideLayout57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42600990"/>
      </p:ext>
    </p:extLst>
  </p:cSld>
  <p:clrMapOvr>
    <a:masterClrMapping/>
  </p:clrMapOvr>
  <p:timing>
    <p:tnLst>
      <p:par>
        <p:cTn id="1" dur="indefinite" restart="never" nodeType="tmRoot"/>
      </p:par>
    </p:tnLst>
  </p:timing>
</p:sldLayout>
</file>

<file path=ppt/slideLayouts/slideLayout576.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01381897"/>
      </p:ext>
    </p:extLst>
  </p:cSld>
  <p:clrMapOvr>
    <a:masterClrMapping/>
  </p:clrMapOvr>
  <p:timing>
    <p:tnLst>
      <p:par>
        <p:cTn id="1" dur="indefinite" restart="never" nodeType="tmRoot"/>
      </p:par>
    </p:tnLst>
  </p:timing>
</p:sldLayout>
</file>

<file path=ppt/slideLayouts/slideLayout577.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5609834"/>
      </p:ext>
    </p:extLst>
  </p:cSld>
  <p:clrMapOvr>
    <a:masterClrMapping/>
  </p:clrMapOvr>
  <p:timing>
    <p:tnLst>
      <p:par>
        <p:cTn id="1" dur="indefinite" restart="never" nodeType="tmRoot"/>
      </p:par>
    </p:tnLst>
  </p:timing>
</p:sldLayout>
</file>

<file path=ppt/slideLayouts/slideLayout5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86495830"/>
      </p:ext>
    </p:extLst>
  </p:cSld>
  <p:clrMapOvr>
    <a:masterClrMapping/>
  </p:clrMapOvr>
  <p:timing>
    <p:tnLst>
      <p:par>
        <p:cTn id="1" dur="indefinite" restart="never" nodeType="tmRoot"/>
      </p:par>
    </p:tnLst>
  </p:timing>
</p:sldLayout>
</file>

<file path=ppt/slideLayouts/slideLayout579.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845040013"/>
      </p:ext>
    </p:extLst>
  </p:cSld>
  <p:clrMapOvr>
    <a:masterClrMapping/>
  </p:clrMapOvr>
  <p:timing>
    <p:tnLst>
      <p:par>
        <p:cTn id="1" dur="indefinite" restart="never" nodeType="tmRoot"/>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2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a:solidFill>
                  <a:prstClr val="black">
                    <a:tint val="75000"/>
                  </a:prstClr>
                </a:solidFill>
                <a:cs typeface="+mn-cs"/>
              </a:defRPr>
            </a:lvl1pPr>
          </a:lstStyle>
          <a:p>
            <a:pPr defTabSz="913532">
              <a:defRPr/>
            </a:pPr>
            <a:fld id="{0C6303A0-9065-42AF-906A-DE1E800FE257}" type="datetimeFigureOut">
              <a:rPr lang="zh-CN" altLang="en-US" sz="1865" smtClean="0"/>
              <a:pPr defTabSz="913532">
                <a:defRPr/>
              </a:pPr>
              <a:t>2025/3/9</a:t>
            </a:fld>
            <a:endParaRPr lang="zh-CN" altLang="en-US" sz="1865"/>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cs typeface="+mn-cs"/>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cs typeface="+mn-cs"/>
              </a:defRPr>
            </a:lvl1pPr>
          </a:lstStyle>
          <a:p>
            <a:pPr defTabSz="913532">
              <a:defRPr/>
            </a:pPr>
            <a:fld id="{2AD3D7CA-7BD8-4738-B6AB-718737AA462A}"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1995010943"/>
      </p:ext>
    </p:extLst>
  </p:cSld>
  <p:clrMapOvr>
    <a:masterClrMapping/>
  </p:clrMapOvr>
</p:sldLayout>
</file>

<file path=ppt/slideLayouts/slideLayout580.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6944783"/>
      </p:ext>
    </p:extLst>
  </p:cSld>
  <p:clrMapOvr>
    <a:masterClrMapping/>
  </p:clrMapOvr>
  <p:timing>
    <p:tnLst>
      <p:par>
        <p:cTn id="1" dur="indefinite" restart="never" nodeType="tmRoot"/>
      </p:par>
    </p:tnLst>
  </p:timing>
</p:sldLayout>
</file>

<file path=ppt/slideLayouts/slideLayout581.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466779733"/>
      </p:ext>
    </p:extLst>
  </p:cSld>
  <p:clrMapOvr>
    <a:masterClrMapping/>
  </p:clrMapOvr>
  <p:timing>
    <p:tnLst>
      <p:par>
        <p:cTn id="1" dur="indefinite" restart="never" nodeType="tmRoot"/>
      </p:par>
    </p:tnLst>
  </p:timing>
</p:sldLayout>
</file>

<file path=ppt/slideLayouts/slideLayout582.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6243745"/>
      </p:ext>
    </p:extLst>
  </p:cSld>
  <p:clrMapOvr>
    <a:masterClrMapping/>
  </p:clrMapOvr>
  <p:timing>
    <p:tnLst>
      <p:par>
        <p:cTn id="1" dur="indefinite" restart="never" nodeType="tmRoot"/>
      </p:par>
    </p:tnLst>
  </p:timing>
</p:sldLayout>
</file>

<file path=ppt/slideLayouts/slideLayout583.xml><?xml version="1.0" encoding="utf-8"?>
<p:sldLayout xmlns:a="http://schemas.openxmlformats.org/drawingml/2006/main" xmlns:r="http://schemas.openxmlformats.org/officeDocument/2006/relationships" xmlns:p="http://schemas.openxmlformats.org/presentationml/2006/main" userDrawn="1">
  <p:cSld name="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96829171"/>
      </p:ext>
    </p:extLst>
  </p:cSld>
  <p:clrMapOvr>
    <a:masterClrMapping/>
  </p:clrMapOvr>
  <p:timing>
    <p:tnLst>
      <p:par>
        <p:cTn id="1" dur="indefinite" restart="never" nodeType="tmRoot"/>
      </p:par>
    </p:tnLst>
  </p:timing>
</p:sldLayout>
</file>

<file path=ppt/slideLayouts/slideLayout584.xml><?xml version="1.0" encoding="utf-8"?>
<p:sldLayout xmlns:a="http://schemas.openxmlformats.org/drawingml/2006/main" xmlns:r="http://schemas.openxmlformats.org/officeDocument/2006/relationships" xmlns:p="http://schemas.openxmlformats.org/presentationml/2006/main" userDrawn="1">
  <p:cSld name="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52852381"/>
      </p:ext>
    </p:extLst>
  </p:cSld>
  <p:clrMapOvr>
    <a:masterClrMapping/>
  </p:clrMapOvr>
  <p:timing>
    <p:tnLst>
      <p:par>
        <p:cTn id="1" dur="indefinite" restart="never" nodeType="tmRoot"/>
      </p:par>
    </p:tnLst>
  </p:timing>
</p:sldLayout>
</file>

<file path=ppt/slideLayouts/slideLayout585.xml><?xml version="1.0" encoding="utf-8"?>
<p:sldLayout xmlns:a="http://schemas.openxmlformats.org/drawingml/2006/main" xmlns:r="http://schemas.openxmlformats.org/officeDocument/2006/relationships" xmlns:p="http://schemas.openxmlformats.org/presentationml/2006/main" userDrawn="1">
  <p:cSld name="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37727672"/>
      </p:ext>
    </p:extLst>
  </p:cSld>
  <p:clrMapOvr>
    <a:masterClrMapping/>
  </p:clrMapOvr>
  <p:timing>
    <p:tnLst>
      <p:par>
        <p:cTn id="1" dur="indefinite" restart="never" nodeType="tmRoot"/>
      </p:par>
    </p:tnLst>
  </p:timing>
</p:sldLayout>
</file>

<file path=ppt/slideLayouts/slideLayout586.xml><?xml version="1.0" encoding="utf-8"?>
<p:sldLayout xmlns:a="http://schemas.openxmlformats.org/drawingml/2006/main" xmlns:r="http://schemas.openxmlformats.org/officeDocument/2006/relationships" xmlns:p="http://schemas.openxmlformats.org/presentationml/2006/main" userDrawn="1">
  <p:cSld name="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41243702"/>
      </p:ext>
    </p:extLst>
  </p:cSld>
  <p:clrMapOvr>
    <a:masterClrMapping/>
  </p:clrMapOvr>
  <p:timing>
    <p:tnLst>
      <p:par>
        <p:cTn id="1" dur="indefinite" restart="never" nodeType="tmRoot"/>
      </p:par>
    </p:tnLst>
  </p:timing>
</p:sldLayout>
</file>

<file path=ppt/slideLayouts/slideLayout587.xml><?xml version="1.0" encoding="utf-8"?>
<p:sldLayout xmlns:a="http://schemas.openxmlformats.org/drawingml/2006/main" xmlns:r="http://schemas.openxmlformats.org/officeDocument/2006/relationships" xmlns:p="http://schemas.openxmlformats.org/presentationml/2006/main" userDrawn="1">
  <p:cSld name="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72961425"/>
      </p:ext>
    </p:extLst>
  </p:cSld>
  <p:clrMapOvr>
    <a:masterClrMapping/>
  </p:clrMapOvr>
  <p:timing>
    <p:tnLst>
      <p:par>
        <p:cTn id="1" dur="indefinite" restart="never" nodeType="tmRoot"/>
      </p:par>
    </p:tnLst>
  </p:timing>
</p:sldLayout>
</file>

<file path=ppt/slideLayouts/slideLayout588.xml><?xml version="1.0" encoding="utf-8"?>
<p:sldLayout xmlns:a="http://schemas.openxmlformats.org/drawingml/2006/main" xmlns:r="http://schemas.openxmlformats.org/officeDocument/2006/relationships" xmlns:p="http://schemas.openxmlformats.org/presentationml/2006/main" userDrawn="1">
  <p:cSld name="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59399798"/>
      </p:ext>
    </p:extLst>
  </p:cSld>
  <p:clrMapOvr>
    <a:masterClrMapping/>
  </p:clrMapOvr>
  <p:timing>
    <p:tnLst>
      <p:par>
        <p:cTn id="1" dur="indefinite" restart="never" nodeType="tmRoot"/>
      </p:par>
    </p:tnLst>
  </p:timing>
</p:sldLayout>
</file>

<file path=ppt/slideLayouts/slideLayout589.xml><?xml version="1.0" encoding="utf-8"?>
<p:sldLayout xmlns:a="http://schemas.openxmlformats.org/drawingml/2006/main" xmlns:r="http://schemas.openxmlformats.org/officeDocument/2006/relationships" xmlns:p="http://schemas.openxmlformats.org/presentationml/2006/main" userDrawn="1">
  <p:cSld name="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86845541"/>
      </p:ext>
    </p:extLst>
  </p:cSld>
  <p:clrMapOvr>
    <a:masterClrMapping/>
  </p:clrMapOvr>
  <p:timing>
    <p:tnLst>
      <p:par>
        <p:cTn id="1" dur="indefinite" restart="never" nodeType="tmRoot"/>
      </p:par>
    </p:tn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1"/>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60340067"/>
      </p:ext>
    </p:extLst>
  </p:cSld>
  <p:clrMapOvr>
    <a:masterClrMapping/>
  </p:clrMapOvr>
</p:sldLayout>
</file>

<file path=ppt/slideLayouts/slideLayout590.xml><?xml version="1.0" encoding="utf-8"?>
<p:sldLayout xmlns:a="http://schemas.openxmlformats.org/drawingml/2006/main" xmlns:r="http://schemas.openxmlformats.org/officeDocument/2006/relationships" xmlns:p="http://schemas.openxmlformats.org/presentationml/2006/main" userDrawn="1">
  <p:cSld name="1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4256704"/>
      </p:ext>
    </p:extLst>
  </p:cSld>
  <p:clrMapOvr>
    <a:masterClrMapping/>
  </p:clrMapOvr>
  <p:timing>
    <p:tnLst>
      <p:par>
        <p:cTn id="1" dur="indefinite" restart="never" nodeType="tmRoot"/>
      </p:par>
    </p:tnLst>
  </p:timing>
</p:sldLayout>
</file>

<file path=ppt/slideLayouts/slideLayout591.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F81DD83F-F77F-46B4-9CB9-C8117E634F65}" type="datetimeFigureOut">
              <a:rPr lang="en-US" sz="1867" smtClean="0">
                <a:solidFill>
                  <a:prstClr val="black">
                    <a:tint val="75000"/>
                  </a:prstClr>
                </a:solidFill>
              </a:rPr>
              <a:pPr defTabSz="914377"/>
              <a:t>3/9/2025</a:t>
            </a:fld>
            <a:endParaRPr lang="en-US" sz="1867">
              <a:solidFill>
                <a:prstClr val="black">
                  <a:tint val="75000"/>
                </a:prstClr>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en-US" sz="1867">
              <a:solidFill>
                <a:prstClr val="black">
                  <a:tint val="75000"/>
                </a:prstClr>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AA92924A-2F5C-4ED1-9634-C24838A41D73}" type="slidenum">
              <a:rPr lang="en-US" sz="1867" smtClean="0">
                <a:solidFill>
                  <a:prstClr val="black">
                    <a:tint val="75000"/>
                  </a:prstClr>
                </a:solidFill>
              </a:rPr>
              <a:pPr defTabSz="914377"/>
              <a:t>‹#›</a:t>
            </a:fld>
            <a:endParaRPr lang="en-US" sz="1867">
              <a:solidFill>
                <a:prstClr val="black">
                  <a:tint val="75000"/>
                </a:prstClr>
              </a:solidFill>
            </a:endParaRPr>
          </a:p>
        </p:txBody>
      </p:sp>
    </p:spTree>
    <p:extLst>
      <p:ext uri="{BB962C8B-B14F-4D97-AF65-F5344CB8AC3E}">
        <p14:creationId xmlns:p14="http://schemas.microsoft.com/office/powerpoint/2010/main" val="418114236"/>
      </p:ext>
    </p:extLst>
  </p:cSld>
  <p:clrMapOvr>
    <a:masterClrMapping/>
  </p:clrMapOvr>
</p:sldLayout>
</file>

<file path=ppt/slideLayouts/slideLayout592.xml><?xml version="1.0" encoding="utf-8"?>
<p:sldLayout xmlns:a="http://schemas.openxmlformats.org/drawingml/2006/main" xmlns:r="http://schemas.openxmlformats.org/officeDocument/2006/relationships" xmlns:p="http://schemas.openxmlformats.org/presentationml/2006/main" showMasterSp="0"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796906406"/>
      </p:ext>
    </p:extLst>
  </p:cSld>
  <p:clrMapOvr>
    <a:masterClrMapping/>
  </p:clrMapOvr>
  <p:timing>
    <p:tnLst>
      <p:par>
        <p:cTn id="1" dur="indefinite" restart="never" nodeType="tmRoot"/>
      </p:par>
    </p:tnLst>
  </p:timing>
</p:sldLayout>
</file>

<file path=ppt/slideLayouts/slideLayout593.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699987797"/>
      </p:ext>
    </p:extLst>
  </p:cSld>
  <p:clrMapOvr>
    <a:masterClrMapping/>
  </p:clrMapOvr>
  <p:timing>
    <p:tnLst>
      <p:par>
        <p:cTn id="1" dur="indefinite" restart="never" nodeType="tmRoot"/>
      </p:par>
    </p:tnLst>
  </p:timing>
</p:sldLayout>
</file>

<file path=ppt/slideLayouts/slideLayout594.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725524788"/>
      </p:ext>
    </p:extLst>
  </p:cSld>
  <p:clrMapOvr>
    <a:masterClrMapping/>
  </p:clrMapOvr>
  <p:timing>
    <p:tnLst>
      <p:par>
        <p:cTn id="1" dur="indefinite" restart="never" nodeType="tmRoot"/>
      </p:par>
    </p:tnLst>
  </p:timing>
</p:sldLayout>
</file>

<file path=ppt/slideLayouts/slideLayout595.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441037851"/>
      </p:ext>
    </p:extLst>
  </p:cSld>
  <p:clrMapOvr>
    <a:masterClrMapping/>
  </p:clrMapOvr>
  <p:timing>
    <p:tnLst>
      <p:par>
        <p:cTn id="1" dur="indefinite" restart="never" nodeType="tmRoot"/>
      </p:par>
    </p:tnLst>
  </p:timing>
</p:sldLayout>
</file>

<file path=ppt/slideLayouts/slideLayout596.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626904578"/>
      </p:ext>
    </p:extLst>
  </p:cSld>
  <p:clrMapOvr>
    <a:masterClrMapping/>
  </p:clrMapOvr>
  <p:timing>
    <p:tnLst>
      <p:par>
        <p:cTn id="1" dur="indefinite" restart="never" nodeType="tmRoot"/>
      </p:par>
    </p:tnLst>
  </p:timing>
</p:sldLayout>
</file>

<file path=ppt/slideLayouts/slideLayout597.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53118325"/>
      </p:ext>
    </p:extLst>
  </p:cSld>
  <p:clrMapOvr>
    <a:masterClrMapping/>
  </p:clrMapOvr>
  <p:timing>
    <p:tnLst>
      <p:par>
        <p:cTn id="1" dur="indefinite" restart="never" nodeType="tmRoot"/>
      </p:par>
    </p:tnLst>
  </p:timing>
</p:sldLayout>
</file>

<file path=ppt/slideLayouts/slideLayout598.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060489202"/>
      </p:ext>
    </p:extLst>
  </p:cSld>
  <p:clrMapOvr>
    <a:masterClrMapping/>
  </p:clrMapOvr>
  <p:timing>
    <p:tnLst>
      <p:par>
        <p:cTn id="1" dur="indefinite" restart="never" nodeType="tmRoot"/>
      </p:par>
    </p:tnLst>
  </p:timing>
</p:sldLayout>
</file>

<file path=ppt/slideLayouts/slideLayout599.xml><?xml version="1.0" encoding="utf-8"?>
<p:sldLayout xmlns:a="http://schemas.openxmlformats.org/drawingml/2006/main" xmlns:r="http://schemas.openxmlformats.org/officeDocument/2006/relationships" xmlns:p="http://schemas.openxmlformats.org/presentationml/2006/main" userDrawn="1">
  <p:cSld name="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2025/3/9</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38895187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6320689"/>
      </p:ext>
    </p:extLst>
  </p:cSld>
  <p:clrMapOvr>
    <a:masterClrMapping/>
  </p:clrMapOvr>
  <p:timing>
    <p:tnLst>
      <p:par>
        <p:cTn id="1" dur="indefinite" restart="never" nodeType="tmRoot"/>
      </p:par>
    </p:tn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49" y="3"/>
            <a:ext cx="12700001" cy="6878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03793029"/>
      </p:ext>
    </p:extLst>
  </p:cSld>
  <p:clrMapOvr>
    <a:masterClrMapping/>
  </p:clrMapOvr>
</p:sldLayout>
</file>

<file path=ppt/slideLayouts/slideLayout600.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88184889"/>
      </p:ext>
    </p:extLst>
  </p:cSld>
  <p:clrMapOvr>
    <a:masterClrMapping/>
  </p:clrMapOvr>
  <p:timing>
    <p:tnLst>
      <p:par>
        <p:cTn id="1" dur="indefinite" restart="never" nodeType="tmRoot"/>
      </p:par>
    </p:tnLst>
  </p:timing>
</p:sldLayout>
</file>

<file path=ppt/slideLayouts/slideLayout601.xml><?xml version="1.0" encoding="utf-8"?>
<p:sldLayout xmlns:a="http://schemas.openxmlformats.org/drawingml/2006/main" xmlns:r="http://schemas.openxmlformats.org/officeDocument/2006/relationships" xmlns:p="http://schemas.openxmlformats.org/presentationml/2006/main" userDrawn="1">
  <p:cSld name="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2025/3/9</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1477976185"/>
      </p:ext>
    </p:extLst>
  </p:cSld>
  <p:clrMapOvr>
    <a:masterClrMapping/>
  </p:clrMapOvr>
</p:sldLayout>
</file>

<file path=ppt/slideLayouts/slideLayout602.xml><?xml version="1.0" encoding="utf-8"?>
<p:sldLayout xmlns:a="http://schemas.openxmlformats.org/drawingml/2006/main" xmlns:r="http://schemas.openxmlformats.org/officeDocument/2006/relationships" xmlns:p="http://schemas.openxmlformats.org/presentationml/2006/main" preserve="1" userDrawn="1">
  <p:cSld name="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6996347"/>
      </p:ext>
    </p:extLst>
  </p:cSld>
  <p:clrMapOvr>
    <a:masterClrMapping/>
  </p:clrMapOvr>
  <p:timing>
    <p:tnLst>
      <p:par>
        <p:cTn id="1" dur="indefinite" restart="never" nodeType="tmRoot"/>
      </p:par>
    </p:tnLst>
  </p:timing>
</p:sldLayout>
</file>

<file path=ppt/slideLayouts/slideLayout603.xml><?xml version="1.0" encoding="utf-8"?>
<p:sldLayout xmlns:a="http://schemas.openxmlformats.org/drawingml/2006/main" xmlns:r="http://schemas.openxmlformats.org/officeDocument/2006/relationships" xmlns:p="http://schemas.openxmlformats.org/presentationml/2006/main" userDrawn="1">
  <p:cSld name="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2025/3/9</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1869675144"/>
      </p:ext>
    </p:extLst>
  </p:cSld>
  <p:clrMapOvr>
    <a:masterClrMapping/>
  </p:clrMapOvr>
</p:sldLayout>
</file>

<file path=ppt/slideLayouts/slideLayout604.xml><?xml version="1.0" encoding="utf-8"?>
<p:sldLayout xmlns:a="http://schemas.openxmlformats.org/drawingml/2006/main" xmlns:r="http://schemas.openxmlformats.org/officeDocument/2006/relationships" xmlns:p="http://schemas.openxmlformats.org/presentationml/2006/main" preserve="1" userDrawn="1">
  <p:cSld name="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79731397"/>
      </p:ext>
    </p:extLst>
  </p:cSld>
  <p:clrMapOvr>
    <a:masterClrMapping/>
  </p:clrMapOvr>
  <p:timing>
    <p:tnLst>
      <p:par>
        <p:cTn id="1" dur="indefinite" restart="never" nodeType="tmRoot"/>
      </p:par>
    </p:tnLst>
  </p:timing>
</p:sldLayout>
</file>

<file path=ppt/slideLayouts/slideLayout605.xml><?xml version="1.0" encoding="utf-8"?>
<p:sldLayout xmlns:a="http://schemas.openxmlformats.org/drawingml/2006/main" xmlns:r="http://schemas.openxmlformats.org/officeDocument/2006/relationships" xmlns:p="http://schemas.openxmlformats.org/presentationml/2006/main" userDrawn="1">
  <p:cSld name="1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2025/3/9</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107206400"/>
      </p:ext>
    </p:extLst>
  </p:cSld>
  <p:clrMapOvr>
    <a:masterClrMapping/>
  </p:clrMapOvr>
</p:sldLayout>
</file>

<file path=ppt/slideLayouts/slideLayout606.xml><?xml version="1.0" encoding="utf-8"?>
<p:sldLayout xmlns:a="http://schemas.openxmlformats.org/drawingml/2006/main" xmlns:r="http://schemas.openxmlformats.org/officeDocument/2006/relationships" xmlns:p="http://schemas.openxmlformats.org/presentationml/2006/main" preserve="1" userDrawn="1">
  <p:cSld name="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884557161"/>
      </p:ext>
    </p:extLst>
  </p:cSld>
  <p:clrMapOvr>
    <a:masterClrMapping/>
  </p:clrMapOvr>
  <p:timing>
    <p:tnLst>
      <p:par>
        <p:cTn id="1" dur="indefinite" restart="never" nodeType="tmRoot"/>
      </p:par>
    </p:tnLst>
  </p:timing>
</p:sldLayout>
</file>

<file path=ppt/slideLayouts/slideLayout607.xml><?xml version="1.0" encoding="utf-8"?>
<p:sldLayout xmlns:a="http://schemas.openxmlformats.org/drawingml/2006/main" xmlns:r="http://schemas.openxmlformats.org/officeDocument/2006/relationships" xmlns:p="http://schemas.openxmlformats.org/presentationml/2006/main" userDrawn="1">
  <p:cSld name="1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2025/3/9</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1666616501"/>
      </p:ext>
    </p:extLst>
  </p:cSld>
  <p:clrMapOvr>
    <a:masterClrMapping/>
  </p:clrMapOvr>
</p:sldLayout>
</file>

<file path=ppt/slideLayouts/slideLayout608.xml><?xml version="1.0" encoding="utf-8"?>
<p:sldLayout xmlns:a="http://schemas.openxmlformats.org/drawingml/2006/main" xmlns:r="http://schemas.openxmlformats.org/officeDocument/2006/relationships" xmlns:p="http://schemas.openxmlformats.org/presentationml/2006/main" preserve="1" userDrawn="1">
  <p:cSld name="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135872699"/>
      </p:ext>
    </p:extLst>
  </p:cSld>
  <p:clrMapOvr>
    <a:masterClrMapping/>
  </p:clrMapOvr>
  <p:timing>
    <p:tnLst>
      <p:par>
        <p:cTn id="1" dur="indefinite" restart="never" nodeType="tmRoot"/>
      </p:par>
    </p:tnLst>
  </p:timing>
</p:sldLayout>
</file>

<file path=ppt/slideLayouts/slideLayout609.xml><?xml version="1.0" encoding="utf-8"?>
<p:sldLayout xmlns:a="http://schemas.openxmlformats.org/drawingml/2006/main" xmlns:r="http://schemas.openxmlformats.org/officeDocument/2006/relationships" xmlns:p="http://schemas.openxmlformats.org/presentationml/2006/main" showMasterSp="0" preserve="1" userDrawn="1">
  <p:cSld name="12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540942188"/>
      </p:ext>
    </p:extLst>
  </p:cSld>
  <p:clrMapOvr>
    <a:masterClrMapping/>
  </p:clrMapOvr>
  <p:timing>
    <p:tnLst>
      <p:par>
        <p:cTn id="1" dur="indefinite" restart="never" nodeType="tmRoot"/>
      </p:par>
    </p:tn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2"/>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83753340"/>
      </p:ext>
    </p:extLst>
  </p:cSld>
  <p:clrMapOvr>
    <a:masterClrMapping/>
  </p:clrMapOvr>
</p:sldLayout>
</file>

<file path=ppt/slideLayouts/slideLayout610.xml><?xml version="1.0" encoding="utf-8"?>
<p:sldLayout xmlns:a="http://schemas.openxmlformats.org/drawingml/2006/main" xmlns:r="http://schemas.openxmlformats.org/officeDocument/2006/relationships" xmlns:p="http://schemas.openxmlformats.org/presentationml/2006/main" preserve="1" userDrawn="1">
  <p:cSld name="13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956626630"/>
      </p:ext>
    </p:extLst>
  </p:cSld>
  <p:clrMapOvr>
    <a:masterClrMapping/>
  </p:clrMapOvr>
  <p:timing>
    <p:tnLst>
      <p:par>
        <p:cTn id="1" dur="indefinite" restart="never" nodeType="tmRoot"/>
      </p:par>
    </p:tnLst>
  </p:timing>
</p:sldLayout>
</file>

<file path=ppt/slideLayouts/slideLayout611.xml><?xml version="1.0" encoding="utf-8"?>
<p:sldLayout xmlns:a="http://schemas.openxmlformats.org/drawingml/2006/main" xmlns:r="http://schemas.openxmlformats.org/officeDocument/2006/relationships" xmlns:p="http://schemas.openxmlformats.org/presentationml/2006/main" preserve="1" userDrawn="1">
  <p:cSld name="14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445210330"/>
      </p:ext>
    </p:extLst>
  </p:cSld>
  <p:clrMapOvr>
    <a:masterClrMapping/>
  </p:clrMapOvr>
  <p:timing>
    <p:tnLst>
      <p:par>
        <p:cTn id="1" dur="indefinite" restart="never" nodeType="tmRoot"/>
      </p:par>
    </p:tnLst>
  </p:timing>
</p:sldLayout>
</file>

<file path=ppt/slideLayouts/slideLayout612.xml><?xml version="1.0" encoding="utf-8"?>
<p:sldLayout xmlns:a="http://schemas.openxmlformats.org/drawingml/2006/main" xmlns:r="http://schemas.openxmlformats.org/officeDocument/2006/relationships" xmlns:p="http://schemas.openxmlformats.org/presentationml/2006/main" preserve="1" userDrawn="1">
  <p:cSld name="15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3534010874"/>
      </p:ext>
    </p:extLst>
  </p:cSld>
  <p:clrMapOvr>
    <a:masterClrMapping/>
  </p:clrMapOvr>
  <p:timing>
    <p:tnLst>
      <p:par>
        <p:cTn id="1" dur="indefinite" restart="never" nodeType="tmRoot"/>
      </p:par>
    </p:tnLst>
  </p:timing>
</p:sldLayout>
</file>

<file path=ppt/slideLayouts/slideLayout613.xml><?xml version="1.0" encoding="utf-8"?>
<p:sldLayout xmlns:a="http://schemas.openxmlformats.org/drawingml/2006/main" xmlns:r="http://schemas.openxmlformats.org/officeDocument/2006/relationships" xmlns:p="http://schemas.openxmlformats.org/presentationml/2006/main" preserve="1" userDrawn="1">
  <p:cSld name="16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776178743"/>
      </p:ext>
    </p:extLst>
  </p:cSld>
  <p:clrMapOvr>
    <a:masterClrMapping/>
  </p:clrMapOvr>
  <p:timing>
    <p:tnLst>
      <p:par>
        <p:cTn id="1" dur="indefinite" restart="never" nodeType="tmRoot"/>
      </p:par>
    </p:tnLst>
  </p:timing>
</p:sldLayout>
</file>

<file path=ppt/slideLayouts/slideLayout614.xml><?xml version="1.0" encoding="utf-8"?>
<p:sldLayout xmlns:a="http://schemas.openxmlformats.org/drawingml/2006/main" xmlns:r="http://schemas.openxmlformats.org/officeDocument/2006/relationships" xmlns:p="http://schemas.openxmlformats.org/presentationml/2006/main" preserve="1" userDrawn="1">
  <p:cSld name="17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231870447"/>
      </p:ext>
    </p:extLst>
  </p:cSld>
  <p:clrMapOvr>
    <a:masterClrMapping/>
  </p:clrMapOvr>
  <p:timing>
    <p:tnLst>
      <p:par>
        <p:cTn id="1" dur="indefinite" restart="never" nodeType="tmRoot"/>
      </p:par>
    </p:tnLst>
  </p:timing>
</p:sldLayout>
</file>

<file path=ppt/slideLayouts/slideLayout615.xml><?xml version="1.0" encoding="utf-8"?>
<p:sldLayout xmlns:a="http://schemas.openxmlformats.org/drawingml/2006/main" xmlns:r="http://schemas.openxmlformats.org/officeDocument/2006/relationships" xmlns:p="http://schemas.openxmlformats.org/presentationml/2006/main" preserve="1" userDrawn="1">
  <p:cSld name="18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794186173"/>
      </p:ext>
    </p:extLst>
  </p:cSld>
  <p:clrMapOvr>
    <a:masterClrMapping/>
  </p:clrMapOvr>
  <p:timing>
    <p:tnLst>
      <p:par>
        <p:cTn id="1" dur="indefinite" restart="never" nodeType="tmRoot"/>
      </p:par>
    </p:tnLst>
  </p:timing>
</p:sldLayout>
</file>

<file path=ppt/slideLayouts/slideLayout616.xml><?xml version="1.0" encoding="utf-8"?>
<p:sldLayout xmlns:a="http://schemas.openxmlformats.org/drawingml/2006/main" xmlns:r="http://schemas.openxmlformats.org/officeDocument/2006/relationships" xmlns:p="http://schemas.openxmlformats.org/presentationml/2006/main" userDrawn="1">
  <p:cSld name="1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2025/3/9</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3200720680"/>
      </p:ext>
    </p:extLst>
  </p:cSld>
  <p:clrMapOvr>
    <a:masterClrMapping/>
  </p:clrMapOvr>
</p:sldLayout>
</file>

<file path=ppt/slideLayouts/slideLayout617.xml><?xml version="1.0" encoding="utf-8"?>
<p:sldLayout xmlns:a="http://schemas.openxmlformats.org/drawingml/2006/main" xmlns:r="http://schemas.openxmlformats.org/officeDocument/2006/relationships" xmlns:p="http://schemas.openxmlformats.org/presentationml/2006/main" preserve="1" userDrawn="1">
  <p:cSld name="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231723729"/>
      </p:ext>
    </p:extLst>
  </p:cSld>
  <p:clrMapOvr>
    <a:masterClrMapping/>
  </p:clrMapOvr>
  <p:timing>
    <p:tnLst>
      <p:par>
        <p:cTn id="1" dur="indefinite" restart="never" nodeType="tmRoot"/>
      </p:par>
    </p:tnLst>
  </p:timing>
</p:sldLayout>
</file>

<file path=ppt/slideLayouts/slideLayout618.xml><?xml version="1.0" encoding="utf-8"?>
<p:sldLayout xmlns:a="http://schemas.openxmlformats.org/drawingml/2006/main" xmlns:r="http://schemas.openxmlformats.org/officeDocument/2006/relationships" xmlns:p="http://schemas.openxmlformats.org/presentationml/2006/main" userDrawn="1">
  <p:cSld name="2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2025/3/9</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3713524875"/>
      </p:ext>
    </p:extLst>
  </p:cSld>
  <p:clrMapOvr>
    <a:masterClrMapping/>
  </p:clrMapOvr>
</p:sldLayout>
</file>

<file path=ppt/slideLayouts/slideLayout619.xml><?xml version="1.0" encoding="utf-8"?>
<p:sldLayout xmlns:a="http://schemas.openxmlformats.org/drawingml/2006/main" xmlns:r="http://schemas.openxmlformats.org/officeDocument/2006/relationships" xmlns:p="http://schemas.openxmlformats.org/presentationml/2006/main" preserve="1" userDrawn="1">
  <p:cSld name="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448863668"/>
      </p:ext>
    </p:extLst>
  </p:cSld>
  <p:clrMapOvr>
    <a:masterClrMapping/>
  </p:clrMapOvr>
  <p:timing>
    <p:tnLst>
      <p:par>
        <p:cTn id="1" dur="indefinite" restart="never" nodeType="tmRoot"/>
      </p:par>
    </p:tn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2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3532">
              <a:defRPr/>
            </a:pPr>
            <a:fld id="{3ACFC516-0EBD-4852-9DFD-FFC809B16810}" type="datetimeFigureOut">
              <a:rPr lang="zh-CN" altLang="en-US" sz="1865" smtClean="0"/>
              <a:pPr defTabSz="913532">
                <a:defRPr/>
              </a:pPr>
              <a:t>2025/3/9</a:t>
            </a:fld>
            <a:endParaRPr lang="zh-CN" altLang="en-US" sz="1865"/>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3532">
              <a:defRPr/>
            </a:pPr>
            <a:fld id="{855DB59F-0B7A-4009-ADD8-CBB6E0E22669}"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2645777144"/>
      </p:ext>
    </p:extLst>
  </p:cSld>
  <p:clrMapOvr>
    <a:masterClrMapping/>
  </p:clrMapOvr>
</p:sldLayout>
</file>

<file path=ppt/slideLayouts/slideLayout620.xml><?xml version="1.0" encoding="utf-8"?>
<p:sldLayout xmlns:a="http://schemas.openxmlformats.org/drawingml/2006/main" xmlns:r="http://schemas.openxmlformats.org/officeDocument/2006/relationships" xmlns:p="http://schemas.openxmlformats.org/presentationml/2006/main" userDrawn="1">
  <p:cSld name="2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2025/3/9</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4280718237"/>
      </p:ext>
    </p:extLst>
  </p:cSld>
  <p:clrMapOvr>
    <a:masterClrMapping/>
  </p:clrMapOvr>
</p:sldLayout>
</file>

<file path=ppt/slideLayouts/slideLayout621.xml><?xml version="1.0" encoding="utf-8"?>
<p:sldLayout xmlns:a="http://schemas.openxmlformats.org/drawingml/2006/main" xmlns:r="http://schemas.openxmlformats.org/officeDocument/2006/relationships" xmlns:p="http://schemas.openxmlformats.org/presentationml/2006/main" preserve="1" userDrawn="1">
  <p:cSld name="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03124735"/>
      </p:ext>
    </p:extLst>
  </p:cSld>
  <p:clrMapOvr>
    <a:masterClrMapping/>
  </p:clrMapOvr>
  <p:timing>
    <p:tnLst>
      <p:par>
        <p:cTn id="1" dur="indefinite" restart="never" nodeType="tmRoot"/>
      </p:par>
    </p:tnLst>
  </p:timing>
</p:sldLayout>
</file>

<file path=ppt/slideLayouts/slideLayout622.xml><?xml version="1.0" encoding="utf-8"?>
<p:sldLayout xmlns:a="http://schemas.openxmlformats.org/drawingml/2006/main" xmlns:r="http://schemas.openxmlformats.org/officeDocument/2006/relationships" xmlns:p="http://schemas.openxmlformats.org/presentationml/2006/main" userDrawn="1">
  <p:cSld name="2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2025/3/9</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3057949951"/>
      </p:ext>
    </p:extLst>
  </p:cSld>
  <p:clrMapOvr>
    <a:masterClrMapping/>
  </p:clrMapOvr>
</p:sldLayout>
</file>

<file path=ppt/slideLayouts/slideLayout623.xml><?xml version="1.0" encoding="utf-8"?>
<p:sldLayout xmlns:a="http://schemas.openxmlformats.org/drawingml/2006/main" xmlns:r="http://schemas.openxmlformats.org/officeDocument/2006/relationships" xmlns:p="http://schemas.openxmlformats.org/presentationml/2006/main" preserve="1" userDrawn="1">
  <p:cSld name="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695837226"/>
      </p:ext>
    </p:extLst>
  </p:cSld>
  <p:clrMapOvr>
    <a:masterClrMapping/>
  </p:clrMapOvr>
  <p:timing>
    <p:tnLst>
      <p:par>
        <p:cTn id="1" dur="indefinite" restart="never" nodeType="tmRoot"/>
      </p:par>
    </p:tnLst>
  </p:timing>
</p:sldLayout>
</file>

<file path=ppt/slideLayouts/slideLayout624.xml><?xml version="1.0" encoding="utf-8"?>
<p:sldLayout xmlns:a="http://schemas.openxmlformats.org/drawingml/2006/main" xmlns:r="http://schemas.openxmlformats.org/officeDocument/2006/relationships" xmlns:p="http://schemas.openxmlformats.org/presentationml/2006/main" userDrawn="1">
  <p:cSld name="2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2025/3/9</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876199522"/>
      </p:ext>
    </p:extLst>
  </p:cSld>
  <p:clrMapOvr>
    <a:masterClrMapping/>
  </p:clrMapOvr>
</p:sldLayout>
</file>

<file path=ppt/slideLayouts/slideLayout625.xml><?xml version="1.0" encoding="utf-8"?>
<p:sldLayout xmlns:a="http://schemas.openxmlformats.org/drawingml/2006/main" xmlns:r="http://schemas.openxmlformats.org/officeDocument/2006/relationships" xmlns:p="http://schemas.openxmlformats.org/presentationml/2006/main" preserve="1" userDrawn="1">
  <p:cSld name="1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9008432"/>
      </p:ext>
    </p:extLst>
  </p:cSld>
  <p:clrMapOvr>
    <a:masterClrMapping/>
  </p:clrMapOvr>
  <p:timing>
    <p:tnLst>
      <p:par>
        <p:cTn id="1" dur="indefinite" restart="never" nodeType="tmRoot"/>
      </p:par>
    </p:tnLst>
  </p:timing>
</p:sldLayout>
</file>

<file path=ppt/slideLayouts/slideLayout626.xml><?xml version="1.0" encoding="utf-8"?>
<p:sldLayout xmlns:a="http://schemas.openxmlformats.org/drawingml/2006/main" xmlns:r="http://schemas.openxmlformats.org/officeDocument/2006/relationships" xmlns:p="http://schemas.openxmlformats.org/presentationml/2006/main" userDrawn="1">
  <p:cSld name="24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1"/>
            <a:ext cx="2743200" cy="365125"/>
          </a:xfrm>
          <a:prstGeom prst="rect">
            <a:avLst/>
          </a:prstGeom>
        </p:spPr>
        <p:txBody>
          <a:bodyPr/>
          <a:lstStyle/>
          <a:p>
            <a:pPr defTabSz="914377"/>
            <a:fld id="{32BF82D2-7A68-459D-A996-9BDDA2518FA4}" type="datetimeFigureOut">
              <a:rPr lang="zh-CN" altLang="en-US" sz="1867" smtClean="0">
                <a:solidFill>
                  <a:prstClr val="black">
                    <a:tint val="75000"/>
                  </a:prstClr>
                </a:solidFill>
              </a:rPr>
              <a:pPr defTabSz="914377"/>
              <a:t>2025/3/9</a:t>
            </a:fld>
            <a:endParaRPr lang="zh-CN" altLang="en-US" sz="1867">
              <a:solidFill>
                <a:prstClr val="black">
                  <a:tint val="75000"/>
                </a:prstClr>
              </a:solidFill>
            </a:endParaRPr>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pPr defTabSz="914377"/>
            <a:endParaRPr lang="zh-CN" altLang="en-US" sz="1867">
              <a:solidFill>
                <a:prstClr val="black">
                  <a:tint val="75000"/>
                </a:prstClr>
              </a:solidFill>
            </a:endParaRPr>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pPr defTabSz="914377"/>
            <a:fld id="{3E01EE5D-26FB-46D5-A381-ECFB35BF1D34}" type="slidenum">
              <a:rPr lang="zh-CN" altLang="en-US" sz="1867" smtClean="0">
                <a:solidFill>
                  <a:prstClr val="black">
                    <a:tint val="75000"/>
                  </a:prstClr>
                </a:solidFill>
              </a:rPr>
              <a:pPr defTabSz="914377"/>
              <a:t>‹#›</a:t>
            </a:fld>
            <a:endParaRPr lang="zh-CN" altLang="en-US" sz="1867">
              <a:solidFill>
                <a:prstClr val="black">
                  <a:tint val="75000"/>
                </a:prstClr>
              </a:solidFill>
            </a:endParaRPr>
          </a:p>
        </p:txBody>
      </p:sp>
    </p:spTree>
    <p:extLst>
      <p:ext uri="{BB962C8B-B14F-4D97-AF65-F5344CB8AC3E}">
        <p14:creationId xmlns:p14="http://schemas.microsoft.com/office/powerpoint/2010/main" val="3680459994"/>
      </p:ext>
    </p:extLst>
  </p:cSld>
  <p:clrMapOvr>
    <a:masterClrMapping/>
  </p:clrMapOvr>
  <p:timing>
    <p:tnLst>
      <p:par>
        <p:cTn id="1" dur="indefinite" restart="never" nodeType="tmRoot"/>
      </p:par>
    </p:tnLst>
  </p:timing>
</p:sldLayout>
</file>

<file path=ppt/slideLayouts/slideLayout627.xml><?xml version="1.0" encoding="utf-8"?>
<p:sldLayout xmlns:a="http://schemas.openxmlformats.org/drawingml/2006/main" xmlns:r="http://schemas.openxmlformats.org/officeDocument/2006/relationships" xmlns:p="http://schemas.openxmlformats.org/presentationml/2006/main" userDrawn="1">
  <p:cSld name="2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cs typeface="+mn-cs"/>
              </a:defRPr>
            </a:lvl1pPr>
          </a:lstStyle>
          <a:p>
            <a:pPr defTabSz="914377">
              <a:defRPr/>
            </a:pPr>
            <a:fld id="{0C6303A0-9065-42AF-906A-DE1E800FE257}" type="datetimeFigureOut">
              <a:rPr lang="zh-CN" altLang="en-US" sz="1867" smtClean="0"/>
              <a:pPr defTabSz="914377">
                <a:defRPr/>
              </a:pPr>
              <a:t>2025/3/9</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cs typeface="+mn-cs"/>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cs typeface="+mn-cs"/>
              </a:defRPr>
            </a:lvl1pPr>
          </a:lstStyle>
          <a:p>
            <a:pPr defTabSz="914377">
              <a:defRPr/>
            </a:pPr>
            <a:fld id="{2AD3D7CA-7BD8-4738-B6AB-718737AA462A}"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2798741864"/>
      </p:ext>
    </p:extLst>
  </p:cSld>
  <p:clrMapOvr>
    <a:masterClrMapping/>
  </p:clrMapOvr>
</p:sldLayout>
</file>

<file path=ppt/slideLayouts/slideLayout628.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0"/>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98621118"/>
      </p:ext>
    </p:extLst>
  </p:cSld>
  <p:clrMapOvr>
    <a:masterClrMapping/>
  </p:clrMapOvr>
</p:sldLayout>
</file>

<file path=ppt/slideLayouts/slideLayout629.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49" y="2"/>
            <a:ext cx="12700001" cy="6878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7722042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2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smtClean="0">
                <a:cs typeface="Arial" panose="020B0604020202020204" pitchFamily="34" charset="0"/>
              </a:rPr>
              <a:pPr defTabSz="913532">
                <a:defRPr/>
              </a:pPr>
              <a:t>2025/3/9</a:t>
            </a:fld>
            <a:endParaRPr lang="zh-CN" altLang="en-US" sz="1865">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cs typeface="Arial" panose="020B0604020202020204" pitchFamily="34" charset="0"/>
              </a:rPr>
              <a:pPr defTabSz="913532">
                <a:defRPr/>
              </a:pPr>
              <a:t>‹#›</a:t>
            </a:fld>
            <a:endParaRPr lang="zh-CN" altLang="en-US" sz="1865">
              <a:cs typeface="Arial" panose="020B0604020202020204" pitchFamily="34" charset="0"/>
            </a:endParaRPr>
          </a:p>
        </p:txBody>
      </p:sp>
    </p:spTree>
    <p:extLst>
      <p:ext uri="{BB962C8B-B14F-4D97-AF65-F5344CB8AC3E}">
        <p14:creationId xmlns:p14="http://schemas.microsoft.com/office/powerpoint/2010/main" val="945402768"/>
      </p:ext>
    </p:extLst>
  </p:cSld>
  <p:clrMapOvr>
    <a:masterClrMapping/>
  </p:clrMapOvr>
</p:sldLayout>
</file>

<file path=ppt/slideLayouts/slideLayout630.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2"/>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81599500"/>
      </p:ext>
    </p:extLst>
  </p:cSld>
  <p:clrMapOvr>
    <a:masterClrMapping/>
  </p:clrMapOvr>
</p:sldLayout>
</file>

<file path=ppt/slideLayouts/slideLayout631.xml><?xml version="1.0" encoding="utf-8"?>
<p:sldLayout xmlns:a="http://schemas.openxmlformats.org/drawingml/2006/main" xmlns:r="http://schemas.openxmlformats.org/officeDocument/2006/relationships" xmlns:p="http://schemas.openxmlformats.org/presentationml/2006/main" userDrawn="1">
  <p:cSld name="2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fld id="{3ACFC516-0EBD-4852-9DFD-FFC809B16810}" type="datetimeFigureOut">
              <a:rPr lang="zh-CN" altLang="en-US" sz="1867" smtClean="0"/>
              <a:pPr defTabSz="914377">
                <a:defRPr/>
              </a:pPr>
              <a:t>2025/3/9</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fld id="{855DB59F-0B7A-4009-ADD8-CBB6E0E22669}"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2265047290"/>
      </p:ext>
    </p:extLst>
  </p:cSld>
  <p:clrMapOvr>
    <a:masterClrMapping/>
  </p:clrMapOvr>
</p:sldLayout>
</file>

<file path=ppt/slideLayouts/slideLayout632.xml><?xml version="1.0" encoding="utf-8"?>
<p:sldLayout xmlns:a="http://schemas.openxmlformats.org/drawingml/2006/main" xmlns:r="http://schemas.openxmlformats.org/officeDocument/2006/relationships" xmlns:p="http://schemas.openxmlformats.org/presentationml/2006/main" userDrawn="1">
  <p:cSld name="2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2025/3/9</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2946649691"/>
      </p:ext>
    </p:extLst>
  </p:cSld>
  <p:clrMapOvr>
    <a:masterClrMapping/>
  </p:clrMapOvr>
</p:sldLayout>
</file>

<file path=ppt/slideLayouts/slideLayout633.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897819564"/>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634.xml><?xml version="1.0" encoding="utf-8"?>
<p:sldLayout xmlns:a="http://schemas.openxmlformats.org/drawingml/2006/main" xmlns:r="http://schemas.openxmlformats.org/officeDocument/2006/relationships" xmlns:p="http://schemas.openxmlformats.org/presentationml/2006/main" userDrawn="1">
  <p:cSld name="2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defRPr>
            </a:lvl1pPr>
          </a:lstStyle>
          <a:p>
            <a:pPr defTabSz="914377">
              <a:defRPr/>
            </a:pPr>
            <a:fld id="{233108B3-3C5F-434E-B7C6-124BB30C5988}" type="datetimeFigureOut">
              <a:rPr lang="zh-CN" altLang="en-US" sz="1867" smtClean="0"/>
              <a:pPr defTabSz="914377">
                <a:defRPr/>
              </a:pPr>
              <a:t>2025/3/9</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0FCC38CE-CFED-41E2-93E2-A213294AFB8B}"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4144196935"/>
      </p:ext>
    </p:extLst>
  </p:cSld>
  <p:clrMapOvr>
    <a:masterClrMapping/>
  </p:clrMapOvr>
</p:sldLayout>
</file>

<file path=ppt/slideLayouts/slideLayout635.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77333" y="609600"/>
            <a:ext cx="8595784" cy="1320800"/>
          </a:xfrm>
          <a:prstGeom prst="rect">
            <a:avLst/>
          </a:prstGeom>
        </p:spPr>
        <p:txBody>
          <a:bodyPr>
            <a:normAutofit/>
          </a:bodyPr>
          <a:lstStyle>
            <a:lvl1pPr>
              <a:defRPr sz="2700"/>
            </a:lvl1pPr>
          </a:lstStyle>
          <a:p>
            <a:r>
              <a:rPr lang="en-US" smtClean="0"/>
              <a:t>Click to edit Master title style</a:t>
            </a:r>
            <a:endParaRPr lang="en-US" dirty="0"/>
          </a:p>
        </p:txBody>
      </p:sp>
      <p:sp>
        <p:nvSpPr>
          <p:cNvPr id="3" name="Content Placeholder 2"/>
          <p:cNvSpPr>
            <a:spLocks noGrp="1"/>
          </p:cNvSpPr>
          <p:nvPr>
            <p:ph idx="1"/>
          </p:nvPr>
        </p:nvSpPr>
        <p:spPr>
          <a:xfrm>
            <a:off x="677333" y="2160588"/>
            <a:ext cx="8595784" cy="3881437"/>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7205135" y="6042026"/>
            <a:ext cx="912284" cy="365125"/>
          </a:xfrm>
          <a:prstGeom prst="rect">
            <a:avLst/>
          </a:prstGeom>
        </p:spPr>
        <p:txBody>
          <a:bodyPr/>
          <a:lstStyle>
            <a:lvl1pPr eaLnBrk="0" fontAlgn="base" hangingPunct="0">
              <a:spcBef>
                <a:spcPct val="50000"/>
              </a:spcBef>
              <a:spcAft>
                <a:spcPct val="0"/>
              </a:spcAft>
              <a:defRPr>
                <a:latin typeface="Times New Roman" panose="02020603050405020304" pitchFamily="18" charset="0"/>
              </a:defRPr>
            </a:lvl1pPr>
          </a:lstStyle>
          <a:p>
            <a:pPr defTabSz="914400">
              <a:defRPr/>
            </a:pPr>
            <a:endParaRPr lang="en-US" altLang="en-US">
              <a:solidFill>
                <a:srgbClr val="5F5F5F"/>
              </a:solidFill>
            </a:endParaRPr>
          </a:p>
        </p:txBody>
      </p:sp>
      <p:sp>
        <p:nvSpPr>
          <p:cNvPr id="5" name="Footer Placeholder 4"/>
          <p:cNvSpPr>
            <a:spLocks noGrp="1"/>
          </p:cNvSpPr>
          <p:nvPr>
            <p:ph type="ftr" sz="quarter" idx="11"/>
          </p:nvPr>
        </p:nvSpPr>
        <p:spPr>
          <a:xfrm>
            <a:off x="677335" y="6042026"/>
            <a:ext cx="6297084" cy="365125"/>
          </a:xfrm>
          <a:prstGeom prst="rect">
            <a:avLst/>
          </a:prstGeom>
        </p:spPr>
        <p:txBody>
          <a:bodyPr/>
          <a:lstStyle>
            <a:lvl1pPr eaLnBrk="0" fontAlgn="base" hangingPunct="0">
              <a:spcBef>
                <a:spcPct val="50000"/>
              </a:spcBef>
              <a:spcAft>
                <a:spcPct val="0"/>
              </a:spcAft>
              <a:defRPr>
                <a:latin typeface="Times New Roman" panose="02020603050405020304" pitchFamily="18" charset="0"/>
              </a:defRPr>
            </a:lvl1pPr>
          </a:lstStyle>
          <a:p>
            <a:pPr defTabSz="914400">
              <a:defRPr/>
            </a:pPr>
            <a:endParaRPr lang="en-US" altLang="en-US">
              <a:solidFill>
                <a:srgbClr val="5F5F5F"/>
              </a:solidFill>
            </a:endParaRPr>
          </a:p>
        </p:txBody>
      </p:sp>
      <p:sp>
        <p:nvSpPr>
          <p:cNvPr id="6" name="Slide Number Placeholder 5"/>
          <p:cNvSpPr>
            <a:spLocks noGrp="1"/>
          </p:cNvSpPr>
          <p:nvPr>
            <p:ph type="sldNum" sz="quarter" idx="12"/>
          </p:nvPr>
        </p:nvSpPr>
        <p:spPr>
          <a:xfrm>
            <a:off x="8591553" y="6042026"/>
            <a:ext cx="681567" cy="365125"/>
          </a:xfrm>
          <a:prstGeom prst="rect">
            <a:avLst/>
          </a:prstGeom>
        </p:spPr>
        <p:txBody>
          <a:bodyPr/>
          <a:lstStyle>
            <a:lvl1pPr eaLnBrk="0" fontAlgn="base" hangingPunct="0">
              <a:spcBef>
                <a:spcPct val="50000"/>
              </a:spcBef>
              <a:spcAft>
                <a:spcPct val="0"/>
              </a:spcAft>
              <a:defRPr>
                <a:latin typeface="Times New Roman" panose="02020603050405020304" pitchFamily="18" charset="0"/>
              </a:defRPr>
            </a:lvl1pPr>
          </a:lstStyle>
          <a:p>
            <a:pPr defTabSz="914400">
              <a:defRPr/>
            </a:pPr>
            <a:fld id="{831F250A-4CE7-44D4-85B4-49BD9AF6BFD0}" type="slidenum">
              <a:rPr lang="en-US" altLang="en-US">
                <a:solidFill>
                  <a:srgbClr val="5F5F5F"/>
                </a:solidFill>
              </a:rPr>
              <a:pPr defTabSz="914400">
                <a:defRPr/>
              </a:pPr>
              <a:t>‹#›</a:t>
            </a:fld>
            <a:endParaRPr lang="en-US" altLang="en-US">
              <a:solidFill>
                <a:srgbClr val="5F5F5F"/>
              </a:solidFill>
            </a:endParaRPr>
          </a:p>
        </p:txBody>
      </p:sp>
    </p:spTree>
    <p:extLst>
      <p:ext uri="{BB962C8B-B14F-4D97-AF65-F5344CB8AC3E}">
        <p14:creationId xmlns:p14="http://schemas.microsoft.com/office/powerpoint/2010/main" val="2609142895"/>
      </p:ext>
    </p:extLst>
  </p:cSld>
  <p:clrMapOvr>
    <a:masterClrMapping/>
  </p:clrMapOvr>
</p:sldLayout>
</file>

<file path=ppt/slideLayouts/slideLayout636.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0"/>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22067623"/>
      </p:ext>
    </p:extLst>
  </p:cSld>
  <p:clrMapOvr>
    <a:masterClrMapping/>
  </p:clrMapOvr>
</p:sldLayout>
</file>

<file path=ppt/slideLayouts/slideLayout637.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0" y="1"/>
            <a:ext cx="12700001" cy="6878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28830809"/>
      </p:ext>
    </p:extLst>
  </p:cSld>
  <p:clrMapOvr>
    <a:masterClrMapping/>
  </p:clrMapOvr>
</p:sldLayout>
</file>

<file path=ppt/slideLayouts/slideLayout638.xml><?xml version="1.0" encoding="utf-8"?>
<p:sldLayout xmlns:a="http://schemas.openxmlformats.org/drawingml/2006/main" xmlns:r="http://schemas.openxmlformats.org/officeDocument/2006/relationships" xmlns:p="http://schemas.openxmlformats.org/presentationml/2006/main" preserve="1" userDrawn="1">
  <p:cSld name="1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3"/>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59810554"/>
      </p:ext>
    </p:extLst>
  </p:cSld>
  <p:clrMapOvr>
    <a:masterClrMapping/>
  </p:clrMapOvr>
</p:sldLayout>
</file>

<file path=ppt/slideLayouts/slideLayout639.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0"/>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6524204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957739796"/>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640.xml><?xml version="1.0" encoding="utf-8"?>
<p:sldLayout xmlns:a="http://schemas.openxmlformats.org/drawingml/2006/main" xmlns:r="http://schemas.openxmlformats.org/officeDocument/2006/relationships" xmlns:p="http://schemas.openxmlformats.org/presentationml/2006/main" preserve="1" userDrawn="1">
  <p:cSld name="3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0" y="1"/>
            <a:ext cx="12700001" cy="6878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04703547"/>
      </p:ext>
    </p:extLst>
  </p:cSld>
  <p:clrMapOvr>
    <a:masterClrMapping/>
  </p:clrMapOvr>
</p:sldLayout>
</file>

<file path=ppt/slideLayouts/slideLayout641.xml><?xml version="1.0" encoding="utf-8"?>
<p:sldLayout xmlns:a="http://schemas.openxmlformats.org/drawingml/2006/main" xmlns:r="http://schemas.openxmlformats.org/officeDocument/2006/relationships" xmlns:p="http://schemas.openxmlformats.org/presentationml/2006/main" preserve="1" userDrawn="1">
  <p:cSld name="2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3"/>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10038823"/>
      </p:ext>
    </p:extLst>
  </p:cSld>
  <p:clrMapOvr>
    <a:masterClrMapping/>
  </p:clrMapOvr>
</p:sldLayout>
</file>

<file path=ppt/slideLayouts/slideLayout642.xml><?xml version="1.0" encoding="utf-8"?>
<p:sldLayout xmlns:a="http://schemas.openxmlformats.org/drawingml/2006/main" xmlns:r="http://schemas.openxmlformats.org/officeDocument/2006/relationships" xmlns:p="http://schemas.openxmlformats.org/presentationml/2006/main" userDrawn="1">
  <p:cSld name="2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914400">
              <a:defRPr/>
            </a:pPr>
            <a:fld id="{DD22C65B-FAC9-421A-9391-569306C0644A}" type="datetimeFigureOut">
              <a:rPr lang="zh-CN" altLang="en-US"/>
              <a:pPr defTabSz="914400">
                <a:defRPr/>
              </a:pPr>
              <a:t>2025/3/9</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914400">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914400">
              <a:defRPr/>
            </a:pPr>
            <a:fld id="{BEBC0E72-BF06-4A19-B2CD-574FB1E7DA1E}" type="slidenum">
              <a:rPr lang="zh-CN" altLang="en-US"/>
              <a:pPr defTabSz="914400">
                <a:defRPr/>
              </a:pPr>
              <a:t>‹#›</a:t>
            </a:fld>
            <a:endParaRPr lang="zh-CN" altLang="en-US"/>
          </a:p>
        </p:txBody>
      </p:sp>
    </p:spTree>
    <p:extLst>
      <p:ext uri="{BB962C8B-B14F-4D97-AF65-F5344CB8AC3E}">
        <p14:creationId xmlns:p14="http://schemas.microsoft.com/office/powerpoint/2010/main" val="1861055106"/>
      </p:ext>
    </p:extLst>
  </p:cSld>
  <p:clrMapOvr>
    <a:masterClrMapping/>
  </p:clrMapOvr>
</p:sldLayout>
</file>

<file path=ppt/slideLayouts/slideLayout643.xml><?xml version="1.0" encoding="utf-8"?>
<p:sldLayout xmlns:a="http://schemas.openxmlformats.org/drawingml/2006/main" xmlns:r="http://schemas.openxmlformats.org/officeDocument/2006/relationships" xmlns:p="http://schemas.openxmlformats.org/presentationml/2006/main" userDrawn="1">
  <p:cSld name="3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914400">
              <a:defRPr/>
            </a:pPr>
            <a:fld id="{60329089-014F-40B7-AF9F-C11F97BF94C2}" type="datetimeFigureOut">
              <a:rPr lang="zh-CN" altLang="en-US"/>
              <a:pPr defTabSz="914400">
                <a:defRPr/>
              </a:pPr>
              <a:t>2025/3/9</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914400">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914400">
              <a:defRPr/>
            </a:pPr>
            <a:fld id="{C06FD32C-10E6-4306-A8A9-F7761EEB30E2}" type="slidenum">
              <a:rPr lang="zh-CN" altLang="en-US"/>
              <a:pPr defTabSz="914400">
                <a:defRPr/>
              </a:pPr>
              <a:t>‹#›</a:t>
            </a:fld>
            <a:endParaRPr lang="zh-CN" altLang="en-US"/>
          </a:p>
        </p:txBody>
      </p:sp>
    </p:spTree>
    <p:extLst>
      <p:ext uri="{BB962C8B-B14F-4D97-AF65-F5344CB8AC3E}">
        <p14:creationId xmlns:p14="http://schemas.microsoft.com/office/powerpoint/2010/main" val="419618239"/>
      </p:ext>
    </p:extLst>
  </p:cSld>
  <p:clrMapOvr>
    <a:masterClrMapping/>
  </p:clrMapOvr>
</p:sldLayout>
</file>

<file path=ppt/slideLayouts/slideLayout644.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77747358"/>
      </p:ext>
    </p:extLst>
  </p:cSld>
  <p:clrMapOvr>
    <a:masterClrMapping/>
  </p:clrMapOvr>
</p:sldLayout>
</file>

<file path=ppt/slideLayouts/slideLayout645.xml><?xml version="1.0" encoding="utf-8"?>
<p:sldLayout xmlns:a="http://schemas.openxmlformats.org/drawingml/2006/main" xmlns:r="http://schemas.openxmlformats.org/officeDocument/2006/relationships" xmlns:p="http://schemas.openxmlformats.org/presentationml/2006/main" preserve="1" userDrawn="1">
  <p:cSld name="4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67577742"/>
      </p:ext>
    </p:extLst>
  </p:cSld>
  <p:clrMapOvr>
    <a:masterClrMapping/>
  </p:clrMapOvr>
</p:sldLayout>
</file>

<file path=ppt/slideLayouts/slideLayout646.xml><?xml version="1.0" encoding="utf-8"?>
<p:sldLayout xmlns:a="http://schemas.openxmlformats.org/drawingml/2006/main" xmlns:r="http://schemas.openxmlformats.org/officeDocument/2006/relationships" xmlns:p="http://schemas.openxmlformats.org/presentationml/2006/main" preserve="1" userDrawn="1">
  <p:cSld name="3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48905729"/>
      </p:ext>
    </p:extLst>
  </p:cSld>
  <p:clrMapOvr>
    <a:masterClrMapping/>
  </p:clrMapOvr>
</p:sldLayout>
</file>

<file path=ppt/slideLayouts/slideLayout647.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508137665"/>
      </p:ext>
    </p:extLst>
  </p:cSld>
  <p:clrMapOvr>
    <a:masterClrMapping/>
  </p:clrMapOvr>
  <p:timing>
    <p:tnLst>
      <p:par>
        <p:cTn id="1" dur="indefinite" restart="never" nodeType="tmRoot"/>
      </p:par>
    </p:tnLst>
  </p:timing>
</p:sldLayout>
</file>

<file path=ppt/slideLayouts/slideLayout648.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88502375"/>
      </p:ext>
    </p:extLst>
  </p:cSld>
  <p:clrMapOvr>
    <a:masterClrMapping/>
  </p:clrMapOvr>
  <p:timing>
    <p:tnLst>
      <p:par>
        <p:cTn id="1" dur="indefinite" restart="never" nodeType="tmRoot"/>
      </p:par>
    </p:tnLst>
  </p:timing>
</p:sldLayout>
</file>

<file path=ppt/slideLayouts/slideLayout649.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115845706"/>
      </p:ext>
    </p:extLst>
  </p:cSld>
  <p:clrMapOvr>
    <a:masterClrMapping/>
  </p:clrMapOvr>
  <p:timing>
    <p:tnLst>
      <p:par>
        <p:cTn id="1" dur="indefinite" restart="never" nodeType="tmRoot"/>
      </p:par>
    </p:tn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2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a:solidFill>
                  <a:prstClr val="black">
                    <a:tint val="75000"/>
                  </a:prstClr>
                </a:solidFill>
              </a:defRPr>
            </a:lvl1pPr>
          </a:lstStyle>
          <a:p>
            <a:pPr defTabSz="913532">
              <a:defRPr/>
            </a:pPr>
            <a:fld id="{233108B3-3C5F-434E-B7C6-124BB30C5988}" type="datetimeFigureOut">
              <a:rPr lang="zh-CN" altLang="en-US" sz="1865" smtClean="0">
                <a:cs typeface="Arial" panose="020B0604020202020204" pitchFamily="34" charset="0"/>
              </a:rPr>
              <a:pPr defTabSz="913532">
                <a:defRPr/>
              </a:pPr>
              <a:t>2025/3/9</a:t>
            </a:fld>
            <a:endParaRPr lang="zh-CN" altLang="en-US" sz="1865">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0FCC38CE-CFED-41E2-93E2-A213294AFB8B}" type="slidenum">
              <a:rPr lang="zh-CN" altLang="en-US" sz="1865" smtClean="0">
                <a:cs typeface="Arial" panose="020B0604020202020204" pitchFamily="34" charset="0"/>
              </a:rPr>
              <a:pPr defTabSz="913532">
                <a:defRPr/>
              </a:pPr>
              <a:t>‹#›</a:t>
            </a:fld>
            <a:endParaRPr lang="zh-CN" altLang="en-US" sz="1865">
              <a:cs typeface="Arial" panose="020B0604020202020204" pitchFamily="34" charset="0"/>
            </a:endParaRPr>
          </a:p>
        </p:txBody>
      </p:sp>
    </p:spTree>
    <p:extLst>
      <p:ext uri="{BB962C8B-B14F-4D97-AF65-F5344CB8AC3E}">
        <p14:creationId xmlns:p14="http://schemas.microsoft.com/office/powerpoint/2010/main" val="998246131"/>
      </p:ext>
    </p:extLst>
  </p:cSld>
  <p:clrMapOvr>
    <a:masterClrMapping/>
  </p:clrMapOvr>
</p:sldLayout>
</file>

<file path=ppt/slideLayouts/slideLayout650.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10851085"/>
      </p:ext>
    </p:extLst>
  </p:cSld>
  <p:clrMapOvr>
    <a:masterClrMapping/>
  </p:clrMapOvr>
  <p:timing>
    <p:tnLst>
      <p:par>
        <p:cTn id="1" dur="indefinite" restart="never" nodeType="tmRoot"/>
      </p:par>
    </p:tnLst>
  </p:timing>
</p:sldLayout>
</file>

<file path=ppt/slideLayouts/slideLayout651.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538511453"/>
      </p:ext>
    </p:extLst>
  </p:cSld>
  <p:clrMapOvr>
    <a:masterClrMapping/>
  </p:clrMapOvr>
  <p:timing>
    <p:tnLst>
      <p:par>
        <p:cTn id="1" dur="indefinite" restart="never" nodeType="tmRoot"/>
      </p:par>
    </p:tnLst>
  </p:timing>
</p:sldLayout>
</file>

<file path=ppt/slideLayouts/slideLayout652.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04903636"/>
      </p:ext>
    </p:extLst>
  </p:cSld>
  <p:clrMapOvr>
    <a:masterClrMapping/>
  </p:clrMapOvr>
  <p:timing>
    <p:tnLst>
      <p:par>
        <p:cTn id="1" dur="indefinite" restart="never" nodeType="tmRoot"/>
      </p:par>
    </p:tnLst>
  </p:timing>
</p:sldLayout>
</file>

<file path=ppt/slideLayouts/slideLayout653.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01612432"/>
      </p:ext>
    </p:extLst>
  </p:cSld>
  <p:clrMapOvr>
    <a:masterClrMapping/>
  </p:clrMapOvr>
  <p:timing>
    <p:tnLst>
      <p:par>
        <p:cTn id="1" dur="indefinite" restart="never" nodeType="tmRoot"/>
      </p:par>
    </p:tnLst>
  </p:timing>
</p:sldLayout>
</file>

<file path=ppt/slideLayouts/slideLayout654.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675794407"/>
      </p:ext>
    </p:extLst>
  </p:cSld>
  <p:clrMapOvr>
    <a:masterClrMapping/>
  </p:clrMapOvr>
  <p:timing>
    <p:tnLst>
      <p:par>
        <p:cTn id="1" dur="indefinite" restart="never" nodeType="tmRoot"/>
      </p:par>
    </p:tnLst>
  </p:timing>
</p:sldLayout>
</file>

<file path=ppt/slideLayouts/slideLayout655.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981651230"/>
      </p:ext>
    </p:extLst>
  </p:cSld>
  <p:clrMapOvr>
    <a:masterClrMapping/>
  </p:clrMapOvr>
  <p:timing>
    <p:tnLst>
      <p:par>
        <p:cTn id="1" dur="indefinite" restart="never" nodeType="tmRoot"/>
      </p:par>
    </p:tnLst>
  </p:timing>
</p:sldLayout>
</file>

<file path=ppt/slideLayouts/slideLayout656.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833672447"/>
      </p:ext>
    </p:extLst>
  </p:cSld>
  <p:clrMapOvr>
    <a:masterClrMapping/>
  </p:clrMapOvr>
  <p:timing>
    <p:tnLst>
      <p:par>
        <p:cTn id="1" dur="indefinite" restart="never" nodeType="tmRoot"/>
      </p:par>
    </p:tnLst>
  </p:timing>
</p:sldLayout>
</file>

<file path=ppt/slideLayouts/slideLayout657.xml><?xml version="1.0" encoding="utf-8"?>
<p:sldLayout xmlns:a="http://schemas.openxmlformats.org/drawingml/2006/main" xmlns:r="http://schemas.openxmlformats.org/officeDocument/2006/relationships" xmlns:p="http://schemas.openxmlformats.org/presentationml/2006/main" preserve="1" userDrawn="1">
  <p:cSld name="1_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50347997"/>
      </p:ext>
    </p:extLst>
  </p:cSld>
  <p:clrMapOvr>
    <a:masterClrMapping/>
  </p:clrMapOvr>
  <p:timing>
    <p:tnLst>
      <p:par>
        <p:cTn id="1" dur="indefinite" restart="never" nodeType="tmRoot"/>
      </p:par>
    </p:tnLst>
  </p:timing>
</p:sldLayout>
</file>

<file path=ppt/slideLayouts/slideLayout658.xml><?xml version="1.0" encoding="utf-8"?>
<p:sldLayout xmlns:a="http://schemas.openxmlformats.org/drawingml/2006/main" xmlns:r="http://schemas.openxmlformats.org/officeDocument/2006/relationships" xmlns:p="http://schemas.openxmlformats.org/presentationml/2006/main" preserve="1" userDrawn="1">
  <p:cSld name="1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36316483"/>
      </p:ext>
    </p:extLst>
  </p:cSld>
  <p:clrMapOvr>
    <a:masterClrMapping/>
  </p:clrMapOvr>
  <p:timing>
    <p:tnLst>
      <p:par>
        <p:cTn id="1" dur="indefinite" restart="never" nodeType="tmRoot"/>
      </p:par>
    </p:tnLst>
  </p:timing>
</p:sldLayout>
</file>

<file path=ppt/slideLayouts/slideLayout659.xml><?xml version="1.0" encoding="utf-8"?>
<p:sldLayout xmlns:a="http://schemas.openxmlformats.org/drawingml/2006/main" xmlns:r="http://schemas.openxmlformats.org/officeDocument/2006/relationships" xmlns:p="http://schemas.openxmlformats.org/presentationml/2006/main" userDrawn="1">
  <p:cSld name="1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90074979"/>
      </p:ext>
    </p:extLst>
  </p:cSld>
  <p:clrMapOvr>
    <a:masterClrMapping/>
  </p:clrMapOvr>
  <p:timing>
    <p:tnLst>
      <p:par>
        <p:cTn id="1" dur="indefinite" restart="never" nodeType="tmRoot"/>
      </p:par>
    </p:tn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77333" y="609601"/>
            <a:ext cx="8595784" cy="1320800"/>
          </a:xfrm>
          <a:prstGeom prst="rect">
            <a:avLst/>
          </a:prstGeom>
        </p:spPr>
        <p:txBody>
          <a:bodyPr>
            <a:normAutofit/>
          </a:bodyPr>
          <a:lstStyle>
            <a:lvl1pPr>
              <a:defRPr sz="2698"/>
            </a:lvl1pPr>
          </a:lstStyle>
          <a:p>
            <a:r>
              <a:rPr lang="en-US" smtClean="0"/>
              <a:t>Click to edit Master title style</a:t>
            </a:r>
            <a:endParaRPr lang="en-US" dirty="0"/>
          </a:p>
        </p:txBody>
      </p:sp>
      <p:sp>
        <p:nvSpPr>
          <p:cNvPr id="3" name="Content Placeholder 2"/>
          <p:cNvSpPr>
            <a:spLocks noGrp="1"/>
          </p:cNvSpPr>
          <p:nvPr>
            <p:ph idx="1"/>
          </p:nvPr>
        </p:nvSpPr>
        <p:spPr>
          <a:xfrm>
            <a:off x="677333" y="2160589"/>
            <a:ext cx="8595784" cy="3881436"/>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7205135" y="6042027"/>
            <a:ext cx="912284" cy="365125"/>
          </a:xfrm>
          <a:prstGeom prst="rect">
            <a:avLst/>
          </a:prstGeom>
        </p:spPr>
        <p:txBody>
          <a:bodyPr/>
          <a:lstStyle>
            <a:lvl1pPr eaLnBrk="0" fontAlgn="base" hangingPunct="0">
              <a:spcBef>
                <a:spcPct val="50000"/>
              </a:spcBef>
              <a:spcAft>
                <a:spcPct val="0"/>
              </a:spcAft>
              <a:defRPr>
                <a:latin typeface="Times New Roman" panose="02020603050405020304" pitchFamily="18" charset="0"/>
              </a:defRPr>
            </a:lvl1pPr>
          </a:lstStyle>
          <a:p>
            <a:pPr defTabSz="1218072">
              <a:defRPr/>
            </a:pPr>
            <a:endParaRPr lang="en-US" altLang="en-US">
              <a:solidFill>
                <a:srgbClr val="5F5F5F"/>
              </a:solidFill>
              <a:cs typeface="Arial" panose="020B0604020202020204" pitchFamily="34" charset="0"/>
            </a:endParaRPr>
          </a:p>
        </p:txBody>
      </p:sp>
      <p:sp>
        <p:nvSpPr>
          <p:cNvPr id="5" name="Footer Placeholder 4"/>
          <p:cNvSpPr>
            <a:spLocks noGrp="1"/>
          </p:cNvSpPr>
          <p:nvPr>
            <p:ph type="ftr" sz="quarter" idx="11"/>
          </p:nvPr>
        </p:nvSpPr>
        <p:spPr>
          <a:xfrm>
            <a:off x="677335" y="6042027"/>
            <a:ext cx="6297084" cy="365125"/>
          </a:xfrm>
          <a:prstGeom prst="rect">
            <a:avLst/>
          </a:prstGeom>
        </p:spPr>
        <p:txBody>
          <a:bodyPr/>
          <a:lstStyle>
            <a:lvl1pPr eaLnBrk="0" fontAlgn="base" hangingPunct="0">
              <a:spcBef>
                <a:spcPct val="50000"/>
              </a:spcBef>
              <a:spcAft>
                <a:spcPct val="0"/>
              </a:spcAft>
              <a:defRPr>
                <a:latin typeface="Times New Roman" panose="02020603050405020304" pitchFamily="18" charset="0"/>
              </a:defRPr>
            </a:lvl1pPr>
          </a:lstStyle>
          <a:p>
            <a:pPr defTabSz="1218072">
              <a:defRPr/>
            </a:pPr>
            <a:endParaRPr lang="en-US" altLang="en-US">
              <a:solidFill>
                <a:srgbClr val="5F5F5F"/>
              </a:solidFill>
              <a:cs typeface="Arial" panose="020B0604020202020204" pitchFamily="34" charset="0"/>
            </a:endParaRPr>
          </a:p>
        </p:txBody>
      </p:sp>
      <p:sp>
        <p:nvSpPr>
          <p:cNvPr id="6" name="Slide Number Placeholder 5"/>
          <p:cNvSpPr>
            <a:spLocks noGrp="1"/>
          </p:cNvSpPr>
          <p:nvPr>
            <p:ph type="sldNum" sz="quarter" idx="12"/>
          </p:nvPr>
        </p:nvSpPr>
        <p:spPr>
          <a:xfrm>
            <a:off x="8591554" y="6042027"/>
            <a:ext cx="681567" cy="365125"/>
          </a:xfrm>
          <a:prstGeom prst="rect">
            <a:avLst/>
          </a:prstGeom>
        </p:spPr>
        <p:txBody>
          <a:bodyPr/>
          <a:lstStyle>
            <a:lvl1pPr eaLnBrk="0" fontAlgn="base" hangingPunct="0">
              <a:spcBef>
                <a:spcPct val="50000"/>
              </a:spcBef>
              <a:spcAft>
                <a:spcPct val="0"/>
              </a:spcAft>
              <a:defRPr>
                <a:latin typeface="Times New Roman" panose="02020603050405020304" pitchFamily="18" charset="0"/>
              </a:defRPr>
            </a:lvl1pPr>
          </a:lstStyle>
          <a:p>
            <a:pPr defTabSz="1218072">
              <a:defRPr/>
            </a:pPr>
            <a:fld id="{831F250A-4CE7-44D4-85B4-49BD9AF6BFD0}" type="slidenum">
              <a:rPr lang="en-US" altLang="en-US" smtClean="0">
                <a:solidFill>
                  <a:srgbClr val="5F5F5F"/>
                </a:solidFill>
                <a:cs typeface="Arial" panose="020B0604020202020204" pitchFamily="34" charset="0"/>
              </a:rPr>
              <a:pPr defTabSz="1218072">
                <a:defRPr/>
              </a:pPr>
              <a:t>‹#›</a:t>
            </a:fld>
            <a:endParaRPr lang="en-US" altLang="en-US">
              <a:solidFill>
                <a:srgbClr val="5F5F5F"/>
              </a:solidFill>
              <a:cs typeface="Arial" panose="020B0604020202020204" pitchFamily="34" charset="0"/>
            </a:endParaRPr>
          </a:p>
        </p:txBody>
      </p:sp>
    </p:spTree>
    <p:extLst>
      <p:ext uri="{BB962C8B-B14F-4D97-AF65-F5344CB8AC3E}">
        <p14:creationId xmlns:p14="http://schemas.microsoft.com/office/powerpoint/2010/main" val="4010833799"/>
      </p:ext>
    </p:extLst>
  </p:cSld>
  <p:clrMapOvr>
    <a:masterClrMapping/>
  </p:clrMapOvr>
</p:sldLayout>
</file>

<file path=ppt/slideLayouts/slideLayout660.xml><?xml version="1.0" encoding="utf-8"?>
<p:sldLayout xmlns:a="http://schemas.openxmlformats.org/drawingml/2006/main" xmlns:r="http://schemas.openxmlformats.org/officeDocument/2006/relationships" xmlns:p="http://schemas.openxmlformats.org/presentationml/2006/main" userDrawn="1">
  <p:cSld name="1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30655398"/>
      </p:ext>
    </p:extLst>
  </p:cSld>
  <p:clrMapOvr>
    <a:masterClrMapping/>
  </p:clrMapOvr>
  <p:timing>
    <p:tnLst>
      <p:par>
        <p:cTn id="1" dur="indefinite" restart="never" nodeType="tmRoot"/>
      </p:par>
    </p:tnLst>
  </p:timing>
</p:sldLayout>
</file>

<file path=ppt/slideLayouts/slideLayout661.xml><?xml version="1.0" encoding="utf-8"?>
<p:sldLayout xmlns:a="http://schemas.openxmlformats.org/drawingml/2006/main" xmlns:r="http://schemas.openxmlformats.org/officeDocument/2006/relationships" xmlns:p="http://schemas.openxmlformats.org/presentationml/2006/main" userDrawn="1">
  <p:cSld name="1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0008045"/>
      </p:ext>
    </p:extLst>
  </p:cSld>
  <p:clrMapOvr>
    <a:masterClrMapping/>
  </p:clrMapOvr>
  <p:timing>
    <p:tnLst>
      <p:par>
        <p:cTn id="1" dur="indefinite" restart="never" nodeType="tmRoot"/>
      </p:par>
    </p:tnLst>
  </p:timing>
</p:sldLayout>
</file>

<file path=ppt/slideLayouts/slideLayout662.xml><?xml version="1.0" encoding="utf-8"?>
<p:sldLayout xmlns:a="http://schemas.openxmlformats.org/drawingml/2006/main" xmlns:r="http://schemas.openxmlformats.org/officeDocument/2006/relationships" xmlns:p="http://schemas.openxmlformats.org/presentationml/2006/main" userDrawn="1">
  <p:cSld name="1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74480044"/>
      </p:ext>
    </p:extLst>
  </p:cSld>
  <p:clrMapOvr>
    <a:masterClrMapping/>
  </p:clrMapOvr>
  <p:timing>
    <p:tnLst>
      <p:par>
        <p:cTn id="1" dur="indefinite" restart="never" nodeType="tmRoot"/>
      </p:par>
    </p:tnLst>
  </p:timing>
</p:sldLayout>
</file>

<file path=ppt/slideLayouts/slideLayout663.xml><?xml version="1.0" encoding="utf-8"?>
<p:sldLayout xmlns:a="http://schemas.openxmlformats.org/drawingml/2006/main" xmlns:r="http://schemas.openxmlformats.org/officeDocument/2006/relationships" xmlns:p="http://schemas.openxmlformats.org/presentationml/2006/main" userDrawn="1">
  <p:cSld name="1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85276789"/>
      </p:ext>
    </p:extLst>
  </p:cSld>
  <p:clrMapOvr>
    <a:masterClrMapping/>
  </p:clrMapOvr>
  <p:timing>
    <p:tnLst>
      <p:par>
        <p:cTn id="1" dur="indefinite" restart="never" nodeType="tmRoot"/>
      </p:par>
    </p:tnLst>
  </p:timing>
</p:sldLayout>
</file>

<file path=ppt/slideLayouts/slideLayout664.xml><?xml version="1.0" encoding="utf-8"?>
<p:sldLayout xmlns:a="http://schemas.openxmlformats.org/drawingml/2006/main" xmlns:r="http://schemas.openxmlformats.org/officeDocument/2006/relationships" xmlns:p="http://schemas.openxmlformats.org/presentationml/2006/main" userDrawn="1">
  <p:cSld name="1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2635870"/>
      </p:ext>
    </p:extLst>
  </p:cSld>
  <p:clrMapOvr>
    <a:masterClrMapping/>
  </p:clrMapOvr>
  <p:timing>
    <p:tnLst>
      <p:par>
        <p:cTn id="1" dur="indefinite" restart="never" nodeType="tmRoot"/>
      </p:par>
    </p:tnLst>
  </p:timing>
</p:sldLayout>
</file>

<file path=ppt/slideLayouts/slideLayout665.xml><?xml version="1.0" encoding="utf-8"?>
<p:sldLayout xmlns:a="http://schemas.openxmlformats.org/drawingml/2006/main" xmlns:r="http://schemas.openxmlformats.org/officeDocument/2006/relationships" xmlns:p="http://schemas.openxmlformats.org/presentationml/2006/main" userDrawn="1">
  <p:cSld name="2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0117783"/>
      </p:ext>
    </p:extLst>
  </p:cSld>
  <p:clrMapOvr>
    <a:masterClrMapping/>
  </p:clrMapOvr>
  <p:timing>
    <p:tnLst>
      <p:par>
        <p:cTn id="1" dur="indefinite" restart="never" nodeType="tmRoot"/>
      </p:par>
    </p:tnLst>
  </p:timing>
</p:sldLayout>
</file>

<file path=ppt/slideLayouts/slideLayout666.xml><?xml version="1.0" encoding="utf-8"?>
<p:sldLayout xmlns:a="http://schemas.openxmlformats.org/drawingml/2006/main" xmlns:r="http://schemas.openxmlformats.org/officeDocument/2006/relationships" xmlns:p="http://schemas.openxmlformats.org/presentationml/2006/main" userDrawn="1">
  <p:cSld name="2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32568941"/>
      </p:ext>
    </p:extLst>
  </p:cSld>
  <p:clrMapOvr>
    <a:masterClrMapping/>
  </p:clrMapOvr>
  <p:timing>
    <p:tnLst>
      <p:par>
        <p:cTn id="1" dur="indefinite" restart="never" nodeType="tmRoot"/>
      </p:par>
    </p:tnLst>
  </p:timing>
</p:sldLayout>
</file>

<file path=ppt/slideLayouts/slideLayout667.xml><?xml version="1.0" encoding="utf-8"?>
<p:sldLayout xmlns:a="http://schemas.openxmlformats.org/drawingml/2006/main" xmlns:r="http://schemas.openxmlformats.org/officeDocument/2006/relationships" xmlns:p="http://schemas.openxmlformats.org/presentationml/2006/main" showMasterSp="0" preserve="1" userDrawn="1">
  <p:cSld name="31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150676070"/>
      </p:ext>
    </p:extLst>
  </p:cSld>
  <p:clrMapOvr>
    <a:masterClrMapping/>
  </p:clrMapOvr>
  <p:timing>
    <p:tnLst>
      <p:par>
        <p:cTn id="1" dur="indefinite" restart="never" nodeType="tmRoot"/>
      </p:par>
    </p:tnLst>
  </p:timing>
</p:sldLayout>
</file>

<file path=ppt/slideLayouts/slideLayout668.xml><?xml version="1.0" encoding="utf-8"?>
<p:sldLayout xmlns:a="http://schemas.openxmlformats.org/drawingml/2006/main" xmlns:r="http://schemas.openxmlformats.org/officeDocument/2006/relationships" xmlns:p="http://schemas.openxmlformats.org/presentationml/2006/main" preserve="1" userDrawn="1">
  <p:cSld name="32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945899097"/>
      </p:ext>
    </p:extLst>
  </p:cSld>
  <p:clrMapOvr>
    <a:masterClrMapping/>
  </p:clrMapOvr>
  <p:timing>
    <p:tnLst>
      <p:par>
        <p:cTn id="1" dur="indefinite" restart="never" nodeType="tmRoot"/>
      </p:par>
    </p:tnLst>
  </p:timing>
</p:sldLayout>
</file>

<file path=ppt/slideLayouts/slideLayout669.xml><?xml version="1.0" encoding="utf-8"?>
<p:sldLayout xmlns:a="http://schemas.openxmlformats.org/drawingml/2006/main" xmlns:r="http://schemas.openxmlformats.org/officeDocument/2006/relationships" xmlns:p="http://schemas.openxmlformats.org/presentationml/2006/main" preserve="1" userDrawn="1">
  <p:cSld name="33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471261203"/>
      </p:ext>
    </p:extLst>
  </p:cSld>
  <p:clrMapOvr>
    <a:masterClrMapping/>
  </p:clrMapOvr>
  <p:timing>
    <p:tnLst>
      <p:par>
        <p:cTn id="1" dur="indefinite" restart="never" nodeType="tmRoot"/>
      </p:par>
    </p:tn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1"/>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20684971"/>
      </p:ext>
    </p:extLst>
  </p:cSld>
  <p:clrMapOvr>
    <a:masterClrMapping/>
  </p:clrMapOvr>
</p:sldLayout>
</file>

<file path=ppt/slideLayouts/slideLayout670.xml><?xml version="1.0" encoding="utf-8"?>
<p:sldLayout xmlns:a="http://schemas.openxmlformats.org/drawingml/2006/main" xmlns:r="http://schemas.openxmlformats.org/officeDocument/2006/relationships" xmlns:p="http://schemas.openxmlformats.org/presentationml/2006/main" preserve="1" userDrawn="1">
  <p:cSld name="34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2898485138"/>
      </p:ext>
    </p:extLst>
  </p:cSld>
  <p:clrMapOvr>
    <a:masterClrMapping/>
  </p:clrMapOvr>
  <p:timing>
    <p:tnLst>
      <p:par>
        <p:cTn id="1" dur="indefinite" restart="never" nodeType="tmRoot"/>
      </p:par>
    </p:tnLst>
  </p:timing>
</p:sldLayout>
</file>

<file path=ppt/slideLayouts/slideLayout671.xml><?xml version="1.0" encoding="utf-8"?>
<p:sldLayout xmlns:a="http://schemas.openxmlformats.org/drawingml/2006/main" xmlns:r="http://schemas.openxmlformats.org/officeDocument/2006/relationships" xmlns:p="http://schemas.openxmlformats.org/presentationml/2006/main" preserve="1" userDrawn="1">
  <p:cSld name="35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450874449"/>
      </p:ext>
    </p:extLst>
  </p:cSld>
  <p:clrMapOvr>
    <a:masterClrMapping/>
  </p:clrMapOvr>
  <p:timing>
    <p:tnLst>
      <p:par>
        <p:cTn id="1" dur="indefinite" restart="never" nodeType="tmRoot"/>
      </p:par>
    </p:tnLst>
  </p:timing>
</p:sldLayout>
</file>

<file path=ppt/slideLayouts/slideLayout672.xml><?xml version="1.0" encoding="utf-8"?>
<p:sldLayout xmlns:a="http://schemas.openxmlformats.org/drawingml/2006/main" xmlns:r="http://schemas.openxmlformats.org/officeDocument/2006/relationships" xmlns:p="http://schemas.openxmlformats.org/presentationml/2006/main" preserve="1" userDrawn="1">
  <p:cSld name="3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748295610"/>
      </p:ext>
    </p:extLst>
  </p:cSld>
  <p:clrMapOvr>
    <a:masterClrMapping/>
  </p:clrMapOvr>
  <p:timing>
    <p:tnLst>
      <p:par>
        <p:cTn id="1" dur="indefinite" restart="never" nodeType="tmRoot"/>
      </p:par>
    </p:tnLst>
  </p:timing>
</p:sldLayout>
</file>

<file path=ppt/slideLayouts/slideLayout673.xml><?xml version="1.0" encoding="utf-8"?>
<p:sldLayout xmlns:a="http://schemas.openxmlformats.org/drawingml/2006/main" xmlns:r="http://schemas.openxmlformats.org/officeDocument/2006/relationships" xmlns:p="http://schemas.openxmlformats.org/presentationml/2006/main" preserve="1" userDrawn="1">
  <p:cSld name="37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842429498"/>
      </p:ext>
    </p:extLst>
  </p:cSld>
  <p:clrMapOvr>
    <a:masterClrMapping/>
  </p:clrMapOvr>
  <p:timing>
    <p:tnLst>
      <p:par>
        <p:cTn id="1" dur="indefinite" restart="never" nodeType="tmRoot"/>
      </p:par>
    </p:tnLst>
  </p:timing>
</p:sldLayout>
</file>

<file path=ppt/slideLayouts/slideLayout674.xml><?xml version="1.0" encoding="utf-8"?>
<p:sldLayout xmlns:a="http://schemas.openxmlformats.org/drawingml/2006/main" xmlns:r="http://schemas.openxmlformats.org/officeDocument/2006/relationships" xmlns:p="http://schemas.openxmlformats.org/presentationml/2006/main" userDrawn="1">
  <p:cSld name="3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2025/3/9</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290862866"/>
      </p:ext>
    </p:extLst>
  </p:cSld>
  <p:clrMapOvr>
    <a:masterClrMapping/>
  </p:clrMapOvr>
</p:sldLayout>
</file>

<file path=ppt/slideLayouts/slideLayout675.xml><?xml version="1.0" encoding="utf-8"?>
<p:sldLayout xmlns:a="http://schemas.openxmlformats.org/drawingml/2006/main" xmlns:r="http://schemas.openxmlformats.org/officeDocument/2006/relationships" xmlns:p="http://schemas.openxmlformats.org/presentationml/2006/main" preserve="1" userDrawn="1">
  <p:cSld name="1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384301312"/>
      </p:ext>
    </p:extLst>
  </p:cSld>
  <p:clrMapOvr>
    <a:masterClrMapping/>
  </p:clrMapOvr>
  <p:timing>
    <p:tnLst>
      <p:par>
        <p:cTn id="1" dur="indefinite" restart="never" nodeType="tmRoot"/>
      </p:par>
    </p:tnLst>
  </p:timing>
</p:sldLayout>
</file>

<file path=ppt/slideLayouts/slideLayout676.xml><?xml version="1.0" encoding="utf-8"?>
<p:sldLayout xmlns:a="http://schemas.openxmlformats.org/drawingml/2006/main" xmlns:r="http://schemas.openxmlformats.org/officeDocument/2006/relationships" xmlns:p="http://schemas.openxmlformats.org/presentationml/2006/main" userDrawn="1">
  <p:cSld name="3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2025/3/9</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762918762"/>
      </p:ext>
    </p:extLst>
  </p:cSld>
  <p:clrMapOvr>
    <a:masterClrMapping/>
  </p:clrMapOvr>
</p:sldLayout>
</file>

<file path=ppt/slideLayouts/slideLayout677.xml><?xml version="1.0" encoding="utf-8"?>
<p:sldLayout xmlns:a="http://schemas.openxmlformats.org/drawingml/2006/main" xmlns:r="http://schemas.openxmlformats.org/officeDocument/2006/relationships" xmlns:p="http://schemas.openxmlformats.org/presentationml/2006/main" preserve="1" userDrawn="1">
  <p:cSld name="1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015521395"/>
      </p:ext>
    </p:extLst>
  </p:cSld>
  <p:clrMapOvr>
    <a:masterClrMapping/>
  </p:clrMapOvr>
  <p:timing>
    <p:tnLst>
      <p:par>
        <p:cTn id="1" dur="indefinite" restart="never" nodeType="tmRoot"/>
      </p:par>
    </p:tnLst>
  </p:timing>
</p:sldLayout>
</file>

<file path=ppt/slideLayouts/slideLayout678.xml><?xml version="1.0" encoding="utf-8"?>
<p:sldLayout xmlns:a="http://schemas.openxmlformats.org/drawingml/2006/main" xmlns:r="http://schemas.openxmlformats.org/officeDocument/2006/relationships" xmlns:p="http://schemas.openxmlformats.org/presentationml/2006/main" userDrawn="1">
  <p:cSld name="4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2025/3/9</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1459774204"/>
      </p:ext>
    </p:extLst>
  </p:cSld>
  <p:clrMapOvr>
    <a:masterClrMapping/>
  </p:clrMapOvr>
</p:sldLayout>
</file>

<file path=ppt/slideLayouts/slideLayout679.xml><?xml version="1.0" encoding="utf-8"?>
<p:sldLayout xmlns:a="http://schemas.openxmlformats.org/drawingml/2006/main" xmlns:r="http://schemas.openxmlformats.org/officeDocument/2006/relationships" xmlns:p="http://schemas.openxmlformats.org/presentationml/2006/main" preserve="1" userDrawn="1">
  <p:cSld name="1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873044695"/>
      </p:ext>
    </p:extLst>
  </p:cSld>
  <p:clrMapOvr>
    <a:masterClrMapping/>
  </p:clrMapOvr>
  <p:timing>
    <p:tnLst>
      <p:par>
        <p:cTn id="1" dur="indefinite" restart="never" nodeType="tmRoot"/>
      </p:par>
    </p:tn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49" y="2"/>
            <a:ext cx="12700001" cy="6878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68849066"/>
      </p:ext>
    </p:extLst>
  </p:cSld>
  <p:clrMapOvr>
    <a:masterClrMapping/>
  </p:clrMapOvr>
</p:sldLayout>
</file>

<file path=ppt/slideLayouts/slideLayout680.xml><?xml version="1.0" encoding="utf-8"?>
<p:sldLayout xmlns:a="http://schemas.openxmlformats.org/drawingml/2006/main" xmlns:r="http://schemas.openxmlformats.org/officeDocument/2006/relationships" xmlns:p="http://schemas.openxmlformats.org/presentationml/2006/main" userDrawn="1">
  <p:cSld name="4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2025/3/9</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1949590023"/>
      </p:ext>
    </p:extLst>
  </p:cSld>
  <p:clrMapOvr>
    <a:masterClrMapping/>
  </p:clrMapOvr>
</p:sldLayout>
</file>

<file path=ppt/slideLayouts/slideLayout681.xml><?xml version="1.0" encoding="utf-8"?>
<p:sldLayout xmlns:a="http://schemas.openxmlformats.org/drawingml/2006/main" xmlns:r="http://schemas.openxmlformats.org/officeDocument/2006/relationships" xmlns:p="http://schemas.openxmlformats.org/presentationml/2006/main" preserve="1" userDrawn="1">
  <p:cSld name="1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130011517"/>
      </p:ext>
    </p:extLst>
  </p:cSld>
  <p:clrMapOvr>
    <a:masterClrMapping/>
  </p:clrMapOvr>
  <p:timing>
    <p:tnLst>
      <p:par>
        <p:cTn id="1" dur="indefinite" restart="never" nodeType="tmRoot"/>
      </p:par>
    </p:tnLst>
  </p:timing>
</p:sldLayout>
</file>

<file path=ppt/slideLayouts/slideLayout682.xml><?xml version="1.0" encoding="utf-8"?>
<p:sldLayout xmlns:a="http://schemas.openxmlformats.org/drawingml/2006/main" xmlns:r="http://schemas.openxmlformats.org/officeDocument/2006/relationships" xmlns:p="http://schemas.openxmlformats.org/presentationml/2006/main" userDrawn="1">
  <p:cSld name="4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2025/3/9</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2317430875"/>
      </p:ext>
    </p:extLst>
  </p:cSld>
  <p:clrMapOvr>
    <a:masterClrMapping/>
  </p:clrMapOvr>
</p:sldLayout>
</file>

<file path=ppt/slideLayouts/slideLayout683.xml><?xml version="1.0" encoding="utf-8"?>
<p:sldLayout xmlns:a="http://schemas.openxmlformats.org/drawingml/2006/main" xmlns:r="http://schemas.openxmlformats.org/officeDocument/2006/relationships" xmlns:p="http://schemas.openxmlformats.org/presentationml/2006/main" preserve="1" userDrawn="1">
  <p:cSld name="1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973607410"/>
      </p:ext>
    </p:extLst>
  </p:cSld>
  <p:clrMapOvr>
    <a:masterClrMapping/>
  </p:clrMapOvr>
  <p:timing>
    <p:tnLst>
      <p:par>
        <p:cTn id="1" dur="indefinite" restart="never" nodeType="tmRoot"/>
      </p:par>
    </p:tnLst>
  </p:timing>
</p:sldLayout>
</file>

<file path=ppt/slideLayouts/slideLayout684.xml><?xml version="1.0" encoding="utf-8"?>
<p:sldLayout xmlns:a="http://schemas.openxmlformats.org/drawingml/2006/main" xmlns:r="http://schemas.openxmlformats.org/officeDocument/2006/relationships" xmlns:p="http://schemas.openxmlformats.org/presentationml/2006/main" showMasterSp="0" preserve="1" userDrawn="1">
  <p:cSld name="43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359915841"/>
      </p:ext>
    </p:extLst>
  </p:cSld>
  <p:clrMapOvr>
    <a:masterClrMapping/>
  </p:clrMapOvr>
  <p:timing>
    <p:tnLst>
      <p:par>
        <p:cTn id="1" dur="indefinite" restart="never" nodeType="tmRoot"/>
      </p:par>
    </p:tnLst>
  </p:timing>
</p:sldLayout>
</file>

<file path=ppt/slideLayouts/slideLayout685.xml><?xml version="1.0" encoding="utf-8"?>
<p:sldLayout xmlns:a="http://schemas.openxmlformats.org/drawingml/2006/main" xmlns:r="http://schemas.openxmlformats.org/officeDocument/2006/relationships" xmlns:p="http://schemas.openxmlformats.org/presentationml/2006/main" preserve="1" userDrawn="1">
  <p:cSld name="44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494196138"/>
      </p:ext>
    </p:extLst>
  </p:cSld>
  <p:clrMapOvr>
    <a:masterClrMapping/>
  </p:clrMapOvr>
  <p:timing>
    <p:tnLst>
      <p:par>
        <p:cTn id="1" dur="indefinite" restart="never" nodeType="tmRoot"/>
      </p:par>
    </p:tnLst>
  </p:timing>
</p:sldLayout>
</file>

<file path=ppt/slideLayouts/slideLayout686.xml><?xml version="1.0" encoding="utf-8"?>
<p:sldLayout xmlns:a="http://schemas.openxmlformats.org/drawingml/2006/main" xmlns:r="http://schemas.openxmlformats.org/officeDocument/2006/relationships" xmlns:p="http://schemas.openxmlformats.org/presentationml/2006/main" preserve="1" userDrawn="1">
  <p:cSld name="45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824989866"/>
      </p:ext>
    </p:extLst>
  </p:cSld>
  <p:clrMapOvr>
    <a:masterClrMapping/>
  </p:clrMapOvr>
  <p:timing>
    <p:tnLst>
      <p:par>
        <p:cTn id="1" dur="indefinite" restart="never" nodeType="tmRoot"/>
      </p:par>
    </p:tnLst>
  </p:timing>
</p:sldLayout>
</file>

<file path=ppt/slideLayouts/slideLayout687.xml><?xml version="1.0" encoding="utf-8"?>
<p:sldLayout xmlns:a="http://schemas.openxmlformats.org/drawingml/2006/main" xmlns:r="http://schemas.openxmlformats.org/officeDocument/2006/relationships" xmlns:p="http://schemas.openxmlformats.org/presentationml/2006/main" preserve="1" userDrawn="1">
  <p:cSld name="46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1804092591"/>
      </p:ext>
    </p:extLst>
  </p:cSld>
  <p:clrMapOvr>
    <a:masterClrMapping/>
  </p:clrMapOvr>
  <p:timing>
    <p:tnLst>
      <p:par>
        <p:cTn id="1" dur="indefinite" restart="never" nodeType="tmRoot"/>
      </p:par>
    </p:tnLst>
  </p:timing>
</p:sldLayout>
</file>

<file path=ppt/slideLayouts/slideLayout688.xml><?xml version="1.0" encoding="utf-8"?>
<p:sldLayout xmlns:a="http://schemas.openxmlformats.org/drawingml/2006/main" xmlns:r="http://schemas.openxmlformats.org/officeDocument/2006/relationships" xmlns:p="http://schemas.openxmlformats.org/presentationml/2006/main" preserve="1" userDrawn="1">
  <p:cSld name="47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369586058"/>
      </p:ext>
    </p:extLst>
  </p:cSld>
  <p:clrMapOvr>
    <a:masterClrMapping/>
  </p:clrMapOvr>
  <p:timing>
    <p:tnLst>
      <p:par>
        <p:cTn id="1" dur="indefinite" restart="never" nodeType="tmRoot"/>
      </p:par>
    </p:tnLst>
  </p:timing>
</p:sldLayout>
</file>

<file path=ppt/slideLayouts/slideLayout689.xml><?xml version="1.0" encoding="utf-8"?>
<p:sldLayout xmlns:a="http://schemas.openxmlformats.org/drawingml/2006/main" xmlns:r="http://schemas.openxmlformats.org/officeDocument/2006/relationships" xmlns:p="http://schemas.openxmlformats.org/presentationml/2006/main" preserve="1" userDrawn="1">
  <p:cSld name="48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707922370"/>
      </p:ext>
    </p:extLst>
  </p:cSld>
  <p:clrMapOvr>
    <a:masterClrMapping/>
  </p:clrMapOvr>
  <p:timing>
    <p:tnLst>
      <p:par>
        <p:cTn id="1" dur="indefinite" restart="never" nodeType="tmRoot"/>
      </p:par>
    </p:tn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1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3"/>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94191252"/>
      </p:ext>
    </p:extLst>
  </p:cSld>
  <p:clrMapOvr>
    <a:masterClrMapping/>
  </p:clrMapOvr>
</p:sldLayout>
</file>

<file path=ppt/slideLayouts/slideLayout690.xml><?xml version="1.0" encoding="utf-8"?>
<p:sldLayout xmlns:a="http://schemas.openxmlformats.org/drawingml/2006/main" xmlns:r="http://schemas.openxmlformats.org/officeDocument/2006/relationships" xmlns:p="http://schemas.openxmlformats.org/presentationml/2006/main" preserve="1" userDrawn="1">
  <p:cSld name="49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305380408"/>
      </p:ext>
    </p:extLst>
  </p:cSld>
  <p:clrMapOvr>
    <a:masterClrMapping/>
  </p:clrMapOvr>
  <p:timing>
    <p:tnLst>
      <p:par>
        <p:cTn id="1" dur="indefinite" restart="never" nodeType="tmRoot"/>
      </p:par>
    </p:tnLst>
  </p:timing>
</p:sldLayout>
</file>

<file path=ppt/slideLayouts/slideLayout691.xml><?xml version="1.0" encoding="utf-8"?>
<p:sldLayout xmlns:a="http://schemas.openxmlformats.org/drawingml/2006/main" xmlns:r="http://schemas.openxmlformats.org/officeDocument/2006/relationships" xmlns:p="http://schemas.openxmlformats.org/presentationml/2006/main" userDrawn="1">
  <p:cSld name="5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2025/3/9</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2953309239"/>
      </p:ext>
    </p:extLst>
  </p:cSld>
  <p:clrMapOvr>
    <a:masterClrMapping/>
  </p:clrMapOvr>
</p:sldLayout>
</file>

<file path=ppt/slideLayouts/slideLayout692.xml><?xml version="1.0" encoding="utf-8"?>
<p:sldLayout xmlns:a="http://schemas.openxmlformats.org/drawingml/2006/main" xmlns:r="http://schemas.openxmlformats.org/officeDocument/2006/relationships" xmlns:p="http://schemas.openxmlformats.org/presentationml/2006/main" preserve="1" userDrawn="1">
  <p:cSld name="1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466347945"/>
      </p:ext>
    </p:extLst>
  </p:cSld>
  <p:clrMapOvr>
    <a:masterClrMapping/>
  </p:clrMapOvr>
  <p:timing>
    <p:tnLst>
      <p:par>
        <p:cTn id="1" dur="indefinite" restart="never" nodeType="tmRoot"/>
      </p:par>
    </p:tnLst>
  </p:timing>
</p:sldLayout>
</file>

<file path=ppt/slideLayouts/slideLayout693.xml><?xml version="1.0" encoding="utf-8"?>
<p:sldLayout xmlns:a="http://schemas.openxmlformats.org/drawingml/2006/main" xmlns:r="http://schemas.openxmlformats.org/officeDocument/2006/relationships" xmlns:p="http://schemas.openxmlformats.org/presentationml/2006/main" userDrawn="1">
  <p:cSld name="5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2025/3/9</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3183185752"/>
      </p:ext>
    </p:extLst>
  </p:cSld>
  <p:clrMapOvr>
    <a:masterClrMapping/>
  </p:clrMapOvr>
</p:sldLayout>
</file>

<file path=ppt/slideLayouts/slideLayout694.xml><?xml version="1.0" encoding="utf-8"?>
<p:sldLayout xmlns:a="http://schemas.openxmlformats.org/drawingml/2006/main" xmlns:r="http://schemas.openxmlformats.org/officeDocument/2006/relationships" xmlns:p="http://schemas.openxmlformats.org/presentationml/2006/main" preserve="1" userDrawn="1">
  <p:cSld name="1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093762597"/>
      </p:ext>
    </p:extLst>
  </p:cSld>
  <p:clrMapOvr>
    <a:masterClrMapping/>
  </p:clrMapOvr>
  <p:timing>
    <p:tnLst>
      <p:par>
        <p:cTn id="1" dur="indefinite" restart="never" nodeType="tmRoot"/>
      </p:par>
    </p:tnLst>
  </p:timing>
</p:sldLayout>
</file>

<file path=ppt/slideLayouts/slideLayout695.xml><?xml version="1.0" encoding="utf-8"?>
<p:sldLayout xmlns:a="http://schemas.openxmlformats.org/drawingml/2006/main" xmlns:r="http://schemas.openxmlformats.org/officeDocument/2006/relationships" xmlns:p="http://schemas.openxmlformats.org/presentationml/2006/main" userDrawn="1">
  <p:cSld name="5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2025/3/9</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2541403575"/>
      </p:ext>
    </p:extLst>
  </p:cSld>
  <p:clrMapOvr>
    <a:masterClrMapping/>
  </p:clrMapOvr>
</p:sldLayout>
</file>

<file path=ppt/slideLayouts/slideLayout696.xml><?xml version="1.0" encoding="utf-8"?>
<p:sldLayout xmlns:a="http://schemas.openxmlformats.org/drawingml/2006/main" xmlns:r="http://schemas.openxmlformats.org/officeDocument/2006/relationships" xmlns:p="http://schemas.openxmlformats.org/presentationml/2006/main" preserve="1" userDrawn="1">
  <p:cSld name="1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580971234"/>
      </p:ext>
    </p:extLst>
  </p:cSld>
  <p:clrMapOvr>
    <a:masterClrMapping/>
  </p:clrMapOvr>
  <p:timing>
    <p:tnLst>
      <p:par>
        <p:cTn id="1" dur="indefinite" restart="never" nodeType="tmRoot"/>
      </p:par>
    </p:tnLst>
  </p:timing>
</p:sldLayout>
</file>

<file path=ppt/slideLayouts/slideLayout697.xml><?xml version="1.0" encoding="utf-8"?>
<p:sldLayout xmlns:a="http://schemas.openxmlformats.org/drawingml/2006/main" xmlns:r="http://schemas.openxmlformats.org/officeDocument/2006/relationships" xmlns:p="http://schemas.openxmlformats.org/presentationml/2006/main" userDrawn="1">
  <p:cSld name="5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2025/3/9</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3024487455"/>
      </p:ext>
    </p:extLst>
  </p:cSld>
  <p:clrMapOvr>
    <a:masterClrMapping/>
  </p:clrMapOvr>
</p:sldLayout>
</file>

<file path=ppt/slideLayouts/slideLayout698.xml><?xml version="1.0" encoding="utf-8"?>
<p:sldLayout xmlns:a="http://schemas.openxmlformats.org/drawingml/2006/main" xmlns:r="http://schemas.openxmlformats.org/officeDocument/2006/relationships" xmlns:p="http://schemas.openxmlformats.org/presentationml/2006/main" preserve="1" userDrawn="1">
  <p:cSld name="1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230836530"/>
      </p:ext>
    </p:extLst>
  </p:cSld>
  <p:clrMapOvr>
    <a:masterClrMapping/>
  </p:clrMapOvr>
  <p:timing>
    <p:tnLst>
      <p:par>
        <p:cTn id="1" dur="indefinite" restart="never" nodeType="tmRoot"/>
      </p:par>
    </p:tnLst>
  </p:timing>
</p:sldLayout>
</file>

<file path=ppt/slideLayouts/slideLayout699.xml><?xml version="1.0" encoding="utf-8"?>
<p:sldLayout xmlns:a="http://schemas.openxmlformats.org/drawingml/2006/main" xmlns:r="http://schemas.openxmlformats.org/officeDocument/2006/relationships" xmlns:p="http://schemas.openxmlformats.org/presentationml/2006/main" userDrawn="1">
  <p:cSld name="5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2025/3/9</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6573430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79041751"/>
      </p:ext>
    </p:extLst>
  </p:cSld>
  <p:clrMapOvr>
    <a:masterClrMapping/>
  </p:clrMapOvr>
  <p:timing>
    <p:tnLst>
      <p:par>
        <p:cTn id="1" dur="indefinite" restart="never" nodeType="tmRoot"/>
      </p:par>
    </p:tn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1"/>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81783338"/>
      </p:ext>
    </p:extLst>
  </p:cSld>
  <p:clrMapOvr>
    <a:masterClrMapping/>
  </p:clrMapOvr>
</p:sldLayout>
</file>

<file path=ppt/slideLayouts/slideLayout700.xml><?xml version="1.0" encoding="utf-8"?>
<p:sldLayout xmlns:a="http://schemas.openxmlformats.org/drawingml/2006/main" xmlns:r="http://schemas.openxmlformats.org/officeDocument/2006/relationships" xmlns:p="http://schemas.openxmlformats.org/presentationml/2006/main" preserve="1" userDrawn="1">
  <p:cSld name="2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248461601"/>
      </p:ext>
    </p:extLst>
  </p:cSld>
  <p:clrMapOvr>
    <a:masterClrMapping/>
  </p:clrMapOvr>
  <p:timing>
    <p:tnLst>
      <p:par>
        <p:cTn id="1" dur="indefinite" restart="never" nodeType="tmRoot"/>
      </p:par>
    </p:tnLst>
  </p:timing>
</p:sldLayout>
</file>

<file path=ppt/slideLayouts/slideLayout701.xml><?xml version="1.0" encoding="utf-8"?>
<p:sldLayout xmlns:a="http://schemas.openxmlformats.org/drawingml/2006/main" xmlns:r="http://schemas.openxmlformats.org/officeDocument/2006/relationships" xmlns:p="http://schemas.openxmlformats.org/presentationml/2006/main" userDrawn="1">
  <p:cSld name="55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1"/>
            <a:ext cx="2743200" cy="365125"/>
          </a:xfrm>
          <a:prstGeom prst="rect">
            <a:avLst/>
          </a:prstGeom>
        </p:spPr>
        <p:txBody>
          <a:bodyPr/>
          <a:lstStyle/>
          <a:p>
            <a:pPr defTabSz="914377"/>
            <a:fld id="{32BF82D2-7A68-459D-A996-9BDDA2518FA4}" type="datetimeFigureOut">
              <a:rPr lang="zh-CN" altLang="en-US" sz="1867" smtClean="0">
                <a:solidFill>
                  <a:prstClr val="black">
                    <a:tint val="75000"/>
                  </a:prstClr>
                </a:solidFill>
              </a:rPr>
              <a:pPr defTabSz="914377"/>
              <a:t>2025/3/9</a:t>
            </a:fld>
            <a:endParaRPr lang="zh-CN" altLang="en-US" sz="1867">
              <a:solidFill>
                <a:prstClr val="black">
                  <a:tint val="75000"/>
                </a:prstClr>
              </a:solidFill>
            </a:endParaRPr>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pPr defTabSz="914377"/>
            <a:endParaRPr lang="zh-CN" altLang="en-US" sz="1867">
              <a:solidFill>
                <a:prstClr val="black">
                  <a:tint val="75000"/>
                </a:prstClr>
              </a:solidFill>
            </a:endParaRPr>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pPr defTabSz="914377"/>
            <a:fld id="{3E01EE5D-26FB-46D5-A381-ECFB35BF1D34}" type="slidenum">
              <a:rPr lang="zh-CN" altLang="en-US" sz="1867" smtClean="0">
                <a:solidFill>
                  <a:prstClr val="black">
                    <a:tint val="75000"/>
                  </a:prstClr>
                </a:solidFill>
              </a:rPr>
              <a:pPr defTabSz="914377"/>
              <a:t>‹#›</a:t>
            </a:fld>
            <a:endParaRPr lang="zh-CN" altLang="en-US" sz="1867">
              <a:solidFill>
                <a:prstClr val="black">
                  <a:tint val="75000"/>
                </a:prstClr>
              </a:solidFill>
            </a:endParaRPr>
          </a:p>
        </p:txBody>
      </p:sp>
    </p:spTree>
    <p:extLst>
      <p:ext uri="{BB962C8B-B14F-4D97-AF65-F5344CB8AC3E}">
        <p14:creationId xmlns:p14="http://schemas.microsoft.com/office/powerpoint/2010/main" val="3808146674"/>
      </p:ext>
    </p:extLst>
  </p:cSld>
  <p:clrMapOvr>
    <a:masterClrMapping/>
  </p:clrMapOvr>
  <p:timing>
    <p:tnLst>
      <p:par>
        <p:cTn id="1" dur="indefinite" restart="never" nodeType="tmRoot"/>
      </p:par>
    </p:tnLst>
  </p:timing>
</p:sldLayout>
</file>

<file path=ppt/slideLayouts/slideLayout702.xml><?xml version="1.0" encoding="utf-8"?>
<p:sldLayout xmlns:a="http://schemas.openxmlformats.org/drawingml/2006/main" xmlns:r="http://schemas.openxmlformats.org/officeDocument/2006/relationships" xmlns:p="http://schemas.openxmlformats.org/presentationml/2006/main" userDrawn="1">
  <p:cSld name="5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cs typeface="+mn-cs"/>
              </a:defRPr>
            </a:lvl1pPr>
          </a:lstStyle>
          <a:p>
            <a:pPr defTabSz="914377">
              <a:defRPr/>
            </a:pPr>
            <a:fld id="{0C6303A0-9065-42AF-906A-DE1E800FE257}" type="datetimeFigureOut">
              <a:rPr lang="zh-CN" altLang="en-US" sz="1867" smtClean="0"/>
              <a:pPr defTabSz="914377">
                <a:defRPr/>
              </a:pPr>
              <a:t>2025/3/9</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cs typeface="+mn-cs"/>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cs typeface="+mn-cs"/>
              </a:defRPr>
            </a:lvl1pPr>
          </a:lstStyle>
          <a:p>
            <a:pPr defTabSz="914377">
              <a:defRPr/>
            </a:pPr>
            <a:fld id="{2AD3D7CA-7BD8-4738-B6AB-718737AA462A}"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1887179976"/>
      </p:ext>
    </p:extLst>
  </p:cSld>
  <p:clrMapOvr>
    <a:masterClrMapping/>
  </p:clrMapOvr>
</p:sldLayout>
</file>

<file path=ppt/slideLayouts/slideLayout703.xml><?xml version="1.0" encoding="utf-8"?>
<p:sldLayout xmlns:a="http://schemas.openxmlformats.org/drawingml/2006/main" xmlns:r="http://schemas.openxmlformats.org/officeDocument/2006/relationships" xmlns:p="http://schemas.openxmlformats.org/presentationml/2006/main" preserve="1" userDrawn="1">
  <p:cSld name="4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0"/>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49814349"/>
      </p:ext>
    </p:extLst>
  </p:cSld>
  <p:clrMapOvr>
    <a:masterClrMapping/>
  </p:clrMapOvr>
</p:sldLayout>
</file>

<file path=ppt/slideLayouts/slideLayout704.xml><?xml version="1.0" encoding="utf-8"?>
<p:sldLayout xmlns:a="http://schemas.openxmlformats.org/drawingml/2006/main" xmlns:r="http://schemas.openxmlformats.org/officeDocument/2006/relationships" xmlns:p="http://schemas.openxmlformats.org/presentationml/2006/main" preserve="1" userDrawn="1">
  <p:cSld name="5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49" y="2"/>
            <a:ext cx="12700001" cy="6878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95110979"/>
      </p:ext>
    </p:extLst>
  </p:cSld>
  <p:clrMapOvr>
    <a:masterClrMapping/>
  </p:clrMapOvr>
</p:sldLayout>
</file>

<file path=ppt/slideLayouts/slideLayout705.xml><?xml version="1.0" encoding="utf-8"?>
<p:sldLayout xmlns:a="http://schemas.openxmlformats.org/drawingml/2006/main" xmlns:r="http://schemas.openxmlformats.org/officeDocument/2006/relationships" xmlns:p="http://schemas.openxmlformats.org/presentationml/2006/main" preserve="1" userDrawn="1">
  <p:cSld name="4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2"/>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27861488"/>
      </p:ext>
    </p:extLst>
  </p:cSld>
  <p:clrMapOvr>
    <a:masterClrMapping/>
  </p:clrMapOvr>
</p:sldLayout>
</file>

<file path=ppt/slideLayouts/slideLayout706.xml><?xml version="1.0" encoding="utf-8"?>
<p:sldLayout xmlns:a="http://schemas.openxmlformats.org/drawingml/2006/main" xmlns:r="http://schemas.openxmlformats.org/officeDocument/2006/relationships" xmlns:p="http://schemas.openxmlformats.org/presentationml/2006/main" userDrawn="1">
  <p:cSld name="5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fld id="{3ACFC516-0EBD-4852-9DFD-FFC809B16810}" type="datetimeFigureOut">
              <a:rPr lang="zh-CN" altLang="en-US" sz="1867" smtClean="0"/>
              <a:pPr defTabSz="914377">
                <a:defRPr/>
              </a:pPr>
              <a:t>2025/3/9</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fld id="{855DB59F-0B7A-4009-ADD8-CBB6E0E22669}"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3222094635"/>
      </p:ext>
    </p:extLst>
  </p:cSld>
  <p:clrMapOvr>
    <a:masterClrMapping/>
  </p:clrMapOvr>
</p:sldLayout>
</file>

<file path=ppt/slideLayouts/slideLayout707.xml><?xml version="1.0" encoding="utf-8"?>
<p:sldLayout xmlns:a="http://schemas.openxmlformats.org/drawingml/2006/main" xmlns:r="http://schemas.openxmlformats.org/officeDocument/2006/relationships" xmlns:p="http://schemas.openxmlformats.org/presentationml/2006/main" userDrawn="1">
  <p:cSld name="5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2025/3/9</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3000640672"/>
      </p:ext>
    </p:extLst>
  </p:cSld>
  <p:clrMapOvr>
    <a:masterClrMapping/>
  </p:clrMapOvr>
</p:sldLayout>
</file>

<file path=ppt/slideLayouts/slideLayout708.xml><?xml version="1.0" encoding="utf-8"?>
<p:sldLayout xmlns:a="http://schemas.openxmlformats.org/drawingml/2006/main" xmlns:r="http://schemas.openxmlformats.org/officeDocument/2006/relationships" xmlns:p="http://schemas.openxmlformats.org/presentationml/2006/main" userDrawn="1">
  <p:cSld name="6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486327377"/>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709.xml><?xml version="1.0" encoding="utf-8"?>
<p:sldLayout xmlns:a="http://schemas.openxmlformats.org/drawingml/2006/main" xmlns:r="http://schemas.openxmlformats.org/officeDocument/2006/relationships" xmlns:p="http://schemas.openxmlformats.org/presentationml/2006/main" userDrawn="1">
  <p:cSld name="5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defRPr>
            </a:lvl1pPr>
          </a:lstStyle>
          <a:p>
            <a:pPr defTabSz="914377">
              <a:defRPr/>
            </a:pPr>
            <a:fld id="{233108B3-3C5F-434E-B7C6-124BB30C5988}" type="datetimeFigureOut">
              <a:rPr lang="zh-CN" altLang="en-US" sz="1867" smtClean="0"/>
              <a:pPr defTabSz="914377">
                <a:defRPr/>
              </a:pPr>
              <a:t>2025/3/9</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0FCC38CE-CFED-41E2-93E2-A213294AFB8B}"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87605301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3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49" y="2"/>
            <a:ext cx="12700001" cy="6878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23457666"/>
      </p:ext>
    </p:extLst>
  </p:cSld>
  <p:clrMapOvr>
    <a:masterClrMapping/>
  </p:clrMapOvr>
</p:sldLayout>
</file>

<file path=ppt/slideLayouts/slideLayout710.xml><?xml version="1.0" encoding="utf-8"?>
<p:sldLayout xmlns:a="http://schemas.openxmlformats.org/drawingml/2006/main" xmlns:r="http://schemas.openxmlformats.org/officeDocument/2006/relationships" xmlns:p="http://schemas.openxmlformats.org/presentationml/2006/main" userDrawn="1">
  <p:cSld name="6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a:pPr>
                <a:defRPr/>
              </a:pPr>
              <a:t>2025/3/9</a:t>
            </a:fld>
            <a:endParaRPr lang="zh-CN" altLang="en-US"/>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a:pPr>
                <a:defRPr/>
              </a:pPr>
              <a:t>‹#›</a:t>
            </a:fld>
            <a:endParaRPr lang="zh-CN" altLang="en-US"/>
          </a:p>
        </p:txBody>
      </p:sp>
    </p:spTree>
    <p:extLst>
      <p:ext uri="{BB962C8B-B14F-4D97-AF65-F5344CB8AC3E}">
        <p14:creationId xmlns:p14="http://schemas.microsoft.com/office/powerpoint/2010/main" val="472486534"/>
      </p:ext>
    </p:extLst>
  </p:cSld>
  <p:clrMapOvr>
    <a:masterClrMapping/>
  </p:clrMapOvr>
</p:sldLayout>
</file>

<file path=ppt/slideLayouts/slideLayout711.xml><?xml version="1.0" encoding="utf-8"?>
<p:sldLayout xmlns:a="http://schemas.openxmlformats.org/drawingml/2006/main" xmlns:r="http://schemas.openxmlformats.org/officeDocument/2006/relationships" xmlns:p="http://schemas.openxmlformats.org/presentationml/2006/main" preserve="1" userDrawn="1">
  <p:cSld name="2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126909774"/>
      </p:ext>
    </p:extLst>
  </p:cSld>
  <p:clrMapOvr>
    <a:masterClrMapping/>
  </p:clrMapOvr>
  <p:timing>
    <p:tnLst>
      <p:par>
        <p:cTn id="1" dur="indefinite" restart="never" nodeType="tmRoot"/>
      </p:par>
    </p:tnLst>
  </p:timing>
</p:sldLayout>
</file>

<file path=ppt/slideLayouts/slideLayout712.xml><?xml version="1.0" encoding="utf-8"?>
<p:sldLayout xmlns:a="http://schemas.openxmlformats.org/drawingml/2006/main" xmlns:r="http://schemas.openxmlformats.org/officeDocument/2006/relationships" xmlns:p="http://schemas.openxmlformats.org/presentationml/2006/main" userDrawn="1">
  <p:cSld name="6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a:pPr>
                <a:defRPr/>
              </a:pPr>
              <a:t>2025/3/9</a:t>
            </a:fld>
            <a:endParaRPr lang="zh-CN" altLang="en-US"/>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a:pPr>
                <a:defRPr/>
              </a:pPr>
              <a:t>‹#›</a:t>
            </a:fld>
            <a:endParaRPr lang="zh-CN" altLang="en-US"/>
          </a:p>
        </p:txBody>
      </p:sp>
    </p:spTree>
    <p:extLst>
      <p:ext uri="{BB962C8B-B14F-4D97-AF65-F5344CB8AC3E}">
        <p14:creationId xmlns:p14="http://schemas.microsoft.com/office/powerpoint/2010/main" val="2842429478"/>
      </p:ext>
    </p:extLst>
  </p:cSld>
  <p:clrMapOvr>
    <a:masterClrMapping/>
  </p:clrMapOvr>
</p:sldLayout>
</file>

<file path=ppt/slideLayouts/slideLayout713.xml><?xml version="1.0" encoding="utf-8"?>
<p:sldLayout xmlns:a="http://schemas.openxmlformats.org/drawingml/2006/main" xmlns:r="http://schemas.openxmlformats.org/officeDocument/2006/relationships" xmlns:p="http://schemas.openxmlformats.org/presentationml/2006/main" preserve="1" userDrawn="1">
  <p:cSld name="2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565228052"/>
      </p:ext>
    </p:extLst>
  </p:cSld>
  <p:clrMapOvr>
    <a:masterClrMapping/>
  </p:clrMapOvr>
  <p:timing>
    <p:tnLst>
      <p:par>
        <p:cTn id="1" dur="indefinite" restart="never" nodeType="tmRoot"/>
      </p:par>
    </p:tnLst>
  </p:timing>
</p:sldLayout>
</file>

<file path=ppt/slideLayouts/slideLayout714.xml><?xml version="1.0" encoding="utf-8"?>
<p:sldLayout xmlns:a="http://schemas.openxmlformats.org/drawingml/2006/main" xmlns:r="http://schemas.openxmlformats.org/officeDocument/2006/relationships" xmlns:p="http://schemas.openxmlformats.org/presentationml/2006/main" userDrawn="1">
  <p:cSld name="6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a:pPr>
                <a:defRPr/>
              </a:pPr>
              <a:t>2025/3/9</a:t>
            </a:fld>
            <a:endParaRPr lang="zh-CN" altLang="en-US"/>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a:pPr>
                <a:defRPr/>
              </a:pPr>
              <a:t>‹#›</a:t>
            </a:fld>
            <a:endParaRPr lang="zh-CN" altLang="en-US"/>
          </a:p>
        </p:txBody>
      </p:sp>
    </p:spTree>
    <p:extLst>
      <p:ext uri="{BB962C8B-B14F-4D97-AF65-F5344CB8AC3E}">
        <p14:creationId xmlns:p14="http://schemas.microsoft.com/office/powerpoint/2010/main" val="932826360"/>
      </p:ext>
    </p:extLst>
  </p:cSld>
  <p:clrMapOvr>
    <a:masterClrMapping/>
  </p:clrMapOvr>
</p:sldLayout>
</file>

<file path=ppt/slideLayouts/slideLayout715.xml><?xml version="1.0" encoding="utf-8"?>
<p:sldLayout xmlns:a="http://schemas.openxmlformats.org/drawingml/2006/main" xmlns:r="http://schemas.openxmlformats.org/officeDocument/2006/relationships" xmlns:p="http://schemas.openxmlformats.org/presentationml/2006/main" preserve="1" userDrawn="1">
  <p:cSld name="2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8867062"/>
      </p:ext>
    </p:extLst>
  </p:cSld>
  <p:clrMapOvr>
    <a:masterClrMapping/>
  </p:clrMapOvr>
  <p:timing>
    <p:tnLst>
      <p:par>
        <p:cTn id="1" dur="indefinite" restart="never" nodeType="tmRoot"/>
      </p:par>
    </p:tnLst>
  </p:timing>
</p:sldLayout>
</file>

<file path=ppt/slideLayouts/slideLayout716.xml><?xml version="1.0" encoding="utf-8"?>
<p:sldLayout xmlns:a="http://schemas.openxmlformats.org/drawingml/2006/main" xmlns:r="http://schemas.openxmlformats.org/officeDocument/2006/relationships" xmlns:p="http://schemas.openxmlformats.org/presentationml/2006/main" userDrawn="1">
  <p:cSld name="6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a:pPr>
                <a:defRPr/>
              </a:pPr>
              <a:t>2025/3/9</a:t>
            </a:fld>
            <a:endParaRPr lang="zh-CN" altLang="en-US"/>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a:pPr>
                <a:defRPr/>
              </a:pPr>
              <a:t>‹#›</a:t>
            </a:fld>
            <a:endParaRPr lang="zh-CN" altLang="en-US"/>
          </a:p>
        </p:txBody>
      </p:sp>
    </p:spTree>
    <p:extLst>
      <p:ext uri="{BB962C8B-B14F-4D97-AF65-F5344CB8AC3E}">
        <p14:creationId xmlns:p14="http://schemas.microsoft.com/office/powerpoint/2010/main" val="2720787185"/>
      </p:ext>
    </p:extLst>
  </p:cSld>
  <p:clrMapOvr>
    <a:masterClrMapping/>
  </p:clrMapOvr>
</p:sldLayout>
</file>

<file path=ppt/slideLayouts/slideLayout717.xml><?xml version="1.0" encoding="utf-8"?>
<p:sldLayout xmlns:a="http://schemas.openxmlformats.org/drawingml/2006/main" xmlns:r="http://schemas.openxmlformats.org/officeDocument/2006/relationships" xmlns:p="http://schemas.openxmlformats.org/presentationml/2006/main" preserve="1" userDrawn="1">
  <p:cSld name="2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7091896"/>
      </p:ext>
    </p:extLst>
  </p:cSld>
  <p:clrMapOvr>
    <a:masterClrMapping/>
  </p:clrMapOvr>
  <p:timing>
    <p:tnLst>
      <p:par>
        <p:cTn id="1" dur="indefinite" restart="never" nodeType="tmRoot"/>
      </p:par>
    </p:tnLst>
  </p:timing>
</p:sldLayout>
</file>

<file path=ppt/slideLayouts/slideLayout718.xml><?xml version="1.0" encoding="utf-8"?>
<p:sldLayout xmlns:a="http://schemas.openxmlformats.org/drawingml/2006/main" xmlns:r="http://schemas.openxmlformats.org/officeDocument/2006/relationships" xmlns:p="http://schemas.openxmlformats.org/presentationml/2006/main" userDrawn="1">
  <p:cSld name="6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a:pPr>
                <a:defRPr/>
              </a:pPr>
              <a:t>2025/3/9</a:t>
            </a:fld>
            <a:endParaRPr lang="zh-CN" altLang="en-US"/>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a:pPr>
                <a:defRPr/>
              </a:pPr>
              <a:t>‹#›</a:t>
            </a:fld>
            <a:endParaRPr lang="zh-CN" altLang="en-US"/>
          </a:p>
        </p:txBody>
      </p:sp>
    </p:spTree>
    <p:extLst>
      <p:ext uri="{BB962C8B-B14F-4D97-AF65-F5344CB8AC3E}">
        <p14:creationId xmlns:p14="http://schemas.microsoft.com/office/powerpoint/2010/main" val="3027150130"/>
      </p:ext>
    </p:extLst>
  </p:cSld>
  <p:clrMapOvr>
    <a:masterClrMapping/>
  </p:clrMapOvr>
</p:sldLayout>
</file>

<file path=ppt/slideLayouts/slideLayout719.xml><?xml version="1.0" encoding="utf-8"?>
<p:sldLayout xmlns:a="http://schemas.openxmlformats.org/drawingml/2006/main" xmlns:r="http://schemas.openxmlformats.org/officeDocument/2006/relationships" xmlns:p="http://schemas.openxmlformats.org/presentationml/2006/main" preserve="1" userDrawn="1">
  <p:cSld name="2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371024770"/>
      </p:ext>
    </p:extLst>
  </p:cSld>
  <p:clrMapOvr>
    <a:masterClrMapping/>
  </p:clrMapOvr>
  <p:timing>
    <p:tnLst>
      <p:par>
        <p:cTn id="1" dur="indefinite" restart="never" nodeType="tmRoot"/>
      </p:par>
    </p:tnLst>
  </p:timing>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2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3"/>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25323457"/>
      </p:ext>
    </p:extLst>
  </p:cSld>
  <p:clrMapOvr>
    <a:masterClrMapping/>
  </p:clrMapOvr>
</p:sldLayout>
</file>

<file path=ppt/slideLayouts/slideLayout720.xml><?xml version="1.0" encoding="utf-8"?>
<p:sldLayout xmlns:a="http://schemas.openxmlformats.org/drawingml/2006/main" xmlns:r="http://schemas.openxmlformats.org/officeDocument/2006/relationships" xmlns:p="http://schemas.openxmlformats.org/presentationml/2006/main" userDrawn="1">
  <p:cSld name="7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87811734"/>
      </p:ext>
    </p:extLst>
  </p:cSld>
  <p:clrMapOvr>
    <a:masterClrMapping/>
  </p:clrMapOvr>
  <p:transition spd="slow" advTm="3000"/>
</p:sldLayout>
</file>

<file path=ppt/slideLayouts/slideLayout721.xml><?xml version="1.0" encoding="utf-8"?>
<p:sldLayout xmlns:a="http://schemas.openxmlformats.org/drawingml/2006/main" xmlns:r="http://schemas.openxmlformats.org/officeDocument/2006/relationships" xmlns:p="http://schemas.openxmlformats.org/presentationml/2006/main" userDrawn="1">
  <p:cSld name="8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3478770"/>
      </p:ext>
    </p:extLst>
  </p:cSld>
  <p:clrMapOvr>
    <a:masterClrMapping/>
  </p:clrMapOvr>
  <p:transition spd="slow" advTm="3000"/>
</p:sldLayout>
</file>

<file path=ppt/slideLayouts/slideLayout722.xml><?xml version="1.0" encoding="utf-8"?>
<p:sldLayout xmlns:a="http://schemas.openxmlformats.org/drawingml/2006/main" xmlns:r="http://schemas.openxmlformats.org/officeDocument/2006/relationships" xmlns:p="http://schemas.openxmlformats.org/presentationml/2006/main" userDrawn="1">
  <p:cSld name="9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54255776"/>
      </p:ext>
    </p:extLst>
  </p:cSld>
  <p:clrMapOvr>
    <a:masterClrMapping/>
  </p:clrMapOvr>
  <p:transition spd="slow" advTm="3000"/>
</p:sldLayout>
</file>

<file path=ppt/slideLayouts/slideLayout723.xml><?xml version="1.0" encoding="utf-8"?>
<p:sldLayout xmlns:a="http://schemas.openxmlformats.org/drawingml/2006/main" xmlns:r="http://schemas.openxmlformats.org/officeDocument/2006/relationships" xmlns:p="http://schemas.openxmlformats.org/presentationml/2006/main" userDrawn="1">
  <p:cSld name="10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42367643"/>
      </p:ext>
    </p:extLst>
  </p:cSld>
  <p:clrMapOvr>
    <a:masterClrMapping/>
  </p:clrMapOvr>
  <p:transition spd="slow" advTm="3000"/>
</p:sldLayout>
</file>

<file path=ppt/slideLayouts/slideLayout724.xml><?xml version="1.0" encoding="utf-8"?>
<p:sldLayout xmlns:a="http://schemas.openxmlformats.org/drawingml/2006/main" xmlns:r="http://schemas.openxmlformats.org/officeDocument/2006/relationships" xmlns:p="http://schemas.openxmlformats.org/presentationml/2006/main" userDrawn="1">
  <p:cSld name="6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a:defRPr>
                <a:solidFill>
                  <a:prstClr val="black">
                    <a:tint val="75000"/>
                  </a:prstClr>
                </a:solidFill>
              </a:defRPr>
            </a:lvl1pPr>
          </a:lstStyle>
          <a:p>
            <a:pPr>
              <a:defRPr/>
            </a:pPr>
            <a:fld id="{A555B3B3-C94B-4900-8A1F-220359EE6AAD}" type="datetimeFigureOut">
              <a:rPr lang="zh-CN" altLang="en-US"/>
              <a:pPr>
                <a:defRPr/>
              </a:pPr>
              <a:t>2025/3/9</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a:defRPr>
                <a:solidFill>
                  <a:prstClr val="black">
                    <a:tint val="75000"/>
                  </a:prstClr>
                </a:solidFill>
              </a:defRPr>
            </a:lvl1pPr>
          </a:lstStyle>
          <a:p>
            <a:pPr>
              <a:defRPr/>
            </a:pPr>
            <a:fld id="{F72B3403-94C5-4D26-BB59-AC8DAC884A2C}" type="slidenum">
              <a:rPr lang="zh-CN" altLang="en-US"/>
              <a:pPr>
                <a:defRPr/>
              </a:pPr>
              <a:t>‹#›</a:t>
            </a:fld>
            <a:endParaRPr lang="zh-CN" altLang="en-US"/>
          </a:p>
        </p:txBody>
      </p:sp>
    </p:spTree>
    <p:extLst>
      <p:ext uri="{BB962C8B-B14F-4D97-AF65-F5344CB8AC3E}">
        <p14:creationId xmlns:p14="http://schemas.microsoft.com/office/powerpoint/2010/main" val="2777127779"/>
      </p:ext>
    </p:extLst>
  </p:cSld>
  <p:clrMapOvr>
    <a:masterClrMapping/>
  </p:clrMapOvr>
</p:sldLayout>
</file>

<file path=ppt/slideLayouts/slideLayout725.xml><?xml version="1.0" encoding="utf-8"?>
<p:sldLayout xmlns:a="http://schemas.openxmlformats.org/drawingml/2006/main" xmlns:r="http://schemas.openxmlformats.org/officeDocument/2006/relationships" xmlns:p="http://schemas.openxmlformats.org/presentationml/2006/main" userDrawn="1">
  <p:cSld name="11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78509488"/>
      </p:ext>
    </p:extLst>
  </p:cSld>
  <p:clrMapOvr>
    <a:masterClrMapping/>
  </p:clrMapOvr>
  <p:transition spd="slow" advTm="3000"/>
</p:sldLayout>
</file>

<file path=ppt/slideLayouts/slideLayout726.xml><?xml version="1.0" encoding="utf-8"?>
<p:sldLayout xmlns:a="http://schemas.openxmlformats.org/drawingml/2006/main" xmlns:r="http://schemas.openxmlformats.org/officeDocument/2006/relationships" xmlns:p="http://schemas.openxmlformats.org/presentationml/2006/main" userDrawn="1">
  <p:cSld name="12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13789987"/>
      </p:ext>
    </p:extLst>
  </p:cSld>
  <p:clrMapOvr>
    <a:masterClrMapping/>
  </p:clrMapOvr>
  <p:transition spd="slow" advTm="3000"/>
</p:sldLayout>
</file>

<file path=ppt/slideLayouts/slideLayout727.xml><?xml version="1.0" encoding="utf-8"?>
<p:sldLayout xmlns:a="http://schemas.openxmlformats.org/drawingml/2006/main" xmlns:r="http://schemas.openxmlformats.org/officeDocument/2006/relationships" xmlns:p="http://schemas.openxmlformats.org/presentationml/2006/main" userDrawn="1">
  <p:cSld name="13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38217276"/>
      </p:ext>
    </p:extLst>
  </p:cSld>
  <p:clrMapOvr>
    <a:masterClrMapping/>
  </p:clrMapOvr>
  <p:transition spd="slow" advTm="3000"/>
</p:sldLayout>
</file>

<file path=ppt/slideLayouts/slideLayout728.xml><?xml version="1.0" encoding="utf-8"?>
<p:sldLayout xmlns:a="http://schemas.openxmlformats.org/drawingml/2006/main" xmlns:r="http://schemas.openxmlformats.org/officeDocument/2006/relationships" xmlns:p="http://schemas.openxmlformats.org/presentationml/2006/main" userDrawn="1">
  <p:cSld name="6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a:defRPr>
                <a:solidFill>
                  <a:prstClr val="black">
                    <a:tint val="75000"/>
                  </a:prstClr>
                </a:solidFill>
              </a:defRPr>
            </a:lvl1pPr>
          </a:lstStyle>
          <a:p>
            <a:pPr>
              <a:defRPr/>
            </a:pPr>
            <a:fld id="{D3651C4A-636C-43D5-8F45-9B7FA68B1021}" type="datetimeFigureOut">
              <a:rPr lang="zh-CN" altLang="en-US"/>
              <a:pPr>
                <a:defRPr/>
              </a:pPr>
              <a:t>2025/3/9</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a:defRPr>
                <a:solidFill>
                  <a:prstClr val="black">
                    <a:tint val="75000"/>
                  </a:prstClr>
                </a:solidFill>
              </a:defRPr>
            </a:lvl1pPr>
          </a:lstStyle>
          <a:p>
            <a:pPr>
              <a:defRPr/>
            </a:pPr>
            <a:fld id="{0CB755A3-A002-406D-A30A-EA229C631C3C}" type="slidenum">
              <a:rPr lang="zh-CN" altLang="en-US"/>
              <a:pPr>
                <a:defRPr/>
              </a:pPr>
              <a:t>‹#›</a:t>
            </a:fld>
            <a:endParaRPr lang="zh-CN" altLang="en-US"/>
          </a:p>
        </p:txBody>
      </p:sp>
    </p:spTree>
    <p:extLst>
      <p:ext uri="{BB962C8B-B14F-4D97-AF65-F5344CB8AC3E}">
        <p14:creationId xmlns:p14="http://schemas.microsoft.com/office/powerpoint/2010/main" val="35986068"/>
      </p:ext>
    </p:extLst>
  </p:cSld>
  <p:clrMapOvr>
    <a:masterClrMapping/>
  </p:clrMapOvr>
</p:sldLayout>
</file>

<file path=ppt/slideLayouts/slideLayout729.xml><?xml version="1.0" encoding="utf-8"?>
<p:sldLayout xmlns:a="http://schemas.openxmlformats.org/drawingml/2006/main" xmlns:r="http://schemas.openxmlformats.org/officeDocument/2006/relationships" xmlns:p="http://schemas.openxmlformats.org/presentationml/2006/main" userDrawn="1">
  <p:cSld name="14_标题和内容">
    <p:spTree>
      <p:nvGrpSpPr>
        <p:cNvPr id="1" name=""/>
        <p:cNvGrpSpPr/>
        <p:nvPr/>
      </p:nvGrpSpPr>
      <p:grpSpPr>
        <a:xfrm>
          <a:off x="0" y="0"/>
          <a:ext cx="0" cy="0"/>
          <a:chOff x="0" y="0"/>
          <a:chExt cx="0" cy="0"/>
        </a:xfrm>
      </p:grpSpPr>
      <p:sp>
        <p:nvSpPr>
          <p:cNvPr id="2" name="日期占位符 3">
            <a:extLst>
              <a:ext uri="{FF2B5EF4-FFF2-40B4-BE49-F238E27FC236}"/>
            </a:extLst>
          </p:cNvPr>
          <p:cNvSpPr>
            <a:spLocks noGrp="1"/>
          </p:cNvSpPr>
          <p:nvPr>
            <p:ph type="dt" sz="half" idx="10"/>
          </p:nvPr>
        </p:nvSpPr>
        <p:spPr>
          <a:xfrm>
            <a:off x="10361613" y="6130925"/>
            <a:ext cx="1146175" cy="369888"/>
          </a:xfrm>
          <a:prstGeom prst="rect">
            <a:avLst/>
          </a:prstGeom>
        </p:spPr>
        <p:txBody>
          <a:bodyPr/>
          <a:lstStyle>
            <a:lvl1pPr>
              <a:defRPr>
                <a:solidFill>
                  <a:prstClr val="black">
                    <a:tint val="75000"/>
                  </a:prstClr>
                </a:solidFill>
              </a:defRPr>
            </a:lvl1pPr>
          </a:lstStyle>
          <a:p>
            <a:pPr>
              <a:defRPr/>
            </a:pPr>
            <a:fld id="{422852A1-82BC-420A-A8F1-ADF75FD23FF1}" type="datetimeFigureOut">
              <a:rPr lang="zh-CN" altLang="en-US"/>
              <a:pPr>
                <a:defRPr/>
              </a:pPr>
              <a:t>2025/3/9</a:t>
            </a:fld>
            <a:endParaRPr lang="zh-CN" altLang="en-US"/>
          </a:p>
        </p:txBody>
      </p:sp>
      <p:sp>
        <p:nvSpPr>
          <p:cNvPr id="3" name="页脚占位符 4">
            <a:extLst>
              <a:ext uri="{FF2B5EF4-FFF2-40B4-BE49-F238E27FC236}"/>
            </a:extLst>
          </p:cNvPr>
          <p:cNvSpPr>
            <a:spLocks noGrp="1"/>
          </p:cNvSpPr>
          <p:nvPr>
            <p:ph type="ftr" sz="quarter" idx="11"/>
          </p:nvPr>
        </p:nvSpPr>
        <p:spPr>
          <a:xfrm>
            <a:off x="2589213" y="6135688"/>
            <a:ext cx="7620000"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5">
            <a:extLst>
              <a:ext uri="{FF2B5EF4-FFF2-40B4-BE49-F238E27FC236}"/>
            </a:extLst>
          </p:cNvPr>
          <p:cNvSpPr>
            <a:spLocks noGrp="1"/>
          </p:cNvSpPr>
          <p:nvPr>
            <p:ph type="sldNum" sz="quarter" idx="12"/>
          </p:nvPr>
        </p:nvSpPr>
        <p:spPr>
          <a:xfrm>
            <a:off x="531813" y="787400"/>
            <a:ext cx="779462" cy="365125"/>
          </a:xfrm>
          <a:prstGeom prst="rect">
            <a:avLst/>
          </a:prstGeom>
        </p:spPr>
        <p:txBody>
          <a:bodyPr/>
          <a:lstStyle>
            <a:lvl1pPr>
              <a:defRPr>
                <a:solidFill>
                  <a:srgbClr val="5FCBEF"/>
                </a:solidFill>
              </a:defRPr>
            </a:lvl1pPr>
          </a:lstStyle>
          <a:p>
            <a:pPr>
              <a:defRPr/>
            </a:pPr>
            <a:fld id="{8DEF1F46-8D2F-4052-9F6A-08F3809E54A5}" type="slidenum">
              <a:rPr lang="zh-CN" altLang="en-US"/>
              <a:pPr>
                <a:defRPr/>
              </a:pPr>
              <a:t>‹#›</a:t>
            </a:fld>
            <a:endParaRPr lang="zh-CN" altLang="en-US"/>
          </a:p>
        </p:txBody>
      </p:sp>
    </p:spTree>
    <p:extLst>
      <p:ext uri="{BB962C8B-B14F-4D97-AF65-F5344CB8AC3E}">
        <p14:creationId xmlns:p14="http://schemas.microsoft.com/office/powerpoint/2010/main" val="2262241294"/>
      </p:ext>
    </p:extLst>
  </p:cSld>
  <p:clrMapOvr>
    <a:masterClrMapping/>
  </p:clrMapOvr>
  <p:transition spd="slow" advTm="3000">
    <p:random/>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2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5" y="6042027"/>
            <a:ext cx="911225"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1218072">
              <a:defRPr/>
            </a:pPr>
            <a:fld id="{DD22C65B-FAC9-421A-9391-569306C0644A}" type="datetimeFigureOut">
              <a:rPr lang="zh-CN" altLang="en-US" smtClean="0">
                <a:cs typeface="Arial" panose="020B0604020202020204" pitchFamily="34" charset="0"/>
              </a:rPr>
              <a:pPr defTabSz="1218072">
                <a:defRPr/>
              </a:pPr>
              <a:t>2025/3/9</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677863" y="6042027"/>
            <a:ext cx="62976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1218072">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589963" y="6042027"/>
            <a:ext cx="6842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1218072">
              <a:defRPr/>
            </a:pPr>
            <a:fld id="{BEBC0E72-BF06-4A19-B2CD-574FB1E7DA1E}" type="slidenum">
              <a:rPr lang="zh-CN" altLang="en-US" smtClean="0">
                <a:cs typeface="Arial" panose="020B0604020202020204" pitchFamily="34" charset="0"/>
              </a:rPr>
              <a:pPr defTabSz="1218072">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4086542011"/>
      </p:ext>
    </p:extLst>
  </p:cSld>
  <p:clrMapOvr>
    <a:masterClrMapping/>
  </p:clrMapOvr>
</p:sldLayout>
</file>

<file path=ppt/slideLayouts/slideLayout730.xml><?xml version="1.0" encoding="utf-8"?>
<p:sldLayout xmlns:a="http://schemas.openxmlformats.org/drawingml/2006/main" xmlns:r="http://schemas.openxmlformats.org/officeDocument/2006/relationships" xmlns:p="http://schemas.openxmlformats.org/presentationml/2006/main" userDrawn="1">
  <p:cSld name="2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06061137"/>
      </p:ext>
    </p:extLst>
  </p:cSld>
  <p:clrMapOvr>
    <a:masterClrMapping/>
  </p:clrMapOvr>
</p:sldLayout>
</file>

<file path=ppt/slideLayouts/slideLayout731.xml><?xml version="1.0" encoding="utf-8"?>
<p:sldLayout xmlns:a="http://schemas.openxmlformats.org/drawingml/2006/main" xmlns:r="http://schemas.openxmlformats.org/officeDocument/2006/relationships" xmlns:p="http://schemas.openxmlformats.org/presentationml/2006/main" userDrawn="1">
  <p:cSld name="2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26449388"/>
      </p:ext>
    </p:extLst>
  </p:cSld>
  <p:clrMapOvr>
    <a:masterClrMapping/>
  </p:clrMapOvr>
</p:sldLayout>
</file>

<file path=ppt/slideLayouts/slideLayout732.xml><?xml version="1.0" encoding="utf-8"?>
<p:sldLayout xmlns:a="http://schemas.openxmlformats.org/drawingml/2006/main" xmlns:r="http://schemas.openxmlformats.org/officeDocument/2006/relationships" xmlns:p="http://schemas.openxmlformats.org/presentationml/2006/main" userDrawn="1">
  <p:cSld name="2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749932039"/>
      </p:ext>
    </p:extLst>
  </p:cSld>
  <p:clrMapOvr>
    <a:masterClrMapping/>
  </p:clrMapOvr>
</p:sldLayout>
</file>

<file path=ppt/slideLayouts/slideLayout733.xml><?xml version="1.0" encoding="utf-8"?>
<p:sldLayout xmlns:a="http://schemas.openxmlformats.org/drawingml/2006/main" xmlns:r="http://schemas.openxmlformats.org/officeDocument/2006/relationships" xmlns:p="http://schemas.openxmlformats.org/presentationml/2006/main" userDrawn="1">
  <p:cSld name="2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99165950"/>
      </p:ext>
    </p:extLst>
  </p:cSld>
  <p:clrMapOvr>
    <a:masterClrMapping/>
  </p:clrMapOvr>
</p:sldLayout>
</file>

<file path=ppt/slideLayouts/slideLayout734.xml><?xml version="1.0" encoding="utf-8"?>
<p:sldLayout xmlns:a="http://schemas.openxmlformats.org/drawingml/2006/main" xmlns:r="http://schemas.openxmlformats.org/officeDocument/2006/relationships" xmlns:p="http://schemas.openxmlformats.org/presentationml/2006/main" userDrawn="1">
  <p:cSld name="2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90690874"/>
      </p:ext>
    </p:extLst>
  </p:cSld>
  <p:clrMapOvr>
    <a:masterClrMapping/>
  </p:clrMapOvr>
</p:sldLayout>
</file>

<file path=ppt/slideLayouts/slideLayout735.xml><?xml version="1.0" encoding="utf-8"?>
<p:sldLayout xmlns:a="http://schemas.openxmlformats.org/drawingml/2006/main" xmlns:r="http://schemas.openxmlformats.org/officeDocument/2006/relationships" xmlns:p="http://schemas.openxmlformats.org/presentationml/2006/main" userDrawn="1">
  <p:cSld name="2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166969875"/>
      </p:ext>
    </p:extLst>
  </p:cSld>
  <p:clrMapOvr>
    <a:masterClrMapping/>
  </p:clrMapOvr>
</p:sldLayout>
</file>

<file path=ppt/slideLayouts/slideLayout736.xml><?xml version="1.0" encoding="utf-8"?>
<p:sldLayout xmlns:a="http://schemas.openxmlformats.org/drawingml/2006/main" xmlns:r="http://schemas.openxmlformats.org/officeDocument/2006/relationships" xmlns:p="http://schemas.openxmlformats.org/presentationml/2006/main" userDrawn="1">
  <p:cSld name="2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37416782"/>
      </p:ext>
    </p:extLst>
  </p:cSld>
  <p:clrMapOvr>
    <a:masterClrMapping/>
  </p:clrMapOvr>
</p:sldLayout>
</file>

<file path=ppt/slideLayouts/slideLayout737.xml><?xml version="1.0" encoding="utf-8"?>
<p:sldLayout xmlns:a="http://schemas.openxmlformats.org/drawingml/2006/main" xmlns:r="http://schemas.openxmlformats.org/officeDocument/2006/relationships" xmlns:p="http://schemas.openxmlformats.org/presentationml/2006/main" userDrawn="1">
  <p:cSld name="2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99903802"/>
      </p:ext>
    </p:extLst>
  </p:cSld>
  <p:clrMapOvr>
    <a:masterClrMapping/>
  </p:clrMapOvr>
</p:sldLayout>
</file>

<file path=ppt/slideLayouts/slideLayout738.xml><?xml version="1.0" encoding="utf-8"?>
<p:sldLayout xmlns:a="http://schemas.openxmlformats.org/drawingml/2006/main" xmlns:r="http://schemas.openxmlformats.org/officeDocument/2006/relationships" xmlns:p="http://schemas.openxmlformats.org/presentationml/2006/main" userDrawn="1">
  <p:cSld name="6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a:defRPr>
                <a:solidFill>
                  <a:prstClr val="black">
                    <a:tint val="75000"/>
                  </a:prstClr>
                </a:solidFill>
              </a:defRPr>
            </a:lvl1pPr>
          </a:lstStyle>
          <a:p>
            <a:pPr>
              <a:defRPr/>
            </a:pPr>
            <a:fld id="{9F37422E-C080-45AE-A171-86F1DA5412CB}" type="datetimeFigureOut">
              <a:rPr lang="zh-CN" altLang="en-US"/>
              <a:pPr>
                <a:defRPr/>
              </a:pPr>
              <a:t>2025/3/9</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a:defRPr>
                <a:solidFill>
                  <a:prstClr val="black">
                    <a:tint val="75000"/>
                  </a:prstClr>
                </a:solidFill>
              </a:defRPr>
            </a:lvl1pPr>
          </a:lstStyle>
          <a:p>
            <a:pPr>
              <a:defRPr/>
            </a:pPr>
            <a:fld id="{FC6813B9-9666-40E6-9203-AE5DBA65578F}" type="slidenum">
              <a:rPr lang="zh-CN" altLang="en-US"/>
              <a:pPr>
                <a:defRPr/>
              </a:pPr>
              <a:t>‹#›</a:t>
            </a:fld>
            <a:endParaRPr lang="zh-CN" altLang="en-US"/>
          </a:p>
        </p:txBody>
      </p:sp>
    </p:spTree>
    <p:extLst>
      <p:ext uri="{BB962C8B-B14F-4D97-AF65-F5344CB8AC3E}">
        <p14:creationId xmlns:p14="http://schemas.microsoft.com/office/powerpoint/2010/main" val="715897085"/>
      </p:ext>
    </p:extLst>
  </p:cSld>
  <p:clrMapOvr>
    <a:masterClrMapping/>
  </p:clrMapOvr>
</p:sldLayout>
</file>

<file path=ppt/slideLayouts/slideLayout739.xml><?xml version="1.0" encoding="utf-8"?>
<p:sldLayout xmlns:a="http://schemas.openxmlformats.org/drawingml/2006/main" xmlns:r="http://schemas.openxmlformats.org/officeDocument/2006/relationships" xmlns:p="http://schemas.openxmlformats.org/presentationml/2006/main" userDrawn="1">
  <p:cSld name="15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68182555"/>
      </p:ext>
    </p:extLst>
  </p:cSld>
  <p:clrMapOvr>
    <a:masterClrMapping/>
  </p:clrMapOvr>
  <p:transition spd="slow" advTm="3000"/>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3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5" y="6042027"/>
            <a:ext cx="911225"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1218072">
              <a:defRPr/>
            </a:pPr>
            <a:fld id="{60329089-014F-40B7-AF9F-C11F97BF94C2}" type="datetimeFigureOut">
              <a:rPr lang="zh-CN" altLang="en-US" smtClean="0">
                <a:cs typeface="Arial" panose="020B0604020202020204" pitchFamily="34" charset="0"/>
              </a:rPr>
              <a:pPr defTabSz="1218072">
                <a:defRPr/>
              </a:pPr>
              <a:t>2025/3/9</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677863" y="6042027"/>
            <a:ext cx="62976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1218072">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589963" y="6042027"/>
            <a:ext cx="6842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1218072">
              <a:defRPr/>
            </a:pPr>
            <a:fld id="{C06FD32C-10E6-4306-A8A9-F7761EEB30E2}" type="slidenum">
              <a:rPr lang="zh-CN" altLang="en-US" smtClean="0">
                <a:cs typeface="Arial" panose="020B0604020202020204" pitchFamily="34" charset="0"/>
              </a:rPr>
              <a:pPr defTabSz="1218072">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3011465764"/>
      </p:ext>
    </p:extLst>
  </p:cSld>
  <p:clrMapOvr>
    <a:masterClrMapping/>
  </p:clrMapOvr>
</p:sldLayout>
</file>

<file path=ppt/slideLayouts/slideLayout740.xml><?xml version="1.0" encoding="utf-8"?>
<p:sldLayout xmlns:a="http://schemas.openxmlformats.org/drawingml/2006/main" xmlns:r="http://schemas.openxmlformats.org/officeDocument/2006/relationships" xmlns:p="http://schemas.openxmlformats.org/presentationml/2006/main" userDrawn="1">
  <p:cSld name="16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60040610"/>
      </p:ext>
    </p:extLst>
  </p:cSld>
  <p:clrMapOvr>
    <a:masterClrMapping/>
  </p:clrMapOvr>
  <p:transition spd="slow" advTm="3000"/>
</p:sldLayout>
</file>

<file path=ppt/slideLayouts/slideLayout741.xml><?xml version="1.0" encoding="utf-8"?>
<p:sldLayout xmlns:a="http://schemas.openxmlformats.org/drawingml/2006/main" xmlns:r="http://schemas.openxmlformats.org/officeDocument/2006/relationships" xmlns:p="http://schemas.openxmlformats.org/presentationml/2006/main" userDrawn="1">
  <p:cSld name="17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31215549"/>
      </p:ext>
    </p:extLst>
  </p:cSld>
  <p:clrMapOvr>
    <a:masterClrMapping/>
  </p:clrMapOvr>
  <p:transition spd="slow" advTm="3000"/>
</p:sldLayout>
</file>

<file path=ppt/slideLayouts/slideLayout742.xml><?xml version="1.0" encoding="utf-8"?>
<p:sldLayout xmlns:a="http://schemas.openxmlformats.org/drawingml/2006/main" xmlns:r="http://schemas.openxmlformats.org/officeDocument/2006/relationships" xmlns:p="http://schemas.openxmlformats.org/presentationml/2006/main" userDrawn="1">
  <p:cSld name="18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30979176"/>
      </p:ext>
    </p:extLst>
  </p:cSld>
  <p:clrMapOvr>
    <a:masterClrMapping/>
  </p:clrMapOvr>
  <p:transition spd="slow" advTm="3000"/>
</p:sldLayout>
</file>

<file path=ppt/slideLayouts/slideLayout743.xml><?xml version="1.0" encoding="utf-8"?>
<p:sldLayout xmlns:a="http://schemas.openxmlformats.org/drawingml/2006/main" xmlns:r="http://schemas.openxmlformats.org/officeDocument/2006/relationships" xmlns:p="http://schemas.openxmlformats.org/presentationml/2006/main" userDrawn="1">
  <p:cSld name="6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a:defRPr>
                <a:solidFill>
                  <a:prstClr val="black">
                    <a:tint val="75000"/>
                  </a:prstClr>
                </a:solidFill>
              </a:defRPr>
            </a:lvl1pPr>
          </a:lstStyle>
          <a:p>
            <a:pPr>
              <a:defRPr/>
            </a:pPr>
            <a:fld id="{A555B3B3-C94B-4900-8A1F-220359EE6AAD}" type="datetimeFigureOut">
              <a:rPr lang="zh-CN" altLang="en-US"/>
              <a:pPr>
                <a:defRPr/>
              </a:pPr>
              <a:t>2025/3/9</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a:defRPr>
                <a:solidFill>
                  <a:prstClr val="black">
                    <a:tint val="75000"/>
                  </a:prstClr>
                </a:solidFill>
              </a:defRPr>
            </a:lvl1pPr>
          </a:lstStyle>
          <a:p>
            <a:pPr>
              <a:defRPr/>
            </a:pPr>
            <a:fld id="{F72B3403-94C5-4D26-BB59-AC8DAC884A2C}" type="slidenum">
              <a:rPr lang="zh-CN" altLang="en-US"/>
              <a:pPr>
                <a:defRPr/>
              </a:pPr>
              <a:t>‹#›</a:t>
            </a:fld>
            <a:endParaRPr lang="zh-CN" altLang="en-US"/>
          </a:p>
        </p:txBody>
      </p:sp>
    </p:spTree>
    <p:extLst>
      <p:ext uri="{BB962C8B-B14F-4D97-AF65-F5344CB8AC3E}">
        <p14:creationId xmlns:p14="http://schemas.microsoft.com/office/powerpoint/2010/main" val="103079358"/>
      </p:ext>
    </p:extLst>
  </p:cSld>
  <p:clrMapOvr>
    <a:masterClrMapping/>
  </p:clrMapOvr>
</p:sldLayout>
</file>

<file path=ppt/slideLayouts/slideLayout744.xml><?xml version="1.0" encoding="utf-8"?>
<p:sldLayout xmlns:a="http://schemas.openxmlformats.org/drawingml/2006/main" xmlns:r="http://schemas.openxmlformats.org/officeDocument/2006/relationships" xmlns:p="http://schemas.openxmlformats.org/presentationml/2006/main" userDrawn="1">
  <p:cSld name="19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90173700"/>
      </p:ext>
    </p:extLst>
  </p:cSld>
  <p:clrMapOvr>
    <a:masterClrMapping/>
  </p:clrMapOvr>
  <p:transition spd="slow" advTm="3000"/>
</p:sldLayout>
</file>

<file path=ppt/slideLayouts/slideLayout745.xml><?xml version="1.0" encoding="utf-8"?>
<p:sldLayout xmlns:a="http://schemas.openxmlformats.org/drawingml/2006/main" xmlns:r="http://schemas.openxmlformats.org/officeDocument/2006/relationships" xmlns:p="http://schemas.openxmlformats.org/presentationml/2006/main" userDrawn="1">
  <p:cSld name="20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51340872"/>
      </p:ext>
    </p:extLst>
  </p:cSld>
  <p:clrMapOvr>
    <a:masterClrMapping/>
  </p:clrMapOvr>
  <p:transition spd="slow" advTm="3000"/>
</p:sldLayout>
</file>

<file path=ppt/slideLayouts/slideLayout746.xml><?xml version="1.0" encoding="utf-8"?>
<p:sldLayout xmlns:a="http://schemas.openxmlformats.org/drawingml/2006/main" xmlns:r="http://schemas.openxmlformats.org/officeDocument/2006/relationships" xmlns:p="http://schemas.openxmlformats.org/presentationml/2006/main" userDrawn="1">
  <p:cSld name="21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89202245"/>
      </p:ext>
    </p:extLst>
  </p:cSld>
  <p:clrMapOvr>
    <a:masterClrMapping/>
  </p:clrMapOvr>
  <p:transition spd="slow" advTm="3000"/>
</p:sldLayout>
</file>

<file path=ppt/slideLayouts/slideLayout747.xml><?xml version="1.0" encoding="utf-8"?>
<p:sldLayout xmlns:a="http://schemas.openxmlformats.org/drawingml/2006/main" xmlns:r="http://schemas.openxmlformats.org/officeDocument/2006/relationships" xmlns:p="http://schemas.openxmlformats.org/presentationml/2006/main" userDrawn="1">
  <p:cSld name="6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a:defRPr>
                <a:solidFill>
                  <a:prstClr val="black">
                    <a:tint val="75000"/>
                  </a:prstClr>
                </a:solidFill>
              </a:defRPr>
            </a:lvl1pPr>
          </a:lstStyle>
          <a:p>
            <a:pPr>
              <a:defRPr/>
            </a:pPr>
            <a:fld id="{D3651C4A-636C-43D5-8F45-9B7FA68B1021}" type="datetimeFigureOut">
              <a:rPr lang="zh-CN" altLang="en-US"/>
              <a:pPr>
                <a:defRPr/>
              </a:pPr>
              <a:t>2025/3/9</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a:defRPr>
                <a:solidFill>
                  <a:prstClr val="black">
                    <a:tint val="75000"/>
                  </a:prstClr>
                </a:solidFill>
              </a:defRPr>
            </a:lvl1pPr>
          </a:lstStyle>
          <a:p>
            <a:pPr>
              <a:defRPr/>
            </a:pPr>
            <a:fld id="{0CB755A3-A002-406D-A30A-EA229C631C3C}" type="slidenum">
              <a:rPr lang="zh-CN" altLang="en-US"/>
              <a:pPr>
                <a:defRPr/>
              </a:pPr>
              <a:t>‹#›</a:t>
            </a:fld>
            <a:endParaRPr lang="zh-CN" altLang="en-US"/>
          </a:p>
        </p:txBody>
      </p:sp>
    </p:spTree>
    <p:extLst>
      <p:ext uri="{BB962C8B-B14F-4D97-AF65-F5344CB8AC3E}">
        <p14:creationId xmlns:p14="http://schemas.microsoft.com/office/powerpoint/2010/main" val="1822666677"/>
      </p:ext>
    </p:extLst>
  </p:cSld>
  <p:clrMapOvr>
    <a:masterClrMapping/>
  </p:clrMapOvr>
</p:sldLayout>
</file>

<file path=ppt/slideLayouts/slideLayout748.xml><?xml version="1.0" encoding="utf-8"?>
<p:sldLayout xmlns:a="http://schemas.openxmlformats.org/drawingml/2006/main" xmlns:r="http://schemas.openxmlformats.org/officeDocument/2006/relationships" xmlns:p="http://schemas.openxmlformats.org/presentationml/2006/main" userDrawn="1">
  <p:cSld name="22_标题和内容">
    <p:spTree>
      <p:nvGrpSpPr>
        <p:cNvPr id="1" name=""/>
        <p:cNvGrpSpPr/>
        <p:nvPr/>
      </p:nvGrpSpPr>
      <p:grpSpPr>
        <a:xfrm>
          <a:off x="0" y="0"/>
          <a:ext cx="0" cy="0"/>
          <a:chOff x="0" y="0"/>
          <a:chExt cx="0" cy="0"/>
        </a:xfrm>
      </p:grpSpPr>
      <p:sp>
        <p:nvSpPr>
          <p:cNvPr id="2" name="日期占位符 3">
            <a:extLst>
              <a:ext uri="{FF2B5EF4-FFF2-40B4-BE49-F238E27FC236}"/>
            </a:extLst>
          </p:cNvPr>
          <p:cNvSpPr>
            <a:spLocks noGrp="1"/>
          </p:cNvSpPr>
          <p:nvPr>
            <p:ph type="dt" sz="half" idx="10"/>
          </p:nvPr>
        </p:nvSpPr>
        <p:spPr>
          <a:xfrm>
            <a:off x="10361613" y="6130925"/>
            <a:ext cx="1146175" cy="369888"/>
          </a:xfrm>
          <a:prstGeom prst="rect">
            <a:avLst/>
          </a:prstGeom>
        </p:spPr>
        <p:txBody>
          <a:bodyPr/>
          <a:lstStyle>
            <a:lvl1pPr>
              <a:defRPr>
                <a:solidFill>
                  <a:prstClr val="black">
                    <a:tint val="75000"/>
                  </a:prstClr>
                </a:solidFill>
              </a:defRPr>
            </a:lvl1pPr>
          </a:lstStyle>
          <a:p>
            <a:pPr>
              <a:defRPr/>
            </a:pPr>
            <a:fld id="{422852A1-82BC-420A-A8F1-ADF75FD23FF1}" type="datetimeFigureOut">
              <a:rPr lang="zh-CN" altLang="en-US"/>
              <a:pPr>
                <a:defRPr/>
              </a:pPr>
              <a:t>2025/3/9</a:t>
            </a:fld>
            <a:endParaRPr lang="zh-CN" altLang="en-US"/>
          </a:p>
        </p:txBody>
      </p:sp>
      <p:sp>
        <p:nvSpPr>
          <p:cNvPr id="3" name="页脚占位符 4">
            <a:extLst>
              <a:ext uri="{FF2B5EF4-FFF2-40B4-BE49-F238E27FC236}"/>
            </a:extLst>
          </p:cNvPr>
          <p:cNvSpPr>
            <a:spLocks noGrp="1"/>
          </p:cNvSpPr>
          <p:nvPr>
            <p:ph type="ftr" sz="quarter" idx="11"/>
          </p:nvPr>
        </p:nvSpPr>
        <p:spPr>
          <a:xfrm>
            <a:off x="2589213" y="6135688"/>
            <a:ext cx="7620000"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5">
            <a:extLst>
              <a:ext uri="{FF2B5EF4-FFF2-40B4-BE49-F238E27FC236}"/>
            </a:extLst>
          </p:cNvPr>
          <p:cNvSpPr>
            <a:spLocks noGrp="1"/>
          </p:cNvSpPr>
          <p:nvPr>
            <p:ph type="sldNum" sz="quarter" idx="12"/>
          </p:nvPr>
        </p:nvSpPr>
        <p:spPr>
          <a:xfrm>
            <a:off x="531813" y="787400"/>
            <a:ext cx="779462" cy="365125"/>
          </a:xfrm>
          <a:prstGeom prst="rect">
            <a:avLst/>
          </a:prstGeom>
        </p:spPr>
        <p:txBody>
          <a:bodyPr/>
          <a:lstStyle>
            <a:lvl1pPr>
              <a:defRPr>
                <a:solidFill>
                  <a:srgbClr val="5FCBEF"/>
                </a:solidFill>
              </a:defRPr>
            </a:lvl1pPr>
          </a:lstStyle>
          <a:p>
            <a:pPr>
              <a:defRPr/>
            </a:pPr>
            <a:fld id="{8DEF1F46-8D2F-4052-9F6A-08F3809E54A5}" type="slidenum">
              <a:rPr lang="zh-CN" altLang="en-US"/>
              <a:pPr>
                <a:defRPr/>
              </a:pPr>
              <a:t>‹#›</a:t>
            </a:fld>
            <a:endParaRPr lang="zh-CN" altLang="en-US"/>
          </a:p>
        </p:txBody>
      </p:sp>
    </p:spTree>
    <p:extLst>
      <p:ext uri="{BB962C8B-B14F-4D97-AF65-F5344CB8AC3E}">
        <p14:creationId xmlns:p14="http://schemas.microsoft.com/office/powerpoint/2010/main" val="3440422691"/>
      </p:ext>
    </p:extLst>
  </p:cSld>
  <p:clrMapOvr>
    <a:masterClrMapping/>
  </p:clrMapOvr>
  <p:transition spd="slow" advTm="3000">
    <p:random/>
  </p:transition>
</p:sldLayout>
</file>

<file path=ppt/slideLayouts/slideLayout749.xml><?xml version="1.0" encoding="utf-8"?>
<p:sldLayout xmlns:a="http://schemas.openxmlformats.org/drawingml/2006/main" xmlns:r="http://schemas.openxmlformats.org/officeDocument/2006/relationships" xmlns:p="http://schemas.openxmlformats.org/presentationml/2006/main" userDrawn="1">
  <p:cSld name="3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16472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0" y="1"/>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45508542"/>
      </p:ext>
    </p:extLst>
  </p:cSld>
  <p:clrMapOvr>
    <a:masterClrMapping/>
  </p:clrMapOvr>
</p:sldLayout>
</file>

<file path=ppt/slideLayouts/slideLayout750.xml><?xml version="1.0" encoding="utf-8"?>
<p:sldLayout xmlns:a="http://schemas.openxmlformats.org/drawingml/2006/main" xmlns:r="http://schemas.openxmlformats.org/officeDocument/2006/relationships" xmlns:p="http://schemas.openxmlformats.org/presentationml/2006/main" userDrawn="1">
  <p:cSld name="3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224322789"/>
      </p:ext>
    </p:extLst>
  </p:cSld>
  <p:clrMapOvr>
    <a:masterClrMapping/>
  </p:clrMapOvr>
</p:sldLayout>
</file>

<file path=ppt/slideLayouts/slideLayout751.xml><?xml version="1.0" encoding="utf-8"?>
<p:sldLayout xmlns:a="http://schemas.openxmlformats.org/drawingml/2006/main" xmlns:r="http://schemas.openxmlformats.org/officeDocument/2006/relationships" xmlns:p="http://schemas.openxmlformats.org/presentationml/2006/main" userDrawn="1">
  <p:cSld name="3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10029181"/>
      </p:ext>
    </p:extLst>
  </p:cSld>
  <p:clrMapOvr>
    <a:masterClrMapping/>
  </p:clrMapOvr>
</p:sldLayout>
</file>

<file path=ppt/slideLayouts/slideLayout752.xml><?xml version="1.0" encoding="utf-8"?>
<p:sldLayout xmlns:a="http://schemas.openxmlformats.org/drawingml/2006/main" xmlns:r="http://schemas.openxmlformats.org/officeDocument/2006/relationships" xmlns:p="http://schemas.openxmlformats.org/presentationml/2006/main" userDrawn="1">
  <p:cSld name="3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57568543"/>
      </p:ext>
    </p:extLst>
  </p:cSld>
  <p:clrMapOvr>
    <a:masterClrMapping/>
  </p:clrMapOvr>
</p:sldLayout>
</file>

<file path=ppt/slideLayouts/slideLayout753.xml><?xml version="1.0" encoding="utf-8"?>
<p:sldLayout xmlns:a="http://schemas.openxmlformats.org/drawingml/2006/main" xmlns:r="http://schemas.openxmlformats.org/officeDocument/2006/relationships" xmlns:p="http://schemas.openxmlformats.org/presentationml/2006/main" userDrawn="1">
  <p:cSld name="3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31070405"/>
      </p:ext>
    </p:extLst>
  </p:cSld>
  <p:clrMapOvr>
    <a:masterClrMapping/>
  </p:clrMapOvr>
</p:sldLayout>
</file>

<file path=ppt/slideLayouts/slideLayout754.xml><?xml version="1.0" encoding="utf-8"?>
<p:sldLayout xmlns:a="http://schemas.openxmlformats.org/drawingml/2006/main" xmlns:r="http://schemas.openxmlformats.org/officeDocument/2006/relationships" xmlns:p="http://schemas.openxmlformats.org/presentationml/2006/main" userDrawn="1">
  <p:cSld name="3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2908273"/>
      </p:ext>
    </p:extLst>
  </p:cSld>
  <p:clrMapOvr>
    <a:masterClrMapping/>
  </p:clrMapOvr>
</p:sldLayout>
</file>

<file path=ppt/slideLayouts/slideLayout755.xml><?xml version="1.0" encoding="utf-8"?>
<p:sldLayout xmlns:a="http://schemas.openxmlformats.org/drawingml/2006/main" xmlns:r="http://schemas.openxmlformats.org/officeDocument/2006/relationships" xmlns:p="http://schemas.openxmlformats.org/presentationml/2006/main" userDrawn="1">
  <p:cSld name="3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19793766"/>
      </p:ext>
    </p:extLst>
  </p:cSld>
  <p:clrMapOvr>
    <a:masterClrMapping/>
  </p:clrMapOvr>
</p:sldLayout>
</file>

<file path=ppt/slideLayouts/slideLayout756.xml><?xml version="1.0" encoding="utf-8"?>
<p:sldLayout xmlns:a="http://schemas.openxmlformats.org/drawingml/2006/main" xmlns:r="http://schemas.openxmlformats.org/officeDocument/2006/relationships" xmlns:p="http://schemas.openxmlformats.org/presentationml/2006/main" userDrawn="1">
  <p:cSld name="3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53748276"/>
      </p:ext>
    </p:extLst>
  </p:cSld>
  <p:clrMapOvr>
    <a:masterClrMapping/>
  </p:clrMapOvr>
</p:sldLayout>
</file>

<file path=ppt/slideLayouts/slideLayout757.xml><?xml version="1.0" encoding="utf-8"?>
<p:sldLayout xmlns:a="http://schemas.openxmlformats.org/drawingml/2006/main" xmlns:r="http://schemas.openxmlformats.org/officeDocument/2006/relationships" xmlns:p="http://schemas.openxmlformats.org/presentationml/2006/main" userDrawn="1">
  <p:cSld name="7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a:defRPr>
                <a:solidFill>
                  <a:prstClr val="black">
                    <a:tint val="75000"/>
                  </a:prstClr>
                </a:solidFill>
              </a:defRPr>
            </a:lvl1pPr>
          </a:lstStyle>
          <a:p>
            <a:pPr>
              <a:defRPr/>
            </a:pPr>
            <a:fld id="{9F37422E-C080-45AE-A171-86F1DA5412CB}" type="datetimeFigureOut">
              <a:rPr lang="zh-CN" altLang="en-US"/>
              <a:pPr>
                <a:defRPr/>
              </a:pPr>
              <a:t>2025/3/9</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a:defRPr>
                <a:solidFill>
                  <a:prstClr val="black">
                    <a:tint val="75000"/>
                  </a:prstClr>
                </a:solidFill>
              </a:defRPr>
            </a:lvl1pPr>
          </a:lstStyle>
          <a:p>
            <a:pPr>
              <a:defRPr/>
            </a:pPr>
            <a:fld id="{FC6813B9-9666-40E6-9203-AE5DBA65578F}" type="slidenum">
              <a:rPr lang="zh-CN" altLang="en-US"/>
              <a:pPr>
                <a:defRPr/>
              </a:pPr>
              <a:t>‹#›</a:t>
            </a:fld>
            <a:endParaRPr lang="zh-CN" altLang="en-US"/>
          </a:p>
        </p:txBody>
      </p:sp>
    </p:spTree>
    <p:extLst>
      <p:ext uri="{BB962C8B-B14F-4D97-AF65-F5344CB8AC3E}">
        <p14:creationId xmlns:p14="http://schemas.microsoft.com/office/powerpoint/2010/main" val="2225461791"/>
      </p:ext>
    </p:extLst>
  </p:cSld>
  <p:clrMapOvr>
    <a:masterClrMapping/>
  </p:clrMapOvr>
</p:sldLayout>
</file>

<file path=ppt/slideLayouts/slideLayout758.xml><?xml version="1.0" encoding="utf-8"?>
<p:sldLayout xmlns:a="http://schemas.openxmlformats.org/drawingml/2006/main" xmlns:r="http://schemas.openxmlformats.org/officeDocument/2006/relationships" xmlns:p="http://schemas.openxmlformats.org/presentationml/2006/main" userDrawn="1">
  <p:cSld name="23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18964631"/>
      </p:ext>
    </p:extLst>
  </p:cSld>
  <p:clrMapOvr>
    <a:masterClrMapping/>
  </p:clrMapOvr>
  <p:transition spd="slow" advTm="3000"/>
</p:sldLayout>
</file>

<file path=ppt/slideLayouts/slideLayout759.xml><?xml version="1.0" encoding="utf-8"?>
<p:sldLayout xmlns:a="http://schemas.openxmlformats.org/drawingml/2006/main" xmlns:r="http://schemas.openxmlformats.org/officeDocument/2006/relationships" xmlns:p="http://schemas.openxmlformats.org/presentationml/2006/main" userDrawn="1">
  <p:cSld name="24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91742846"/>
      </p:ext>
    </p:extLst>
  </p:cSld>
  <p:clrMapOvr>
    <a:masterClrMapping/>
  </p:clrMapOvr>
  <p:transition spd="slow" advTm="3000"/>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4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71840320"/>
      </p:ext>
    </p:extLst>
  </p:cSld>
  <p:clrMapOvr>
    <a:masterClrMapping/>
  </p:clrMapOvr>
</p:sldLayout>
</file>

<file path=ppt/slideLayouts/slideLayout760.xml><?xml version="1.0" encoding="utf-8"?>
<p:sldLayout xmlns:a="http://schemas.openxmlformats.org/drawingml/2006/main" xmlns:r="http://schemas.openxmlformats.org/officeDocument/2006/relationships" xmlns:p="http://schemas.openxmlformats.org/presentationml/2006/main" userDrawn="1">
  <p:cSld name="25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66866544"/>
      </p:ext>
    </p:extLst>
  </p:cSld>
  <p:clrMapOvr>
    <a:masterClrMapping/>
  </p:clrMapOvr>
  <p:transition spd="slow" advTm="3000"/>
</p:sldLayout>
</file>

<file path=ppt/slideLayouts/slideLayout761.xml><?xml version="1.0" encoding="utf-8"?>
<p:sldLayout xmlns:a="http://schemas.openxmlformats.org/drawingml/2006/main" xmlns:r="http://schemas.openxmlformats.org/officeDocument/2006/relationships" xmlns:p="http://schemas.openxmlformats.org/presentationml/2006/main" userDrawn="1">
  <p:cSld name="26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71740183"/>
      </p:ext>
    </p:extLst>
  </p:cSld>
  <p:clrMapOvr>
    <a:masterClrMapping/>
  </p:clrMapOvr>
  <p:transition spd="slow" advTm="3000"/>
</p:sldLayout>
</file>

<file path=ppt/slideLayouts/slideLayout762.xml><?xml version="1.0" encoding="utf-8"?>
<p:sldLayout xmlns:a="http://schemas.openxmlformats.org/drawingml/2006/main" xmlns:r="http://schemas.openxmlformats.org/officeDocument/2006/relationships" xmlns:p="http://schemas.openxmlformats.org/presentationml/2006/main" userDrawn="1">
  <p:cSld name="7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a:defRPr>
                <a:solidFill>
                  <a:prstClr val="black">
                    <a:tint val="75000"/>
                  </a:prstClr>
                </a:solidFill>
              </a:defRPr>
            </a:lvl1pPr>
          </a:lstStyle>
          <a:p>
            <a:pPr>
              <a:defRPr/>
            </a:pPr>
            <a:fld id="{A555B3B3-C94B-4900-8A1F-220359EE6AAD}" type="datetimeFigureOut">
              <a:rPr lang="zh-CN" altLang="en-US"/>
              <a:pPr>
                <a:defRPr/>
              </a:pPr>
              <a:t>2025/3/9</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a:defRPr>
                <a:solidFill>
                  <a:prstClr val="black">
                    <a:tint val="75000"/>
                  </a:prstClr>
                </a:solidFill>
              </a:defRPr>
            </a:lvl1pPr>
          </a:lstStyle>
          <a:p>
            <a:pPr>
              <a:defRPr/>
            </a:pPr>
            <a:fld id="{F72B3403-94C5-4D26-BB59-AC8DAC884A2C}" type="slidenum">
              <a:rPr lang="zh-CN" altLang="en-US"/>
              <a:pPr>
                <a:defRPr/>
              </a:pPr>
              <a:t>‹#›</a:t>
            </a:fld>
            <a:endParaRPr lang="zh-CN" altLang="en-US"/>
          </a:p>
        </p:txBody>
      </p:sp>
    </p:spTree>
    <p:extLst>
      <p:ext uri="{BB962C8B-B14F-4D97-AF65-F5344CB8AC3E}">
        <p14:creationId xmlns:p14="http://schemas.microsoft.com/office/powerpoint/2010/main" val="3971387354"/>
      </p:ext>
    </p:extLst>
  </p:cSld>
  <p:clrMapOvr>
    <a:masterClrMapping/>
  </p:clrMapOvr>
</p:sldLayout>
</file>

<file path=ppt/slideLayouts/slideLayout763.xml><?xml version="1.0" encoding="utf-8"?>
<p:sldLayout xmlns:a="http://schemas.openxmlformats.org/drawingml/2006/main" xmlns:r="http://schemas.openxmlformats.org/officeDocument/2006/relationships" xmlns:p="http://schemas.openxmlformats.org/presentationml/2006/main" userDrawn="1">
  <p:cSld name="27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48674130"/>
      </p:ext>
    </p:extLst>
  </p:cSld>
  <p:clrMapOvr>
    <a:masterClrMapping/>
  </p:clrMapOvr>
  <p:transition spd="slow" advTm="3000"/>
</p:sldLayout>
</file>

<file path=ppt/slideLayouts/slideLayout764.xml><?xml version="1.0" encoding="utf-8"?>
<p:sldLayout xmlns:a="http://schemas.openxmlformats.org/drawingml/2006/main" xmlns:r="http://schemas.openxmlformats.org/officeDocument/2006/relationships" xmlns:p="http://schemas.openxmlformats.org/presentationml/2006/main" userDrawn="1">
  <p:cSld name="28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27301626"/>
      </p:ext>
    </p:extLst>
  </p:cSld>
  <p:clrMapOvr>
    <a:masterClrMapping/>
  </p:clrMapOvr>
  <p:transition spd="slow" advTm="3000"/>
</p:sldLayout>
</file>

<file path=ppt/slideLayouts/slideLayout765.xml><?xml version="1.0" encoding="utf-8"?>
<p:sldLayout xmlns:a="http://schemas.openxmlformats.org/drawingml/2006/main" xmlns:r="http://schemas.openxmlformats.org/officeDocument/2006/relationships" xmlns:p="http://schemas.openxmlformats.org/presentationml/2006/main" userDrawn="1">
  <p:cSld name="29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40139598"/>
      </p:ext>
    </p:extLst>
  </p:cSld>
  <p:clrMapOvr>
    <a:masterClrMapping/>
  </p:clrMapOvr>
  <p:transition spd="slow" advTm="3000"/>
</p:sldLayout>
</file>

<file path=ppt/slideLayouts/slideLayout766.xml><?xml version="1.0" encoding="utf-8"?>
<p:sldLayout xmlns:a="http://schemas.openxmlformats.org/drawingml/2006/main" xmlns:r="http://schemas.openxmlformats.org/officeDocument/2006/relationships" xmlns:p="http://schemas.openxmlformats.org/presentationml/2006/main" userDrawn="1">
  <p:cSld name="7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a:defRPr>
                <a:solidFill>
                  <a:prstClr val="black">
                    <a:tint val="75000"/>
                  </a:prstClr>
                </a:solidFill>
              </a:defRPr>
            </a:lvl1pPr>
          </a:lstStyle>
          <a:p>
            <a:pPr>
              <a:defRPr/>
            </a:pPr>
            <a:fld id="{D3651C4A-636C-43D5-8F45-9B7FA68B1021}" type="datetimeFigureOut">
              <a:rPr lang="zh-CN" altLang="en-US"/>
              <a:pPr>
                <a:defRPr/>
              </a:pPr>
              <a:t>2025/3/9</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a:defRPr>
                <a:solidFill>
                  <a:prstClr val="black">
                    <a:tint val="75000"/>
                  </a:prstClr>
                </a:solidFill>
              </a:defRPr>
            </a:lvl1pPr>
          </a:lstStyle>
          <a:p>
            <a:pPr>
              <a:defRPr/>
            </a:pPr>
            <a:fld id="{0CB755A3-A002-406D-A30A-EA229C631C3C}" type="slidenum">
              <a:rPr lang="zh-CN" altLang="en-US"/>
              <a:pPr>
                <a:defRPr/>
              </a:pPr>
              <a:t>‹#›</a:t>
            </a:fld>
            <a:endParaRPr lang="zh-CN" altLang="en-US"/>
          </a:p>
        </p:txBody>
      </p:sp>
    </p:spTree>
    <p:extLst>
      <p:ext uri="{BB962C8B-B14F-4D97-AF65-F5344CB8AC3E}">
        <p14:creationId xmlns:p14="http://schemas.microsoft.com/office/powerpoint/2010/main" val="383688823"/>
      </p:ext>
    </p:extLst>
  </p:cSld>
  <p:clrMapOvr>
    <a:masterClrMapping/>
  </p:clrMapOvr>
</p:sldLayout>
</file>

<file path=ppt/slideLayouts/slideLayout767.xml><?xml version="1.0" encoding="utf-8"?>
<p:sldLayout xmlns:a="http://schemas.openxmlformats.org/drawingml/2006/main" xmlns:r="http://schemas.openxmlformats.org/officeDocument/2006/relationships" xmlns:p="http://schemas.openxmlformats.org/presentationml/2006/main" userDrawn="1">
  <p:cSld name="30_标题和内容">
    <p:spTree>
      <p:nvGrpSpPr>
        <p:cNvPr id="1" name=""/>
        <p:cNvGrpSpPr/>
        <p:nvPr/>
      </p:nvGrpSpPr>
      <p:grpSpPr>
        <a:xfrm>
          <a:off x="0" y="0"/>
          <a:ext cx="0" cy="0"/>
          <a:chOff x="0" y="0"/>
          <a:chExt cx="0" cy="0"/>
        </a:xfrm>
      </p:grpSpPr>
      <p:sp>
        <p:nvSpPr>
          <p:cNvPr id="2" name="日期占位符 3">
            <a:extLst>
              <a:ext uri="{FF2B5EF4-FFF2-40B4-BE49-F238E27FC236}"/>
            </a:extLst>
          </p:cNvPr>
          <p:cNvSpPr>
            <a:spLocks noGrp="1"/>
          </p:cNvSpPr>
          <p:nvPr>
            <p:ph type="dt" sz="half" idx="10"/>
          </p:nvPr>
        </p:nvSpPr>
        <p:spPr>
          <a:xfrm>
            <a:off x="10361613" y="6130925"/>
            <a:ext cx="1146175" cy="369888"/>
          </a:xfrm>
          <a:prstGeom prst="rect">
            <a:avLst/>
          </a:prstGeom>
        </p:spPr>
        <p:txBody>
          <a:bodyPr/>
          <a:lstStyle>
            <a:lvl1pPr>
              <a:defRPr>
                <a:solidFill>
                  <a:prstClr val="black">
                    <a:tint val="75000"/>
                  </a:prstClr>
                </a:solidFill>
              </a:defRPr>
            </a:lvl1pPr>
          </a:lstStyle>
          <a:p>
            <a:pPr>
              <a:defRPr/>
            </a:pPr>
            <a:fld id="{422852A1-82BC-420A-A8F1-ADF75FD23FF1}" type="datetimeFigureOut">
              <a:rPr lang="zh-CN" altLang="en-US"/>
              <a:pPr>
                <a:defRPr/>
              </a:pPr>
              <a:t>2025/3/9</a:t>
            </a:fld>
            <a:endParaRPr lang="zh-CN" altLang="en-US"/>
          </a:p>
        </p:txBody>
      </p:sp>
      <p:sp>
        <p:nvSpPr>
          <p:cNvPr id="3" name="页脚占位符 4">
            <a:extLst>
              <a:ext uri="{FF2B5EF4-FFF2-40B4-BE49-F238E27FC236}"/>
            </a:extLst>
          </p:cNvPr>
          <p:cNvSpPr>
            <a:spLocks noGrp="1"/>
          </p:cNvSpPr>
          <p:nvPr>
            <p:ph type="ftr" sz="quarter" idx="11"/>
          </p:nvPr>
        </p:nvSpPr>
        <p:spPr>
          <a:xfrm>
            <a:off x="2589213" y="6135688"/>
            <a:ext cx="7620000"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5">
            <a:extLst>
              <a:ext uri="{FF2B5EF4-FFF2-40B4-BE49-F238E27FC236}"/>
            </a:extLst>
          </p:cNvPr>
          <p:cNvSpPr>
            <a:spLocks noGrp="1"/>
          </p:cNvSpPr>
          <p:nvPr>
            <p:ph type="sldNum" sz="quarter" idx="12"/>
          </p:nvPr>
        </p:nvSpPr>
        <p:spPr>
          <a:xfrm>
            <a:off x="531813" y="787400"/>
            <a:ext cx="779462" cy="365125"/>
          </a:xfrm>
          <a:prstGeom prst="rect">
            <a:avLst/>
          </a:prstGeom>
        </p:spPr>
        <p:txBody>
          <a:bodyPr/>
          <a:lstStyle>
            <a:lvl1pPr>
              <a:defRPr>
                <a:solidFill>
                  <a:srgbClr val="5FCBEF"/>
                </a:solidFill>
              </a:defRPr>
            </a:lvl1pPr>
          </a:lstStyle>
          <a:p>
            <a:pPr>
              <a:defRPr/>
            </a:pPr>
            <a:fld id="{8DEF1F46-8D2F-4052-9F6A-08F3809E54A5}" type="slidenum">
              <a:rPr lang="zh-CN" altLang="en-US"/>
              <a:pPr>
                <a:defRPr/>
              </a:pPr>
              <a:t>‹#›</a:t>
            </a:fld>
            <a:endParaRPr lang="zh-CN" altLang="en-US"/>
          </a:p>
        </p:txBody>
      </p:sp>
    </p:spTree>
    <p:extLst>
      <p:ext uri="{BB962C8B-B14F-4D97-AF65-F5344CB8AC3E}">
        <p14:creationId xmlns:p14="http://schemas.microsoft.com/office/powerpoint/2010/main" val="3557170136"/>
      </p:ext>
    </p:extLst>
  </p:cSld>
  <p:clrMapOvr>
    <a:masterClrMapping/>
  </p:clrMapOvr>
  <p:transition spd="slow" advTm="3000">
    <p:random/>
  </p:transition>
</p:sldLayout>
</file>

<file path=ppt/slideLayouts/slideLayout768.xml><?xml version="1.0" encoding="utf-8"?>
<p:sldLayout xmlns:a="http://schemas.openxmlformats.org/drawingml/2006/main" xmlns:r="http://schemas.openxmlformats.org/officeDocument/2006/relationships" xmlns:p="http://schemas.openxmlformats.org/presentationml/2006/main" userDrawn="1">
  <p:cSld name="3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0074904"/>
      </p:ext>
    </p:extLst>
  </p:cSld>
  <p:clrMapOvr>
    <a:masterClrMapping/>
  </p:clrMapOvr>
</p:sldLayout>
</file>

<file path=ppt/slideLayouts/slideLayout769.xml><?xml version="1.0" encoding="utf-8"?>
<p:sldLayout xmlns:a="http://schemas.openxmlformats.org/drawingml/2006/main" xmlns:r="http://schemas.openxmlformats.org/officeDocument/2006/relationships" xmlns:p="http://schemas.openxmlformats.org/presentationml/2006/main" userDrawn="1">
  <p:cSld name="3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95436852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3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4738" y="-455613"/>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69700964"/>
      </p:ext>
    </p:extLst>
  </p:cSld>
  <p:clrMapOvr>
    <a:masterClrMapping/>
  </p:clrMapOvr>
</p:sldLayout>
</file>

<file path=ppt/slideLayouts/slideLayout770.xml><?xml version="1.0" encoding="utf-8"?>
<p:sldLayout xmlns:a="http://schemas.openxmlformats.org/drawingml/2006/main" xmlns:r="http://schemas.openxmlformats.org/officeDocument/2006/relationships" xmlns:p="http://schemas.openxmlformats.org/presentationml/2006/main" userDrawn="1">
  <p:cSld name="4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61361998"/>
      </p:ext>
    </p:extLst>
  </p:cSld>
  <p:clrMapOvr>
    <a:masterClrMapping/>
  </p:clrMapOvr>
</p:sldLayout>
</file>

<file path=ppt/slideLayouts/slideLayout771.xml><?xml version="1.0" encoding="utf-8"?>
<p:sldLayout xmlns:a="http://schemas.openxmlformats.org/drawingml/2006/main" xmlns:r="http://schemas.openxmlformats.org/officeDocument/2006/relationships" xmlns:p="http://schemas.openxmlformats.org/presentationml/2006/main" userDrawn="1">
  <p:cSld name="4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72925573"/>
      </p:ext>
    </p:extLst>
  </p:cSld>
  <p:clrMapOvr>
    <a:masterClrMapping/>
  </p:clrMapOvr>
</p:sldLayout>
</file>

<file path=ppt/slideLayouts/slideLayout772.xml><?xml version="1.0" encoding="utf-8"?>
<p:sldLayout xmlns:a="http://schemas.openxmlformats.org/drawingml/2006/main" xmlns:r="http://schemas.openxmlformats.org/officeDocument/2006/relationships" xmlns:p="http://schemas.openxmlformats.org/presentationml/2006/main" userDrawn="1">
  <p:cSld name="4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213216016"/>
      </p:ext>
    </p:extLst>
  </p:cSld>
  <p:clrMapOvr>
    <a:masterClrMapping/>
  </p:clrMapOvr>
</p:sldLayout>
</file>

<file path=ppt/slideLayouts/slideLayout773.xml><?xml version="1.0" encoding="utf-8"?>
<p:sldLayout xmlns:a="http://schemas.openxmlformats.org/drawingml/2006/main" xmlns:r="http://schemas.openxmlformats.org/officeDocument/2006/relationships" xmlns:p="http://schemas.openxmlformats.org/presentationml/2006/main" userDrawn="1">
  <p:cSld name="4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02515150"/>
      </p:ext>
    </p:extLst>
  </p:cSld>
  <p:clrMapOvr>
    <a:masterClrMapping/>
  </p:clrMapOvr>
</p:sldLayout>
</file>

<file path=ppt/slideLayouts/slideLayout774.xml><?xml version="1.0" encoding="utf-8"?>
<p:sldLayout xmlns:a="http://schemas.openxmlformats.org/drawingml/2006/main" xmlns:r="http://schemas.openxmlformats.org/officeDocument/2006/relationships" xmlns:p="http://schemas.openxmlformats.org/presentationml/2006/main" userDrawn="1">
  <p:cSld name="4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54841171"/>
      </p:ext>
    </p:extLst>
  </p:cSld>
  <p:clrMapOvr>
    <a:masterClrMapping/>
  </p:clrMapOvr>
</p:sldLayout>
</file>

<file path=ppt/slideLayouts/slideLayout775.xml><?xml version="1.0" encoding="utf-8"?>
<p:sldLayout xmlns:a="http://schemas.openxmlformats.org/drawingml/2006/main" xmlns:r="http://schemas.openxmlformats.org/officeDocument/2006/relationships" xmlns:p="http://schemas.openxmlformats.org/presentationml/2006/main" userDrawn="1">
  <p:cSld name="4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7434456"/>
      </p:ext>
    </p:extLst>
  </p:cSld>
  <p:clrMapOvr>
    <a:masterClrMapping/>
  </p:clrMapOvr>
</p:sldLayout>
</file>

<file path=ppt/slideLayouts/slideLayout776.xml><?xml version="1.0" encoding="utf-8"?>
<p:sldLayout xmlns:a="http://schemas.openxmlformats.org/drawingml/2006/main" xmlns:r="http://schemas.openxmlformats.org/officeDocument/2006/relationships" xmlns:p="http://schemas.openxmlformats.org/presentationml/2006/main" userDrawn="1">
  <p:cSld name="7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a:defRPr>
                <a:solidFill>
                  <a:prstClr val="black">
                    <a:tint val="75000"/>
                  </a:prstClr>
                </a:solidFill>
              </a:defRPr>
            </a:lvl1pPr>
          </a:lstStyle>
          <a:p>
            <a:pPr>
              <a:defRPr/>
            </a:pPr>
            <a:fld id="{9F37422E-C080-45AE-A171-86F1DA5412CB}" type="datetimeFigureOut">
              <a:rPr lang="zh-CN" altLang="en-US"/>
              <a:pPr>
                <a:defRPr/>
              </a:pPr>
              <a:t>2025/3/9</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a:defRPr>
                <a:solidFill>
                  <a:prstClr val="black">
                    <a:tint val="75000"/>
                  </a:prstClr>
                </a:solidFill>
              </a:defRPr>
            </a:lvl1pPr>
          </a:lstStyle>
          <a:p>
            <a:pPr>
              <a:defRPr/>
            </a:pPr>
            <a:fld id="{FC6813B9-9666-40E6-9203-AE5DBA65578F}" type="slidenum">
              <a:rPr lang="zh-CN" altLang="en-US"/>
              <a:pPr>
                <a:defRPr/>
              </a:pPr>
              <a:t>‹#›</a:t>
            </a:fld>
            <a:endParaRPr lang="zh-CN" altLang="en-US"/>
          </a:p>
        </p:txBody>
      </p:sp>
    </p:spTree>
    <p:extLst>
      <p:ext uri="{BB962C8B-B14F-4D97-AF65-F5344CB8AC3E}">
        <p14:creationId xmlns:p14="http://schemas.microsoft.com/office/powerpoint/2010/main" val="3998705462"/>
      </p:ext>
    </p:extLst>
  </p:cSld>
  <p:clrMapOvr>
    <a:masterClrMapping/>
  </p:clrMapOvr>
</p:sldLayout>
</file>

<file path=ppt/slideLayouts/slideLayout777.xml><?xml version="1.0" encoding="utf-8"?>
<p:sldLayout xmlns:a="http://schemas.openxmlformats.org/drawingml/2006/main" xmlns:r="http://schemas.openxmlformats.org/officeDocument/2006/relationships" xmlns:p="http://schemas.openxmlformats.org/presentationml/2006/main" type="twoObj">
  <p:cSld name="2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noChangeArrowheads="1"/>
          </p:cNvSpPr>
          <p:nvPr>
            <p:ph type="dt" sz="half" idx="10"/>
          </p:nvPr>
        </p:nvSpPr>
        <p:spPr>
          <a:xfrm>
            <a:off x="609600" y="6245225"/>
            <a:ext cx="2844800" cy="476250"/>
          </a:xfrm>
          <a:prstGeom prst="rect">
            <a:avLst/>
          </a:prstGeom>
          <a:ln/>
        </p:spPr>
        <p:txBody>
          <a:bodyPr/>
          <a:lstStyle>
            <a:lvl1pPr>
              <a:defRPr/>
            </a:lvl1pPr>
          </a:lstStyle>
          <a:p>
            <a:pPr>
              <a:defRPr/>
            </a:pPr>
            <a:endParaRPr lang="en-US">
              <a:solidFill>
                <a:srgbClr val="000000"/>
              </a:solidFill>
            </a:endParaRPr>
          </a:p>
        </p:txBody>
      </p:sp>
      <p:sp>
        <p:nvSpPr>
          <p:cNvPr id="6" name="Footer Placeholder 5"/>
          <p:cNvSpPr>
            <a:spLocks noGrp="1" noChangeArrowheads="1"/>
          </p:cNvSpPr>
          <p:nvPr>
            <p:ph type="ftr" sz="quarter" idx="11"/>
          </p:nvPr>
        </p:nvSpPr>
        <p:spPr>
          <a:xfrm>
            <a:off x="4165600" y="6245225"/>
            <a:ext cx="3860800" cy="476250"/>
          </a:xfrm>
          <a:prstGeom prst="rect">
            <a:avLst/>
          </a:prstGeom>
          <a:ln/>
        </p:spPr>
        <p:txBody>
          <a:bodyPr/>
          <a:lstStyle>
            <a:lvl1pPr>
              <a:defRPr/>
            </a:lvl1pPr>
          </a:lstStyle>
          <a:p>
            <a:pPr>
              <a:defRPr/>
            </a:pPr>
            <a:endParaRPr lang="en-US">
              <a:solidFill>
                <a:srgbClr val="000000"/>
              </a:solidFill>
            </a:endParaRPr>
          </a:p>
        </p:txBody>
      </p:sp>
      <p:sp>
        <p:nvSpPr>
          <p:cNvPr id="7" name="Slide Number Placeholder 6"/>
          <p:cNvSpPr>
            <a:spLocks noGrp="1" noChangeArrowheads="1"/>
          </p:cNvSpPr>
          <p:nvPr>
            <p:ph type="sldNum" sz="quarter" idx="12"/>
          </p:nvPr>
        </p:nvSpPr>
        <p:spPr>
          <a:xfrm>
            <a:off x="8737600" y="6245225"/>
            <a:ext cx="2844800" cy="476250"/>
          </a:xfrm>
          <a:prstGeom prst="rect">
            <a:avLst/>
          </a:prstGeom>
          <a:ln/>
        </p:spPr>
        <p:txBody>
          <a:bodyPr/>
          <a:lstStyle>
            <a:lvl1pPr>
              <a:defRPr/>
            </a:lvl1pPr>
          </a:lstStyle>
          <a:p>
            <a:fld id="{5DF0C99E-C4F9-4DAB-AB94-365632577A0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17366519"/>
      </p:ext>
    </p:extLst>
  </p:cSld>
  <p:clrMapOvr>
    <a:masterClrMapping/>
  </p:clrMapOvr>
  <p:transition>
    <p:randomBar dir="vert"/>
  </p:transition>
</p:sldLayout>
</file>

<file path=ppt/slideLayouts/slideLayout778.xml><?xml version="1.0" encoding="utf-8"?>
<p:sldLayout xmlns:a="http://schemas.openxmlformats.org/drawingml/2006/main" xmlns:r="http://schemas.openxmlformats.org/officeDocument/2006/relationships" xmlns:p="http://schemas.openxmlformats.org/presentationml/2006/main" userDrawn="1">
  <p:cSld name="31_标题和内容">
    <p:spTree>
      <p:nvGrpSpPr>
        <p:cNvPr id="1" name=""/>
        <p:cNvGrpSpPr/>
        <p:nvPr/>
      </p:nvGrpSpPr>
      <p:grpSpPr>
        <a:xfrm>
          <a:off x="0" y="0"/>
          <a:ext cx="0" cy="0"/>
          <a:chOff x="0" y="0"/>
          <a:chExt cx="0" cy="0"/>
        </a:xfrm>
      </p:grpSpPr>
      <p:sp>
        <p:nvSpPr>
          <p:cNvPr id="2" name="日期占位符 3">
            <a:extLst>
              <a:ext uri="{FF2B5EF4-FFF2-40B4-BE49-F238E27FC236}">
                <a16:creationId xmlns="" xmlns:a16="http://schemas.microsoft.com/office/drawing/2014/main" id="{32DA043D-39A3-4437-8A68-D8ABB9645D5B}"/>
              </a:ext>
            </a:extLst>
          </p:cNvPr>
          <p:cNvSpPr>
            <a:spLocks noGrp="1"/>
          </p:cNvSpPr>
          <p:nvPr>
            <p:ph type="dt" sz="half" idx="10"/>
          </p:nvPr>
        </p:nvSpPr>
        <p:spPr>
          <a:xfrm>
            <a:off x="7205133" y="6041362"/>
            <a:ext cx="911939" cy="365125"/>
          </a:xfrm>
          <a:prstGeom prst="rect">
            <a:avLst/>
          </a:prstGeom>
        </p:spPr>
        <p:txBody>
          <a:bodyPr/>
          <a:lstStyle>
            <a:lvl1pPr>
              <a:defRPr/>
            </a:lvl1pPr>
          </a:lstStyle>
          <a:p>
            <a:pPr>
              <a:defRPr/>
            </a:pPr>
            <a:fld id="{2BCC7A12-A6F8-4B29-B1F6-EFE54D85C9A3}" type="datetimeFigureOut">
              <a:rPr lang="zh-CN" altLang="en-US">
                <a:solidFill>
                  <a:prstClr val="black">
                    <a:tint val="75000"/>
                  </a:prstClr>
                </a:solidFill>
              </a:rPr>
              <a:pPr>
                <a:defRPr/>
              </a:pPr>
              <a:t>2025/3/9</a:t>
            </a:fld>
            <a:endParaRPr lang="zh-CN" altLang="en-US">
              <a:solidFill>
                <a:prstClr val="black">
                  <a:tint val="75000"/>
                </a:prstClr>
              </a:solidFill>
            </a:endParaRPr>
          </a:p>
        </p:txBody>
      </p:sp>
      <p:sp>
        <p:nvSpPr>
          <p:cNvPr id="3" name="页脚占位符 4">
            <a:extLst>
              <a:ext uri="{FF2B5EF4-FFF2-40B4-BE49-F238E27FC236}">
                <a16:creationId xmlns="" xmlns:a16="http://schemas.microsoft.com/office/drawing/2014/main" id="{6139AD28-9736-4858-A52B-9152D3F05EAC}"/>
              </a:ext>
            </a:extLst>
          </p:cNvPr>
          <p:cNvSpPr>
            <a:spLocks noGrp="1"/>
          </p:cNvSpPr>
          <p:nvPr>
            <p:ph type="ftr" sz="quarter" idx="11"/>
          </p:nvPr>
        </p:nvSpPr>
        <p:spPr>
          <a:xfrm>
            <a:off x="677334" y="6041362"/>
            <a:ext cx="6297612" cy="365125"/>
          </a:xfrm>
          <a:prstGeom prst="rect">
            <a:avLst/>
          </a:prstGeom>
        </p:spPr>
        <p:txBody>
          <a:bodyPr/>
          <a:lstStyle>
            <a:lvl1pPr>
              <a:defRPr/>
            </a:lvl1pPr>
          </a:lstStyle>
          <a:p>
            <a:pPr>
              <a:defRPr/>
            </a:pPr>
            <a:endParaRPr lang="zh-CN" altLang="en-US">
              <a:solidFill>
                <a:prstClr val="black">
                  <a:tint val="75000"/>
                </a:prstClr>
              </a:solidFill>
            </a:endParaRPr>
          </a:p>
        </p:txBody>
      </p:sp>
      <p:sp>
        <p:nvSpPr>
          <p:cNvPr id="4" name="灯片编号占位符 5">
            <a:extLst>
              <a:ext uri="{FF2B5EF4-FFF2-40B4-BE49-F238E27FC236}">
                <a16:creationId xmlns="" xmlns:a16="http://schemas.microsoft.com/office/drawing/2014/main" id="{5D814785-11A4-4636-9CF4-C38FD20D9094}"/>
              </a:ext>
            </a:extLst>
          </p:cNvPr>
          <p:cNvSpPr>
            <a:spLocks noGrp="1"/>
          </p:cNvSpPr>
          <p:nvPr>
            <p:ph type="sldNum" sz="quarter" idx="12"/>
          </p:nvPr>
        </p:nvSpPr>
        <p:spPr>
          <a:xfrm>
            <a:off x="8590663" y="6041362"/>
            <a:ext cx="683339" cy="365125"/>
          </a:xfrm>
          <a:prstGeom prst="rect">
            <a:avLst/>
          </a:prstGeom>
        </p:spPr>
        <p:txBody>
          <a:bodyPr/>
          <a:lstStyle>
            <a:lvl1pPr>
              <a:defRPr/>
            </a:lvl1pPr>
          </a:lstStyle>
          <a:p>
            <a:pPr>
              <a:defRPr/>
            </a:pPr>
            <a:fld id="{18CB745E-AF92-4B82-9391-130056807CE7}" type="slidenum">
              <a:rPr lang="zh-CN" altLang="en-US">
                <a:solidFill>
                  <a:srgbClr val="5FCBEF"/>
                </a:solidFill>
              </a:rPr>
              <a:pPr>
                <a:defRPr/>
              </a:pPr>
              <a:t>‹#›</a:t>
            </a:fld>
            <a:endParaRPr lang="zh-CN" altLang="en-US">
              <a:solidFill>
                <a:srgbClr val="5FCBEF"/>
              </a:solidFill>
            </a:endParaRPr>
          </a:p>
        </p:txBody>
      </p:sp>
    </p:spTree>
    <p:extLst>
      <p:ext uri="{BB962C8B-B14F-4D97-AF65-F5344CB8AC3E}">
        <p14:creationId xmlns:p14="http://schemas.microsoft.com/office/powerpoint/2010/main" val="2300667159"/>
      </p:ext>
    </p:extLst>
  </p:cSld>
  <p:clrMapOvr>
    <a:masterClrMapping/>
  </p:clrMapOvr>
  <p:transition spd="slow" advTm="3000">
    <p:random/>
  </p:transition>
</p:sldLayout>
</file>

<file path=ppt/slideLayouts/slideLayout779.xml><?xml version="1.0" encoding="utf-8"?>
<p:sldLayout xmlns:a="http://schemas.openxmlformats.org/drawingml/2006/main" xmlns:r="http://schemas.openxmlformats.org/officeDocument/2006/relationships" xmlns:p="http://schemas.openxmlformats.org/presentationml/2006/main" userDrawn="1">
  <p:cSld name="4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3731233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47477543"/>
      </p:ext>
    </p:extLst>
  </p:cSld>
  <p:clrMapOvr>
    <a:masterClrMapping/>
  </p:clrMapOvr>
  <p:timing>
    <p:tnLst>
      <p:par>
        <p:cTn id="1" dur="indefinite" restart="never" nodeType="tmRoot"/>
      </p:par>
    </p:tnLst>
  </p:timing>
</p:sldLayout>
</file>

<file path=ppt/slideLayouts/slideLayout780.xml><?xml version="1.0" encoding="utf-8"?>
<p:sldLayout xmlns:a="http://schemas.openxmlformats.org/drawingml/2006/main" xmlns:r="http://schemas.openxmlformats.org/officeDocument/2006/relationships" xmlns:p="http://schemas.openxmlformats.org/presentationml/2006/main" userDrawn="1">
  <p:cSld name="4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08986493"/>
      </p:ext>
    </p:extLst>
  </p:cSld>
  <p:clrMapOvr>
    <a:masterClrMapping/>
  </p:clrMapOvr>
</p:sldLayout>
</file>

<file path=ppt/slideLayouts/slideLayout781.xml><?xml version="1.0" encoding="utf-8"?>
<p:sldLayout xmlns:a="http://schemas.openxmlformats.org/drawingml/2006/main" xmlns:r="http://schemas.openxmlformats.org/officeDocument/2006/relationships" xmlns:p="http://schemas.openxmlformats.org/presentationml/2006/main" userDrawn="1">
  <p:cSld name="4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83309741"/>
      </p:ext>
    </p:extLst>
  </p:cSld>
  <p:clrMapOvr>
    <a:masterClrMapping/>
  </p:clrMapOvr>
</p:sldLayout>
</file>

<file path=ppt/slideLayouts/slideLayout782.xml><?xml version="1.0" encoding="utf-8"?>
<p:sldLayout xmlns:a="http://schemas.openxmlformats.org/drawingml/2006/main" xmlns:r="http://schemas.openxmlformats.org/officeDocument/2006/relationships" xmlns:p="http://schemas.openxmlformats.org/presentationml/2006/main" userDrawn="1">
  <p:cSld name="4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51950248"/>
      </p:ext>
    </p:extLst>
  </p:cSld>
  <p:clrMapOvr>
    <a:masterClrMapping/>
  </p:clrMapOvr>
</p:sldLayout>
</file>

<file path=ppt/slideLayouts/slideLayout783.xml><?xml version="1.0" encoding="utf-8"?>
<p:sldLayout xmlns:a="http://schemas.openxmlformats.org/drawingml/2006/main" xmlns:r="http://schemas.openxmlformats.org/officeDocument/2006/relationships" xmlns:p="http://schemas.openxmlformats.org/presentationml/2006/main" userDrawn="1">
  <p:cSld name="5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795805889"/>
      </p:ext>
    </p:extLst>
  </p:cSld>
  <p:clrMapOvr>
    <a:masterClrMapping/>
  </p:clrMapOvr>
</p:sldLayout>
</file>

<file path=ppt/slideLayouts/slideLayout784.xml><?xml version="1.0" encoding="utf-8"?>
<p:sldLayout xmlns:a="http://schemas.openxmlformats.org/drawingml/2006/main" xmlns:r="http://schemas.openxmlformats.org/officeDocument/2006/relationships" xmlns:p="http://schemas.openxmlformats.org/presentationml/2006/main" userDrawn="1">
  <p:cSld name="5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2733239"/>
      </p:ext>
    </p:extLst>
  </p:cSld>
  <p:clrMapOvr>
    <a:masterClrMapping/>
  </p:clrMapOvr>
</p:sldLayout>
</file>

<file path=ppt/slideLayouts/slideLayout785.xml><?xml version="1.0" encoding="utf-8"?>
<p:sldLayout xmlns:a="http://schemas.openxmlformats.org/drawingml/2006/main" xmlns:r="http://schemas.openxmlformats.org/officeDocument/2006/relationships" xmlns:p="http://schemas.openxmlformats.org/presentationml/2006/main" userDrawn="1">
  <p:cSld name="5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24823558"/>
      </p:ext>
    </p:extLst>
  </p:cSld>
  <p:clrMapOvr>
    <a:masterClrMapping/>
  </p:clrMapOvr>
</p:sldLayout>
</file>

<file path=ppt/slideLayouts/slideLayout786.xml><?xml version="1.0" encoding="utf-8"?>
<p:sldLayout xmlns:a="http://schemas.openxmlformats.org/drawingml/2006/main" xmlns:r="http://schemas.openxmlformats.org/officeDocument/2006/relationships" xmlns:p="http://schemas.openxmlformats.org/presentationml/2006/main" userDrawn="1">
  <p:cSld name="5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24769021"/>
      </p:ext>
    </p:extLst>
  </p:cSld>
  <p:clrMapOvr>
    <a:masterClrMapping/>
  </p:clrMapOvr>
</p:sldLayout>
</file>

<file path=ppt/slideLayouts/slideLayout787.xml><?xml version="1.0" encoding="utf-8"?>
<p:sldLayout xmlns:a="http://schemas.openxmlformats.org/drawingml/2006/main" xmlns:r="http://schemas.openxmlformats.org/officeDocument/2006/relationships" xmlns:p="http://schemas.openxmlformats.org/presentationml/2006/main" userDrawn="1">
  <p:cSld name="7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a:pPr>
                <a:defRPr/>
              </a:pPr>
              <a:t>2025/3/9</a:t>
            </a:fld>
            <a:endParaRPr lang="zh-CN" altLang="en-US"/>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a:pPr>
                <a:defRPr/>
              </a:pPr>
              <a:t>‹#›</a:t>
            </a:fld>
            <a:endParaRPr lang="zh-CN" altLang="en-US"/>
          </a:p>
        </p:txBody>
      </p:sp>
    </p:spTree>
    <p:extLst>
      <p:ext uri="{BB962C8B-B14F-4D97-AF65-F5344CB8AC3E}">
        <p14:creationId xmlns:p14="http://schemas.microsoft.com/office/powerpoint/2010/main" val="3269164503"/>
      </p:ext>
    </p:extLst>
  </p:cSld>
  <p:clrMapOvr>
    <a:masterClrMapping/>
  </p:clrMapOvr>
</p:sldLayout>
</file>

<file path=ppt/slideLayouts/slideLayout788.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077807562"/>
      </p:ext>
    </p:extLst>
  </p:cSld>
  <p:clrMapOvr>
    <a:masterClrMapping/>
  </p:clrMapOvr>
  <p:timing>
    <p:tnLst>
      <p:par>
        <p:cTn id="1" dur="indefinite" restart="never" nodeType="tmRoot"/>
      </p:par>
    </p:tnLst>
  </p:timing>
</p:sldLayout>
</file>

<file path=ppt/slideLayouts/slideLayout789.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645682853"/>
      </p:ext>
    </p:extLst>
  </p:cSld>
  <p:clrMapOvr>
    <a:masterClrMapping/>
  </p:clrMapOvr>
  <p:timing>
    <p:tnLst>
      <p:par>
        <p:cTn id="1" dur="indefinite" restart="never" nodeType="tmRoot"/>
      </p:par>
    </p:tnLst>
  </p:timing>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87655"/>
      </p:ext>
    </p:extLst>
  </p:cSld>
  <p:clrMapOvr>
    <a:masterClrMapping/>
  </p:clrMapOvr>
  <p:timing>
    <p:tnLst>
      <p:par>
        <p:cTn id="1" dur="indefinite" restart="never" nodeType="tmRoot"/>
      </p:par>
    </p:tnLst>
  </p:timing>
</p:sldLayout>
</file>

<file path=ppt/slideLayouts/slideLayout790.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561962356"/>
      </p:ext>
    </p:extLst>
  </p:cSld>
  <p:clrMapOvr>
    <a:masterClrMapping/>
  </p:clrMapOvr>
  <p:timing>
    <p:tnLst>
      <p:par>
        <p:cTn id="1" dur="indefinite" restart="never" nodeType="tmRoot"/>
      </p:par>
    </p:tnLst>
  </p:timing>
</p:sldLayout>
</file>

<file path=ppt/slideLayouts/slideLayout791.xml><?xml version="1.0" encoding="utf-8"?>
<p:sldLayout xmlns:a="http://schemas.openxmlformats.org/drawingml/2006/main" xmlns:r="http://schemas.openxmlformats.org/officeDocument/2006/relationships" xmlns:p="http://schemas.openxmlformats.org/presentationml/2006/main" preserve="1" userDrawn="1">
  <p:cSld name="3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22559201"/>
      </p:ext>
    </p:extLst>
  </p:cSld>
  <p:clrMapOvr>
    <a:masterClrMapping/>
  </p:clrMapOvr>
  <p:timing>
    <p:tnLst>
      <p:par>
        <p:cTn id="1" dur="indefinite" restart="never" nodeType="tmRoot"/>
      </p:par>
    </p:tnLst>
  </p:timing>
</p:sldLayout>
</file>

<file path=ppt/slideLayouts/slideLayout792.xml><?xml version="1.0" encoding="utf-8"?>
<p:sldLayout xmlns:a="http://schemas.openxmlformats.org/drawingml/2006/main" xmlns:r="http://schemas.openxmlformats.org/officeDocument/2006/relationships" xmlns:p="http://schemas.openxmlformats.org/presentationml/2006/main" preserve="1" userDrawn="1">
  <p:cSld name="2_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746697599"/>
      </p:ext>
    </p:extLst>
  </p:cSld>
  <p:clrMapOvr>
    <a:masterClrMapping/>
  </p:clrMapOvr>
  <p:timing>
    <p:tnLst>
      <p:par>
        <p:cTn id="1" dur="indefinite" restart="never" nodeType="tmRoot"/>
      </p:par>
    </p:tnLst>
  </p:timing>
</p:sldLayout>
</file>

<file path=ppt/slideLayouts/slideLayout793.xml><?xml version="1.0" encoding="utf-8"?>
<p:sldLayout xmlns:a="http://schemas.openxmlformats.org/drawingml/2006/main" xmlns:r="http://schemas.openxmlformats.org/officeDocument/2006/relationships" xmlns:p="http://schemas.openxmlformats.org/presentationml/2006/main" preserve="1" userDrawn="1">
  <p:cSld name="5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83034983"/>
      </p:ext>
    </p:extLst>
  </p:cSld>
  <p:clrMapOvr>
    <a:masterClrMapping/>
  </p:clrMapOvr>
  <p:timing>
    <p:tnLst>
      <p:par>
        <p:cTn id="1" dur="indefinite" restart="never" nodeType="tmRoot"/>
      </p:par>
    </p:tnLst>
  </p:timing>
</p:sldLayout>
</file>

<file path=ppt/slideLayouts/slideLayout794.xml><?xml version="1.0" encoding="utf-8"?>
<p:sldLayout xmlns:a="http://schemas.openxmlformats.org/drawingml/2006/main" xmlns:r="http://schemas.openxmlformats.org/officeDocument/2006/relationships" xmlns:p="http://schemas.openxmlformats.org/presentationml/2006/main" preserve="1" userDrawn="1">
  <p:cSld name="5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81822723"/>
      </p:ext>
    </p:extLst>
  </p:cSld>
  <p:clrMapOvr>
    <a:masterClrMapping/>
  </p:clrMapOvr>
  <p:timing>
    <p:tnLst>
      <p:par>
        <p:cTn id="1" dur="indefinite" restart="never" nodeType="tmRoot"/>
      </p:par>
    </p:tnLst>
  </p:timing>
</p:sldLayout>
</file>

<file path=ppt/slideLayouts/slideLayout795.xml><?xml version="1.0" encoding="utf-8"?>
<p:sldLayout xmlns:a="http://schemas.openxmlformats.org/drawingml/2006/main" xmlns:r="http://schemas.openxmlformats.org/officeDocument/2006/relationships" xmlns:p="http://schemas.openxmlformats.org/presentationml/2006/main" preserve="1" userDrawn="1">
  <p:cSld name="5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34784547"/>
      </p:ext>
    </p:extLst>
  </p:cSld>
  <p:clrMapOvr>
    <a:masterClrMapping/>
  </p:clrMapOvr>
  <p:timing>
    <p:tnLst>
      <p:par>
        <p:cTn id="1" dur="indefinite" restart="never" nodeType="tmRoot"/>
      </p:par>
    </p:tnLst>
  </p:timing>
</p:sldLayout>
</file>

<file path=ppt/slideLayouts/slideLayout796.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78543922"/>
      </p:ext>
    </p:extLst>
  </p:cSld>
  <p:clrMapOvr>
    <a:masterClrMapping/>
  </p:clrMapOvr>
  <p:timing>
    <p:tnLst>
      <p:par>
        <p:cTn id="1" dur="indefinite" restart="never" nodeType="tmRoot"/>
      </p:par>
    </p:tnLst>
  </p:timing>
</p:sldLayout>
</file>

<file path=ppt/slideLayouts/slideLayout797.xml><?xml version="1.0" encoding="utf-8"?>
<p:sldLayout xmlns:a="http://schemas.openxmlformats.org/drawingml/2006/main" xmlns:r="http://schemas.openxmlformats.org/officeDocument/2006/relationships" xmlns:p="http://schemas.openxmlformats.org/presentationml/2006/main" preserve="1" userDrawn="1">
  <p:cSld name="2_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4258619149"/>
      </p:ext>
    </p:extLst>
  </p:cSld>
  <p:clrMapOvr>
    <a:masterClrMapping/>
  </p:clrMapOvr>
  <p:timing>
    <p:tnLst>
      <p:par>
        <p:cTn id="1" dur="indefinite" restart="never" nodeType="tmRoot"/>
      </p:par>
    </p:tnLst>
  </p:timing>
</p:sldLayout>
</file>

<file path=ppt/slideLayouts/slideLayout798.xml><?xml version="1.0" encoding="utf-8"?>
<p:sldLayout xmlns:a="http://schemas.openxmlformats.org/drawingml/2006/main" xmlns:r="http://schemas.openxmlformats.org/officeDocument/2006/relationships" xmlns:p="http://schemas.openxmlformats.org/presentationml/2006/main" preserve="1" userDrawn="1">
  <p:cSld name="2_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00758950"/>
      </p:ext>
    </p:extLst>
  </p:cSld>
  <p:clrMapOvr>
    <a:masterClrMapping/>
  </p:clrMapOvr>
  <p:timing>
    <p:tnLst>
      <p:par>
        <p:cTn id="1" dur="indefinite" restart="never" nodeType="tmRoot"/>
      </p:par>
    </p:tnLst>
  </p:timing>
</p:sldLayout>
</file>

<file path=ppt/slideLayouts/slideLayout799.xml><?xml version="1.0" encoding="utf-8"?>
<p:sldLayout xmlns:a="http://schemas.openxmlformats.org/drawingml/2006/main" xmlns:r="http://schemas.openxmlformats.org/officeDocument/2006/relationships" xmlns:p="http://schemas.openxmlformats.org/presentationml/2006/main" preserve="1" userDrawn="1">
  <p:cSld name="2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54408416"/>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40647671"/>
      </p:ext>
    </p:extLst>
  </p:cSld>
  <p:clrMapOvr>
    <a:masterClrMapping/>
  </p:clrMapOvr>
  <p:timing>
    <p:tnLst>
      <p:par>
        <p:cTn id="1" dur="indefinite" restart="never" nodeType="tmRoot"/>
      </p:par>
    </p:tnLst>
  </p:timing>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522450595"/>
      </p:ext>
    </p:extLst>
  </p:cSld>
  <p:clrMapOvr>
    <a:masterClrMapping/>
  </p:clrMapOvr>
  <p:timing>
    <p:tnLst>
      <p:par>
        <p:cTn id="1" dur="indefinite" restart="never" nodeType="tmRoot"/>
      </p:par>
    </p:tnLst>
  </p:timing>
</p:sldLayout>
</file>

<file path=ppt/slideLayouts/slideLayout800.xml><?xml version="1.0" encoding="utf-8"?>
<p:sldLayout xmlns:a="http://schemas.openxmlformats.org/drawingml/2006/main" xmlns:r="http://schemas.openxmlformats.org/officeDocument/2006/relationships" xmlns:p="http://schemas.openxmlformats.org/presentationml/2006/main" userDrawn="1">
  <p:cSld name="5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1413918"/>
      </p:ext>
    </p:extLst>
  </p:cSld>
  <p:clrMapOvr>
    <a:masterClrMapping/>
  </p:clrMapOvr>
  <p:timing>
    <p:tnLst>
      <p:par>
        <p:cTn id="1" dur="indefinite" restart="never" nodeType="tmRoot"/>
      </p:par>
    </p:tnLst>
  </p:timing>
</p:sldLayout>
</file>

<file path=ppt/slideLayouts/slideLayout801.xml><?xml version="1.0" encoding="utf-8"?>
<p:sldLayout xmlns:a="http://schemas.openxmlformats.org/drawingml/2006/main" xmlns:r="http://schemas.openxmlformats.org/officeDocument/2006/relationships" xmlns:p="http://schemas.openxmlformats.org/presentationml/2006/main" userDrawn="1">
  <p:cSld name="5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94996874"/>
      </p:ext>
    </p:extLst>
  </p:cSld>
  <p:clrMapOvr>
    <a:masterClrMapping/>
  </p:clrMapOvr>
  <p:timing>
    <p:tnLst>
      <p:par>
        <p:cTn id="1" dur="indefinite" restart="never" nodeType="tmRoot"/>
      </p:par>
    </p:tnLst>
  </p:timing>
</p:sldLayout>
</file>

<file path=ppt/slideLayouts/slideLayout802.xml><?xml version="1.0" encoding="utf-8"?>
<p:sldLayout xmlns:a="http://schemas.openxmlformats.org/drawingml/2006/main" xmlns:r="http://schemas.openxmlformats.org/officeDocument/2006/relationships" xmlns:p="http://schemas.openxmlformats.org/presentationml/2006/main" userDrawn="1">
  <p:cSld name="5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5165877"/>
      </p:ext>
    </p:extLst>
  </p:cSld>
  <p:clrMapOvr>
    <a:masterClrMapping/>
  </p:clrMapOvr>
  <p:timing>
    <p:tnLst>
      <p:par>
        <p:cTn id="1" dur="indefinite" restart="never" nodeType="tmRoot"/>
      </p:par>
    </p:tnLst>
  </p:timing>
</p:sldLayout>
</file>

<file path=ppt/slideLayouts/slideLayout803.xml><?xml version="1.0" encoding="utf-8"?>
<p:sldLayout xmlns:a="http://schemas.openxmlformats.org/drawingml/2006/main" xmlns:r="http://schemas.openxmlformats.org/officeDocument/2006/relationships" xmlns:p="http://schemas.openxmlformats.org/presentationml/2006/main" userDrawn="1">
  <p:cSld name="6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29332703"/>
      </p:ext>
    </p:extLst>
  </p:cSld>
  <p:clrMapOvr>
    <a:masterClrMapping/>
  </p:clrMapOvr>
  <p:timing>
    <p:tnLst>
      <p:par>
        <p:cTn id="1" dur="indefinite" restart="never" nodeType="tmRoot"/>
      </p:par>
    </p:tnLst>
  </p:timing>
</p:sldLayout>
</file>

<file path=ppt/slideLayouts/slideLayout804.xml><?xml version="1.0" encoding="utf-8"?>
<p:sldLayout xmlns:a="http://schemas.openxmlformats.org/drawingml/2006/main" xmlns:r="http://schemas.openxmlformats.org/officeDocument/2006/relationships" xmlns:p="http://schemas.openxmlformats.org/presentationml/2006/main" userDrawn="1">
  <p:cSld name="6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81040085"/>
      </p:ext>
    </p:extLst>
  </p:cSld>
  <p:clrMapOvr>
    <a:masterClrMapping/>
  </p:clrMapOvr>
  <p:timing>
    <p:tnLst>
      <p:par>
        <p:cTn id="1" dur="indefinite" restart="never" nodeType="tmRoot"/>
      </p:par>
    </p:tnLst>
  </p:timing>
</p:sldLayout>
</file>

<file path=ppt/slideLayouts/slideLayout805.xml><?xml version="1.0" encoding="utf-8"?>
<p:sldLayout xmlns:a="http://schemas.openxmlformats.org/drawingml/2006/main" xmlns:r="http://schemas.openxmlformats.org/officeDocument/2006/relationships" xmlns:p="http://schemas.openxmlformats.org/presentationml/2006/main" userDrawn="1">
  <p:cSld name="6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21701128"/>
      </p:ext>
    </p:extLst>
  </p:cSld>
  <p:clrMapOvr>
    <a:masterClrMapping/>
  </p:clrMapOvr>
  <p:timing>
    <p:tnLst>
      <p:par>
        <p:cTn id="1" dur="indefinite" restart="never" nodeType="tmRoot"/>
      </p:par>
    </p:tnLst>
  </p:timing>
</p:sldLayout>
</file>

<file path=ppt/slideLayouts/slideLayout806.xml><?xml version="1.0" encoding="utf-8"?>
<p:sldLayout xmlns:a="http://schemas.openxmlformats.org/drawingml/2006/main" xmlns:r="http://schemas.openxmlformats.org/officeDocument/2006/relationships" xmlns:p="http://schemas.openxmlformats.org/presentationml/2006/main" userDrawn="1">
  <p:cSld name="6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41932234"/>
      </p:ext>
    </p:extLst>
  </p:cSld>
  <p:clrMapOvr>
    <a:masterClrMapping/>
  </p:clrMapOvr>
  <p:timing>
    <p:tnLst>
      <p:par>
        <p:cTn id="1" dur="indefinite" restart="never" nodeType="tmRoot"/>
      </p:par>
    </p:tnLst>
  </p:timing>
</p:sldLayout>
</file>

<file path=ppt/slideLayouts/slideLayout807.xml><?xml version="1.0" encoding="utf-8"?>
<p:sldLayout xmlns:a="http://schemas.openxmlformats.org/drawingml/2006/main" xmlns:r="http://schemas.openxmlformats.org/officeDocument/2006/relationships" xmlns:p="http://schemas.openxmlformats.org/presentationml/2006/main" userDrawn="1">
  <p:cSld name="6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09233377"/>
      </p:ext>
    </p:extLst>
  </p:cSld>
  <p:clrMapOvr>
    <a:masterClrMapping/>
  </p:clrMapOvr>
  <p:timing>
    <p:tnLst>
      <p:par>
        <p:cTn id="1" dur="indefinite" restart="never" nodeType="tmRoot"/>
      </p:par>
    </p:tnLst>
  </p:timing>
</p:sldLayout>
</file>

<file path=ppt/slideLayouts/slideLayout808.xml><?xml version="1.0" encoding="utf-8"?>
<p:sldLayout xmlns:a="http://schemas.openxmlformats.org/drawingml/2006/main" xmlns:r="http://schemas.openxmlformats.org/officeDocument/2006/relationships" xmlns:p="http://schemas.openxmlformats.org/presentationml/2006/main" showMasterSp="0" preserve="1" userDrawn="1">
  <p:cSld name="75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701344430"/>
      </p:ext>
    </p:extLst>
  </p:cSld>
  <p:clrMapOvr>
    <a:masterClrMapping/>
  </p:clrMapOvr>
  <p:timing>
    <p:tnLst>
      <p:par>
        <p:cTn id="1" dur="indefinite" restart="never" nodeType="tmRoot"/>
      </p:par>
    </p:tnLst>
  </p:timing>
</p:sldLayout>
</file>

<file path=ppt/slideLayouts/slideLayout809.xml><?xml version="1.0" encoding="utf-8"?>
<p:sldLayout xmlns:a="http://schemas.openxmlformats.org/drawingml/2006/main" xmlns:r="http://schemas.openxmlformats.org/officeDocument/2006/relationships" xmlns:p="http://schemas.openxmlformats.org/presentationml/2006/main" preserve="1" userDrawn="1">
  <p:cSld name="7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846543626"/>
      </p:ext>
    </p:extLst>
  </p:cSld>
  <p:clrMapOvr>
    <a:masterClrMapping/>
  </p:clrMapOvr>
  <p:timing>
    <p:tnLst>
      <p:par>
        <p:cTn id="1" dur="indefinite" restart="never" nodeType="tmRoot"/>
      </p:par>
    </p:tnLst>
  </p:timing>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9632706"/>
      </p:ext>
    </p:extLst>
  </p:cSld>
  <p:clrMapOvr>
    <a:masterClrMapping/>
  </p:clrMapOvr>
  <p:timing>
    <p:tnLst>
      <p:par>
        <p:cTn id="1" dur="indefinite" restart="never" nodeType="tmRoot"/>
      </p:par>
    </p:tnLst>
  </p:timing>
</p:sldLayout>
</file>

<file path=ppt/slideLayouts/slideLayout810.xml><?xml version="1.0" encoding="utf-8"?>
<p:sldLayout xmlns:a="http://schemas.openxmlformats.org/drawingml/2006/main" xmlns:r="http://schemas.openxmlformats.org/officeDocument/2006/relationships" xmlns:p="http://schemas.openxmlformats.org/presentationml/2006/main" preserve="1" userDrawn="1">
  <p:cSld name="77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780344602"/>
      </p:ext>
    </p:extLst>
  </p:cSld>
  <p:clrMapOvr>
    <a:masterClrMapping/>
  </p:clrMapOvr>
  <p:timing>
    <p:tnLst>
      <p:par>
        <p:cTn id="1" dur="indefinite" restart="never" nodeType="tmRoot"/>
      </p:par>
    </p:tnLst>
  </p:timing>
</p:sldLayout>
</file>

<file path=ppt/slideLayouts/slideLayout811.xml><?xml version="1.0" encoding="utf-8"?>
<p:sldLayout xmlns:a="http://schemas.openxmlformats.org/drawingml/2006/main" xmlns:r="http://schemas.openxmlformats.org/officeDocument/2006/relationships" xmlns:p="http://schemas.openxmlformats.org/presentationml/2006/main" preserve="1" userDrawn="1">
  <p:cSld name="78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2237679881"/>
      </p:ext>
    </p:extLst>
  </p:cSld>
  <p:clrMapOvr>
    <a:masterClrMapping/>
  </p:clrMapOvr>
  <p:timing>
    <p:tnLst>
      <p:par>
        <p:cTn id="1" dur="indefinite" restart="never" nodeType="tmRoot"/>
      </p:par>
    </p:tnLst>
  </p:timing>
</p:sldLayout>
</file>

<file path=ppt/slideLayouts/slideLayout812.xml><?xml version="1.0" encoding="utf-8"?>
<p:sldLayout xmlns:a="http://schemas.openxmlformats.org/drawingml/2006/main" xmlns:r="http://schemas.openxmlformats.org/officeDocument/2006/relationships" xmlns:p="http://schemas.openxmlformats.org/presentationml/2006/main" preserve="1" userDrawn="1">
  <p:cSld name="79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418291376"/>
      </p:ext>
    </p:extLst>
  </p:cSld>
  <p:clrMapOvr>
    <a:masterClrMapping/>
  </p:clrMapOvr>
  <p:timing>
    <p:tnLst>
      <p:par>
        <p:cTn id="1" dur="indefinite" restart="never" nodeType="tmRoot"/>
      </p:par>
    </p:tnLst>
  </p:timing>
</p:sldLayout>
</file>

<file path=ppt/slideLayouts/slideLayout813.xml><?xml version="1.0" encoding="utf-8"?>
<p:sldLayout xmlns:a="http://schemas.openxmlformats.org/drawingml/2006/main" xmlns:r="http://schemas.openxmlformats.org/officeDocument/2006/relationships" xmlns:p="http://schemas.openxmlformats.org/presentationml/2006/main" preserve="1" userDrawn="1">
  <p:cSld name="80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567880192"/>
      </p:ext>
    </p:extLst>
  </p:cSld>
  <p:clrMapOvr>
    <a:masterClrMapping/>
  </p:clrMapOvr>
  <p:timing>
    <p:tnLst>
      <p:par>
        <p:cTn id="1" dur="indefinite" restart="never" nodeType="tmRoot"/>
      </p:par>
    </p:tnLst>
  </p:timing>
</p:sldLayout>
</file>

<file path=ppt/slideLayouts/slideLayout814.xml><?xml version="1.0" encoding="utf-8"?>
<p:sldLayout xmlns:a="http://schemas.openxmlformats.org/drawingml/2006/main" xmlns:r="http://schemas.openxmlformats.org/officeDocument/2006/relationships" xmlns:p="http://schemas.openxmlformats.org/presentationml/2006/main" preserve="1" userDrawn="1">
  <p:cSld name="81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952914602"/>
      </p:ext>
    </p:extLst>
  </p:cSld>
  <p:clrMapOvr>
    <a:masterClrMapping/>
  </p:clrMapOvr>
  <p:timing>
    <p:tnLst>
      <p:par>
        <p:cTn id="1" dur="indefinite" restart="never" nodeType="tmRoot"/>
      </p:par>
    </p:tnLst>
  </p:timing>
</p:sldLayout>
</file>

<file path=ppt/slideLayouts/slideLayout815.xml><?xml version="1.0" encoding="utf-8"?>
<p:sldLayout xmlns:a="http://schemas.openxmlformats.org/drawingml/2006/main" xmlns:r="http://schemas.openxmlformats.org/officeDocument/2006/relationships" xmlns:p="http://schemas.openxmlformats.org/presentationml/2006/main" userDrawn="1">
  <p:cSld name="8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2025/3/9</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3012175551"/>
      </p:ext>
    </p:extLst>
  </p:cSld>
  <p:clrMapOvr>
    <a:masterClrMapping/>
  </p:clrMapOvr>
</p:sldLayout>
</file>

<file path=ppt/slideLayouts/slideLayout816.xml><?xml version="1.0" encoding="utf-8"?>
<p:sldLayout xmlns:a="http://schemas.openxmlformats.org/drawingml/2006/main" xmlns:r="http://schemas.openxmlformats.org/officeDocument/2006/relationships" xmlns:p="http://schemas.openxmlformats.org/presentationml/2006/main" preserve="1" userDrawn="1">
  <p:cSld name="2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982906808"/>
      </p:ext>
    </p:extLst>
  </p:cSld>
  <p:clrMapOvr>
    <a:masterClrMapping/>
  </p:clrMapOvr>
  <p:timing>
    <p:tnLst>
      <p:par>
        <p:cTn id="1" dur="indefinite" restart="never" nodeType="tmRoot"/>
      </p:par>
    </p:tnLst>
  </p:timing>
</p:sldLayout>
</file>

<file path=ppt/slideLayouts/slideLayout817.xml><?xml version="1.0" encoding="utf-8"?>
<p:sldLayout xmlns:a="http://schemas.openxmlformats.org/drawingml/2006/main" xmlns:r="http://schemas.openxmlformats.org/officeDocument/2006/relationships" xmlns:p="http://schemas.openxmlformats.org/presentationml/2006/main" userDrawn="1">
  <p:cSld name="8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2025/3/9</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1481505102"/>
      </p:ext>
    </p:extLst>
  </p:cSld>
  <p:clrMapOvr>
    <a:masterClrMapping/>
  </p:clrMapOvr>
</p:sldLayout>
</file>

<file path=ppt/slideLayouts/slideLayout818.xml><?xml version="1.0" encoding="utf-8"?>
<p:sldLayout xmlns:a="http://schemas.openxmlformats.org/drawingml/2006/main" xmlns:r="http://schemas.openxmlformats.org/officeDocument/2006/relationships" xmlns:p="http://schemas.openxmlformats.org/presentationml/2006/main" preserve="1" userDrawn="1">
  <p:cSld name="2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504586071"/>
      </p:ext>
    </p:extLst>
  </p:cSld>
  <p:clrMapOvr>
    <a:masterClrMapping/>
  </p:clrMapOvr>
  <p:timing>
    <p:tnLst>
      <p:par>
        <p:cTn id="1" dur="indefinite" restart="never" nodeType="tmRoot"/>
      </p:par>
    </p:tnLst>
  </p:timing>
</p:sldLayout>
</file>

<file path=ppt/slideLayouts/slideLayout819.xml><?xml version="1.0" encoding="utf-8"?>
<p:sldLayout xmlns:a="http://schemas.openxmlformats.org/drawingml/2006/main" xmlns:r="http://schemas.openxmlformats.org/officeDocument/2006/relationships" xmlns:p="http://schemas.openxmlformats.org/presentationml/2006/main" userDrawn="1">
  <p:cSld name="8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2025/3/9</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183441366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441132407"/>
      </p:ext>
    </p:extLst>
  </p:cSld>
  <p:clrMapOvr>
    <a:masterClrMapping/>
  </p:clrMapOvr>
  <p:timing>
    <p:tnLst>
      <p:par>
        <p:cTn id="1" dur="indefinite" restart="never" nodeType="tmRoot"/>
      </p:par>
    </p:tnLst>
  </p:timing>
</p:sldLayout>
</file>

<file path=ppt/slideLayouts/slideLayout820.xml><?xml version="1.0" encoding="utf-8"?>
<p:sldLayout xmlns:a="http://schemas.openxmlformats.org/drawingml/2006/main" xmlns:r="http://schemas.openxmlformats.org/officeDocument/2006/relationships" xmlns:p="http://schemas.openxmlformats.org/presentationml/2006/main" preserve="1" userDrawn="1">
  <p:cSld name="2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655026503"/>
      </p:ext>
    </p:extLst>
  </p:cSld>
  <p:clrMapOvr>
    <a:masterClrMapping/>
  </p:clrMapOvr>
  <p:timing>
    <p:tnLst>
      <p:par>
        <p:cTn id="1" dur="indefinite" restart="never" nodeType="tmRoot"/>
      </p:par>
    </p:tnLst>
  </p:timing>
</p:sldLayout>
</file>

<file path=ppt/slideLayouts/slideLayout821.xml><?xml version="1.0" encoding="utf-8"?>
<p:sldLayout xmlns:a="http://schemas.openxmlformats.org/drawingml/2006/main" xmlns:r="http://schemas.openxmlformats.org/officeDocument/2006/relationships" xmlns:p="http://schemas.openxmlformats.org/presentationml/2006/main" userDrawn="1">
  <p:cSld name="8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2025/3/9</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1469060266"/>
      </p:ext>
    </p:extLst>
  </p:cSld>
  <p:clrMapOvr>
    <a:masterClrMapping/>
  </p:clrMapOvr>
</p:sldLayout>
</file>

<file path=ppt/slideLayouts/slideLayout822.xml><?xml version="1.0" encoding="utf-8"?>
<p:sldLayout xmlns:a="http://schemas.openxmlformats.org/drawingml/2006/main" xmlns:r="http://schemas.openxmlformats.org/officeDocument/2006/relationships" xmlns:p="http://schemas.openxmlformats.org/presentationml/2006/main" preserve="1" userDrawn="1">
  <p:cSld name="2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278452518"/>
      </p:ext>
    </p:extLst>
  </p:cSld>
  <p:clrMapOvr>
    <a:masterClrMapping/>
  </p:clrMapOvr>
  <p:timing>
    <p:tnLst>
      <p:par>
        <p:cTn id="1" dur="indefinite" restart="never" nodeType="tmRoot"/>
      </p:par>
    </p:tnLst>
  </p:timing>
</p:sldLayout>
</file>

<file path=ppt/slideLayouts/slideLayout823.xml><?xml version="1.0" encoding="utf-8"?>
<p:sldLayout xmlns:a="http://schemas.openxmlformats.org/drawingml/2006/main" xmlns:r="http://schemas.openxmlformats.org/officeDocument/2006/relationships" xmlns:p="http://schemas.openxmlformats.org/presentationml/2006/main" userDrawn="1">
  <p:cSld name="8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2025/3/9</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411245612"/>
      </p:ext>
    </p:extLst>
  </p:cSld>
  <p:clrMapOvr>
    <a:masterClrMapping/>
  </p:clrMapOvr>
</p:sldLayout>
</file>

<file path=ppt/slideLayouts/slideLayout824.xml><?xml version="1.0" encoding="utf-8"?>
<p:sldLayout xmlns:a="http://schemas.openxmlformats.org/drawingml/2006/main" xmlns:r="http://schemas.openxmlformats.org/officeDocument/2006/relationships" xmlns:p="http://schemas.openxmlformats.org/presentationml/2006/main" preserve="1" userDrawn="1">
  <p:cSld name="3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913127236"/>
      </p:ext>
    </p:extLst>
  </p:cSld>
  <p:clrMapOvr>
    <a:masterClrMapping/>
  </p:clrMapOvr>
  <p:timing>
    <p:tnLst>
      <p:par>
        <p:cTn id="1" dur="indefinite" restart="never" nodeType="tmRoot"/>
      </p:par>
    </p:tnLst>
  </p:timing>
</p:sldLayout>
</file>

<file path=ppt/slideLayouts/slideLayout825.xml><?xml version="1.0" encoding="utf-8"?>
<p:sldLayout xmlns:a="http://schemas.openxmlformats.org/drawingml/2006/main" xmlns:r="http://schemas.openxmlformats.org/officeDocument/2006/relationships" xmlns:p="http://schemas.openxmlformats.org/presentationml/2006/main" showMasterSp="0" preserve="1" userDrawn="1">
  <p:cSld name="87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754638645"/>
      </p:ext>
    </p:extLst>
  </p:cSld>
  <p:clrMapOvr>
    <a:masterClrMapping/>
  </p:clrMapOvr>
  <p:timing>
    <p:tnLst>
      <p:par>
        <p:cTn id="1" dur="indefinite" restart="never" nodeType="tmRoot"/>
      </p:par>
    </p:tnLst>
  </p:timing>
</p:sldLayout>
</file>

<file path=ppt/slideLayouts/slideLayout826.xml><?xml version="1.0" encoding="utf-8"?>
<p:sldLayout xmlns:a="http://schemas.openxmlformats.org/drawingml/2006/main" xmlns:r="http://schemas.openxmlformats.org/officeDocument/2006/relationships" xmlns:p="http://schemas.openxmlformats.org/presentationml/2006/main" preserve="1" userDrawn="1">
  <p:cSld name="88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00228488"/>
      </p:ext>
    </p:extLst>
  </p:cSld>
  <p:clrMapOvr>
    <a:masterClrMapping/>
  </p:clrMapOvr>
  <p:timing>
    <p:tnLst>
      <p:par>
        <p:cTn id="1" dur="indefinite" restart="never" nodeType="tmRoot"/>
      </p:par>
    </p:tnLst>
  </p:timing>
</p:sldLayout>
</file>

<file path=ppt/slideLayouts/slideLayout827.xml><?xml version="1.0" encoding="utf-8"?>
<p:sldLayout xmlns:a="http://schemas.openxmlformats.org/drawingml/2006/main" xmlns:r="http://schemas.openxmlformats.org/officeDocument/2006/relationships" xmlns:p="http://schemas.openxmlformats.org/presentationml/2006/main" preserve="1" userDrawn="1">
  <p:cSld name="89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319199790"/>
      </p:ext>
    </p:extLst>
  </p:cSld>
  <p:clrMapOvr>
    <a:masterClrMapping/>
  </p:clrMapOvr>
  <p:timing>
    <p:tnLst>
      <p:par>
        <p:cTn id="1" dur="indefinite" restart="never" nodeType="tmRoot"/>
      </p:par>
    </p:tnLst>
  </p:timing>
</p:sldLayout>
</file>

<file path=ppt/slideLayouts/slideLayout828.xml><?xml version="1.0" encoding="utf-8"?>
<p:sldLayout xmlns:a="http://schemas.openxmlformats.org/drawingml/2006/main" xmlns:r="http://schemas.openxmlformats.org/officeDocument/2006/relationships" xmlns:p="http://schemas.openxmlformats.org/presentationml/2006/main" preserve="1" userDrawn="1">
  <p:cSld name="90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969659419"/>
      </p:ext>
    </p:extLst>
  </p:cSld>
  <p:clrMapOvr>
    <a:masterClrMapping/>
  </p:clrMapOvr>
  <p:timing>
    <p:tnLst>
      <p:par>
        <p:cTn id="1" dur="indefinite" restart="never" nodeType="tmRoot"/>
      </p:par>
    </p:tnLst>
  </p:timing>
</p:sldLayout>
</file>

<file path=ppt/slideLayouts/slideLayout829.xml><?xml version="1.0" encoding="utf-8"?>
<p:sldLayout xmlns:a="http://schemas.openxmlformats.org/drawingml/2006/main" xmlns:r="http://schemas.openxmlformats.org/officeDocument/2006/relationships" xmlns:p="http://schemas.openxmlformats.org/presentationml/2006/main" preserve="1" userDrawn="1">
  <p:cSld name="91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553648078"/>
      </p:ext>
    </p:extLst>
  </p:cSld>
  <p:clrMapOvr>
    <a:masterClrMapping/>
  </p:clrMapOvr>
  <p:timing>
    <p:tnLst>
      <p:par>
        <p:cTn id="1" dur="indefinite" restart="never" nodeType="tmRoot"/>
      </p:par>
    </p:tnLst>
  </p:timing>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92711185"/>
      </p:ext>
    </p:extLst>
  </p:cSld>
  <p:clrMapOvr>
    <a:masterClrMapping/>
  </p:clrMapOvr>
  <p:timing>
    <p:tnLst>
      <p:par>
        <p:cTn id="1" dur="indefinite" restart="never" nodeType="tmRoot"/>
      </p:par>
    </p:tnLst>
  </p:timing>
</p:sldLayout>
</file>

<file path=ppt/slideLayouts/slideLayout830.xml><?xml version="1.0" encoding="utf-8"?>
<p:sldLayout xmlns:a="http://schemas.openxmlformats.org/drawingml/2006/main" xmlns:r="http://schemas.openxmlformats.org/officeDocument/2006/relationships" xmlns:p="http://schemas.openxmlformats.org/presentationml/2006/main" preserve="1" userDrawn="1">
  <p:cSld name="92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290884647"/>
      </p:ext>
    </p:extLst>
  </p:cSld>
  <p:clrMapOvr>
    <a:masterClrMapping/>
  </p:clrMapOvr>
  <p:timing>
    <p:tnLst>
      <p:par>
        <p:cTn id="1" dur="indefinite" restart="never" nodeType="tmRoot"/>
      </p:par>
    </p:tnLst>
  </p:timing>
</p:sldLayout>
</file>

<file path=ppt/slideLayouts/slideLayout831.xml><?xml version="1.0" encoding="utf-8"?>
<p:sldLayout xmlns:a="http://schemas.openxmlformats.org/drawingml/2006/main" xmlns:r="http://schemas.openxmlformats.org/officeDocument/2006/relationships" xmlns:p="http://schemas.openxmlformats.org/presentationml/2006/main" preserve="1" userDrawn="1">
  <p:cSld name="93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53381169"/>
      </p:ext>
    </p:extLst>
  </p:cSld>
  <p:clrMapOvr>
    <a:masterClrMapping/>
  </p:clrMapOvr>
  <p:timing>
    <p:tnLst>
      <p:par>
        <p:cTn id="1" dur="indefinite" restart="never" nodeType="tmRoot"/>
      </p:par>
    </p:tnLst>
  </p:timing>
</p:sldLayout>
</file>

<file path=ppt/slideLayouts/slideLayout832.xml><?xml version="1.0" encoding="utf-8"?>
<p:sldLayout xmlns:a="http://schemas.openxmlformats.org/drawingml/2006/main" xmlns:r="http://schemas.openxmlformats.org/officeDocument/2006/relationships" xmlns:p="http://schemas.openxmlformats.org/presentationml/2006/main" userDrawn="1">
  <p:cSld name="9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2025/3/9</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1747031229"/>
      </p:ext>
    </p:extLst>
  </p:cSld>
  <p:clrMapOvr>
    <a:masterClrMapping/>
  </p:clrMapOvr>
</p:sldLayout>
</file>

<file path=ppt/slideLayouts/slideLayout833.xml><?xml version="1.0" encoding="utf-8"?>
<p:sldLayout xmlns:a="http://schemas.openxmlformats.org/drawingml/2006/main" xmlns:r="http://schemas.openxmlformats.org/officeDocument/2006/relationships" xmlns:p="http://schemas.openxmlformats.org/presentationml/2006/main" preserve="1" userDrawn="1">
  <p:cSld name="3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436356748"/>
      </p:ext>
    </p:extLst>
  </p:cSld>
  <p:clrMapOvr>
    <a:masterClrMapping/>
  </p:clrMapOvr>
  <p:timing>
    <p:tnLst>
      <p:par>
        <p:cTn id="1" dur="indefinite" restart="never" nodeType="tmRoot"/>
      </p:par>
    </p:tnLst>
  </p:timing>
</p:sldLayout>
</file>

<file path=ppt/slideLayouts/slideLayout834.xml><?xml version="1.0" encoding="utf-8"?>
<p:sldLayout xmlns:a="http://schemas.openxmlformats.org/drawingml/2006/main" xmlns:r="http://schemas.openxmlformats.org/officeDocument/2006/relationships" xmlns:p="http://schemas.openxmlformats.org/presentationml/2006/main" userDrawn="1">
  <p:cSld name="9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2025/3/9</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949046819"/>
      </p:ext>
    </p:extLst>
  </p:cSld>
  <p:clrMapOvr>
    <a:masterClrMapping/>
  </p:clrMapOvr>
</p:sldLayout>
</file>

<file path=ppt/slideLayouts/slideLayout835.xml><?xml version="1.0" encoding="utf-8"?>
<p:sldLayout xmlns:a="http://schemas.openxmlformats.org/drawingml/2006/main" xmlns:r="http://schemas.openxmlformats.org/officeDocument/2006/relationships" xmlns:p="http://schemas.openxmlformats.org/presentationml/2006/main" preserve="1" userDrawn="1">
  <p:cSld name="3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184567358"/>
      </p:ext>
    </p:extLst>
  </p:cSld>
  <p:clrMapOvr>
    <a:masterClrMapping/>
  </p:clrMapOvr>
  <p:timing>
    <p:tnLst>
      <p:par>
        <p:cTn id="1" dur="indefinite" restart="never" nodeType="tmRoot"/>
      </p:par>
    </p:tnLst>
  </p:timing>
</p:sldLayout>
</file>

<file path=ppt/slideLayouts/slideLayout836.xml><?xml version="1.0" encoding="utf-8"?>
<p:sldLayout xmlns:a="http://schemas.openxmlformats.org/drawingml/2006/main" xmlns:r="http://schemas.openxmlformats.org/officeDocument/2006/relationships" xmlns:p="http://schemas.openxmlformats.org/presentationml/2006/main" userDrawn="1">
  <p:cSld name="9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2025/3/9</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2886246891"/>
      </p:ext>
    </p:extLst>
  </p:cSld>
  <p:clrMapOvr>
    <a:masterClrMapping/>
  </p:clrMapOvr>
</p:sldLayout>
</file>

<file path=ppt/slideLayouts/slideLayout837.xml><?xml version="1.0" encoding="utf-8"?>
<p:sldLayout xmlns:a="http://schemas.openxmlformats.org/drawingml/2006/main" xmlns:r="http://schemas.openxmlformats.org/officeDocument/2006/relationships" xmlns:p="http://schemas.openxmlformats.org/presentationml/2006/main" preserve="1" userDrawn="1">
  <p:cSld name="3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47003467"/>
      </p:ext>
    </p:extLst>
  </p:cSld>
  <p:clrMapOvr>
    <a:masterClrMapping/>
  </p:clrMapOvr>
  <p:timing>
    <p:tnLst>
      <p:par>
        <p:cTn id="1" dur="indefinite" restart="never" nodeType="tmRoot"/>
      </p:par>
    </p:tnLst>
  </p:timing>
</p:sldLayout>
</file>

<file path=ppt/slideLayouts/slideLayout838.xml><?xml version="1.0" encoding="utf-8"?>
<p:sldLayout xmlns:a="http://schemas.openxmlformats.org/drawingml/2006/main" xmlns:r="http://schemas.openxmlformats.org/officeDocument/2006/relationships" xmlns:p="http://schemas.openxmlformats.org/presentationml/2006/main" userDrawn="1">
  <p:cSld name="9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2025/3/9</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241791300"/>
      </p:ext>
    </p:extLst>
  </p:cSld>
  <p:clrMapOvr>
    <a:masterClrMapping/>
  </p:clrMapOvr>
</p:sldLayout>
</file>

<file path=ppt/slideLayouts/slideLayout839.xml><?xml version="1.0" encoding="utf-8"?>
<p:sldLayout xmlns:a="http://schemas.openxmlformats.org/drawingml/2006/main" xmlns:r="http://schemas.openxmlformats.org/officeDocument/2006/relationships" xmlns:p="http://schemas.openxmlformats.org/presentationml/2006/main" preserve="1" userDrawn="1">
  <p:cSld name="3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5061944"/>
      </p:ext>
    </p:extLst>
  </p:cSld>
  <p:clrMapOvr>
    <a:masterClrMapping/>
  </p:clrMapOvr>
  <p:timing>
    <p:tnLst>
      <p:par>
        <p:cTn id="1" dur="indefinite" restart="never" nodeType="tmRoot"/>
      </p:par>
    </p:tnLst>
  </p:timing>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692176869"/>
      </p:ext>
    </p:extLst>
  </p:cSld>
  <p:clrMapOvr>
    <a:masterClrMapping/>
  </p:clrMapOvr>
  <p:timing>
    <p:tnLst>
      <p:par>
        <p:cTn id="1" dur="indefinite" restart="never" nodeType="tmRoot"/>
      </p:par>
    </p:tnLst>
  </p:timing>
</p:sldLayout>
</file>

<file path=ppt/slideLayouts/slideLayout840.xml><?xml version="1.0" encoding="utf-8"?>
<p:sldLayout xmlns:a="http://schemas.openxmlformats.org/drawingml/2006/main" xmlns:r="http://schemas.openxmlformats.org/officeDocument/2006/relationships" xmlns:p="http://schemas.openxmlformats.org/presentationml/2006/main" userDrawn="1">
  <p:cSld name="9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2025/3/9</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3575888379"/>
      </p:ext>
    </p:extLst>
  </p:cSld>
  <p:clrMapOvr>
    <a:masterClrMapping/>
  </p:clrMapOvr>
</p:sldLayout>
</file>

<file path=ppt/slideLayouts/slideLayout841.xml><?xml version="1.0" encoding="utf-8"?>
<p:sldLayout xmlns:a="http://schemas.openxmlformats.org/drawingml/2006/main" xmlns:r="http://schemas.openxmlformats.org/officeDocument/2006/relationships" xmlns:p="http://schemas.openxmlformats.org/presentationml/2006/main" preserve="1" userDrawn="1">
  <p:cSld name="3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181025195"/>
      </p:ext>
    </p:extLst>
  </p:cSld>
  <p:clrMapOvr>
    <a:masterClrMapping/>
  </p:clrMapOvr>
  <p:timing>
    <p:tnLst>
      <p:par>
        <p:cTn id="1" dur="indefinite" restart="never" nodeType="tmRoot"/>
      </p:par>
    </p:tnLst>
  </p:timing>
</p:sldLayout>
</file>

<file path=ppt/slideLayouts/slideLayout842.xml><?xml version="1.0" encoding="utf-8"?>
<p:sldLayout xmlns:a="http://schemas.openxmlformats.org/drawingml/2006/main" xmlns:r="http://schemas.openxmlformats.org/officeDocument/2006/relationships" xmlns:p="http://schemas.openxmlformats.org/presentationml/2006/main" userDrawn="1">
  <p:cSld name="99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1"/>
            <a:ext cx="2743200" cy="365125"/>
          </a:xfrm>
          <a:prstGeom prst="rect">
            <a:avLst/>
          </a:prstGeom>
        </p:spPr>
        <p:txBody>
          <a:bodyPr/>
          <a:lstStyle/>
          <a:p>
            <a:pPr defTabSz="914377"/>
            <a:fld id="{32BF82D2-7A68-459D-A996-9BDDA2518FA4}" type="datetimeFigureOut">
              <a:rPr lang="zh-CN" altLang="en-US" sz="1867" smtClean="0">
                <a:solidFill>
                  <a:prstClr val="black">
                    <a:tint val="75000"/>
                  </a:prstClr>
                </a:solidFill>
                <a:cs typeface="Arial" panose="020B0604020202020204" pitchFamily="34" charset="0"/>
              </a:rPr>
              <a:pPr defTabSz="914377"/>
              <a:t>2025/3/9</a:t>
            </a:fld>
            <a:endParaRPr lang="zh-CN" altLang="en-US" sz="1867">
              <a:solidFill>
                <a:prstClr val="black">
                  <a:tint val="75000"/>
                </a:prstClr>
              </a:solidFill>
              <a:cs typeface="Arial" panose="020B0604020202020204" pitchFamily="34" charset="0"/>
            </a:endParaRPr>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pPr defTabSz="914377"/>
            <a:endParaRPr lang="zh-CN" altLang="en-US" sz="1867">
              <a:solidFill>
                <a:prstClr val="black">
                  <a:tint val="75000"/>
                </a:prstClr>
              </a:solidFill>
              <a:cs typeface="Arial" panose="020B0604020202020204" pitchFamily="34" charset="0"/>
            </a:endParaRPr>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pPr defTabSz="914377"/>
            <a:fld id="{3E01EE5D-26FB-46D5-A381-ECFB35BF1D34}" type="slidenum">
              <a:rPr lang="zh-CN" altLang="en-US" sz="1867" smtClean="0">
                <a:solidFill>
                  <a:prstClr val="black">
                    <a:tint val="75000"/>
                  </a:prstClr>
                </a:solidFill>
                <a:cs typeface="Arial" panose="020B0604020202020204" pitchFamily="34" charset="0"/>
              </a:rPr>
              <a:pPr defTabSz="914377"/>
              <a:t>‹#›</a:t>
            </a:fld>
            <a:endParaRPr lang="zh-CN" altLang="en-US" sz="1867">
              <a:solidFill>
                <a:prstClr val="black">
                  <a:tint val="75000"/>
                </a:prstClr>
              </a:solidFill>
              <a:cs typeface="Arial" panose="020B0604020202020204" pitchFamily="34" charset="0"/>
            </a:endParaRPr>
          </a:p>
        </p:txBody>
      </p:sp>
    </p:spTree>
    <p:extLst>
      <p:ext uri="{BB962C8B-B14F-4D97-AF65-F5344CB8AC3E}">
        <p14:creationId xmlns:p14="http://schemas.microsoft.com/office/powerpoint/2010/main" val="3980515832"/>
      </p:ext>
    </p:extLst>
  </p:cSld>
  <p:clrMapOvr>
    <a:masterClrMapping/>
  </p:clrMapOvr>
  <p:timing>
    <p:tnLst>
      <p:par>
        <p:cTn id="1" dur="indefinite" restart="never" nodeType="tmRoot"/>
      </p:par>
    </p:tnLst>
  </p:timing>
</p:sldLayout>
</file>

<file path=ppt/slideLayouts/slideLayout843.xml><?xml version="1.0" encoding="utf-8"?>
<p:sldLayout xmlns:a="http://schemas.openxmlformats.org/drawingml/2006/main" xmlns:r="http://schemas.openxmlformats.org/officeDocument/2006/relationships" xmlns:p="http://schemas.openxmlformats.org/presentationml/2006/main" userDrawn="1">
  <p:cSld name="10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cs typeface="+mn-cs"/>
              </a:defRPr>
            </a:lvl1pPr>
          </a:lstStyle>
          <a:p>
            <a:pPr defTabSz="914377">
              <a:defRPr/>
            </a:pPr>
            <a:fld id="{0C6303A0-9065-42AF-906A-DE1E800FE257}" type="datetimeFigureOut">
              <a:rPr lang="zh-CN" altLang="en-US" sz="1867" smtClean="0"/>
              <a:pPr defTabSz="914377">
                <a:defRPr/>
              </a:pPr>
              <a:t>2025/3/9</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cs typeface="+mn-cs"/>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cs typeface="+mn-cs"/>
              </a:defRPr>
            </a:lvl1pPr>
          </a:lstStyle>
          <a:p>
            <a:pPr defTabSz="914377">
              <a:defRPr/>
            </a:pPr>
            <a:fld id="{2AD3D7CA-7BD8-4738-B6AB-718737AA462A}"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3462708513"/>
      </p:ext>
    </p:extLst>
  </p:cSld>
  <p:clrMapOvr>
    <a:masterClrMapping/>
  </p:clrMapOvr>
</p:sldLayout>
</file>

<file path=ppt/slideLayouts/slideLayout844.xml><?xml version="1.0" encoding="utf-8"?>
<p:sldLayout xmlns:a="http://schemas.openxmlformats.org/drawingml/2006/main" xmlns:r="http://schemas.openxmlformats.org/officeDocument/2006/relationships" xmlns:p="http://schemas.openxmlformats.org/presentationml/2006/main" preserve="1" userDrawn="1">
  <p:cSld name="5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0"/>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47337950"/>
      </p:ext>
    </p:extLst>
  </p:cSld>
  <p:clrMapOvr>
    <a:masterClrMapping/>
  </p:clrMapOvr>
</p:sldLayout>
</file>

<file path=ppt/slideLayouts/slideLayout845.xml><?xml version="1.0" encoding="utf-8"?>
<p:sldLayout xmlns:a="http://schemas.openxmlformats.org/drawingml/2006/main" xmlns:r="http://schemas.openxmlformats.org/officeDocument/2006/relationships" xmlns:p="http://schemas.openxmlformats.org/presentationml/2006/main" preserve="1" userDrawn="1">
  <p:cSld name="32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49" y="2"/>
            <a:ext cx="12700001" cy="6878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65417130"/>
      </p:ext>
    </p:extLst>
  </p:cSld>
  <p:clrMapOvr>
    <a:masterClrMapping/>
  </p:clrMapOvr>
</p:sldLayout>
</file>

<file path=ppt/slideLayouts/slideLayout846.xml><?xml version="1.0" encoding="utf-8"?>
<p:sldLayout xmlns:a="http://schemas.openxmlformats.org/drawingml/2006/main" xmlns:r="http://schemas.openxmlformats.org/officeDocument/2006/relationships" xmlns:p="http://schemas.openxmlformats.org/presentationml/2006/main" preserve="1" userDrawn="1">
  <p:cSld name="5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2"/>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80689648"/>
      </p:ext>
    </p:extLst>
  </p:cSld>
  <p:clrMapOvr>
    <a:masterClrMapping/>
  </p:clrMapOvr>
</p:sldLayout>
</file>

<file path=ppt/slideLayouts/slideLayout847.xml><?xml version="1.0" encoding="utf-8"?>
<p:sldLayout xmlns:a="http://schemas.openxmlformats.org/drawingml/2006/main" xmlns:r="http://schemas.openxmlformats.org/officeDocument/2006/relationships" xmlns:p="http://schemas.openxmlformats.org/presentationml/2006/main" userDrawn="1">
  <p:cSld name="10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fld id="{3ACFC516-0EBD-4852-9DFD-FFC809B16810}" type="datetimeFigureOut">
              <a:rPr lang="zh-CN" altLang="en-US" sz="1867" smtClean="0"/>
              <a:pPr defTabSz="914377">
                <a:defRPr/>
              </a:pPr>
              <a:t>2025/3/9</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fld id="{855DB59F-0B7A-4009-ADD8-CBB6E0E22669}"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512197811"/>
      </p:ext>
    </p:extLst>
  </p:cSld>
  <p:clrMapOvr>
    <a:masterClrMapping/>
  </p:clrMapOvr>
</p:sldLayout>
</file>

<file path=ppt/slideLayouts/slideLayout848.xml><?xml version="1.0" encoding="utf-8"?>
<p:sldLayout xmlns:a="http://schemas.openxmlformats.org/drawingml/2006/main" xmlns:r="http://schemas.openxmlformats.org/officeDocument/2006/relationships" xmlns:p="http://schemas.openxmlformats.org/presentationml/2006/main" userDrawn="1">
  <p:cSld name="10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2025/3/9</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1202999931"/>
      </p:ext>
    </p:extLst>
  </p:cSld>
  <p:clrMapOvr>
    <a:masterClrMapping/>
  </p:clrMapOvr>
</p:sldLayout>
</file>

<file path=ppt/slideLayouts/slideLayout849.xml><?xml version="1.0" encoding="utf-8"?>
<p:sldLayout xmlns:a="http://schemas.openxmlformats.org/drawingml/2006/main" xmlns:r="http://schemas.openxmlformats.org/officeDocument/2006/relationships" xmlns:p="http://schemas.openxmlformats.org/presentationml/2006/main" userDrawn="1">
  <p:cSld name="33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981012986"/>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8040501"/>
      </p:ext>
    </p:extLst>
  </p:cSld>
  <p:clrMapOvr>
    <a:masterClrMapping/>
  </p:clrMapOvr>
  <p:timing>
    <p:tnLst>
      <p:par>
        <p:cTn id="1" dur="indefinite" restart="never" nodeType="tmRoot"/>
      </p:par>
    </p:tnLst>
  </p:timing>
</p:sldLayout>
</file>

<file path=ppt/slideLayouts/slideLayout850.xml><?xml version="1.0" encoding="utf-8"?>
<p:sldLayout xmlns:a="http://schemas.openxmlformats.org/drawingml/2006/main" xmlns:r="http://schemas.openxmlformats.org/officeDocument/2006/relationships" xmlns:p="http://schemas.openxmlformats.org/presentationml/2006/main" userDrawn="1">
  <p:cSld name="10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defRPr>
            </a:lvl1pPr>
          </a:lstStyle>
          <a:p>
            <a:pPr defTabSz="914377">
              <a:defRPr/>
            </a:pPr>
            <a:fld id="{233108B3-3C5F-434E-B7C6-124BB30C5988}" type="datetimeFigureOut">
              <a:rPr lang="zh-CN" altLang="en-US" sz="1867" smtClean="0">
                <a:cs typeface="Arial" panose="020B0604020202020204" pitchFamily="34" charset="0"/>
              </a:rPr>
              <a:pPr defTabSz="914377">
                <a:defRPr/>
              </a:pPr>
              <a:t>2025/3/9</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0FCC38CE-CFED-41E2-93E2-A213294AFB8B}"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2199005668"/>
      </p:ext>
    </p:extLst>
  </p:cSld>
  <p:clrMapOvr>
    <a:masterClrMapping/>
  </p:clrMapOvr>
</p:sldLayout>
</file>

<file path=ppt/slideLayouts/slideLayout851.xml><?xml version="1.0" encoding="utf-8"?>
<p:sldLayout xmlns:a="http://schemas.openxmlformats.org/drawingml/2006/main" xmlns:r="http://schemas.openxmlformats.org/officeDocument/2006/relationships" xmlns:p="http://schemas.openxmlformats.org/presentationml/2006/main" preserve="1" userDrawn="1">
  <p:cSld name="6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0"/>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9445320"/>
      </p:ext>
    </p:extLst>
  </p:cSld>
  <p:clrMapOvr>
    <a:masterClrMapping/>
  </p:clrMapOvr>
</p:sldLayout>
</file>

<file path=ppt/slideLayouts/slideLayout852.xml><?xml version="1.0" encoding="utf-8"?>
<p:sldLayout xmlns:a="http://schemas.openxmlformats.org/drawingml/2006/main" xmlns:r="http://schemas.openxmlformats.org/officeDocument/2006/relationships" xmlns:p="http://schemas.openxmlformats.org/presentationml/2006/main" preserve="1" userDrawn="1">
  <p:cSld name="34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0" y="1"/>
            <a:ext cx="12700001" cy="6878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86154196"/>
      </p:ext>
    </p:extLst>
  </p:cSld>
  <p:clrMapOvr>
    <a:masterClrMapping/>
  </p:clrMapOvr>
</p:sldLayout>
</file>

<file path=ppt/slideLayouts/slideLayout853.xml><?xml version="1.0" encoding="utf-8"?>
<p:sldLayout xmlns:a="http://schemas.openxmlformats.org/drawingml/2006/main" xmlns:r="http://schemas.openxmlformats.org/officeDocument/2006/relationships" xmlns:p="http://schemas.openxmlformats.org/presentationml/2006/main" preserve="1" userDrawn="1">
  <p:cSld name="6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3"/>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28109511"/>
      </p:ext>
    </p:extLst>
  </p:cSld>
  <p:clrMapOvr>
    <a:masterClrMapping/>
  </p:clrMapOvr>
</p:sldLayout>
</file>

<file path=ppt/slideLayouts/slideLayout854.xml><?xml version="1.0" encoding="utf-8"?>
<p:sldLayout xmlns:a="http://schemas.openxmlformats.org/drawingml/2006/main" xmlns:r="http://schemas.openxmlformats.org/officeDocument/2006/relationships" xmlns:p="http://schemas.openxmlformats.org/presentationml/2006/main" preserve="1" userDrawn="1">
  <p:cSld name="7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0"/>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4342211"/>
      </p:ext>
    </p:extLst>
  </p:cSld>
  <p:clrMapOvr>
    <a:masterClrMapping/>
  </p:clrMapOvr>
</p:sldLayout>
</file>

<file path=ppt/slideLayouts/slideLayout855.xml><?xml version="1.0" encoding="utf-8"?>
<p:sldLayout xmlns:a="http://schemas.openxmlformats.org/drawingml/2006/main" xmlns:r="http://schemas.openxmlformats.org/officeDocument/2006/relationships" xmlns:p="http://schemas.openxmlformats.org/presentationml/2006/main" preserve="1" userDrawn="1">
  <p:cSld name="35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0" y="1"/>
            <a:ext cx="12700001" cy="6878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41953206"/>
      </p:ext>
    </p:extLst>
  </p:cSld>
  <p:clrMapOvr>
    <a:masterClrMapping/>
  </p:clrMapOvr>
</p:sldLayout>
</file>

<file path=ppt/slideLayouts/slideLayout856.xml><?xml version="1.0" encoding="utf-8"?>
<p:sldLayout xmlns:a="http://schemas.openxmlformats.org/drawingml/2006/main" xmlns:r="http://schemas.openxmlformats.org/officeDocument/2006/relationships" xmlns:p="http://schemas.openxmlformats.org/presentationml/2006/main" preserve="1" userDrawn="1">
  <p:cSld name="7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3"/>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25119841"/>
      </p:ext>
    </p:extLst>
  </p:cSld>
  <p:clrMapOvr>
    <a:masterClrMapping/>
  </p:clrMapOvr>
</p:sldLayout>
</file>

<file path=ppt/slideLayouts/slideLayout857.xml><?xml version="1.0" encoding="utf-8"?>
<p:sldLayout xmlns:a="http://schemas.openxmlformats.org/drawingml/2006/main" xmlns:r="http://schemas.openxmlformats.org/officeDocument/2006/relationships" xmlns:p="http://schemas.openxmlformats.org/presentationml/2006/main" userDrawn="1">
  <p:cSld name="10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914400">
              <a:defRPr/>
            </a:pPr>
            <a:fld id="{DD22C65B-FAC9-421A-9391-569306C0644A}" type="datetimeFigureOut">
              <a:rPr lang="zh-CN" altLang="en-US">
                <a:cs typeface="Arial" panose="020B0604020202020204" pitchFamily="34" charset="0"/>
              </a:rPr>
              <a:pPr defTabSz="914400">
                <a:defRPr/>
              </a:pPr>
              <a:t>2025/3/9</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914400">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914400">
              <a:defRPr/>
            </a:pPr>
            <a:fld id="{BEBC0E72-BF06-4A19-B2CD-574FB1E7DA1E}" type="slidenum">
              <a:rPr lang="zh-CN" altLang="en-US">
                <a:cs typeface="Arial" panose="020B0604020202020204" pitchFamily="34" charset="0"/>
              </a:rPr>
              <a:pPr defTabSz="914400">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2577677196"/>
      </p:ext>
    </p:extLst>
  </p:cSld>
  <p:clrMapOvr>
    <a:masterClrMapping/>
  </p:clrMapOvr>
</p:sldLayout>
</file>

<file path=ppt/slideLayouts/slideLayout858.xml><?xml version="1.0" encoding="utf-8"?>
<p:sldLayout xmlns:a="http://schemas.openxmlformats.org/drawingml/2006/main" xmlns:r="http://schemas.openxmlformats.org/officeDocument/2006/relationships" xmlns:p="http://schemas.openxmlformats.org/presentationml/2006/main" userDrawn="1">
  <p:cSld name="10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914400">
              <a:defRPr/>
            </a:pPr>
            <a:fld id="{60329089-014F-40B7-AF9F-C11F97BF94C2}" type="datetimeFigureOut">
              <a:rPr lang="zh-CN" altLang="en-US">
                <a:cs typeface="Arial" panose="020B0604020202020204" pitchFamily="34" charset="0"/>
              </a:rPr>
              <a:pPr defTabSz="914400">
                <a:defRPr/>
              </a:pPr>
              <a:t>2025/3/9</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914400">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914400">
              <a:defRPr/>
            </a:pPr>
            <a:fld id="{C06FD32C-10E6-4306-A8A9-F7761EEB30E2}" type="slidenum">
              <a:rPr lang="zh-CN" altLang="en-US">
                <a:cs typeface="Arial" panose="020B0604020202020204" pitchFamily="34" charset="0"/>
              </a:rPr>
              <a:pPr defTabSz="914400">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2574031637"/>
      </p:ext>
    </p:extLst>
  </p:cSld>
  <p:clrMapOvr>
    <a:masterClrMapping/>
  </p:clrMapOvr>
</p:sldLayout>
</file>

<file path=ppt/slideLayouts/slideLayout859.xml><?xml version="1.0" encoding="utf-8"?>
<p:sldLayout xmlns:a="http://schemas.openxmlformats.org/drawingml/2006/main" xmlns:r="http://schemas.openxmlformats.org/officeDocument/2006/relationships" xmlns:p="http://schemas.openxmlformats.org/presentationml/2006/main" preserve="1" userDrawn="1">
  <p:cSld name="8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0270322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909479718"/>
      </p:ext>
    </p:extLst>
  </p:cSld>
  <p:clrMapOvr>
    <a:masterClrMapping/>
  </p:clrMapOvr>
  <p:timing>
    <p:tnLst>
      <p:par>
        <p:cTn id="1" dur="indefinite" restart="never" nodeType="tmRoot"/>
      </p:par>
    </p:tnLst>
  </p:timing>
</p:sldLayout>
</file>

<file path=ppt/slideLayouts/slideLayout860.xml><?xml version="1.0" encoding="utf-8"?>
<p:sldLayout xmlns:a="http://schemas.openxmlformats.org/drawingml/2006/main" xmlns:r="http://schemas.openxmlformats.org/officeDocument/2006/relationships" xmlns:p="http://schemas.openxmlformats.org/presentationml/2006/main" preserve="1" userDrawn="1">
  <p:cSld name="36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67571788"/>
      </p:ext>
    </p:extLst>
  </p:cSld>
  <p:clrMapOvr>
    <a:masterClrMapping/>
  </p:clrMapOvr>
</p:sldLayout>
</file>

<file path=ppt/slideLayouts/slideLayout861.xml><?xml version="1.0" encoding="utf-8"?>
<p:sldLayout xmlns:a="http://schemas.openxmlformats.org/drawingml/2006/main" xmlns:r="http://schemas.openxmlformats.org/officeDocument/2006/relationships" xmlns:p="http://schemas.openxmlformats.org/presentationml/2006/main" preserve="1" userDrawn="1">
  <p:cSld name="8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72485315"/>
      </p:ext>
    </p:extLst>
  </p:cSld>
  <p:clrMapOvr>
    <a:masterClrMapping/>
  </p:clrMapOvr>
</p:sldLayout>
</file>

<file path=ppt/slideLayouts/slideLayout862.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574259675"/>
      </p:ext>
    </p:extLst>
  </p:cSld>
  <p:clrMapOvr>
    <a:masterClrMapping/>
  </p:clrMapOvr>
  <p:timing>
    <p:tnLst>
      <p:par>
        <p:cTn id="1" dur="indefinite" restart="never" nodeType="tmRoot"/>
      </p:par>
    </p:tnLst>
  </p:timing>
</p:sldLayout>
</file>

<file path=ppt/slideLayouts/slideLayout863.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28042173"/>
      </p:ext>
    </p:extLst>
  </p:cSld>
  <p:clrMapOvr>
    <a:masterClrMapping/>
  </p:clrMapOvr>
  <p:timing>
    <p:tnLst>
      <p:par>
        <p:cTn id="1" dur="indefinite" restart="never" nodeType="tmRoot"/>
      </p:par>
    </p:tnLst>
  </p:timing>
</p:sldLayout>
</file>

<file path=ppt/slideLayouts/slideLayout864.xml><?xml version="1.0" encoding="utf-8"?>
<p:sldLayout xmlns:a="http://schemas.openxmlformats.org/drawingml/2006/main" xmlns:r="http://schemas.openxmlformats.org/officeDocument/2006/relationships" xmlns:p="http://schemas.openxmlformats.org/presentationml/2006/main" preserve="1" userDrawn="1">
  <p:cSld name="3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508928605"/>
      </p:ext>
    </p:extLst>
  </p:cSld>
  <p:clrMapOvr>
    <a:masterClrMapping/>
  </p:clrMapOvr>
  <p:timing>
    <p:tnLst>
      <p:par>
        <p:cTn id="1" dur="indefinite" restart="never" nodeType="tmRoot"/>
      </p:par>
    </p:tnLst>
  </p:timing>
</p:sldLayout>
</file>

<file path=ppt/slideLayouts/slideLayout865.xml><?xml version="1.0" encoding="utf-8"?>
<p:sldLayout xmlns:a="http://schemas.openxmlformats.org/drawingml/2006/main" xmlns:r="http://schemas.openxmlformats.org/officeDocument/2006/relationships" xmlns:p="http://schemas.openxmlformats.org/presentationml/2006/main" preserve="1" userDrawn="1">
  <p:cSld name="4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99551772"/>
      </p:ext>
    </p:extLst>
  </p:cSld>
  <p:clrMapOvr>
    <a:masterClrMapping/>
  </p:clrMapOvr>
  <p:timing>
    <p:tnLst>
      <p:par>
        <p:cTn id="1" dur="indefinite" restart="never" nodeType="tmRoot"/>
      </p:par>
    </p:tnLst>
  </p:timing>
</p:sldLayout>
</file>

<file path=ppt/slideLayouts/slideLayout866.xml><?xml version="1.0" encoding="utf-8"?>
<p:sldLayout xmlns:a="http://schemas.openxmlformats.org/drawingml/2006/main" xmlns:r="http://schemas.openxmlformats.org/officeDocument/2006/relationships" xmlns:p="http://schemas.openxmlformats.org/presentationml/2006/main" preserve="1" userDrawn="1">
  <p:cSld name="3_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724871374"/>
      </p:ext>
    </p:extLst>
  </p:cSld>
  <p:clrMapOvr>
    <a:masterClrMapping/>
  </p:clrMapOvr>
  <p:timing>
    <p:tnLst>
      <p:par>
        <p:cTn id="1" dur="indefinite" restart="never" nodeType="tmRoot"/>
      </p:par>
    </p:tnLst>
  </p:timing>
</p:sldLayout>
</file>

<file path=ppt/slideLayouts/slideLayout867.xml><?xml version="1.0" encoding="utf-8"?>
<p:sldLayout xmlns:a="http://schemas.openxmlformats.org/drawingml/2006/main" xmlns:r="http://schemas.openxmlformats.org/officeDocument/2006/relationships" xmlns:p="http://schemas.openxmlformats.org/presentationml/2006/main" preserve="1" userDrawn="1">
  <p:cSld name="6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75974323"/>
      </p:ext>
    </p:extLst>
  </p:cSld>
  <p:clrMapOvr>
    <a:masterClrMapping/>
  </p:clrMapOvr>
  <p:timing>
    <p:tnLst>
      <p:par>
        <p:cTn id="1" dur="indefinite" restart="never" nodeType="tmRoot"/>
      </p:par>
    </p:tnLst>
  </p:timing>
</p:sldLayout>
</file>

<file path=ppt/slideLayouts/slideLayout868.xml><?xml version="1.0" encoding="utf-8"?>
<p:sldLayout xmlns:a="http://schemas.openxmlformats.org/drawingml/2006/main" xmlns:r="http://schemas.openxmlformats.org/officeDocument/2006/relationships" xmlns:p="http://schemas.openxmlformats.org/presentationml/2006/main" preserve="1" userDrawn="1">
  <p:cSld name="6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31012623"/>
      </p:ext>
    </p:extLst>
  </p:cSld>
  <p:clrMapOvr>
    <a:masterClrMapping/>
  </p:clrMapOvr>
  <p:timing>
    <p:tnLst>
      <p:par>
        <p:cTn id="1" dur="indefinite" restart="never" nodeType="tmRoot"/>
      </p:par>
    </p:tnLst>
  </p:timing>
</p:sldLayout>
</file>

<file path=ppt/slideLayouts/slideLayout869.xml><?xml version="1.0" encoding="utf-8"?>
<p:sldLayout xmlns:a="http://schemas.openxmlformats.org/drawingml/2006/main" xmlns:r="http://schemas.openxmlformats.org/officeDocument/2006/relationships" xmlns:p="http://schemas.openxmlformats.org/presentationml/2006/main" preserve="1" userDrawn="1">
  <p:cSld name="6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80480968"/>
      </p:ext>
    </p:extLst>
  </p:cSld>
  <p:clrMapOvr>
    <a:masterClrMapping/>
  </p:clrMapOvr>
  <p:timing>
    <p:tnLst>
      <p:par>
        <p:cTn id="1" dur="indefinite" restart="never" nodeType="tmRoot"/>
      </p:par>
    </p:tnLst>
  </p:timing>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333466011"/>
      </p:ext>
    </p:extLst>
  </p:cSld>
  <p:clrMapOvr>
    <a:masterClrMapping/>
  </p:clrMapOvr>
  <p:timing>
    <p:tnLst>
      <p:par>
        <p:cTn id="1" dur="indefinite" restart="never" nodeType="tmRoot"/>
      </p:par>
    </p:tnLst>
  </p:timing>
</p:sldLayout>
</file>

<file path=ppt/slideLayouts/slideLayout870.xml><?xml version="1.0" encoding="utf-8"?>
<p:sldLayout xmlns:a="http://schemas.openxmlformats.org/drawingml/2006/main" xmlns:r="http://schemas.openxmlformats.org/officeDocument/2006/relationships" xmlns:p="http://schemas.openxmlformats.org/presentationml/2006/main" preserve="1" userDrawn="1">
  <p:cSld name="3_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585297759"/>
      </p:ext>
    </p:extLst>
  </p:cSld>
  <p:clrMapOvr>
    <a:masterClrMapping/>
  </p:clrMapOvr>
  <p:timing>
    <p:tnLst>
      <p:par>
        <p:cTn id="1" dur="indefinite" restart="never" nodeType="tmRoot"/>
      </p:par>
    </p:tnLst>
  </p:timing>
</p:sldLayout>
</file>

<file path=ppt/slideLayouts/slideLayout871.xml><?xml version="1.0" encoding="utf-8"?>
<p:sldLayout xmlns:a="http://schemas.openxmlformats.org/drawingml/2006/main" xmlns:r="http://schemas.openxmlformats.org/officeDocument/2006/relationships" xmlns:p="http://schemas.openxmlformats.org/presentationml/2006/main" preserve="1" userDrawn="1">
  <p:cSld name="3_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809668489"/>
      </p:ext>
    </p:extLst>
  </p:cSld>
  <p:clrMapOvr>
    <a:masterClrMapping/>
  </p:clrMapOvr>
  <p:timing>
    <p:tnLst>
      <p:par>
        <p:cTn id="1" dur="indefinite" restart="never" nodeType="tmRoot"/>
      </p:par>
    </p:tnLst>
  </p:timing>
</p:sldLayout>
</file>

<file path=ppt/slideLayouts/slideLayout872.xml><?xml version="1.0" encoding="utf-8"?>
<p:sldLayout xmlns:a="http://schemas.openxmlformats.org/drawingml/2006/main" xmlns:r="http://schemas.openxmlformats.org/officeDocument/2006/relationships" xmlns:p="http://schemas.openxmlformats.org/presentationml/2006/main" preserve="1" userDrawn="1">
  <p:cSld name="3_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080974"/>
      </p:ext>
    </p:extLst>
  </p:cSld>
  <p:clrMapOvr>
    <a:masterClrMapping/>
  </p:clrMapOvr>
  <p:timing>
    <p:tnLst>
      <p:par>
        <p:cTn id="1" dur="indefinite" restart="never" nodeType="tmRoot"/>
      </p:par>
    </p:tnLst>
  </p:timing>
</p:sldLayout>
</file>

<file path=ppt/slideLayouts/slideLayout873.xml><?xml version="1.0" encoding="utf-8"?>
<p:sldLayout xmlns:a="http://schemas.openxmlformats.org/drawingml/2006/main" xmlns:r="http://schemas.openxmlformats.org/officeDocument/2006/relationships" xmlns:p="http://schemas.openxmlformats.org/presentationml/2006/main" preserve="1" userDrawn="1">
  <p:cSld name="3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33732530"/>
      </p:ext>
    </p:extLst>
  </p:cSld>
  <p:clrMapOvr>
    <a:masterClrMapping/>
  </p:clrMapOvr>
  <p:timing>
    <p:tnLst>
      <p:par>
        <p:cTn id="1" dur="indefinite" restart="never" nodeType="tmRoot"/>
      </p:par>
    </p:tnLst>
  </p:timing>
</p:sldLayout>
</file>

<file path=ppt/slideLayouts/slideLayout874.xml><?xml version="1.0" encoding="utf-8"?>
<p:sldLayout xmlns:a="http://schemas.openxmlformats.org/drawingml/2006/main" xmlns:r="http://schemas.openxmlformats.org/officeDocument/2006/relationships" xmlns:p="http://schemas.openxmlformats.org/presentationml/2006/main" userDrawn="1">
  <p:cSld name="6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90365881"/>
      </p:ext>
    </p:extLst>
  </p:cSld>
  <p:clrMapOvr>
    <a:masterClrMapping/>
  </p:clrMapOvr>
  <p:timing>
    <p:tnLst>
      <p:par>
        <p:cTn id="1" dur="indefinite" restart="never" nodeType="tmRoot"/>
      </p:par>
    </p:tnLst>
  </p:timing>
</p:sldLayout>
</file>

<file path=ppt/slideLayouts/slideLayout875.xml><?xml version="1.0" encoding="utf-8"?>
<p:sldLayout xmlns:a="http://schemas.openxmlformats.org/drawingml/2006/main" xmlns:r="http://schemas.openxmlformats.org/officeDocument/2006/relationships" xmlns:p="http://schemas.openxmlformats.org/presentationml/2006/main" userDrawn="1">
  <p:cSld name="6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50563747"/>
      </p:ext>
    </p:extLst>
  </p:cSld>
  <p:clrMapOvr>
    <a:masterClrMapping/>
  </p:clrMapOvr>
  <p:timing>
    <p:tnLst>
      <p:par>
        <p:cTn id="1" dur="indefinite" restart="never" nodeType="tmRoot"/>
      </p:par>
    </p:tnLst>
  </p:timing>
</p:sldLayout>
</file>

<file path=ppt/slideLayouts/slideLayout876.xml><?xml version="1.0" encoding="utf-8"?>
<p:sldLayout xmlns:a="http://schemas.openxmlformats.org/drawingml/2006/main" xmlns:r="http://schemas.openxmlformats.org/officeDocument/2006/relationships" xmlns:p="http://schemas.openxmlformats.org/presentationml/2006/main" userDrawn="1">
  <p:cSld name="7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8502871"/>
      </p:ext>
    </p:extLst>
  </p:cSld>
  <p:clrMapOvr>
    <a:masterClrMapping/>
  </p:clrMapOvr>
  <p:timing>
    <p:tnLst>
      <p:par>
        <p:cTn id="1" dur="indefinite" restart="never" nodeType="tmRoot"/>
      </p:par>
    </p:tnLst>
  </p:timing>
</p:sldLayout>
</file>

<file path=ppt/slideLayouts/slideLayout877.xml><?xml version="1.0" encoding="utf-8"?>
<p:sldLayout xmlns:a="http://schemas.openxmlformats.org/drawingml/2006/main" xmlns:r="http://schemas.openxmlformats.org/officeDocument/2006/relationships" xmlns:p="http://schemas.openxmlformats.org/presentationml/2006/main" userDrawn="1">
  <p:cSld name="7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579875666"/>
      </p:ext>
    </p:extLst>
  </p:cSld>
  <p:clrMapOvr>
    <a:masterClrMapping/>
  </p:clrMapOvr>
  <p:timing>
    <p:tnLst>
      <p:par>
        <p:cTn id="1" dur="indefinite" restart="never" nodeType="tmRoot"/>
      </p:par>
    </p:tnLst>
  </p:timing>
</p:sldLayout>
</file>

<file path=ppt/slideLayouts/slideLayout878.xml><?xml version="1.0" encoding="utf-8"?>
<p:sldLayout xmlns:a="http://schemas.openxmlformats.org/drawingml/2006/main" xmlns:r="http://schemas.openxmlformats.org/officeDocument/2006/relationships" xmlns:p="http://schemas.openxmlformats.org/presentationml/2006/main" userDrawn="1">
  <p:cSld name="7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44206337"/>
      </p:ext>
    </p:extLst>
  </p:cSld>
  <p:clrMapOvr>
    <a:masterClrMapping/>
  </p:clrMapOvr>
  <p:timing>
    <p:tnLst>
      <p:par>
        <p:cTn id="1" dur="indefinite" restart="never" nodeType="tmRoot"/>
      </p:par>
    </p:tnLst>
  </p:timing>
</p:sldLayout>
</file>

<file path=ppt/slideLayouts/slideLayout879.xml><?xml version="1.0" encoding="utf-8"?>
<p:sldLayout xmlns:a="http://schemas.openxmlformats.org/drawingml/2006/main" xmlns:r="http://schemas.openxmlformats.org/officeDocument/2006/relationships" xmlns:p="http://schemas.openxmlformats.org/presentationml/2006/main" userDrawn="1">
  <p:cSld name="7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41385306"/>
      </p:ext>
    </p:extLst>
  </p:cSld>
  <p:clrMapOvr>
    <a:masterClrMapping/>
  </p:clrMapOvr>
  <p:timing>
    <p:tnLst>
      <p:par>
        <p:cTn id="1" dur="indefinite" restart="never" nodeType="tmRoot"/>
      </p:par>
    </p:tnLst>
  </p:timing>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1_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17715788"/>
      </p:ext>
    </p:extLst>
  </p:cSld>
  <p:clrMapOvr>
    <a:masterClrMapping/>
  </p:clrMapOvr>
  <p:timing>
    <p:tnLst>
      <p:par>
        <p:cTn id="1" dur="indefinite" restart="never" nodeType="tmRoot"/>
      </p:par>
    </p:tnLst>
  </p:timing>
</p:sldLayout>
</file>

<file path=ppt/slideLayouts/slideLayout880.xml><?xml version="1.0" encoding="utf-8"?>
<p:sldLayout xmlns:a="http://schemas.openxmlformats.org/drawingml/2006/main" xmlns:r="http://schemas.openxmlformats.org/officeDocument/2006/relationships" xmlns:p="http://schemas.openxmlformats.org/presentationml/2006/main" userDrawn="1">
  <p:cSld name="7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47341293"/>
      </p:ext>
    </p:extLst>
  </p:cSld>
  <p:clrMapOvr>
    <a:masterClrMapping/>
  </p:clrMapOvr>
  <p:timing>
    <p:tnLst>
      <p:par>
        <p:cTn id="1" dur="indefinite" restart="never" nodeType="tmRoot"/>
      </p:par>
    </p:tnLst>
  </p:timing>
</p:sldLayout>
</file>

<file path=ppt/slideLayouts/slideLayout881.xml><?xml version="1.0" encoding="utf-8"?>
<p:sldLayout xmlns:a="http://schemas.openxmlformats.org/drawingml/2006/main" xmlns:r="http://schemas.openxmlformats.org/officeDocument/2006/relationships" xmlns:p="http://schemas.openxmlformats.org/presentationml/2006/main" userDrawn="1">
  <p:cSld name="7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34908838"/>
      </p:ext>
    </p:extLst>
  </p:cSld>
  <p:clrMapOvr>
    <a:masterClrMapping/>
  </p:clrMapOvr>
  <p:timing>
    <p:tnLst>
      <p:par>
        <p:cTn id="1" dur="indefinite" restart="never" nodeType="tmRoot"/>
      </p:par>
    </p:tnLst>
  </p:timing>
</p:sldLayout>
</file>

<file path=ppt/slideLayouts/slideLayout882.xml><?xml version="1.0" encoding="utf-8"?>
<p:sldLayout xmlns:a="http://schemas.openxmlformats.org/drawingml/2006/main" xmlns:r="http://schemas.openxmlformats.org/officeDocument/2006/relationships" xmlns:p="http://schemas.openxmlformats.org/presentationml/2006/main" showMasterSp="0" preserve="1" userDrawn="1">
  <p:cSld name="106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892473547"/>
      </p:ext>
    </p:extLst>
  </p:cSld>
  <p:clrMapOvr>
    <a:masterClrMapping/>
  </p:clrMapOvr>
  <p:timing>
    <p:tnLst>
      <p:par>
        <p:cTn id="1" dur="indefinite" restart="never" nodeType="tmRoot"/>
      </p:par>
    </p:tnLst>
  </p:timing>
</p:sldLayout>
</file>

<file path=ppt/slideLayouts/slideLayout883.xml><?xml version="1.0" encoding="utf-8"?>
<p:sldLayout xmlns:a="http://schemas.openxmlformats.org/drawingml/2006/main" xmlns:r="http://schemas.openxmlformats.org/officeDocument/2006/relationships" xmlns:p="http://schemas.openxmlformats.org/presentationml/2006/main" preserve="1" userDrawn="1">
  <p:cSld name="107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399589466"/>
      </p:ext>
    </p:extLst>
  </p:cSld>
  <p:clrMapOvr>
    <a:masterClrMapping/>
  </p:clrMapOvr>
  <p:timing>
    <p:tnLst>
      <p:par>
        <p:cTn id="1" dur="indefinite" restart="never" nodeType="tmRoot"/>
      </p:par>
    </p:tnLst>
  </p:timing>
</p:sldLayout>
</file>

<file path=ppt/slideLayouts/slideLayout884.xml><?xml version="1.0" encoding="utf-8"?>
<p:sldLayout xmlns:a="http://schemas.openxmlformats.org/drawingml/2006/main" xmlns:r="http://schemas.openxmlformats.org/officeDocument/2006/relationships" xmlns:p="http://schemas.openxmlformats.org/presentationml/2006/main" preserve="1" userDrawn="1">
  <p:cSld name="108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996535305"/>
      </p:ext>
    </p:extLst>
  </p:cSld>
  <p:clrMapOvr>
    <a:masterClrMapping/>
  </p:clrMapOvr>
  <p:timing>
    <p:tnLst>
      <p:par>
        <p:cTn id="1" dur="indefinite" restart="never" nodeType="tmRoot"/>
      </p:par>
    </p:tnLst>
  </p:timing>
</p:sldLayout>
</file>

<file path=ppt/slideLayouts/slideLayout885.xml><?xml version="1.0" encoding="utf-8"?>
<p:sldLayout xmlns:a="http://schemas.openxmlformats.org/drawingml/2006/main" xmlns:r="http://schemas.openxmlformats.org/officeDocument/2006/relationships" xmlns:p="http://schemas.openxmlformats.org/presentationml/2006/main" preserve="1" userDrawn="1">
  <p:cSld name="109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1694665173"/>
      </p:ext>
    </p:extLst>
  </p:cSld>
  <p:clrMapOvr>
    <a:masterClrMapping/>
  </p:clrMapOvr>
  <p:timing>
    <p:tnLst>
      <p:par>
        <p:cTn id="1" dur="indefinite" restart="never" nodeType="tmRoot"/>
      </p:par>
    </p:tnLst>
  </p:timing>
</p:sldLayout>
</file>

<file path=ppt/slideLayouts/slideLayout886.xml><?xml version="1.0" encoding="utf-8"?>
<p:sldLayout xmlns:a="http://schemas.openxmlformats.org/drawingml/2006/main" xmlns:r="http://schemas.openxmlformats.org/officeDocument/2006/relationships" xmlns:p="http://schemas.openxmlformats.org/presentationml/2006/main" preserve="1" userDrawn="1">
  <p:cSld name="110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098767767"/>
      </p:ext>
    </p:extLst>
  </p:cSld>
  <p:clrMapOvr>
    <a:masterClrMapping/>
  </p:clrMapOvr>
  <p:timing>
    <p:tnLst>
      <p:par>
        <p:cTn id="1" dur="indefinite" restart="never" nodeType="tmRoot"/>
      </p:par>
    </p:tnLst>
  </p:timing>
</p:sldLayout>
</file>

<file path=ppt/slideLayouts/slideLayout887.xml><?xml version="1.0" encoding="utf-8"?>
<p:sldLayout xmlns:a="http://schemas.openxmlformats.org/drawingml/2006/main" xmlns:r="http://schemas.openxmlformats.org/officeDocument/2006/relationships" xmlns:p="http://schemas.openxmlformats.org/presentationml/2006/main" preserve="1" userDrawn="1">
  <p:cSld name="111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888137923"/>
      </p:ext>
    </p:extLst>
  </p:cSld>
  <p:clrMapOvr>
    <a:masterClrMapping/>
  </p:clrMapOvr>
  <p:timing>
    <p:tnLst>
      <p:par>
        <p:cTn id="1" dur="indefinite" restart="never" nodeType="tmRoot"/>
      </p:par>
    </p:tnLst>
  </p:timing>
</p:sldLayout>
</file>

<file path=ppt/slideLayouts/slideLayout888.xml><?xml version="1.0" encoding="utf-8"?>
<p:sldLayout xmlns:a="http://schemas.openxmlformats.org/drawingml/2006/main" xmlns:r="http://schemas.openxmlformats.org/officeDocument/2006/relationships" xmlns:p="http://schemas.openxmlformats.org/presentationml/2006/main" preserve="1" userDrawn="1">
  <p:cSld name="112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436153271"/>
      </p:ext>
    </p:extLst>
  </p:cSld>
  <p:clrMapOvr>
    <a:masterClrMapping/>
  </p:clrMapOvr>
  <p:timing>
    <p:tnLst>
      <p:par>
        <p:cTn id="1" dur="indefinite" restart="never" nodeType="tmRoot"/>
      </p:par>
    </p:tnLst>
  </p:timing>
</p:sldLayout>
</file>

<file path=ppt/slideLayouts/slideLayout889.xml><?xml version="1.0" encoding="utf-8"?>
<p:sldLayout xmlns:a="http://schemas.openxmlformats.org/drawingml/2006/main" xmlns:r="http://schemas.openxmlformats.org/officeDocument/2006/relationships" xmlns:p="http://schemas.openxmlformats.org/presentationml/2006/main" userDrawn="1">
  <p:cSld name="11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2025/3/9</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185246952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1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63225682"/>
      </p:ext>
    </p:extLst>
  </p:cSld>
  <p:clrMapOvr>
    <a:masterClrMapping/>
  </p:clrMapOvr>
  <p:timing>
    <p:tnLst>
      <p:par>
        <p:cTn id="1" dur="indefinite" restart="never" nodeType="tmRoot"/>
      </p:par>
    </p:tnLst>
  </p:timing>
</p:sldLayout>
</file>

<file path=ppt/slideLayouts/slideLayout890.xml><?xml version="1.0" encoding="utf-8"?>
<p:sldLayout xmlns:a="http://schemas.openxmlformats.org/drawingml/2006/main" xmlns:r="http://schemas.openxmlformats.org/officeDocument/2006/relationships" xmlns:p="http://schemas.openxmlformats.org/presentationml/2006/main" preserve="1" userDrawn="1">
  <p:cSld name="3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279639188"/>
      </p:ext>
    </p:extLst>
  </p:cSld>
  <p:clrMapOvr>
    <a:masterClrMapping/>
  </p:clrMapOvr>
  <p:timing>
    <p:tnLst>
      <p:par>
        <p:cTn id="1" dur="indefinite" restart="never" nodeType="tmRoot"/>
      </p:par>
    </p:tnLst>
  </p:timing>
</p:sldLayout>
</file>

<file path=ppt/slideLayouts/slideLayout891.xml><?xml version="1.0" encoding="utf-8"?>
<p:sldLayout xmlns:a="http://schemas.openxmlformats.org/drawingml/2006/main" xmlns:r="http://schemas.openxmlformats.org/officeDocument/2006/relationships" xmlns:p="http://schemas.openxmlformats.org/presentationml/2006/main" userDrawn="1">
  <p:cSld name="11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2025/3/9</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3152627200"/>
      </p:ext>
    </p:extLst>
  </p:cSld>
  <p:clrMapOvr>
    <a:masterClrMapping/>
  </p:clrMapOvr>
</p:sldLayout>
</file>

<file path=ppt/slideLayouts/slideLayout892.xml><?xml version="1.0" encoding="utf-8"?>
<p:sldLayout xmlns:a="http://schemas.openxmlformats.org/drawingml/2006/main" xmlns:r="http://schemas.openxmlformats.org/officeDocument/2006/relationships" xmlns:p="http://schemas.openxmlformats.org/presentationml/2006/main" preserve="1" userDrawn="1">
  <p:cSld name="3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72013704"/>
      </p:ext>
    </p:extLst>
  </p:cSld>
  <p:clrMapOvr>
    <a:masterClrMapping/>
  </p:clrMapOvr>
  <p:timing>
    <p:tnLst>
      <p:par>
        <p:cTn id="1" dur="indefinite" restart="never" nodeType="tmRoot"/>
      </p:par>
    </p:tnLst>
  </p:timing>
</p:sldLayout>
</file>

<file path=ppt/slideLayouts/slideLayout893.xml><?xml version="1.0" encoding="utf-8"?>
<p:sldLayout xmlns:a="http://schemas.openxmlformats.org/drawingml/2006/main" xmlns:r="http://schemas.openxmlformats.org/officeDocument/2006/relationships" xmlns:p="http://schemas.openxmlformats.org/presentationml/2006/main" userDrawn="1">
  <p:cSld name="11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2025/3/9</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4021536391"/>
      </p:ext>
    </p:extLst>
  </p:cSld>
  <p:clrMapOvr>
    <a:masterClrMapping/>
  </p:clrMapOvr>
</p:sldLayout>
</file>

<file path=ppt/slideLayouts/slideLayout894.xml><?xml version="1.0" encoding="utf-8"?>
<p:sldLayout xmlns:a="http://schemas.openxmlformats.org/drawingml/2006/main" xmlns:r="http://schemas.openxmlformats.org/officeDocument/2006/relationships" xmlns:p="http://schemas.openxmlformats.org/presentationml/2006/main" preserve="1" userDrawn="1">
  <p:cSld name="3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184395936"/>
      </p:ext>
    </p:extLst>
  </p:cSld>
  <p:clrMapOvr>
    <a:masterClrMapping/>
  </p:clrMapOvr>
  <p:timing>
    <p:tnLst>
      <p:par>
        <p:cTn id="1" dur="indefinite" restart="never" nodeType="tmRoot"/>
      </p:par>
    </p:tnLst>
  </p:timing>
</p:sldLayout>
</file>

<file path=ppt/slideLayouts/slideLayout895.xml><?xml version="1.0" encoding="utf-8"?>
<p:sldLayout xmlns:a="http://schemas.openxmlformats.org/drawingml/2006/main" xmlns:r="http://schemas.openxmlformats.org/officeDocument/2006/relationships" xmlns:p="http://schemas.openxmlformats.org/presentationml/2006/main" userDrawn="1">
  <p:cSld name="11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2025/3/9</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2313226750"/>
      </p:ext>
    </p:extLst>
  </p:cSld>
  <p:clrMapOvr>
    <a:masterClrMapping/>
  </p:clrMapOvr>
</p:sldLayout>
</file>

<file path=ppt/slideLayouts/slideLayout896.xml><?xml version="1.0" encoding="utf-8"?>
<p:sldLayout xmlns:a="http://schemas.openxmlformats.org/drawingml/2006/main" xmlns:r="http://schemas.openxmlformats.org/officeDocument/2006/relationships" xmlns:p="http://schemas.openxmlformats.org/presentationml/2006/main" preserve="1" userDrawn="1">
  <p:cSld name="3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416192205"/>
      </p:ext>
    </p:extLst>
  </p:cSld>
  <p:clrMapOvr>
    <a:masterClrMapping/>
  </p:clrMapOvr>
  <p:timing>
    <p:tnLst>
      <p:par>
        <p:cTn id="1" dur="indefinite" restart="never" nodeType="tmRoot"/>
      </p:par>
    </p:tnLst>
  </p:timing>
</p:sldLayout>
</file>

<file path=ppt/slideLayouts/slideLayout897.xml><?xml version="1.0" encoding="utf-8"?>
<p:sldLayout xmlns:a="http://schemas.openxmlformats.org/drawingml/2006/main" xmlns:r="http://schemas.openxmlformats.org/officeDocument/2006/relationships" xmlns:p="http://schemas.openxmlformats.org/presentationml/2006/main" userDrawn="1">
  <p:cSld name="11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2025/3/9</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2344593557"/>
      </p:ext>
    </p:extLst>
  </p:cSld>
  <p:clrMapOvr>
    <a:masterClrMapping/>
  </p:clrMapOvr>
</p:sldLayout>
</file>

<file path=ppt/slideLayouts/slideLayout898.xml><?xml version="1.0" encoding="utf-8"?>
<p:sldLayout xmlns:a="http://schemas.openxmlformats.org/drawingml/2006/main" xmlns:r="http://schemas.openxmlformats.org/officeDocument/2006/relationships" xmlns:p="http://schemas.openxmlformats.org/presentationml/2006/main" preserve="1" userDrawn="1">
  <p:cSld name="4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73769932"/>
      </p:ext>
    </p:extLst>
  </p:cSld>
  <p:clrMapOvr>
    <a:masterClrMapping/>
  </p:clrMapOvr>
  <p:timing>
    <p:tnLst>
      <p:par>
        <p:cTn id="1" dur="indefinite" restart="never" nodeType="tmRoot"/>
      </p:par>
    </p:tnLst>
  </p:timing>
</p:sldLayout>
</file>

<file path=ppt/slideLayouts/slideLayout899.xml><?xml version="1.0" encoding="utf-8"?>
<p:sldLayout xmlns:a="http://schemas.openxmlformats.org/drawingml/2006/main" xmlns:r="http://schemas.openxmlformats.org/officeDocument/2006/relationships" xmlns:p="http://schemas.openxmlformats.org/presentationml/2006/main" showMasterSp="0" preserve="1" userDrawn="1">
  <p:cSld name="118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0910041"/>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825460"/>
      </p:ext>
    </p:extLst>
  </p:cSld>
  <p:clrMapOvr>
    <a:masterClrMapping/>
  </p:clrMapOvr>
  <p:timing>
    <p:tnLst>
      <p:par>
        <p:cTn id="1" dur="indefinite" restart="never" nodeType="tmRoot"/>
      </p:par>
    </p:tnLst>
  </p:timing>
</p:sldLayout>
</file>

<file path=ppt/slideLayouts/slideLayout90.xml><?xml version="1.0" encoding="utf-8"?>
<p:sldLayout xmlns:a="http://schemas.openxmlformats.org/drawingml/2006/main" xmlns:r="http://schemas.openxmlformats.org/officeDocument/2006/relationships" xmlns:p="http://schemas.openxmlformats.org/presentationml/2006/main" userDrawn="1">
  <p:cSld name="1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29493336"/>
      </p:ext>
    </p:extLst>
  </p:cSld>
  <p:clrMapOvr>
    <a:masterClrMapping/>
  </p:clrMapOvr>
  <p:timing>
    <p:tnLst>
      <p:par>
        <p:cTn id="1" dur="indefinite" restart="never" nodeType="tmRoot"/>
      </p:par>
    </p:tnLst>
  </p:timing>
</p:sldLayout>
</file>

<file path=ppt/slideLayouts/slideLayout900.xml><?xml version="1.0" encoding="utf-8"?>
<p:sldLayout xmlns:a="http://schemas.openxmlformats.org/drawingml/2006/main" xmlns:r="http://schemas.openxmlformats.org/officeDocument/2006/relationships" xmlns:p="http://schemas.openxmlformats.org/presentationml/2006/main" preserve="1" userDrawn="1">
  <p:cSld name="119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009100336"/>
      </p:ext>
    </p:extLst>
  </p:cSld>
  <p:clrMapOvr>
    <a:masterClrMapping/>
  </p:clrMapOvr>
  <p:timing>
    <p:tnLst>
      <p:par>
        <p:cTn id="1" dur="indefinite" restart="never" nodeType="tmRoot"/>
      </p:par>
    </p:tnLst>
  </p:timing>
</p:sldLayout>
</file>

<file path=ppt/slideLayouts/slideLayout901.xml><?xml version="1.0" encoding="utf-8"?>
<p:sldLayout xmlns:a="http://schemas.openxmlformats.org/drawingml/2006/main" xmlns:r="http://schemas.openxmlformats.org/officeDocument/2006/relationships" xmlns:p="http://schemas.openxmlformats.org/presentationml/2006/main" preserve="1" userDrawn="1">
  <p:cSld name="120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419415613"/>
      </p:ext>
    </p:extLst>
  </p:cSld>
  <p:clrMapOvr>
    <a:masterClrMapping/>
  </p:clrMapOvr>
  <p:timing>
    <p:tnLst>
      <p:par>
        <p:cTn id="1" dur="indefinite" restart="never" nodeType="tmRoot"/>
      </p:par>
    </p:tnLst>
  </p:timing>
</p:sldLayout>
</file>

<file path=ppt/slideLayouts/slideLayout902.xml><?xml version="1.0" encoding="utf-8"?>
<p:sldLayout xmlns:a="http://schemas.openxmlformats.org/drawingml/2006/main" xmlns:r="http://schemas.openxmlformats.org/officeDocument/2006/relationships" xmlns:p="http://schemas.openxmlformats.org/presentationml/2006/main" preserve="1" userDrawn="1">
  <p:cSld name="121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456830534"/>
      </p:ext>
    </p:extLst>
  </p:cSld>
  <p:clrMapOvr>
    <a:masterClrMapping/>
  </p:clrMapOvr>
  <p:timing>
    <p:tnLst>
      <p:par>
        <p:cTn id="1" dur="indefinite" restart="never" nodeType="tmRoot"/>
      </p:par>
    </p:tnLst>
  </p:timing>
</p:sldLayout>
</file>

<file path=ppt/slideLayouts/slideLayout903.xml><?xml version="1.0" encoding="utf-8"?>
<p:sldLayout xmlns:a="http://schemas.openxmlformats.org/drawingml/2006/main" xmlns:r="http://schemas.openxmlformats.org/officeDocument/2006/relationships" xmlns:p="http://schemas.openxmlformats.org/presentationml/2006/main" preserve="1" userDrawn="1">
  <p:cSld name="122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744895204"/>
      </p:ext>
    </p:extLst>
  </p:cSld>
  <p:clrMapOvr>
    <a:masterClrMapping/>
  </p:clrMapOvr>
  <p:timing>
    <p:tnLst>
      <p:par>
        <p:cTn id="1" dur="indefinite" restart="never" nodeType="tmRoot"/>
      </p:par>
    </p:tnLst>
  </p:timing>
</p:sldLayout>
</file>

<file path=ppt/slideLayouts/slideLayout904.xml><?xml version="1.0" encoding="utf-8"?>
<p:sldLayout xmlns:a="http://schemas.openxmlformats.org/drawingml/2006/main" xmlns:r="http://schemas.openxmlformats.org/officeDocument/2006/relationships" xmlns:p="http://schemas.openxmlformats.org/presentationml/2006/main" preserve="1" userDrawn="1">
  <p:cSld name="123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02159150"/>
      </p:ext>
    </p:extLst>
  </p:cSld>
  <p:clrMapOvr>
    <a:masterClrMapping/>
  </p:clrMapOvr>
  <p:timing>
    <p:tnLst>
      <p:par>
        <p:cTn id="1" dur="indefinite" restart="never" nodeType="tmRoot"/>
      </p:par>
    </p:tnLst>
  </p:timing>
</p:sldLayout>
</file>

<file path=ppt/slideLayouts/slideLayout905.xml><?xml version="1.0" encoding="utf-8"?>
<p:sldLayout xmlns:a="http://schemas.openxmlformats.org/drawingml/2006/main" xmlns:r="http://schemas.openxmlformats.org/officeDocument/2006/relationships" xmlns:p="http://schemas.openxmlformats.org/presentationml/2006/main" preserve="1" userDrawn="1">
  <p:cSld name="124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234475124"/>
      </p:ext>
    </p:extLst>
  </p:cSld>
  <p:clrMapOvr>
    <a:masterClrMapping/>
  </p:clrMapOvr>
  <p:timing>
    <p:tnLst>
      <p:par>
        <p:cTn id="1" dur="indefinite" restart="never" nodeType="tmRoot"/>
      </p:par>
    </p:tnLst>
  </p:timing>
</p:sldLayout>
</file>

<file path=ppt/slideLayouts/slideLayout906.xml><?xml version="1.0" encoding="utf-8"?>
<p:sldLayout xmlns:a="http://schemas.openxmlformats.org/drawingml/2006/main" xmlns:r="http://schemas.openxmlformats.org/officeDocument/2006/relationships" xmlns:p="http://schemas.openxmlformats.org/presentationml/2006/main" userDrawn="1">
  <p:cSld name="12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2025/3/9</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150290432"/>
      </p:ext>
    </p:extLst>
  </p:cSld>
  <p:clrMapOvr>
    <a:masterClrMapping/>
  </p:clrMapOvr>
</p:sldLayout>
</file>

<file path=ppt/slideLayouts/slideLayout907.xml><?xml version="1.0" encoding="utf-8"?>
<p:sldLayout xmlns:a="http://schemas.openxmlformats.org/drawingml/2006/main" xmlns:r="http://schemas.openxmlformats.org/officeDocument/2006/relationships" xmlns:p="http://schemas.openxmlformats.org/presentationml/2006/main" preserve="1" userDrawn="1">
  <p:cSld name="4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858505652"/>
      </p:ext>
    </p:extLst>
  </p:cSld>
  <p:clrMapOvr>
    <a:masterClrMapping/>
  </p:clrMapOvr>
  <p:timing>
    <p:tnLst>
      <p:par>
        <p:cTn id="1" dur="indefinite" restart="never" nodeType="tmRoot"/>
      </p:par>
    </p:tnLst>
  </p:timing>
</p:sldLayout>
</file>

<file path=ppt/slideLayouts/slideLayout908.xml><?xml version="1.0" encoding="utf-8"?>
<p:sldLayout xmlns:a="http://schemas.openxmlformats.org/drawingml/2006/main" xmlns:r="http://schemas.openxmlformats.org/officeDocument/2006/relationships" xmlns:p="http://schemas.openxmlformats.org/presentationml/2006/main" userDrawn="1">
  <p:cSld name="12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2025/3/9</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404822655"/>
      </p:ext>
    </p:extLst>
  </p:cSld>
  <p:clrMapOvr>
    <a:masterClrMapping/>
  </p:clrMapOvr>
</p:sldLayout>
</file>

<file path=ppt/slideLayouts/slideLayout909.xml><?xml version="1.0" encoding="utf-8"?>
<p:sldLayout xmlns:a="http://schemas.openxmlformats.org/drawingml/2006/main" xmlns:r="http://schemas.openxmlformats.org/officeDocument/2006/relationships" xmlns:p="http://schemas.openxmlformats.org/presentationml/2006/main" preserve="1" userDrawn="1">
  <p:cSld name="4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33287487"/>
      </p:ext>
    </p:extLst>
  </p:cSld>
  <p:clrMapOvr>
    <a:masterClrMapping/>
  </p:clrMapOvr>
  <p:timing>
    <p:tnLst>
      <p:par>
        <p:cTn id="1" dur="indefinite" restart="never" nodeType="tmRoot"/>
      </p:par>
    </p:tnLst>
  </p:timing>
</p:sldLayout>
</file>

<file path=ppt/slideLayouts/slideLayout91.xml><?xml version="1.0" encoding="utf-8"?>
<p:sldLayout xmlns:a="http://schemas.openxmlformats.org/drawingml/2006/main" xmlns:r="http://schemas.openxmlformats.org/officeDocument/2006/relationships" xmlns:p="http://schemas.openxmlformats.org/presentationml/2006/main" userDrawn="1">
  <p:cSld name="1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51126006"/>
      </p:ext>
    </p:extLst>
  </p:cSld>
  <p:clrMapOvr>
    <a:masterClrMapping/>
  </p:clrMapOvr>
  <p:timing>
    <p:tnLst>
      <p:par>
        <p:cTn id="1" dur="indefinite" restart="never" nodeType="tmRoot"/>
      </p:par>
    </p:tnLst>
  </p:timing>
</p:sldLayout>
</file>

<file path=ppt/slideLayouts/slideLayout910.xml><?xml version="1.0" encoding="utf-8"?>
<p:sldLayout xmlns:a="http://schemas.openxmlformats.org/drawingml/2006/main" xmlns:r="http://schemas.openxmlformats.org/officeDocument/2006/relationships" xmlns:p="http://schemas.openxmlformats.org/presentationml/2006/main" userDrawn="1">
  <p:cSld name="12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2025/3/9</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3760751983"/>
      </p:ext>
    </p:extLst>
  </p:cSld>
  <p:clrMapOvr>
    <a:masterClrMapping/>
  </p:clrMapOvr>
</p:sldLayout>
</file>

<file path=ppt/slideLayouts/slideLayout911.xml><?xml version="1.0" encoding="utf-8"?>
<p:sldLayout xmlns:a="http://schemas.openxmlformats.org/drawingml/2006/main" xmlns:r="http://schemas.openxmlformats.org/officeDocument/2006/relationships" xmlns:p="http://schemas.openxmlformats.org/presentationml/2006/main" preserve="1" userDrawn="1">
  <p:cSld name="4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53984919"/>
      </p:ext>
    </p:extLst>
  </p:cSld>
  <p:clrMapOvr>
    <a:masterClrMapping/>
  </p:clrMapOvr>
  <p:timing>
    <p:tnLst>
      <p:par>
        <p:cTn id="1" dur="indefinite" restart="never" nodeType="tmRoot"/>
      </p:par>
    </p:tnLst>
  </p:timing>
</p:sldLayout>
</file>

<file path=ppt/slideLayouts/slideLayout912.xml><?xml version="1.0" encoding="utf-8"?>
<p:sldLayout xmlns:a="http://schemas.openxmlformats.org/drawingml/2006/main" xmlns:r="http://schemas.openxmlformats.org/officeDocument/2006/relationships" xmlns:p="http://schemas.openxmlformats.org/presentationml/2006/main" userDrawn="1">
  <p:cSld name="12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2025/3/9</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1848272317"/>
      </p:ext>
    </p:extLst>
  </p:cSld>
  <p:clrMapOvr>
    <a:masterClrMapping/>
  </p:clrMapOvr>
</p:sldLayout>
</file>

<file path=ppt/slideLayouts/slideLayout913.xml><?xml version="1.0" encoding="utf-8"?>
<p:sldLayout xmlns:a="http://schemas.openxmlformats.org/drawingml/2006/main" xmlns:r="http://schemas.openxmlformats.org/officeDocument/2006/relationships" xmlns:p="http://schemas.openxmlformats.org/presentationml/2006/main" preserve="1" userDrawn="1">
  <p:cSld name="4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62159870"/>
      </p:ext>
    </p:extLst>
  </p:cSld>
  <p:clrMapOvr>
    <a:masterClrMapping/>
  </p:clrMapOvr>
  <p:timing>
    <p:tnLst>
      <p:par>
        <p:cTn id="1" dur="indefinite" restart="never" nodeType="tmRoot"/>
      </p:par>
    </p:tnLst>
  </p:timing>
</p:sldLayout>
</file>

<file path=ppt/slideLayouts/slideLayout914.xml><?xml version="1.0" encoding="utf-8"?>
<p:sldLayout xmlns:a="http://schemas.openxmlformats.org/drawingml/2006/main" xmlns:r="http://schemas.openxmlformats.org/officeDocument/2006/relationships" xmlns:p="http://schemas.openxmlformats.org/presentationml/2006/main" userDrawn="1">
  <p:cSld name="12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2025/3/9</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1728865835"/>
      </p:ext>
    </p:extLst>
  </p:cSld>
  <p:clrMapOvr>
    <a:masterClrMapping/>
  </p:clrMapOvr>
</p:sldLayout>
</file>

<file path=ppt/slideLayouts/slideLayout915.xml><?xml version="1.0" encoding="utf-8"?>
<p:sldLayout xmlns:a="http://schemas.openxmlformats.org/drawingml/2006/main" xmlns:r="http://schemas.openxmlformats.org/officeDocument/2006/relationships" xmlns:p="http://schemas.openxmlformats.org/presentationml/2006/main" preserve="1" userDrawn="1">
  <p:cSld name="4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819436765"/>
      </p:ext>
    </p:extLst>
  </p:cSld>
  <p:clrMapOvr>
    <a:masterClrMapping/>
  </p:clrMapOvr>
  <p:timing>
    <p:tnLst>
      <p:par>
        <p:cTn id="1" dur="indefinite" restart="never" nodeType="tmRoot"/>
      </p:par>
    </p:tnLst>
  </p:timing>
</p:sldLayout>
</file>

<file path=ppt/slideLayouts/slideLayout916.xml><?xml version="1.0" encoding="utf-8"?>
<p:sldLayout xmlns:a="http://schemas.openxmlformats.org/drawingml/2006/main" xmlns:r="http://schemas.openxmlformats.org/officeDocument/2006/relationships" xmlns:p="http://schemas.openxmlformats.org/presentationml/2006/main" userDrawn="1">
  <p:cSld name="130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1"/>
            <a:ext cx="2743200" cy="365125"/>
          </a:xfrm>
          <a:prstGeom prst="rect">
            <a:avLst/>
          </a:prstGeom>
        </p:spPr>
        <p:txBody>
          <a:bodyPr/>
          <a:lstStyle/>
          <a:p>
            <a:pPr defTabSz="914377"/>
            <a:fld id="{32BF82D2-7A68-459D-A996-9BDDA2518FA4}" type="datetimeFigureOut">
              <a:rPr lang="zh-CN" altLang="en-US" sz="1867" smtClean="0">
                <a:solidFill>
                  <a:prstClr val="black">
                    <a:tint val="75000"/>
                  </a:prstClr>
                </a:solidFill>
                <a:cs typeface="Arial" panose="020B0604020202020204" pitchFamily="34" charset="0"/>
              </a:rPr>
              <a:pPr defTabSz="914377"/>
              <a:t>2025/3/9</a:t>
            </a:fld>
            <a:endParaRPr lang="zh-CN" altLang="en-US" sz="1867">
              <a:solidFill>
                <a:prstClr val="black">
                  <a:tint val="75000"/>
                </a:prstClr>
              </a:solidFill>
              <a:cs typeface="Arial" panose="020B0604020202020204" pitchFamily="34" charset="0"/>
            </a:endParaRPr>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pPr defTabSz="914377"/>
            <a:endParaRPr lang="zh-CN" altLang="en-US" sz="1867">
              <a:solidFill>
                <a:prstClr val="black">
                  <a:tint val="75000"/>
                </a:prstClr>
              </a:solidFill>
              <a:cs typeface="Arial" panose="020B0604020202020204" pitchFamily="34" charset="0"/>
            </a:endParaRPr>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pPr defTabSz="914377"/>
            <a:fld id="{3E01EE5D-26FB-46D5-A381-ECFB35BF1D34}" type="slidenum">
              <a:rPr lang="zh-CN" altLang="en-US" sz="1867" smtClean="0">
                <a:solidFill>
                  <a:prstClr val="black">
                    <a:tint val="75000"/>
                  </a:prstClr>
                </a:solidFill>
                <a:cs typeface="Arial" panose="020B0604020202020204" pitchFamily="34" charset="0"/>
              </a:rPr>
              <a:pPr defTabSz="914377"/>
              <a:t>‹#›</a:t>
            </a:fld>
            <a:endParaRPr lang="zh-CN" altLang="en-US" sz="1867">
              <a:solidFill>
                <a:prstClr val="black">
                  <a:tint val="75000"/>
                </a:prstClr>
              </a:solidFill>
              <a:cs typeface="Arial" panose="020B0604020202020204" pitchFamily="34" charset="0"/>
            </a:endParaRPr>
          </a:p>
        </p:txBody>
      </p:sp>
    </p:spTree>
    <p:extLst>
      <p:ext uri="{BB962C8B-B14F-4D97-AF65-F5344CB8AC3E}">
        <p14:creationId xmlns:p14="http://schemas.microsoft.com/office/powerpoint/2010/main" val="1577511479"/>
      </p:ext>
    </p:extLst>
  </p:cSld>
  <p:clrMapOvr>
    <a:masterClrMapping/>
  </p:clrMapOvr>
  <p:timing>
    <p:tnLst>
      <p:par>
        <p:cTn id="1" dur="indefinite" restart="never" nodeType="tmRoot"/>
      </p:par>
    </p:tnLst>
  </p:timing>
</p:sldLayout>
</file>

<file path=ppt/slideLayouts/slideLayout917.xml><?xml version="1.0" encoding="utf-8"?>
<p:sldLayout xmlns:a="http://schemas.openxmlformats.org/drawingml/2006/main" xmlns:r="http://schemas.openxmlformats.org/officeDocument/2006/relationships" xmlns:p="http://schemas.openxmlformats.org/presentationml/2006/main" userDrawn="1">
  <p:cSld name="13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cs typeface="+mn-cs"/>
              </a:defRPr>
            </a:lvl1pPr>
          </a:lstStyle>
          <a:p>
            <a:pPr defTabSz="914377">
              <a:defRPr/>
            </a:pPr>
            <a:fld id="{0C6303A0-9065-42AF-906A-DE1E800FE257}" type="datetimeFigureOut">
              <a:rPr lang="zh-CN" altLang="en-US" sz="1867" smtClean="0"/>
              <a:pPr defTabSz="914377">
                <a:defRPr/>
              </a:pPr>
              <a:t>2025/3/9</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cs typeface="+mn-cs"/>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cs typeface="+mn-cs"/>
              </a:defRPr>
            </a:lvl1pPr>
          </a:lstStyle>
          <a:p>
            <a:pPr defTabSz="914377">
              <a:defRPr/>
            </a:pPr>
            <a:fld id="{2AD3D7CA-7BD8-4738-B6AB-718737AA462A}"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4034130014"/>
      </p:ext>
    </p:extLst>
  </p:cSld>
  <p:clrMapOvr>
    <a:masterClrMapping/>
  </p:clrMapOvr>
</p:sldLayout>
</file>

<file path=ppt/slideLayouts/slideLayout918.xml><?xml version="1.0" encoding="utf-8"?>
<p:sldLayout xmlns:a="http://schemas.openxmlformats.org/drawingml/2006/main" xmlns:r="http://schemas.openxmlformats.org/officeDocument/2006/relationships" xmlns:p="http://schemas.openxmlformats.org/presentationml/2006/main" preserve="1" userDrawn="1">
  <p:cSld name="9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0"/>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44772285"/>
      </p:ext>
    </p:extLst>
  </p:cSld>
  <p:clrMapOvr>
    <a:masterClrMapping/>
  </p:clrMapOvr>
</p:sldLayout>
</file>

<file path=ppt/slideLayouts/slideLayout919.xml><?xml version="1.0" encoding="utf-8"?>
<p:sldLayout xmlns:a="http://schemas.openxmlformats.org/drawingml/2006/main" xmlns:r="http://schemas.openxmlformats.org/officeDocument/2006/relationships" xmlns:p="http://schemas.openxmlformats.org/presentationml/2006/main" preserve="1" userDrawn="1">
  <p:cSld name="37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49" y="2"/>
            <a:ext cx="12700001" cy="6878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1547435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userDrawn="1">
  <p:cSld name="1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145665133"/>
      </p:ext>
    </p:extLst>
  </p:cSld>
  <p:clrMapOvr>
    <a:masterClrMapping/>
  </p:clrMapOvr>
  <p:timing>
    <p:tnLst>
      <p:par>
        <p:cTn id="1" dur="indefinite" restart="never" nodeType="tmRoot"/>
      </p:par>
    </p:tnLst>
  </p:timing>
</p:sldLayout>
</file>

<file path=ppt/slideLayouts/slideLayout920.xml><?xml version="1.0" encoding="utf-8"?>
<p:sldLayout xmlns:a="http://schemas.openxmlformats.org/drawingml/2006/main" xmlns:r="http://schemas.openxmlformats.org/officeDocument/2006/relationships" xmlns:p="http://schemas.openxmlformats.org/presentationml/2006/main" preserve="1" userDrawn="1">
  <p:cSld name="9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2"/>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29824977"/>
      </p:ext>
    </p:extLst>
  </p:cSld>
  <p:clrMapOvr>
    <a:masterClrMapping/>
  </p:clrMapOvr>
</p:sldLayout>
</file>

<file path=ppt/slideLayouts/slideLayout921.xml><?xml version="1.0" encoding="utf-8"?>
<p:sldLayout xmlns:a="http://schemas.openxmlformats.org/drawingml/2006/main" xmlns:r="http://schemas.openxmlformats.org/officeDocument/2006/relationships" xmlns:p="http://schemas.openxmlformats.org/presentationml/2006/main" userDrawn="1">
  <p:cSld name="13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fld id="{3ACFC516-0EBD-4852-9DFD-FFC809B16810}" type="datetimeFigureOut">
              <a:rPr lang="zh-CN" altLang="en-US" sz="1867" smtClean="0"/>
              <a:pPr defTabSz="914377">
                <a:defRPr/>
              </a:pPr>
              <a:t>2025/3/9</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fld id="{855DB59F-0B7A-4009-ADD8-CBB6E0E22669}"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3867665464"/>
      </p:ext>
    </p:extLst>
  </p:cSld>
  <p:clrMapOvr>
    <a:masterClrMapping/>
  </p:clrMapOvr>
</p:sldLayout>
</file>

<file path=ppt/slideLayouts/slideLayout922.xml><?xml version="1.0" encoding="utf-8"?>
<p:sldLayout xmlns:a="http://schemas.openxmlformats.org/drawingml/2006/main" xmlns:r="http://schemas.openxmlformats.org/officeDocument/2006/relationships" xmlns:p="http://schemas.openxmlformats.org/presentationml/2006/main" userDrawn="1">
  <p:cSld name="13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2025/3/9</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1618687101"/>
      </p:ext>
    </p:extLst>
  </p:cSld>
  <p:clrMapOvr>
    <a:masterClrMapping/>
  </p:clrMapOvr>
</p:sldLayout>
</file>

<file path=ppt/slideLayouts/slideLayout923.xml><?xml version="1.0" encoding="utf-8"?>
<p:sldLayout xmlns:a="http://schemas.openxmlformats.org/drawingml/2006/main" xmlns:r="http://schemas.openxmlformats.org/officeDocument/2006/relationships" xmlns:p="http://schemas.openxmlformats.org/presentationml/2006/main" userDrawn="1">
  <p:cSld name="38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4086852747"/>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924.xml><?xml version="1.0" encoding="utf-8"?>
<p:sldLayout xmlns:a="http://schemas.openxmlformats.org/drawingml/2006/main" xmlns:r="http://schemas.openxmlformats.org/officeDocument/2006/relationships" xmlns:p="http://schemas.openxmlformats.org/presentationml/2006/main" userDrawn="1">
  <p:cSld name="13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defRPr>
            </a:lvl1pPr>
          </a:lstStyle>
          <a:p>
            <a:pPr defTabSz="914377">
              <a:defRPr/>
            </a:pPr>
            <a:fld id="{233108B3-3C5F-434E-B7C6-124BB30C5988}" type="datetimeFigureOut">
              <a:rPr lang="zh-CN" altLang="en-US" sz="1867" smtClean="0">
                <a:cs typeface="Arial" panose="020B0604020202020204" pitchFamily="34" charset="0"/>
              </a:rPr>
              <a:pPr defTabSz="914377">
                <a:defRPr/>
              </a:pPr>
              <a:t>2025/3/9</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0FCC38CE-CFED-41E2-93E2-A213294AFB8B}"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3068212080"/>
      </p:ext>
    </p:extLst>
  </p:cSld>
  <p:clrMapOvr>
    <a:masterClrMapping/>
  </p:clrMapOvr>
</p:sldLayout>
</file>

<file path=ppt/slideLayouts/slideLayout925.xml><?xml version="1.0" encoding="utf-8"?>
<p:sldLayout xmlns:a="http://schemas.openxmlformats.org/drawingml/2006/main" xmlns:r="http://schemas.openxmlformats.org/officeDocument/2006/relationships" xmlns:p="http://schemas.openxmlformats.org/presentationml/2006/main" userDrawn="1">
  <p:cSld name="13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a:cs typeface="Arial" panose="020B0604020202020204" pitchFamily="34" charset="0"/>
              </a:rPr>
              <a:pPr>
                <a:defRPr/>
              </a:pPr>
              <a:t>2025/3/9</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a:cs typeface="Arial" panose="020B0604020202020204" pitchFamily="34" charset="0"/>
              </a:rPr>
              <a:pPr>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494117887"/>
      </p:ext>
    </p:extLst>
  </p:cSld>
  <p:clrMapOvr>
    <a:masterClrMapping/>
  </p:clrMapOvr>
</p:sldLayout>
</file>

<file path=ppt/slideLayouts/slideLayout926.xml><?xml version="1.0" encoding="utf-8"?>
<p:sldLayout xmlns:a="http://schemas.openxmlformats.org/drawingml/2006/main" xmlns:r="http://schemas.openxmlformats.org/officeDocument/2006/relationships" xmlns:p="http://schemas.openxmlformats.org/presentationml/2006/main" preserve="1" userDrawn="1">
  <p:cSld name="4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28997917"/>
      </p:ext>
    </p:extLst>
  </p:cSld>
  <p:clrMapOvr>
    <a:masterClrMapping/>
  </p:clrMapOvr>
  <p:timing>
    <p:tnLst>
      <p:par>
        <p:cTn id="1" dur="indefinite" restart="never" nodeType="tmRoot"/>
      </p:par>
    </p:tnLst>
  </p:timing>
</p:sldLayout>
</file>

<file path=ppt/slideLayouts/slideLayout927.xml><?xml version="1.0" encoding="utf-8"?>
<p:sldLayout xmlns:a="http://schemas.openxmlformats.org/drawingml/2006/main" xmlns:r="http://schemas.openxmlformats.org/officeDocument/2006/relationships" xmlns:p="http://schemas.openxmlformats.org/presentationml/2006/main" userDrawn="1">
  <p:cSld name="13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a:cs typeface="Arial" panose="020B0604020202020204" pitchFamily="34" charset="0"/>
              </a:rPr>
              <a:pPr>
                <a:defRPr/>
              </a:pPr>
              <a:t>2025/3/9</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a:cs typeface="Arial" panose="020B0604020202020204" pitchFamily="34" charset="0"/>
              </a:rPr>
              <a:pPr>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2185678539"/>
      </p:ext>
    </p:extLst>
  </p:cSld>
  <p:clrMapOvr>
    <a:masterClrMapping/>
  </p:clrMapOvr>
</p:sldLayout>
</file>

<file path=ppt/slideLayouts/slideLayout928.xml><?xml version="1.0" encoding="utf-8"?>
<p:sldLayout xmlns:a="http://schemas.openxmlformats.org/drawingml/2006/main" xmlns:r="http://schemas.openxmlformats.org/officeDocument/2006/relationships" xmlns:p="http://schemas.openxmlformats.org/presentationml/2006/main" preserve="1" userDrawn="1">
  <p:cSld name="4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987266454"/>
      </p:ext>
    </p:extLst>
  </p:cSld>
  <p:clrMapOvr>
    <a:masterClrMapping/>
  </p:clrMapOvr>
  <p:timing>
    <p:tnLst>
      <p:par>
        <p:cTn id="1" dur="indefinite" restart="never" nodeType="tmRoot"/>
      </p:par>
    </p:tnLst>
  </p:timing>
</p:sldLayout>
</file>

<file path=ppt/slideLayouts/slideLayout929.xml><?xml version="1.0" encoding="utf-8"?>
<p:sldLayout xmlns:a="http://schemas.openxmlformats.org/drawingml/2006/main" xmlns:r="http://schemas.openxmlformats.org/officeDocument/2006/relationships" xmlns:p="http://schemas.openxmlformats.org/presentationml/2006/main" userDrawn="1">
  <p:cSld name="13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a:cs typeface="Arial" panose="020B0604020202020204" pitchFamily="34" charset="0"/>
              </a:rPr>
              <a:pPr>
                <a:defRPr/>
              </a:pPr>
              <a:t>2025/3/9</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a:cs typeface="Arial" panose="020B0604020202020204" pitchFamily="34" charset="0"/>
              </a:rPr>
              <a:pPr>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3139549114"/>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userDrawn="1">
  <p:cSld name="1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05362472"/>
      </p:ext>
    </p:extLst>
  </p:cSld>
  <p:clrMapOvr>
    <a:masterClrMapping/>
  </p:clrMapOvr>
  <p:timing>
    <p:tnLst>
      <p:par>
        <p:cTn id="1" dur="indefinite" restart="never" nodeType="tmRoot"/>
      </p:par>
    </p:tnLst>
  </p:timing>
</p:sldLayout>
</file>

<file path=ppt/slideLayouts/slideLayout930.xml><?xml version="1.0" encoding="utf-8"?>
<p:sldLayout xmlns:a="http://schemas.openxmlformats.org/drawingml/2006/main" xmlns:r="http://schemas.openxmlformats.org/officeDocument/2006/relationships" xmlns:p="http://schemas.openxmlformats.org/presentationml/2006/main" preserve="1" userDrawn="1">
  <p:cSld name="4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797879316"/>
      </p:ext>
    </p:extLst>
  </p:cSld>
  <p:clrMapOvr>
    <a:masterClrMapping/>
  </p:clrMapOvr>
  <p:timing>
    <p:tnLst>
      <p:par>
        <p:cTn id="1" dur="indefinite" restart="never" nodeType="tmRoot"/>
      </p:par>
    </p:tnLst>
  </p:timing>
</p:sldLayout>
</file>

<file path=ppt/slideLayouts/slideLayout931.xml><?xml version="1.0" encoding="utf-8"?>
<p:sldLayout xmlns:a="http://schemas.openxmlformats.org/drawingml/2006/main" xmlns:r="http://schemas.openxmlformats.org/officeDocument/2006/relationships" xmlns:p="http://schemas.openxmlformats.org/presentationml/2006/main" userDrawn="1">
  <p:cSld name="13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a:cs typeface="Arial" panose="020B0604020202020204" pitchFamily="34" charset="0"/>
              </a:rPr>
              <a:pPr>
                <a:defRPr/>
              </a:pPr>
              <a:t>2025/3/9</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a:cs typeface="Arial" panose="020B0604020202020204" pitchFamily="34" charset="0"/>
              </a:rPr>
              <a:pPr>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3423014279"/>
      </p:ext>
    </p:extLst>
  </p:cSld>
  <p:clrMapOvr>
    <a:masterClrMapping/>
  </p:clrMapOvr>
</p:sldLayout>
</file>

<file path=ppt/slideLayouts/slideLayout932.xml><?xml version="1.0" encoding="utf-8"?>
<p:sldLayout xmlns:a="http://schemas.openxmlformats.org/drawingml/2006/main" xmlns:r="http://schemas.openxmlformats.org/officeDocument/2006/relationships" xmlns:p="http://schemas.openxmlformats.org/presentationml/2006/main" preserve="1" userDrawn="1">
  <p:cSld name="4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4394514"/>
      </p:ext>
    </p:extLst>
  </p:cSld>
  <p:clrMapOvr>
    <a:masterClrMapping/>
  </p:clrMapOvr>
  <p:timing>
    <p:tnLst>
      <p:par>
        <p:cTn id="1" dur="indefinite" restart="never" nodeType="tmRoot"/>
      </p:par>
    </p:tnLst>
  </p:timing>
</p:sldLayout>
</file>

<file path=ppt/slideLayouts/slideLayout933.xml><?xml version="1.0" encoding="utf-8"?>
<p:sldLayout xmlns:a="http://schemas.openxmlformats.org/drawingml/2006/main" xmlns:r="http://schemas.openxmlformats.org/officeDocument/2006/relationships" xmlns:p="http://schemas.openxmlformats.org/presentationml/2006/main" userDrawn="1">
  <p:cSld name="13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a:cs typeface="Arial" panose="020B0604020202020204" pitchFamily="34" charset="0"/>
              </a:rPr>
              <a:pPr>
                <a:defRPr/>
              </a:pPr>
              <a:t>2025/3/9</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a:cs typeface="Arial" panose="020B0604020202020204" pitchFamily="34" charset="0"/>
              </a:rPr>
              <a:pPr>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275804159"/>
      </p:ext>
    </p:extLst>
  </p:cSld>
  <p:clrMapOvr>
    <a:masterClrMapping/>
  </p:clrMapOvr>
</p:sldLayout>
</file>

<file path=ppt/slideLayouts/slideLayout934.xml><?xml version="1.0" encoding="utf-8"?>
<p:sldLayout xmlns:a="http://schemas.openxmlformats.org/drawingml/2006/main" xmlns:r="http://schemas.openxmlformats.org/officeDocument/2006/relationships" xmlns:p="http://schemas.openxmlformats.org/presentationml/2006/main" preserve="1" userDrawn="1">
  <p:cSld name="5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304077388"/>
      </p:ext>
    </p:extLst>
  </p:cSld>
  <p:clrMapOvr>
    <a:masterClrMapping/>
  </p:clrMapOvr>
  <p:timing>
    <p:tnLst>
      <p:par>
        <p:cTn id="1" dur="indefinite" restart="never" nodeType="tmRoot"/>
      </p:par>
    </p:tnLst>
  </p:timing>
</p:sldLayout>
</file>

<file path=ppt/slideLayouts/slideLayout935.xml><?xml version="1.0" encoding="utf-8"?>
<p:sldLayout xmlns:a="http://schemas.openxmlformats.org/drawingml/2006/main" xmlns:r="http://schemas.openxmlformats.org/officeDocument/2006/relationships" xmlns:p="http://schemas.openxmlformats.org/presentationml/2006/main" showMasterSp="0" preserve="1" userDrawn="1">
  <p:cSld name="140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187733616"/>
      </p:ext>
    </p:extLst>
  </p:cSld>
  <p:clrMapOvr>
    <a:masterClrMapping/>
  </p:clrMapOvr>
  <p:timing>
    <p:tnLst>
      <p:par>
        <p:cTn id="1" dur="indefinite" restart="never" nodeType="tmRoot"/>
      </p:par>
    </p:tnLst>
  </p:timing>
</p:sldLayout>
</file>

<file path=ppt/slideLayouts/slideLayout936.xml><?xml version="1.0" encoding="utf-8"?>
<p:sldLayout xmlns:a="http://schemas.openxmlformats.org/drawingml/2006/main" xmlns:r="http://schemas.openxmlformats.org/officeDocument/2006/relationships" xmlns:p="http://schemas.openxmlformats.org/presentationml/2006/main" preserve="1" userDrawn="1">
  <p:cSld name="141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0" y="2055813"/>
            <a:ext cx="3357563" cy="1733550"/>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0" y="4005264"/>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938119357"/>
      </p:ext>
    </p:extLst>
  </p:cSld>
  <p:clrMapOvr>
    <a:masterClrMapping/>
  </p:clrMapOvr>
  <p:timing>
    <p:tnLst>
      <p:par>
        <p:cTn id="1" dur="indefinite" restart="never" nodeType="tmRoot"/>
      </p:par>
    </p:tnLst>
  </p:timing>
</p:sldLayout>
</file>

<file path=ppt/slideLayouts/slideLayout937.xml><?xml version="1.0" encoding="utf-8"?>
<p:sldLayout xmlns:a="http://schemas.openxmlformats.org/drawingml/2006/main" xmlns:r="http://schemas.openxmlformats.org/officeDocument/2006/relationships" xmlns:p="http://schemas.openxmlformats.org/presentationml/2006/main" preserve="1" userDrawn="1">
  <p:cSld name="142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1"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788930425"/>
      </p:ext>
    </p:extLst>
  </p:cSld>
  <p:clrMapOvr>
    <a:masterClrMapping/>
  </p:clrMapOvr>
  <p:timing>
    <p:tnLst>
      <p:par>
        <p:cTn id="1" dur="indefinite" restart="never" nodeType="tmRoot"/>
      </p:par>
    </p:tnLst>
  </p:timing>
</p:sldLayout>
</file>

<file path=ppt/slideLayouts/slideLayout938.xml><?xml version="1.0" encoding="utf-8"?>
<p:sldLayout xmlns:a="http://schemas.openxmlformats.org/drawingml/2006/main" xmlns:r="http://schemas.openxmlformats.org/officeDocument/2006/relationships" xmlns:p="http://schemas.openxmlformats.org/presentationml/2006/main" preserve="1" userDrawn="1">
  <p:cSld name="143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0"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4"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2233960238"/>
      </p:ext>
    </p:extLst>
  </p:cSld>
  <p:clrMapOvr>
    <a:masterClrMapping/>
  </p:clrMapOvr>
  <p:timing>
    <p:tnLst>
      <p:par>
        <p:cTn id="1" dur="indefinite" restart="never" nodeType="tmRoot"/>
      </p:par>
    </p:tnLst>
  </p:timing>
</p:sldLayout>
</file>

<file path=ppt/slideLayouts/slideLayout939.xml><?xml version="1.0" encoding="utf-8"?>
<p:sldLayout xmlns:a="http://schemas.openxmlformats.org/drawingml/2006/main" xmlns:r="http://schemas.openxmlformats.org/officeDocument/2006/relationships" xmlns:p="http://schemas.openxmlformats.org/presentationml/2006/main" preserve="1" userDrawn="1">
  <p:cSld name="144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7" y="1882720"/>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4143553272"/>
      </p:ext>
    </p:extLst>
  </p:cSld>
  <p:clrMapOvr>
    <a:masterClrMapping/>
  </p:clrMapOvr>
  <p:timing>
    <p:tnLst>
      <p:par>
        <p:cTn id="1" dur="indefinite" restart="never" nodeType="tmRoot"/>
      </p:par>
    </p:tnLst>
  </p:timing>
</p:sldLayout>
</file>

<file path=ppt/slideLayouts/slideLayout94.xml><?xml version="1.0" encoding="utf-8"?>
<p:sldLayout xmlns:a="http://schemas.openxmlformats.org/drawingml/2006/main" xmlns:r="http://schemas.openxmlformats.org/officeDocument/2006/relationships" xmlns:p="http://schemas.openxmlformats.org/presentationml/2006/main" userDrawn="1">
  <p:cSld name="1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36291265"/>
      </p:ext>
    </p:extLst>
  </p:cSld>
  <p:clrMapOvr>
    <a:masterClrMapping/>
  </p:clrMapOvr>
  <p:timing>
    <p:tnLst>
      <p:par>
        <p:cTn id="1" dur="indefinite" restart="never" nodeType="tmRoot"/>
      </p:par>
    </p:tnLst>
  </p:timing>
</p:sldLayout>
</file>

<file path=ppt/slideLayouts/slideLayout940.xml><?xml version="1.0" encoding="utf-8"?>
<p:sldLayout xmlns:a="http://schemas.openxmlformats.org/drawingml/2006/main" xmlns:r="http://schemas.openxmlformats.org/officeDocument/2006/relationships" xmlns:p="http://schemas.openxmlformats.org/presentationml/2006/main" preserve="1" userDrawn="1">
  <p:cSld name="145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592351204"/>
      </p:ext>
    </p:extLst>
  </p:cSld>
  <p:clrMapOvr>
    <a:masterClrMapping/>
  </p:clrMapOvr>
  <p:timing>
    <p:tnLst>
      <p:par>
        <p:cTn id="1" dur="indefinite" restart="never" nodeType="tmRoot"/>
      </p:par>
    </p:tnLst>
  </p:timing>
</p:sldLayout>
</file>

<file path=ppt/slideLayouts/slideLayout941.xml><?xml version="1.0" encoding="utf-8"?>
<p:sldLayout xmlns:a="http://schemas.openxmlformats.org/drawingml/2006/main" xmlns:r="http://schemas.openxmlformats.org/officeDocument/2006/relationships" xmlns:p="http://schemas.openxmlformats.org/presentationml/2006/main" preserve="1" userDrawn="1">
  <p:cSld name="146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4"/>
            <a:ext cx="4869098"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86696983"/>
      </p:ext>
    </p:extLst>
  </p:cSld>
  <p:clrMapOvr>
    <a:masterClrMapping/>
  </p:clrMapOvr>
  <p:timing>
    <p:tnLst>
      <p:par>
        <p:cTn id="1" dur="indefinite" restart="never" nodeType="tmRoot"/>
      </p:par>
    </p:tnLst>
  </p:timing>
</p:sldLayout>
</file>

<file path=ppt/slideLayouts/slideLayout942.xml><?xml version="1.0" encoding="utf-8"?>
<p:sldLayout xmlns:a="http://schemas.openxmlformats.org/drawingml/2006/main" xmlns:r="http://schemas.openxmlformats.org/officeDocument/2006/relationships" xmlns:p="http://schemas.openxmlformats.org/presentationml/2006/main" userDrawn="1">
  <p:cSld name="14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a:cs typeface="Arial" panose="020B0604020202020204" pitchFamily="34" charset="0"/>
              </a:rPr>
              <a:pPr defTabSz="914400">
                <a:defRPr/>
              </a:pPr>
              <a:t>2025/3/9</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914400">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a:cs typeface="Arial" panose="020B0604020202020204" pitchFamily="34" charset="0"/>
              </a:rPr>
              <a:pPr defTabSz="914400">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1888073760"/>
      </p:ext>
    </p:extLst>
  </p:cSld>
  <p:clrMapOvr>
    <a:masterClrMapping/>
  </p:clrMapOvr>
</p:sldLayout>
</file>

<file path=ppt/slideLayouts/slideLayout943.xml><?xml version="1.0" encoding="utf-8"?>
<p:sldLayout xmlns:a="http://schemas.openxmlformats.org/drawingml/2006/main" xmlns:r="http://schemas.openxmlformats.org/officeDocument/2006/relationships" xmlns:p="http://schemas.openxmlformats.org/presentationml/2006/main" preserve="1" userDrawn="1">
  <p:cSld name="5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865735963"/>
      </p:ext>
    </p:extLst>
  </p:cSld>
  <p:clrMapOvr>
    <a:masterClrMapping/>
  </p:clrMapOvr>
  <p:timing>
    <p:tnLst>
      <p:par>
        <p:cTn id="1" dur="indefinite" restart="never" nodeType="tmRoot"/>
      </p:par>
    </p:tnLst>
  </p:timing>
</p:sldLayout>
</file>

<file path=ppt/slideLayouts/slideLayout944.xml><?xml version="1.0" encoding="utf-8"?>
<p:sldLayout xmlns:a="http://schemas.openxmlformats.org/drawingml/2006/main" xmlns:r="http://schemas.openxmlformats.org/officeDocument/2006/relationships" xmlns:p="http://schemas.openxmlformats.org/presentationml/2006/main" userDrawn="1">
  <p:cSld name="14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a:cs typeface="Arial" panose="020B0604020202020204" pitchFamily="34" charset="0"/>
              </a:rPr>
              <a:pPr defTabSz="914400">
                <a:defRPr/>
              </a:pPr>
              <a:t>2025/3/9</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914400">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a:cs typeface="Arial" panose="020B0604020202020204" pitchFamily="34" charset="0"/>
              </a:rPr>
              <a:pPr defTabSz="914400">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102016982"/>
      </p:ext>
    </p:extLst>
  </p:cSld>
  <p:clrMapOvr>
    <a:masterClrMapping/>
  </p:clrMapOvr>
</p:sldLayout>
</file>

<file path=ppt/slideLayouts/slideLayout945.xml><?xml version="1.0" encoding="utf-8"?>
<p:sldLayout xmlns:a="http://schemas.openxmlformats.org/drawingml/2006/main" xmlns:r="http://schemas.openxmlformats.org/officeDocument/2006/relationships" xmlns:p="http://schemas.openxmlformats.org/presentationml/2006/main" preserve="1" userDrawn="1">
  <p:cSld name="5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705898612"/>
      </p:ext>
    </p:extLst>
  </p:cSld>
  <p:clrMapOvr>
    <a:masterClrMapping/>
  </p:clrMapOvr>
  <p:timing>
    <p:tnLst>
      <p:par>
        <p:cTn id="1" dur="indefinite" restart="never" nodeType="tmRoot"/>
      </p:par>
    </p:tnLst>
  </p:timing>
</p:sldLayout>
</file>

<file path=ppt/slideLayouts/slideLayout946.xml><?xml version="1.0" encoding="utf-8"?>
<p:sldLayout xmlns:a="http://schemas.openxmlformats.org/drawingml/2006/main" xmlns:r="http://schemas.openxmlformats.org/officeDocument/2006/relationships" xmlns:p="http://schemas.openxmlformats.org/presentationml/2006/main" userDrawn="1">
  <p:cSld name="14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a:cs typeface="Arial" panose="020B0604020202020204" pitchFamily="34" charset="0"/>
              </a:rPr>
              <a:pPr defTabSz="914400">
                <a:defRPr/>
              </a:pPr>
              <a:t>2025/3/9</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914400">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a:cs typeface="Arial" panose="020B0604020202020204" pitchFamily="34" charset="0"/>
              </a:rPr>
              <a:pPr defTabSz="914400">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148214533"/>
      </p:ext>
    </p:extLst>
  </p:cSld>
  <p:clrMapOvr>
    <a:masterClrMapping/>
  </p:clrMapOvr>
</p:sldLayout>
</file>

<file path=ppt/slideLayouts/slideLayout947.xml><?xml version="1.0" encoding="utf-8"?>
<p:sldLayout xmlns:a="http://schemas.openxmlformats.org/drawingml/2006/main" xmlns:r="http://schemas.openxmlformats.org/officeDocument/2006/relationships" xmlns:p="http://schemas.openxmlformats.org/presentationml/2006/main" preserve="1" userDrawn="1">
  <p:cSld name="5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802866901"/>
      </p:ext>
    </p:extLst>
  </p:cSld>
  <p:clrMapOvr>
    <a:masterClrMapping/>
  </p:clrMapOvr>
  <p:timing>
    <p:tnLst>
      <p:par>
        <p:cTn id="1" dur="indefinite" restart="never" nodeType="tmRoot"/>
      </p:par>
    </p:tnLst>
  </p:timing>
</p:sldLayout>
</file>

<file path=ppt/slideLayouts/slideLayout948.xml><?xml version="1.0" encoding="utf-8"?>
<p:sldLayout xmlns:a="http://schemas.openxmlformats.org/drawingml/2006/main" xmlns:r="http://schemas.openxmlformats.org/officeDocument/2006/relationships" xmlns:p="http://schemas.openxmlformats.org/presentationml/2006/main" userDrawn="1">
  <p:cSld name="15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a:cs typeface="Arial" panose="020B0604020202020204" pitchFamily="34" charset="0"/>
              </a:rPr>
              <a:pPr defTabSz="914400">
                <a:defRPr/>
              </a:pPr>
              <a:t>2025/3/9</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914400">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a:cs typeface="Arial" panose="020B0604020202020204" pitchFamily="34" charset="0"/>
              </a:rPr>
              <a:pPr defTabSz="914400">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4153328642"/>
      </p:ext>
    </p:extLst>
  </p:cSld>
  <p:clrMapOvr>
    <a:masterClrMapping/>
  </p:clrMapOvr>
</p:sldLayout>
</file>

<file path=ppt/slideLayouts/slideLayout949.xml><?xml version="1.0" encoding="utf-8"?>
<p:sldLayout xmlns:a="http://schemas.openxmlformats.org/drawingml/2006/main" xmlns:r="http://schemas.openxmlformats.org/officeDocument/2006/relationships" xmlns:p="http://schemas.openxmlformats.org/presentationml/2006/main" preserve="1" userDrawn="1">
  <p:cSld name="5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599639337"/>
      </p:ext>
    </p:extLst>
  </p:cSld>
  <p:clrMapOvr>
    <a:masterClrMapping/>
  </p:clrMapOvr>
  <p:timing>
    <p:tnLst>
      <p:par>
        <p:cTn id="1" dur="indefinite" restart="never" nodeType="tmRoot"/>
      </p:par>
    </p:tnLst>
  </p:timing>
</p:sldLayout>
</file>

<file path=ppt/slideLayouts/slideLayout95.xml><?xml version="1.0" encoding="utf-8"?>
<p:sldLayout xmlns:a="http://schemas.openxmlformats.org/drawingml/2006/main" xmlns:r="http://schemas.openxmlformats.org/officeDocument/2006/relationships" xmlns:p="http://schemas.openxmlformats.org/presentationml/2006/main" userDrawn="1">
  <p:cSld name="1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09316173"/>
      </p:ext>
    </p:extLst>
  </p:cSld>
  <p:clrMapOvr>
    <a:masterClrMapping/>
  </p:clrMapOvr>
  <p:timing>
    <p:tnLst>
      <p:par>
        <p:cTn id="1" dur="indefinite" restart="never" nodeType="tmRoot"/>
      </p:par>
    </p:tnLst>
  </p:timing>
</p:sldLayout>
</file>

<file path=ppt/slideLayouts/slideLayout950.xml><?xml version="1.0" encoding="utf-8"?>
<p:sldLayout xmlns:a="http://schemas.openxmlformats.org/drawingml/2006/main" xmlns:r="http://schemas.openxmlformats.org/officeDocument/2006/relationships" xmlns:p="http://schemas.openxmlformats.org/presentationml/2006/main" userDrawn="1">
  <p:cSld name="15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a:cs typeface="Arial" panose="020B0604020202020204" pitchFamily="34" charset="0"/>
              </a:rPr>
              <a:pPr defTabSz="914400">
                <a:defRPr/>
              </a:pPr>
              <a:t>2025/3/9</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914400">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a:cs typeface="Arial" panose="020B0604020202020204" pitchFamily="34" charset="0"/>
              </a:rPr>
              <a:pPr defTabSz="914400">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326404913"/>
      </p:ext>
    </p:extLst>
  </p:cSld>
  <p:clrMapOvr>
    <a:masterClrMapping/>
  </p:clrMapOvr>
</p:sldLayout>
</file>

<file path=ppt/slideLayouts/slideLayout951.xml><?xml version="1.0" encoding="utf-8"?>
<p:sldLayout xmlns:a="http://schemas.openxmlformats.org/drawingml/2006/main" xmlns:r="http://schemas.openxmlformats.org/officeDocument/2006/relationships" xmlns:p="http://schemas.openxmlformats.org/presentationml/2006/main" preserve="1" userDrawn="1">
  <p:cSld name="5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0109041"/>
      </p:ext>
    </p:extLst>
  </p:cSld>
  <p:clrMapOvr>
    <a:masterClrMapping/>
  </p:clrMapOvr>
  <p:timing>
    <p:tnLst>
      <p:par>
        <p:cTn id="1" dur="indefinite" restart="never" nodeType="tmRoot"/>
      </p:par>
    </p:tnLst>
  </p:timing>
</p:sldLayout>
</file>

<file path=ppt/slideLayouts/slideLayout952.xml><?xml version="1.0" encoding="utf-8"?>
<p:sldLayout xmlns:a="http://schemas.openxmlformats.org/drawingml/2006/main" xmlns:r="http://schemas.openxmlformats.org/officeDocument/2006/relationships" xmlns:p="http://schemas.openxmlformats.org/presentationml/2006/main" showMasterSp="0" preserve="1" userDrawn="1">
  <p:cSld name="152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186101967"/>
      </p:ext>
    </p:extLst>
  </p:cSld>
  <p:clrMapOvr>
    <a:masterClrMapping/>
  </p:clrMapOvr>
  <p:timing>
    <p:tnLst>
      <p:par>
        <p:cTn id="1" dur="indefinite" restart="never" nodeType="tmRoot"/>
      </p:par>
    </p:tnLst>
  </p:timing>
</p:sldLayout>
</file>

<file path=ppt/slideLayouts/slideLayout953.xml><?xml version="1.0" encoding="utf-8"?>
<p:sldLayout xmlns:a="http://schemas.openxmlformats.org/drawingml/2006/main" xmlns:r="http://schemas.openxmlformats.org/officeDocument/2006/relationships" xmlns:p="http://schemas.openxmlformats.org/presentationml/2006/main" preserve="1" userDrawn="1">
  <p:cSld name="153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0" y="2055813"/>
            <a:ext cx="3357563" cy="1733550"/>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0" y="4005264"/>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183295614"/>
      </p:ext>
    </p:extLst>
  </p:cSld>
  <p:clrMapOvr>
    <a:masterClrMapping/>
  </p:clrMapOvr>
  <p:timing>
    <p:tnLst>
      <p:par>
        <p:cTn id="1" dur="indefinite" restart="never" nodeType="tmRoot"/>
      </p:par>
    </p:tnLst>
  </p:timing>
</p:sldLayout>
</file>

<file path=ppt/slideLayouts/slideLayout954.xml><?xml version="1.0" encoding="utf-8"?>
<p:sldLayout xmlns:a="http://schemas.openxmlformats.org/drawingml/2006/main" xmlns:r="http://schemas.openxmlformats.org/officeDocument/2006/relationships" xmlns:p="http://schemas.openxmlformats.org/presentationml/2006/main" preserve="1" userDrawn="1">
  <p:cSld name="154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1"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443876383"/>
      </p:ext>
    </p:extLst>
  </p:cSld>
  <p:clrMapOvr>
    <a:masterClrMapping/>
  </p:clrMapOvr>
  <p:timing>
    <p:tnLst>
      <p:par>
        <p:cTn id="1" dur="indefinite" restart="never" nodeType="tmRoot"/>
      </p:par>
    </p:tnLst>
  </p:timing>
</p:sldLayout>
</file>

<file path=ppt/slideLayouts/slideLayout955.xml><?xml version="1.0" encoding="utf-8"?>
<p:sldLayout xmlns:a="http://schemas.openxmlformats.org/drawingml/2006/main" xmlns:r="http://schemas.openxmlformats.org/officeDocument/2006/relationships" xmlns:p="http://schemas.openxmlformats.org/presentationml/2006/main" preserve="1" userDrawn="1">
  <p:cSld name="155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0"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4"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1386364511"/>
      </p:ext>
    </p:extLst>
  </p:cSld>
  <p:clrMapOvr>
    <a:masterClrMapping/>
  </p:clrMapOvr>
  <p:timing>
    <p:tnLst>
      <p:par>
        <p:cTn id="1" dur="indefinite" restart="never" nodeType="tmRoot"/>
      </p:par>
    </p:tnLst>
  </p:timing>
</p:sldLayout>
</file>

<file path=ppt/slideLayouts/slideLayout956.xml><?xml version="1.0" encoding="utf-8"?>
<p:sldLayout xmlns:a="http://schemas.openxmlformats.org/drawingml/2006/main" xmlns:r="http://schemas.openxmlformats.org/officeDocument/2006/relationships" xmlns:p="http://schemas.openxmlformats.org/presentationml/2006/main" preserve="1" userDrawn="1">
  <p:cSld name="156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7" y="1882720"/>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557421703"/>
      </p:ext>
    </p:extLst>
  </p:cSld>
  <p:clrMapOvr>
    <a:masterClrMapping/>
  </p:clrMapOvr>
  <p:timing>
    <p:tnLst>
      <p:par>
        <p:cTn id="1" dur="indefinite" restart="never" nodeType="tmRoot"/>
      </p:par>
    </p:tnLst>
  </p:timing>
</p:sldLayout>
</file>

<file path=ppt/slideLayouts/slideLayout957.xml><?xml version="1.0" encoding="utf-8"?>
<p:sldLayout xmlns:a="http://schemas.openxmlformats.org/drawingml/2006/main" xmlns:r="http://schemas.openxmlformats.org/officeDocument/2006/relationships" xmlns:p="http://schemas.openxmlformats.org/presentationml/2006/main" preserve="1" userDrawn="1">
  <p:cSld name="157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693994292"/>
      </p:ext>
    </p:extLst>
  </p:cSld>
  <p:clrMapOvr>
    <a:masterClrMapping/>
  </p:clrMapOvr>
  <p:timing>
    <p:tnLst>
      <p:par>
        <p:cTn id="1" dur="indefinite" restart="never" nodeType="tmRoot"/>
      </p:par>
    </p:tnLst>
  </p:timing>
</p:sldLayout>
</file>

<file path=ppt/slideLayouts/slideLayout958.xml><?xml version="1.0" encoding="utf-8"?>
<p:sldLayout xmlns:a="http://schemas.openxmlformats.org/drawingml/2006/main" xmlns:r="http://schemas.openxmlformats.org/officeDocument/2006/relationships" xmlns:p="http://schemas.openxmlformats.org/presentationml/2006/main" preserve="1" userDrawn="1">
  <p:cSld name="158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4"/>
            <a:ext cx="4869098"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843084211"/>
      </p:ext>
    </p:extLst>
  </p:cSld>
  <p:clrMapOvr>
    <a:masterClrMapping/>
  </p:clrMapOvr>
  <p:timing>
    <p:tnLst>
      <p:par>
        <p:cTn id="1" dur="indefinite" restart="never" nodeType="tmRoot"/>
      </p:par>
    </p:tnLst>
  </p:timing>
</p:sldLayout>
</file>

<file path=ppt/slideLayouts/slideLayout959.xml><?xml version="1.0" encoding="utf-8"?>
<p:sldLayout xmlns:a="http://schemas.openxmlformats.org/drawingml/2006/main" xmlns:r="http://schemas.openxmlformats.org/officeDocument/2006/relationships" xmlns:p="http://schemas.openxmlformats.org/presentationml/2006/main" userDrawn="1">
  <p:cSld name="15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a:cs typeface="Arial" panose="020B0604020202020204" pitchFamily="34" charset="0"/>
              </a:rPr>
              <a:pPr defTabSz="914400">
                <a:defRPr/>
              </a:pPr>
              <a:t>2025/3/9</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914400">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a:cs typeface="Arial" panose="020B0604020202020204" pitchFamily="34" charset="0"/>
              </a:rPr>
              <a:pPr defTabSz="914400">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3189424282"/>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userDrawn="1">
  <p:cSld name="2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76107020"/>
      </p:ext>
    </p:extLst>
  </p:cSld>
  <p:clrMapOvr>
    <a:masterClrMapping/>
  </p:clrMapOvr>
  <p:timing>
    <p:tnLst>
      <p:par>
        <p:cTn id="1" dur="indefinite" restart="never" nodeType="tmRoot"/>
      </p:par>
    </p:tnLst>
  </p:timing>
</p:sldLayout>
</file>

<file path=ppt/slideLayouts/slideLayout960.xml><?xml version="1.0" encoding="utf-8"?>
<p:sldLayout xmlns:a="http://schemas.openxmlformats.org/drawingml/2006/main" xmlns:r="http://schemas.openxmlformats.org/officeDocument/2006/relationships" xmlns:p="http://schemas.openxmlformats.org/presentationml/2006/main" preserve="1" userDrawn="1">
  <p:cSld name="5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846845765"/>
      </p:ext>
    </p:extLst>
  </p:cSld>
  <p:clrMapOvr>
    <a:masterClrMapping/>
  </p:clrMapOvr>
  <p:timing>
    <p:tnLst>
      <p:par>
        <p:cTn id="1" dur="indefinite" restart="never" nodeType="tmRoot"/>
      </p:par>
    </p:tnLst>
  </p:timing>
</p:sldLayout>
</file>

<file path=ppt/slideLayouts/slideLayout961.xml><?xml version="1.0" encoding="utf-8"?>
<p:sldLayout xmlns:a="http://schemas.openxmlformats.org/drawingml/2006/main" xmlns:r="http://schemas.openxmlformats.org/officeDocument/2006/relationships" xmlns:p="http://schemas.openxmlformats.org/presentationml/2006/main" userDrawn="1">
  <p:cSld name="16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a:cs typeface="Arial" panose="020B0604020202020204" pitchFamily="34" charset="0"/>
              </a:rPr>
              <a:pPr defTabSz="914400">
                <a:defRPr/>
              </a:pPr>
              <a:t>2025/3/9</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914400">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a:cs typeface="Arial" panose="020B0604020202020204" pitchFamily="34" charset="0"/>
              </a:rPr>
              <a:pPr defTabSz="914400">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4116643069"/>
      </p:ext>
    </p:extLst>
  </p:cSld>
  <p:clrMapOvr>
    <a:masterClrMapping/>
  </p:clrMapOvr>
</p:sldLayout>
</file>

<file path=ppt/slideLayouts/slideLayout962.xml><?xml version="1.0" encoding="utf-8"?>
<p:sldLayout xmlns:a="http://schemas.openxmlformats.org/drawingml/2006/main" xmlns:r="http://schemas.openxmlformats.org/officeDocument/2006/relationships" xmlns:p="http://schemas.openxmlformats.org/presentationml/2006/main" preserve="1" userDrawn="1">
  <p:cSld name="5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637535061"/>
      </p:ext>
    </p:extLst>
  </p:cSld>
  <p:clrMapOvr>
    <a:masterClrMapping/>
  </p:clrMapOvr>
  <p:timing>
    <p:tnLst>
      <p:par>
        <p:cTn id="1" dur="indefinite" restart="never" nodeType="tmRoot"/>
      </p:par>
    </p:tnLst>
  </p:timing>
</p:sldLayout>
</file>

<file path=ppt/slideLayouts/slideLayout963.xml><?xml version="1.0" encoding="utf-8"?>
<p:sldLayout xmlns:a="http://schemas.openxmlformats.org/drawingml/2006/main" xmlns:r="http://schemas.openxmlformats.org/officeDocument/2006/relationships" xmlns:p="http://schemas.openxmlformats.org/presentationml/2006/main" userDrawn="1">
  <p:cSld name="16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a:cs typeface="Arial" panose="020B0604020202020204" pitchFamily="34" charset="0"/>
              </a:rPr>
              <a:pPr defTabSz="914400">
                <a:defRPr/>
              </a:pPr>
              <a:t>2025/3/9</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914400">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a:cs typeface="Arial" panose="020B0604020202020204" pitchFamily="34" charset="0"/>
              </a:rPr>
              <a:pPr defTabSz="914400">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1214045078"/>
      </p:ext>
    </p:extLst>
  </p:cSld>
  <p:clrMapOvr>
    <a:masterClrMapping/>
  </p:clrMapOvr>
</p:sldLayout>
</file>

<file path=ppt/slideLayouts/slideLayout964.xml><?xml version="1.0" encoding="utf-8"?>
<p:sldLayout xmlns:a="http://schemas.openxmlformats.org/drawingml/2006/main" xmlns:r="http://schemas.openxmlformats.org/officeDocument/2006/relationships" xmlns:p="http://schemas.openxmlformats.org/presentationml/2006/main" preserve="1" userDrawn="1">
  <p:cSld name="5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676168"/>
      </p:ext>
    </p:extLst>
  </p:cSld>
  <p:clrMapOvr>
    <a:masterClrMapping/>
  </p:clrMapOvr>
  <p:timing>
    <p:tnLst>
      <p:par>
        <p:cTn id="1" dur="indefinite" restart="never" nodeType="tmRoot"/>
      </p:par>
    </p:tnLst>
  </p:timing>
</p:sldLayout>
</file>

<file path=ppt/slideLayouts/slideLayout965.xml><?xml version="1.0" encoding="utf-8"?>
<p:sldLayout xmlns:a="http://schemas.openxmlformats.org/drawingml/2006/main" xmlns:r="http://schemas.openxmlformats.org/officeDocument/2006/relationships" xmlns:p="http://schemas.openxmlformats.org/presentationml/2006/main" userDrawn="1">
  <p:cSld name="16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a:cs typeface="Arial" panose="020B0604020202020204" pitchFamily="34" charset="0"/>
              </a:rPr>
              <a:pPr defTabSz="914400">
                <a:defRPr/>
              </a:pPr>
              <a:t>2025/3/9</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914400">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a:cs typeface="Arial" panose="020B0604020202020204" pitchFamily="34" charset="0"/>
              </a:rPr>
              <a:pPr defTabSz="914400">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3975323882"/>
      </p:ext>
    </p:extLst>
  </p:cSld>
  <p:clrMapOvr>
    <a:masterClrMapping/>
  </p:clrMapOvr>
</p:sldLayout>
</file>

<file path=ppt/slideLayouts/slideLayout966.xml><?xml version="1.0" encoding="utf-8"?>
<p:sldLayout xmlns:a="http://schemas.openxmlformats.org/drawingml/2006/main" xmlns:r="http://schemas.openxmlformats.org/officeDocument/2006/relationships" xmlns:p="http://schemas.openxmlformats.org/presentationml/2006/main" preserve="1" userDrawn="1">
  <p:cSld name="5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699816882"/>
      </p:ext>
    </p:extLst>
  </p:cSld>
  <p:clrMapOvr>
    <a:masterClrMapping/>
  </p:clrMapOvr>
  <p:timing>
    <p:tnLst>
      <p:par>
        <p:cTn id="1" dur="indefinite" restart="never" nodeType="tmRoot"/>
      </p:par>
    </p:tnLst>
  </p:timing>
</p:sldLayout>
</file>

<file path=ppt/slideLayouts/slideLayout967.xml><?xml version="1.0" encoding="utf-8"?>
<p:sldLayout xmlns:a="http://schemas.openxmlformats.org/drawingml/2006/main" xmlns:r="http://schemas.openxmlformats.org/officeDocument/2006/relationships" xmlns:p="http://schemas.openxmlformats.org/presentationml/2006/main" userDrawn="1">
  <p:cSld name="16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a:cs typeface="Arial" panose="020B0604020202020204" pitchFamily="34" charset="0"/>
              </a:rPr>
              <a:pPr defTabSz="914400">
                <a:defRPr/>
              </a:pPr>
              <a:t>2025/3/9</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914400">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a:cs typeface="Arial" panose="020B0604020202020204" pitchFamily="34" charset="0"/>
              </a:rPr>
              <a:pPr defTabSz="914400">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1366877834"/>
      </p:ext>
    </p:extLst>
  </p:cSld>
  <p:clrMapOvr>
    <a:masterClrMapping/>
  </p:clrMapOvr>
</p:sldLayout>
</file>

<file path=ppt/slideLayouts/slideLayout968.xml><?xml version="1.0" encoding="utf-8"?>
<p:sldLayout xmlns:a="http://schemas.openxmlformats.org/drawingml/2006/main" xmlns:r="http://schemas.openxmlformats.org/officeDocument/2006/relationships" xmlns:p="http://schemas.openxmlformats.org/presentationml/2006/main" preserve="1" userDrawn="1">
  <p:cSld name="6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363812294"/>
      </p:ext>
    </p:extLst>
  </p:cSld>
  <p:clrMapOvr>
    <a:masterClrMapping/>
  </p:clrMapOvr>
  <p:timing>
    <p:tnLst>
      <p:par>
        <p:cTn id="1" dur="indefinite" restart="never" nodeType="tmRoot"/>
      </p:par>
    </p:tnLst>
  </p:timing>
</p:sldLayout>
</file>

<file path=ppt/slideLayouts/slideLayout969.xml><?xml version="1.0" encoding="utf-8"?>
<p:sldLayout xmlns:a="http://schemas.openxmlformats.org/drawingml/2006/main" xmlns:r="http://schemas.openxmlformats.org/officeDocument/2006/relationships" xmlns:p="http://schemas.openxmlformats.org/presentationml/2006/main" userDrawn="1">
  <p:cSld name="164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0"/>
            <a:ext cx="2743200" cy="365125"/>
          </a:xfrm>
          <a:prstGeom prst="rect">
            <a:avLst/>
          </a:prstGeom>
        </p:spPr>
        <p:txBody>
          <a:bodyPr/>
          <a:lstStyle/>
          <a:p>
            <a:pPr defTabSz="914400"/>
            <a:fld id="{32BF82D2-7A68-459D-A996-9BDDA2518FA4}" type="datetimeFigureOut">
              <a:rPr lang="zh-CN" altLang="en-US" smtClean="0">
                <a:solidFill>
                  <a:prstClr val="black">
                    <a:tint val="75000"/>
                  </a:prstClr>
                </a:solidFill>
                <a:cs typeface="Arial" panose="020B0604020202020204" pitchFamily="34" charset="0"/>
              </a:rPr>
              <a:pPr defTabSz="914400"/>
              <a:t>2025/3/9</a:t>
            </a:fld>
            <a:endParaRPr lang="zh-CN" altLang="en-US">
              <a:solidFill>
                <a:prstClr val="black">
                  <a:tint val="75000"/>
                </a:prstClr>
              </a:solidFill>
              <a:cs typeface="Arial" panose="020B0604020202020204" pitchFamily="34" charset="0"/>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defTabSz="914400"/>
            <a:endParaRPr lang="zh-CN" altLang="en-US">
              <a:solidFill>
                <a:prstClr val="black">
                  <a:tint val="75000"/>
                </a:prstClr>
              </a:solidFill>
              <a:cs typeface="Arial" panose="020B0604020202020204" pitchFamily="34" charset="0"/>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defTabSz="914400"/>
            <a:fld id="{3E01EE5D-26FB-46D5-A381-ECFB35BF1D34}" type="slidenum">
              <a:rPr lang="zh-CN" altLang="en-US" smtClean="0">
                <a:solidFill>
                  <a:prstClr val="black">
                    <a:tint val="75000"/>
                  </a:prstClr>
                </a:solidFill>
                <a:cs typeface="Arial" panose="020B0604020202020204" pitchFamily="34" charset="0"/>
              </a:rPr>
              <a:pPr defTabSz="914400"/>
              <a:t>‹#›</a:t>
            </a:fld>
            <a:endParaRPr lang="zh-CN" altLang="en-US">
              <a:solidFill>
                <a:prstClr val="black">
                  <a:tint val="75000"/>
                </a:prstClr>
              </a:solidFill>
              <a:cs typeface="Arial" panose="020B0604020202020204" pitchFamily="34" charset="0"/>
            </a:endParaRPr>
          </a:p>
        </p:txBody>
      </p:sp>
    </p:spTree>
    <p:extLst>
      <p:ext uri="{BB962C8B-B14F-4D97-AF65-F5344CB8AC3E}">
        <p14:creationId xmlns:p14="http://schemas.microsoft.com/office/powerpoint/2010/main" val="3433918708"/>
      </p:ext>
    </p:extLst>
  </p:cSld>
  <p:clrMapOvr>
    <a:masterClrMapping/>
  </p:clrMapOvr>
  <p:timing>
    <p:tnLst>
      <p:par>
        <p:cTn id="1" dur="indefinite" restart="never" nodeType="tmRoot"/>
      </p:par>
    </p:tnLst>
  </p:timing>
</p:sldLayout>
</file>

<file path=ppt/slideLayouts/slideLayout97.xml><?xml version="1.0" encoding="utf-8"?>
<p:sldLayout xmlns:a="http://schemas.openxmlformats.org/drawingml/2006/main" xmlns:r="http://schemas.openxmlformats.org/officeDocument/2006/relationships" xmlns:p="http://schemas.openxmlformats.org/presentationml/2006/main" userDrawn="1">
  <p:cSld name="2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6844627"/>
      </p:ext>
    </p:extLst>
  </p:cSld>
  <p:clrMapOvr>
    <a:masterClrMapping/>
  </p:clrMapOvr>
  <p:timing>
    <p:tnLst>
      <p:par>
        <p:cTn id="1" dur="indefinite" restart="never" nodeType="tmRoot"/>
      </p:par>
    </p:tnLst>
  </p:timing>
</p:sldLayout>
</file>

<file path=ppt/slideLayouts/slideLayout970.xml><?xml version="1.0" encoding="utf-8"?>
<p:sldLayout xmlns:a="http://schemas.openxmlformats.org/drawingml/2006/main" xmlns:r="http://schemas.openxmlformats.org/officeDocument/2006/relationships" xmlns:p="http://schemas.openxmlformats.org/presentationml/2006/main" userDrawn="1">
  <p:cSld name="16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a:solidFill>
                  <a:prstClr val="black">
                    <a:tint val="75000"/>
                  </a:prstClr>
                </a:solidFill>
                <a:cs typeface="+mn-cs"/>
              </a:defRPr>
            </a:lvl1pPr>
          </a:lstStyle>
          <a:p>
            <a:pPr defTabSz="914400">
              <a:defRPr/>
            </a:pPr>
            <a:fld id="{0C6303A0-9065-42AF-906A-DE1E800FE257}" type="datetimeFigureOut">
              <a:rPr lang="zh-CN" altLang="en-US"/>
              <a:pPr defTabSz="914400">
                <a:defRPr/>
              </a:pPr>
              <a:t>2025/3/9</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cs typeface="+mn-cs"/>
              </a:defRPr>
            </a:lvl1pPr>
          </a:lstStyle>
          <a:p>
            <a:pPr defTabSz="9144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cs typeface="+mn-cs"/>
              </a:defRPr>
            </a:lvl1pPr>
          </a:lstStyle>
          <a:p>
            <a:pPr defTabSz="914400">
              <a:defRPr/>
            </a:pPr>
            <a:fld id="{2AD3D7CA-7BD8-4738-B6AB-718737AA462A}" type="slidenum">
              <a:rPr lang="zh-CN" altLang="en-US"/>
              <a:pPr defTabSz="914400">
                <a:defRPr/>
              </a:pPr>
              <a:t>‹#›</a:t>
            </a:fld>
            <a:endParaRPr lang="zh-CN" altLang="en-US"/>
          </a:p>
        </p:txBody>
      </p:sp>
    </p:spTree>
    <p:extLst>
      <p:ext uri="{BB962C8B-B14F-4D97-AF65-F5344CB8AC3E}">
        <p14:creationId xmlns:p14="http://schemas.microsoft.com/office/powerpoint/2010/main" val="457801638"/>
      </p:ext>
    </p:extLst>
  </p:cSld>
  <p:clrMapOvr>
    <a:masterClrMapping/>
  </p:clrMapOvr>
</p:sldLayout>
</file>

<file path=ppt/slideLayouts/slideLayout971.xml><?xml version="1.0" encoding="utf-8"?>
<p:sldLayout xmlns:a="http://schemas.openxmlformats.org/drawingml/2006/main" xmlns:r="http://schemas.openxmlformats.org/officeDocument/2006/relationships" xmlns:p="http://schemas.openxmlformats.org/presentationml/2006/main" preserve="1" userDrawn="1">
  <p:cSld name="10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0"/>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02663549"/>
      </p:ext>
    </p:extLst>
  </p:cSld>
  <p:clrMapOvr>
    <a:masterClrMapping/>
  </p:clrMapOvr>
</p:sldLayout>
</file>

<file path=ppt/slideLayouts/slideLayout972.xml><?xml version="1.0" encoding="utf-8"?>
<p:sldLayout xmlns:a="http://schemas.openxmlformats.org/drawingml/2006/main" xmlns:r="http://schemas.openxmlformats.org/officeDocument/2006/relationships" xmlns:p="http://schemas.openxmlformats.org/presentationml/2006/main" preserve="1" userDrawn="1">
  <p:cSld name="39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0" y="1"/>
            <a:ext cx="12700001" cy="6878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66040207"/>
      </p:ext>
    </p:extLst>
  </p:cSld>
  <p:clrMapOvr>
    <a:masterClrMapping/>
  </p:clrMapOvr>
</p:sldLayout>
</file>

<file path=ppt/slideLayouts/slideLayout973.xml><?xml version="1.0" encoding="utf-8"?>
<p:sldLayout xmlns:a="http://schemas.openxmlformats.org/drawingml/2006/main" xmlns:r="http://schemas.openxmlformats.org/officeDocument/2006/relationships" xmlns:p="http://schemas.openxmlformats.org/presentationml/2006/main" preserve="1" userDrawn="1">
  <p:cSld name="10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3"/>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76720092"/>
      </p:ext>
    </p:extLst>
  </p:cSld>
  <p:clrMapOvr>
    <a:masterClrMapping/>
  </p:clrMapOvr>
</p:sldLayout>
</file>

<file path=ppt/slideLayouts/slideLayout974.xml><?xml version="1.0" encoding="utf-8"?>
<p:sldLayout xmlns:a="http://schemas.openxmlformats.org/drawingml/2006/main" xmlns:r="http://schemas.openxmlformats.org/officeDocument/2006/relationships" xmlns:p="http://schemas.openxmlformats.org/presentationml/2006/main" userDrawn="1">
  <p:cSld name="16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400">
              <a:defRPr/>
            </a:pPr>
            <a:fld id="{3ACFC516-0EBD-4852-9DFD-FFC809B16810}" type="datetimeFigureOut">
              <a:rPr lang="zh-CN" altLang="en-US"/>
              <a:pPr defTabSz="914400">
                <a:defRPr/>
              </a:pPr>
              <a:t>2025/3/9</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4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400">
              <a:defRPr/>
            </a:pPr>
            <a:fld id="{855DB59F-0B7A-4009-ADD8-CBB6E0E22669}" type="slidenum">
              <a:rPr lang="zh-CN" altLang="en-US"/>
              <a:pPr defTabSz="914400">
                <a:defRPr/>
              </a:pPr>
              <a:t>‹#›</a:t>
            </a:fld>
            <a:endParaRPr lang="zh-CN" altLang="en-US"/>
          </a:p>
        </p:txBody>
      </p:sp>
    </p:spTree>
    <p:extLst>
      <p:ext uri="{BB962C8B-B14F-4D97-AF65-F5344CB8AC3E}">
        <p14:creationId xmlns:p14="http://schemas.microsoft.com/office/powerpoint/2010/main" val="14715139"/>
      </p:ext>
    </p:extLst>
  </p:cSld>
  <p:clrMapOvr>
    <a:masterClrMapping/>
  </p:clrMapOvr>
</p:sldLayout>
</file>

<file path=ppt/slideLayouts/slideLayout975.xml><?xml version="1.0" encoding="utf-8"?>
<p:sldLayout xmlns:a="http://schemas.openxmlformats.org/drawingml/2006/main" xmlns:r="http://schemas.openxmlformats.org/officeDocument/2006/relationships" xmlns:p="http://schemas.openxmlformats.org/presentationml/2006/main" userDrawn="1">
  <p:cSld name="16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a:cs typeface="Arial" panose="020B0604020202020204" pitchFamily="34" charset="0"/>
              </a:rPr>
              <a:pPr defTabSz="914400">
                <a:defRPr/>
              </a:pPr>
              <a:t>2025/3/9</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914400">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a:cs typeface="Arial" panose="020B0604020202020204" pitchFamily="34" charset="0"/>
              </a:rPr>
              <a:pPr defTabSz="914400">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724320751"/>
      </p:ext>
    </p:extLst>
  </p:cSld>
  <p:clrMapOvr>
    <a:masterClrMapping/>
  </p:clrMapOvr>
</p:sldLayout>
</file>

<file path=ppt/slideLayouts/slideLayout976.xml><?xml version="1.0" encoding="utf-8"?>
<p:sldLayout xmlns:a="http://schemas.openxmlformats.org/drawingml/2006/main" xmlns:r="http://schemas.openxmlformats.org/officeDocument/2006/relationships" xmlns:p="http://schemas.openxmlformats.org/presentationml/2006/main" userDrawn="1">
  <p:cSld name="40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586251876"/>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977.xml><?xml version="1.0" encoding="utf-8"?>
<p:sldLayout xmlns:a="http://schemas.openxmlformats.org/drawingml/2006/main" xmlns:r="http://schemas.openxmlformats.org/officeDocument/2006/relationships" xmlns:p="http://schemas.openxmlformats.org/presentationml/2006/main" userDrawn="1">
  <p:cSld name="16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a:solidFill>
                  <a:prstClr val="black">
                    <a:tint val="75000"/>
                  </a:prstClr>
                </a:solidFill>
              </a:defRPr>
            </a:lvl1pPr>
          </a:lstStyle>
          <a:p>
            <a:pPr defTabSz="914400">
              <a:defRPr/>
            </a:pPr>
            <a:fld id="{233108B3-3C5F-434E-B7C6-124BB30C5988}" type="datetimeFigureOut">
              <a:rPr lang="zh-CN" altLang="en-US">
                <a:cs typeface="Arial" panose="020B0604020202020204" pitchFamily="34" charset="0"/>
              </a:rPr>
              <a:pPr defTabSz="914400">
                <a:defRPr/>
              </a:pPr>
              <a:t>2025/3/9</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914400">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914400">
              <a:defRPr/>
            </a:pPr>
            <a:fld id="{0FCC38CE-CFED-41E2-93E2-A213294AFB8B}" type="slidenum">
              <a:rPr lang="zh-CN" altLang="en-US">
                <a:cs typeface="Arial" panose="020B0604020202020204" pitchFamily="34" charset="0"/>
              </a:rPr>
              <a:pPr defTabSz="914400">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95790885"/>
      </p:ext>
    </p:extLst>
  </p:cSld>
  <p:clrMapOvr>
    <a:masterClrMapping/>
  </p:clrMapOvr>
</p:sldLayout>
</file>

<file path=ppt/slideLayouts/slideLayout978.xml><?xml version="1.0" encoding="utf-8"?>
<p:sldLayout xmlns:a="http://schemas.openxmlformats.org/drawingml/2006/main" xmlns:r="http://schemas.openxmlformats.org/officeDocument/2006/relationships" xmlns:p="http://schemas.openxmlformats.org/presentationml/2006/main" preserve="1" userDrawn="1">
  <p:cSld name="6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1713643"/>
      </p:ext>
    </p:extLst>
  </p:cSld>
  <p:clrMapOvr>
    <a:masterClrMapping/>
  </p:clrMapOvr>
  <p:timing>
    <p:tnLst>
      <p:par>
        <p:cTn id="1" dur="indefinite" restart="never" nodeType="tmRoot"/>
      </p:par>
    </p:tnLst>
  </p:timing>
</p:sldLayout>
</file>

<file path=ppt/slideLayouts/slideLayout979.xml><?xml version="1.0" encoding="utf-8"?>
<p:sldLayout xmlns:a="http://schemas.openxmlformats.org/drawingml/2006/main" xmlns:r="http://schemas.openxmlformats.org/officeDocument/2006/relationships" xmlns:p="http://schemas.openxmlformats.org/presentationml/2006/main" userDrawn="1">
  <p:cSld name="41_标题和内容">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xmlns="" id="{32DA043D-39A3-4437-8A68-D8ABB9645D5B}"/>
              </a:ext>
            </a:extLst>
          </p:cNvPr>
          <p:cNvSpPr>
            <a:spLocks noGrp="1"/>
          </p:cNvSpPr>
          <p:nvPr>
            <p:ph type="dt" sz="half" idx="10"/>
          </p:nvPr>
        </p:nvSpPr>
        <p:spPr>
          <a:xfrm>
            <a:off x="7205133" y="6041362"/>
            <a:ext cx="911939" cy="365125"/>
          </a:xfrm>
          <a:prstGeom prst="rect">
            <a:avLst/>
          </a:prstGeom>
        </p:spPr>
        <p:txBody>
          <a:bodyPr/>
          <a:lstStyle>
            <a:lvl1pPr>
              <a:defRPr/>
            </a:lvl1pPr>
          </a:lstStyle>
          <a:p>
            <a:pPr defTabSz="914400" eaLnBrk="0" fontAlgn="base" hangingPunct="0">
              <a:spcBef>
                <a:spcPct val="0"/>
              </a:spcBef>
              <a:spcAft>
                <a:spcPct val="0"/>
              </a:spcAft>
              <a:defRPr/>
            </a:pPr>
            <a:fld id="{2BCC7A12-A6F8-4B29-B1F6-EFE54D85C9A3}" type="datetimeFigureOut">
              <a:rPr lang="zh-CN" altLang="en-US">
                <a:solidFill>
                  <a:prstClr val="black">
                    <a:tint val="75000"/>
                  </a:prstClr>
                </a:solidFill>
                <a:latin typeface="Arial" panose="020B0604020202020204" pitchFamily="34" charset="0"/>
                <a:cs typeface="Arial" panose="020B0604020202020204" pitchFamily="34" charset="0"/>
              </a:rPr>
              <a:pPr defTabSz="914400" eaLnBrk="0" fontAlgn="base" hangingPunct="0">
                <a:spcBef>
                  <a:spcPct val="0"/>
                </a:spcBef>
                <a:spcAft>
                  <a:spcPct val="0"/>
                </a:spcAft>
                <a:defRPr/>
              </a:pPr>
              <a:t>2025/3/9</a:t>
            </a:fld>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3" name="页脚占位符 4">
            <a:extLst>
              <a:ext uri="{FF2B5EF4-FFF2-40B4-BE49-F238E27FC236}">
                <a16:creationId xmlns:a16="http://schemas.microsoft.com/office/drawing/2014/main" xmlns="" id="{6139AD28-9736-4858-A52B-9152D3F05EAC}"/>
              </a:ext>
            </a:extLst>
          </p:cNvPr>
          <p:cNvSpPr>
            <a:spLocks noGrp="1"/>
          </p:cNvSpPr>
          <p:nvPr>
            <p:ph type="ftr" sz="quarter" idx="11"/>
          </p:nvPr>
        </p:nvSpPr>
        <p:spPr>
          <a:xfrm>
            <a:off x="677334" y="6041362"/>
            <a:ext cx="6297612" cy="365125"/>
          </a:xfrm>
          <a:prstGeom prst="rect">
            <a:avLst/>
          </a:prstGeom>
        </p:spPr>
        <p:txBody>
          <a:bodyPr/>
          <a:lstStyle>
            <a:lvl1pPr>
              <a:defRPr/>
            </a:lvl1pPr>
          </a:lstStyle>
          <a:p>
            <a:pPr defTabSz="914400" eaLnBrk="0" fontAlgn="base" hangingPunct="0">
              <a:spcBef>
                <a:spcPct val="0"/>
              </a:spcBef>
              <a:spcAft>
                <a:spcPct val="0"/>
              </a:spcAft>
              <a:defRPr/>
            </a:pPr>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4" name="灯片编号占位符 5">
            <a:extLst>
              <a:ext uri="{FF2B5EF4-FFF2-40B4-BE49-F238E27FC236}">
                <a16:creationId xmlns:a16="http://schemas.microsoft.com/office/drawing/2014/main" xmlns="" id="{5D814785-11A4-4636-9CF4-C38FD20D9094}"/>
              </a:ext>
            </a:extLst>
          </p:cNvPr>
          <p:cNvSpPr>
            <a:spLocks noGrp="1"/>
          </p:cNvSpPr>
          <p:nvPr>
            <p:ph type="sldNum" sz="quarter" idx="12"/>
          </p:nvPr>
        </p:nvSpPr>
        <p:spPr>
          <a:xfrm>
            <a:off x="8590663" y="6041362"/>
            <a:ext cx="683339" cy="365125"/>
          </a:xfrm>
          <a:prstGeom prst="rect">
            <a:avLst/>
          </a:prstGeom>
        </p:spPr>
        <p:txBody>
          <a:bodyPr/>
          <a:lstStyle>
            <a:lvl1pPr>
              <a:defRPr/>
            </a:lvl1pPr>
          </a:lstStyle>
          <a:p>
            <a:pPr defTabSz="914400" eaLnBrk="0" fontAlgn="base" hangingPunct="0">
              <a:spcBef>
                <a:spcPct val="0"/>
              </a:spcBef>
              <a:spcAft>
                <a:spcPct val="0"/>
              </a:spcAft>
              <a:defRPr/>
            </a:pPr>
            <a:fld id="{18CB745E-AF92-4B82-9391-130056807CE7}" type="slidenum">
              <a:rPr lang="zh-CN" altLang="en-US">
                <a:solidFill>
                  <a:srgbClr val="5FCBEF"/>
                </a:solidFill>
                <a:latin typeface="Arial" panose="020B0604020202020204" pitchFamily="34" charset="0"/>
                <a:cs typeface="Arial" panose="020B0604020202020204" pitchFamily="34" charset="0"/>
              </a:rPr>
              <a:pPr defTabSz="914400" eaLnBrk="0" fontAlgn="base" hangingPunct="0">
                <a:spcBef>
                  <a:spcPct val="0"/>
                </a:spcBef>
                <a:spcAft>
                  <a:spcPct val="0"/>
                </a:spcAft>
                <a:defRPr/>
              </a:pPr>
              <a:t>‹#›</a:t>
            </a:fld>
            <a:endParaRPr lang="zh-CN" altLang="en-US">
              <a:solidFill>
                <a:srgbClr val="5FCBE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17643129"/>
      </p:ext>
    </p:extLst>
  </p:cSld>
  <p:clrMapOvr>
    <a:masterClrMapping/>
  </p:clrMapOvr>
  <p:transition spd="slow" advTm="3000">
    <p:random/>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preserve="1" userDrawn="1">
  <p:cSld name="31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560276328"/>
      </p:ext>
    </p:extLst>
  </p:cSld>
  <p:clrMapOvr>
    <a:masterClrMapping/>
  </p:clrMapOvr>
  <p:timing>
    <p:tnLst>
      <p:par>
        <p:cTn id="1" dur="indefinite" restart="never" nodeType="tmRoot"/>
      </p:par>
    </p:tnLst>
  </p:timing>
</p:sldLayout>
</file>

<file path=ppt/slideLayouts/slideLayout980.xml><?xml version="1.0" encoding="utf-8"?>
<p:sldLayout xmlns:a="http://schemas.openxmlformats.org/drawingml/2006/main" xmlns:r="http://schemas.openxmlformats.org/officeDocument/2006/relationships" xmlns:p="http://schemas.openxmlformats.org/presentationml/2006/main" userDrawn="1">
  <p:cSld name="7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33199407"/>
      </p:ext>
    </p:extLst>
  </p:cSld>
  <p:clrMapOvr>
    <a:masterClrMapping/>
  </p:clrMapOvr>
</p:sldLayout>
</file>

<file path=ppt/slideLayouts/slideLayout981.xml><?xml version="1.0" encoding="utf-8"?>
<p:sldLayout xmlns:a="http://schemas.openxmlformats.org/drawingml/2006/main" xmlns:r="http://schemas.openxmlformats.org/officeDocument/2006/relationships" xmlns:p="http://schemas.openxmlformats.org/presentationml/2006/main" userDrawn="1">
  <p:cSld name="7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66926393"/>
      </p:ext>
    </p:extLst>
  </p:cSld>
  <p:clrMapOvr>
    <a:masterClrMapping/>
  </p:clrMapOvr>
</p:sldLayout>
</file>

<file path=ppt/slideLayouts/slideLayout982.xml><?xml version="1.0" encoding="utf-8"?>
<p:sldLayout xmlns:a="http://schemas.openxmlformats.org/drawingml/2006/main" xmlns:r="http://schemas.openxmlformats.org/officeDocument/2006/relationships" xmlns:p="http://schemas.openxmlformats.org/presentationml/2006/main" userDrawn="1">
  <p:cSld name="7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67033553"/>
      </p:ext>
    </p:extLst>
  </p:cSld>
  <p:clrMapOvr>
    <a:masterClrMapping/>
  </p:clrMapOvr>
</p:sldLayout>
</file>

<file path=ppt/slideLayouts/slideLayout983.xml><?xml version="1.0" encoding="utf-8"?>
<p:sldLayout xmlns:a="http://schemas.openxmlformats.org/drawingml/2006/main" xmlns:r="http://schemas.openxmlformats.org/officeDocument/2006/relationships" xmlns:p="http://schemas.openxmlformats.org/presentationml/2006/main" userDrawn="1">
  <p:cSld name="7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49440927"/>
      </p:ext>
    </p:extLst>
  </p:cSld>
  <p:clrMapOvr>
    <a:masterClrMapping/>
  </p:clrMapOvr>
</p:sldLayout>
</file>

<file path=ppt/slideLayouts/slideLayout984.xml><?xml version="1.0" encoding="utf-8"?>
<p:sldLayout xmlns:a="http://schemas.openxmlformats.org/drawingml/2006/main" xmlns:r="http://schemas.openxmlformats.org/officeDocument/2006/relationships" xmlns:p="http://schemas.openxmlformats.org/presentationml/2006/main" userDrawn="1">
  <p:cSld name="8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19540814"/>
      </p:ext>
    </p:extLst>
  </p:cSld>
  <p:clrMapOvr>
    <a:masterClrMapping/>
  </p:clrMapOvr>
</p:sldLayout>
</file>

<file path=ppt/slideLayouts/slideLayout985.xml><?xml version="1.0" encoding="utf-8"?>
<p:sldLayout xmlns:a="http://schemas.openxmlformats.org/drawingml/2006/main" xmlns:r="http://schemas.openxmlformats.org/officeDocument/2006/relationships" xmlns:p="http://schemas.openxmlformats.org/presentationml/2006/main" userDrawn="1">
  <p:cSld name="8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71391398"/>
      </p:ext>
    </p:extLst>
  </p:cSld>
  <p:clrMapOvr>
    <a:masterClrMapping/>
  </p:clrMapOvr>
</p:sldLayout>
</file>

<file path=ppt/slideLayouts/slideLayout986.xml><?xml version="1.0" encoding="utf-8"?>
<p:sldLayout xmlns:a="http://schemas.openxmlformats.org/drawingml/2006/main" xmlns:r="http://schemas.openxmlformats.org/officeDocument/2006/relationships" xmlns:p="http://schemas.openxmlformats.org/presentationml/2006/main" userDrawn="1">
  <p:cSld name="8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05841695"/>
      </p:ext>
    </p:extLst>
  </p:cSld>
  <p:clrMapOvr>
    <a:masterClrMapping/>
  </p:clrMapOvr>
</p:sldLayout>
</file>

<file path=ppt/slideLayouts/slideLayout987.xml><?xml version="1.0" encoding="utf-8"?>
<p:sldLayout xmlns:a="http://schemas.openxmlformats.org/drawingml/2006/main" xmlns:r="http://schemas.openxmlformats.org/officeDocument/2006/relationships" xmlns:p="http://schemas.openxmlformats.org/presentationml/2006/main" userDrawn="1">
  <p:cSld name="8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43740194"/>
      </p:ext>
    </p:extLst>
  </p:cSld>
  <p:clrMapOvr>
    <a:masterClrMapping/>
  </p:clrMapOvr>
</p:sldLayout>
</file>

<file path=ppt/slideLayouts/slideLayout988.xml><?xml version="1.0" encoding="utf-8"?>
<p:sldLayout xmlns:a="http://schemas.openxmlformats.org/drawingml/2006/main" xmlns:r="http://schemas.openxmlformats.org/officeDocument/2006/relationships" xmlns:p="http://schemas.openxmlformats.org/presentationml/2006/main" userDrawn="1">
  <p:cSld name="42_标题和内容">
    <p:spTree>
      <p:nvGrpSpPr>
        <p:cNvPr id="1" name=""/>
        <p:cNvGrpSpPr/>
        <p:nvPr/>
      </p:nvGrpSpPr>
      <p:grpSpPr>
        <a:xfrm>
          <a:off x="0" y="0"/>
          <a:ext cx="0" cy="0"/>
          <a:chOff x="0" y="0"/>
          <a:chExt cx="0" cy="0"/>
        </a:xfrm>
      </p:grpSpPr>
      <p:sp>
        <p:nvSpPr>
          <p:cNvPr id="2" name="日期占位符 3">
            <a:extLst>
              <a:ext uri="{FF2B5EF4-FFF2-40B4-BE49-F238E27FC236}">
                <a16:creationId xmlns="" xmlns:a16="http://schemas.microsoft.com/office/drawing/2014/main" id="{32DA043D-39A3-4437-8A68-D8ABB9645D5B}"/>
              </a:ext>
            </a:extLst>
          </p:cNvPr>
          <p:cNvSpPr>
            <a:spLocks noGrp="1"/>
          </p:cNvSpPr>
          <p:nvPr>
            <p:ph type="dt" sz="half" idx="10"/>
          </p:nvPr>
        </p:nvSpPr>
        <p:spPr>
          <a:xfrm>
            <a:off x="7205133" y="6041362"/>
            <a:ext cx="911939" cy="365125"/>
          </a:xfrm>
          <a:prstGeom prst="rect">
            <a:avLst/>
          </a:prstGeom>
        </p:spPr>
        <p:txBody>
          <a:bodyPr/>
          <a:lstStyle>
            <a:lvl1pPr>
              <a:defRPr/>
            </a:lvl1pPr>
          </a:lstStyle>
          <a:p>
            <a:pPr defTabSz="914400" eaLnBrk="0" fontAlgn="base" hangingPunct="0">
              <a:spcBef>
                <a:spcPct val="0"/>
              </a:spcBef>
              <a:spcAft>
                <a:spcPct val="0"/>
              </a:spcAft>
              <a:defRPr/>
            </a:pPr>
            <a:fld id="{2BCC7A12-A6F8-4B29-B1F6-EFE54D85C9A3}" type="datetimeFigureOut">
              <a:rPr lang="zh-CN" altLang="en-US">
                <a:solidFill>
                  <a:prstClr val="black">
                    <a:tint val="75000"/>
                  </a:prstClr>
                </a:solidFill>
                <a:latin typeface="Arial" panose="020B0604020202020204" pitchFamily="34" charset="0"/>
                <a:cs typeface="Arial" panose="020B0604020202020204" pitchFamily="34" charset="0"/>
              </a:rPr>
              <a:pPr defTabSz="914400" eaLnBrk="0" fontAlgn="base" hangingPunct="0">
                <a:spcBef>
                  <a:spcPct val="0"/>
                </a:spcBef>
                <a:spcAft>
                  <a:spcPct val="0"/>
                </a:spcAft>
                <a:defRPr/>
              </a:pPr>
              <a:t>2025/3/9</a:t>
            </a:fld>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3" name="页脚占位符 4">
            <a:extLst>
              <a:ext uri="{FF2B5EF4-FFF2-40B4-BE49-F238E27FC236}">
                <a16:creationId xmlns="" xmlns:a16="http://schemas.microsoft.com/office/drawing/2014/main" id="{6139AD28-9736-4858-A52B-9152D3F05EAC}"/>
              </a:ext>
            </a:extLst>
          </p:cNvPr>
          <p:cNvSpPr>
            <a:spLocks noGrp="1"/>
          </p:cNvSpPr>
          <p:nvPr>
            <p:ph type="ftr" sz="quarter" idx="11"/>
          </p:nvPr>
        </p:nvSpPr>
        <p:spPr>
          <a:xfrm>
            <a:off x="677334" y="6041362"/>
            <a:ext cx="6297612" cy="365125"/>
          </a:xfrm>
          <a:prstGeom prst="rect">
            <a:avLst/>
          </a:prstGeom>
        </p:spPr>
        <p:txBody>
          <a:bodyPr/>
          <a:lstStyle>
            <a:lvl1pPr>
              <a:defRPr/>
            </a:lvl1pPr>
          </a:lstStyle>
          <a:p>
            <a:pPr defTabSz="914400" eaLnBrk="0" fontAlgn="base" hangingPunct="0">
              <a:spcBef>
                <a:spcPct val="0"/>
              </a:spcBef>
              <a:spcAft>
                <a:spcPct val="0"/>
              </a:spcAft>
              <a:defRPr/>
            </a:pPr>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4" name="灯片编号占位符 5">
            <a:extLst>
              <a:ext uri="{FF2B5EF4-FFF2-40B4-BE49-F238E27FC236}">
                <a16:creationId xmlns="" xmlns:a16="http://schemas.microsoft.com/office/drawing/2014/main" id="{5D814785-11A4-4636-9CF4-C38FD20D9094}"/>
              </a:ext>
            </a:extLst>
          </p:cNvPr>
          <p:cNvSpPr>
            <a:spLocks noGrp="1"/>
          </p:cNvSpPr>
          <p:nvPr>
            <p:ph type="sldNum" sz="quarter" idx="12"/>
          </p:nvPr>
        </p:nvSpPr>
        <p:spPr>
          <a:xfrm>
            <a:off x="8590663" y="6041362"/>
            <a:ext cx="683339" cy="365125"/>
          </a:xfrm>
          <a:prstGeom prst="rect">
            <a:avLst/>
          </a:prstGeom>
        </p:spPr>
        <p:txBody>
          <a:bodyPr/>
          <a:lstStyle>
            <a:lvl1pPr>
              <a:defRPr/>
            </a:lvl1pPr>
          </a:lstStyle>
          <a:p>
            <a:pPr defTabSz="914400" eaLnBrk="0" fontAlgn="base" hangingPunct="0">
              <a:spcBef>
                <a:spcPct val="0"/>
              </a:spcBef>
              <a:spcAft>
                <a:spcPct val="0"/>
              </a:spcAft>
              <a:defRPr/>
            </a:pPr>
            <a:fld id="{18CB745E-AF92-4B82-9391-130056807CE7}" type="slidenum">
              <a:rPr lang="zh-CN" altLang="en-US">
                <a:solidFill>
                  <a:srgbClr val="5FCBEF"/>
                </a:solidFill>
                <a:latin typeface="Arial" panose="020B0604020202020204" pitchFamily="34" charset="0"/>
                <a:cs typeface="Arial" panose="020B0604020202020204" pitchFamily="34" charset="0"/>
              </a:rPr>
              <a:pPr defTabSz="914400" eaLnBrk="0" fontAlgn="base" hangingPunct="0">
                <a:spcBef>
                  <a:spcPct val="0"/>
                </a:spcBef>
                <a:spcAft>
                  <a:spcPct val="0"/>
                </a:spcAft>
                <a:defRPr/>
              </a:pPr>
              <a:t>‹#›</a:t>
            </a:fld>
            <a:endParaRPr lang="zh-CN" altLang="en-US">
              <a:solidFill>
                <a:srgbClr val="5FCBE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10007049"/>
      </p:ext>
    </p:extLst>
  </p:cSld>
  <p:clrMapOvr>
    <a:masterClrMapping/>
  </p:clrMapOvr>
  <p:transition spd="slow" advTm="3000">
    <p:random/>
  </p:transition>
</p:sldLayout>
</file>

<file path=ppt/slideLayouts/slideLayout989.xml><?xml version="1.0" encoding="utf-8"?>
<p:sldLayout xmlns:a="http://schemas.openxmlformats.org/drawingml/2006/main" xmlns:r="http://schemas.openxmlformats.org/officeDocument/2006/relationships" xmlns:p="http://schemas.openxmlformats.org/presentationml/2006/main" userDrawn="1">
  <p:cSld name="8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977715"/>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32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5"/>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267"/>
            <a:ext cx="3357563" cy="1643062"/>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795682788"/>
      </p:ext>
    </p:extLst>
  </p:cSld>
  <p:clrMapOvr>
    <a:masterClrMapping/>
  </p:clrMapOvr>
  <p:timing>
    <p:tnLst>
      <p:par>
        <p:cTn id="1" dur="indefinite" restart="never" nodeType="tmRoot"/>
      </p:par>
    </p:tnLst>
  </p:timing>
</p:sldLayout>
</file>

<file path=ppt/slideLayouts/slideLayout990.xml><?xml version="1.0" encoding="utf-8"?>
<p:sldLayout xmlns:a="http://schemas.openxmlformats.org/drawingml/2006/main" xmlns:r="http://schemas.openxmlformats.org/officeDocument/2006/relationships" xmlns:p="http://schemas.openxmlformats.org/presentationml/2006/main" userDrawn="1">
  <p:cSld name="8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31498875"/>
      </p:ext>
    </p:extLst>
  </p:cSld>
  <p:clrMapOvr>
    <a:masterClrMapping/>
  </p:clrMapOvr>
</p:sldLayout>
</file>

<file path=ppt/slideLayouts/slideLayout991.xml><?xml version="1.0" encoding="utf-8"?>
<p:sldLayout xmlns:a="http://schemas.openxmlformats.org/drawingml/2006/main" xmlns:r="http://schemas.openxmlformats.org/officeDocument/2006/relationships" xmlns:p="http://schemas.openxmlformats.org/presentationml/2006/main" userDrawn="1">
  <p:cSld name="8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8005562"/>
      </p:ext>
    </p:extLst>
  </p:cSld>
  <p:clrMapOvr>
    <a:masterClrMapping/>
  </p:clrMapOvr>
</p:sldLayout>
</file>

<file path=ppt/slideLayouts/slideLayout992.xml><?xml version="1.0" encoding="utf-8"?>
<p:sldLayout xmlns:a="http://schemas.openxmlformats.org/drawingml/2006/main" xmlns:r="http://schemas.openxmlformats.org/officeDocument/2006/relationships" xmlns:p="http://schemas.openxmlformats.org/presentationml/2006/main" userDrawn="1">
  <p:cSld name="8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5500090"/>
      </p:ext>
    </p:extLst>
  </p:cSld>
  <p:clrMapOvr>
    <a:masterClrMapping/>
  </p:clrMapOvr>
</p:sldLayout>
</file>

<file path=ppt/slideLayouts/slideLayout993.xml><?xml version="1.0" encoding="utf-8"?>
<p:sldLayout xmlns:a="http://schemas.openxmlformats.org/drawingml/2006/main" xmlns:r="http://schemas.openxmlformats.org/officeDocument/2006/relationships" xmlns:p="http://schemas.openxmlformats.org/presentationml/2006/main" userDrawn="1">
  <p:cSld name="8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36873604"/>
      </p:ext>
    </p:extLst>
  </p:cSld>
  <p:clrMapOvr>
    <a:masterClrMapping/>
  </p:clrMapOvr>
</p:sldLayout>
</file>

<file path=ppt/slideLayouts/slideLayout994.xml><?xml version="1.0" encoding="utf-8"?>
<p:sldLayout xmlns:a="http://schemas.openxmlformats.org/drawingml/2006/main" xmlns:r="http://schemas.openxmlformats.org/officeDocument/2006/relationships" xmlns:p="http://schemas.openxmlformats.org/presentationml/2006/main" userDrawn="1">
  <p:cSld name="8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14935937"/>
      </p:ext>
    </p:extLst>
  </p:cSld>
  <p:clrMapOvr>
    <a:masterClrMapping/>
  </p:clrMapOvr>
</p:sldLayout>
</file>

<file path=ppt/slideLayouts/slideLayout995.xml><?xml version="1.0" encoding="utf-8"?>
<p:sldLayout xmlns:a="http://schemas.openxmlformats.org/drawingml/2006/main" xmlns:r="http://schemas.openxmlformats.org/officeDocument/2006/relationships" xmlns:p="http://schemas.openxmlformats.org/presentationml/2006/main" userDrawn="1">
  <p:cSld name="9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9356345"/>
      </p:ext>
    </p:extLst>
  </p:cSld>
  <p:clrMapOvr>
    <a:masterClrMapping/>
  </p:clrMapOvr>
</p:sldLayout>
</file>

<file path=ppt/slideLayouts/slideLayout996.xml><?xml version="1.0" encoding="utf-8"?>
<p:sldLayout xmlns:a="http://schemas.openxmlformats.org/drawingml/2006/main" xmlns:r="http://schemas.openxmlformats.org/officeDocument/2006/relationships" xmlns:p="http://schemas.openxmlformats.org/presentationml/2006/main" userDrawn="1">
  <p:cSld name="9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71943445"/>
      </p:ext>
    </p:extLst>
  </p:cSld>
  <p:clrMapOvr>
    <a:masterClrMapping/>
  </p:clrMapOvr>
</p:sldLayout>
</file>

<file path=ppt/slideLayouts/slideLayout997.xml><?xml version="1.0" encoding="utf-8"?>
<p:sldLayout xmlns:a="http://schemas.openxmlformats.org/drawingml/2006/main" xmlns:r="http://schemas.openxmlformats.org/officeDocument/2006/relationships" xmlns:p="http://schemas.openxmlformats.org/presentationml/2006/main" userDrawn="1">
  <p:cSld name="16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defTabSz="914400" eaLnBrk="0" fontAlgn="base" hangingPunct="0">
              <a:spcBef>
                <a:spcPct val="0"/>
              </a:spcBef>
              <a:spcAft>
                <a:spcPct val="0"/>
              </a:spcAft>
              <a:defRPr/>
            </a:pPr>
            <a:fld id="{39ADED8E-4E0B-498D-B715-B157A890E4DE}" type="datetimeFigureOut">
              <a:rPr lang="zh-CN" altLang="en-US">
                <a:latin typeface="Arial" panose="020B0604020202020204" pitchFamily="34" charset="0"/>
                <a:cs typeface="Arial" panose="020B0604020202020204" pitchFamily="34" charset="0"/>
              </a:rPr>
              <a:pPr defTabSz="914400" eaLnBrk="0" fontAlgn="base" hangingPunct="0">
                <a:spcBef>
                  <a:spcPct val="0"/>
                </a:spcBef>
                <a:spcAft>
                  <a:spcPct val="0"/>
                </a:spcAft>
                <a:defRPr/>
              </a:pPr>
              <a:t>2025/3/9</a:t>
            </a:fld>
            <a:endParaRPr lang="zh-CN" altLang="en-US">
              <a:latin typeface="Arial" panose="020B0604020202020204" pitchFamily="34" charset="0"/>
              <a:cs typeface="Arial" panose="020B0604020202020204" pitchFamily="34" charset="0"/>
            </a:endParaRPr>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defTabSz="914400" eaLnBrk="0" fontAlgn="base" hangingPunct="0">
              <a:spcBef>
                <a:spcPct val="0"/>
              </a:spcBef>
              <a:spcAft>
                <a:spcPct val="0"/>
              </a:spcAft>
              <a:defRPr/>
            </a:pPr>
            <a:endParaRPr lang="zh-CN" altLang="en-US">
              <a:latin typeface="Arial" panose="020B0604020202020204" pitchFamily="34" charset="0"/>
              <a:cs typeface="Arial" panose="020B0604020202020204" pitchFamily="34" charset="0"/>
            </a:endParaRPr>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defTabSz="914400" eaLnBrk="0" fontAlgn="base" hangingPunct="0">
              <a:spcBef>
                <a:spcPct val="0"/>
              </a:spcBef>
              <a:spcAft>
                <a:spcPct val="0"/>
              </a:spcAft>
              <a:defRPr/>
            </a:pPr>
            <a:fld id="{18634F15-13D2-4C0D-99FD-67E8D2F909DD}" type="slidenum">
              <a:rPr lang="zh-CN" altLang="en-US">
                <a:latin typeface="Arial" panose="020B0604020202020204" pitchFamily="34" charset="0"/>
                <a:cs typeface="Arial" panose="020B0604020202020204" pitchFamily="34" charset="0"/>
              </a:rPr>
              <a:pPr defTabSz="914400" eaLnBrk="0" fontAlgn="base" hangingPunct="0">
                <a:spcBef>
                  <a:spcPct val="0"/>
                </a:spcBef>
                <a:spcAft>
                  <a:spcPct val="0"/>
                </a:spcAft>
                <a:defRPr/>
              </a:pPr>
              <a:t>‹#›</a:t>
            </a:fld>
            <a:endParaRPr lang="zh-CN"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84154803"/>
      </p:ext>
    </p:extLst>
  </p:cSld>
  <p:clrMapOvr>
    <a:masterClrMapping/>
  </p:clrMapOvr>
</p:sldLayout>
</file>

<file path=ppt/slideLayouts/slideLayout998.xml><?xml version="1.0" encoding="utf-8"?>
<p:sldLayout xmlns:a="http://schemas.openxmlformats.org/drawingml/2006/main" xmlns:r="http://schemas.openxmlformats.org/officeDocument/2006/relationships" xmlns:p="http://schemas.openxmlformats.org/presentationml/2006/main" userDrawn="1">
  <p:cSld name="11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790715978"/>
      </p:ext>
    </p:extLst>
  </p:cSld>
  <p:clrMapOvr>
    <a:masterClrMapping/>
  </p:clrMapOvr>
  <p:transition spd="slow" advClick="0" advTm="4000">
    <p:comb/>
  </p:transition>
</p:sldLayout>
</file>

<file path=ppt/slideLayouts/slideLayout999.xml><?xml version="1.0" encoding="utf-8"?>
<p:sldLayout xmlns:a="http://schemas.openxmlformats.org/drawingml/2006/main" xmlns:r="http://schemas.openxmlformats.org/officeDocument/2006/relationships" xmlns:p="http://schemas.openxmlformats.org/presentationml/2006/main" preserve="1" userDrawn="1">
  <p:cSld name="11_标题幻灯片">
    <p:bg>
      <p:bgPr>
        <a:solidFill>
          <a:schemeClr val="accent1">
            <a:lumMod val="90000"/>
            <a:lumOff val="1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083724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Masters/_rels/slideMaster1.xml.rels><?xml version="1.0" encoding="UTF-8" standalone="yes"?>
<Relationships xmlns="http://schemas.openxmlformats.org/package/2006/relationships"><Relationship Id="rId117" Type="http://schemas.openxmlformats.org/officeDocument/2006/relationships/slideLayout" Target="../slideLayouts/slideLayout117.xml"/><Relationship Id="rId21" Type="http://schemas.openxmlformats.org/officeDocument/2006/relationships/slideLayout" Target="../slideLayouts/slideLayout21.xml"/><Relationship Id="rId324" Type="http://schemas.openxmlformats.org/officeDocument/2006/relationships/slideLayout" Target="../slideLayouts/slideLayout324.xml"/><Relationship Id="rId531" Type="http://schemas.openxmlformats.org/officeDocument/2006/relationships/slideLayout" Target="../slideLayouts/slideLayout531.xml"/><Relationship Id="rId170" Type="http://schemas.openxmlformats.org/officeDocument/2006/relationships/slideLayout" Target="../slideLayouts/slideLayout170.xml"/><Relationship Id="rId268" Type="http://schemas.openxmlformats.org/officeDocument/2006/relationships/slideLayout" Target="../slideLayouts/slideLayout268.xml"/><Relationship Id="rId475" Type="http://schemas.openxmlformats.org/officeDocument/2006/relationships/slideLayout" Target="../slideLayouts/slideLayout475.xml"/><Relationship Id="rId32" Type="http://schemas.openxmlformats.org/officeDocument/2006/relationships/slideLayout" Target="../slideLayouts/slideLayout32.xml"/><Relationship Id="rId128" Type="http://schemas.openxmlformats.org/officeDocument/2006/relationships/slideLayout" Target="../slideLayouts/slideLayout128.xml"/><Relationship Id="rId335" Type="http://schemas.openxmlformats.org/officeDocument/2006/relationships/slideLayout" Target="../slideLayouts/slideLayout335.xml"/><Relationship Id="rId542" Type="http://schemas.openxmlformats.org/officeDocument/2006/relationships/slideLayout" Target="../slideLayouts/slideLayout542.xml"/><Relationship Id="rId181" Type="http://schemas.openxmlformats.org/officeDocument/2006/relationships/slideLayout" Target="../slideLayouts/slideLayout181.xml"/><Relationship Id="rId402" Type="http://schemas.openxmlformats.org/officeDocument/2006/relationships/slideLayout" Target="../slideLayouts/slideLayout402.xml"/><Relationship Id="rId279" Type="http://schemas.openxmlformats.org/officeDocument/2006/relationships/slideLayout" Target="../slideLayouts/slideLayout279.xml"/><Relationship Id="rId486" Type="http://schemas.openxmlformats.org/officeDocument/2006/relationships/slideLayout" Target="../slideLayouts/slideLayout486.xml"/><Relationship Id="rId43" Type="http://schemas.openxmlformats.org/officeDocument/2006/relationships/slideLayout" Target="../slideLayouts/slideLayout43.xml"/><Relationship Id="rId139" Type="http://schemas.openxmlformats.org/officeDocument/2006/relationships/slideLayout" Target="../slideLayouts/slideLayout139.xml"/><Relationship Id="rId346" Type="http://schemas.openxmlformats.org/officeDocument/2006/relationships/slideLayout" Target="../slideLayouts/slideLayout346.xml"/><Relationship Id="rId553" Type="http://schemas.openxmlformats.org/officeDocument/2006/relationships/slideLayout" Target="../slideLayouts/slideLayout553.xml"/><Relationship Id="rId192" Type="http://schemas.openxmlformats.org/officeDocument/2006/relationships/slideLayout" Target="../slideLayouts/slideLayout192.xml"/><Relationship Id="rId206" Type="http://schemas.openxmlformats.org/officeDocument/2006/relationships/slideLayout" Target="../slideLayouts/slideLayout206.xml"/><Relationship Id="rId413" Type="http://schemas.openxmlformats.org/officeDocument/2006/relationships/slideLayout" Target="../slideLayouts/slideLayout413.xml"/><Relationship Id="rId497" Type="http://schemas.openxmlformats.org/officeDocument/2006/relationships/slideLayout" Target="../slideLayouts/slideLayout497.xml"/><Relationship Id="rId357" Type="http://schemas.openxmlformats.org/officeDocument/2006/relationships/slideLayout" Target="../slideLayouts/slideLayout357.xml"/><Relationship Id="rId54" Type="http://schemas.openxmlformats.org/officeDocument/2006/relationships/slideLayout" Target="../slideLayouts/slideLayout54.xml"/><Relationship Id="rId217" Type="http://schemas.openxmlformats.org/officeDocument/2006/relationships/slideLayout" Target="../slideLayouts/slideLayout217.xml"/><Relationship Id="rId564" Type="http://schemas.openxmlformats.org/officeDocument/2006/relationships/slideLayout" Target="../slideLayouts/slideLayout564.xml"/><Relationship Id="rId424" Type="http://schemas.openxmlformats.org/officeDocument/2006/relationships/slideLayout" Target="../slideLayouts/slideLayout424.xml"/><Relationship Id="rId270" Type="http://schemas.openxmlformats.org/officeDocument/2006/relationships/slideLayout" Target="../slideLayouts/slideLayout270.xml"/><Relationship Id="rId65" Type="http://schemas.openxmlformats.org/officeDocument/2006/relationships/slideLayout" Target="../slideLayouts/slideLayout65.xml"/><Relationship Id="rId130" Type="http://schemas.openxmlformats.org/officeDocument/2006/relationships/slideLayout" Target="../slideLayouts/slideLayout130.xml"/><Relationship Id="rId368" Type="http://schemas.openxmlformats.org/officeDocument/2006/relationships/slideLayout" Target="../slideLayouts/slideLayout368.xml"/><Relationship Id="rId575" Type="http://schemas.openxmlformats.org/officeDocument/2006/relationships/image" Target="../media/image3.png"/><Relationship Id="rId228" Type="http://schemas.openxmlformats.org/officeDocument/2006/relationships/slideLayout" Target="../slideLayouts/slideLayout228.xml"/><Relationship Id="rId435" Type="http://schemas.openxmlformats.org/officeDocument/2006/relationships/slideLayout" Target="../slideLayouts/slideLayout435.xml"/><Relationship Id="rId281" Type="http://schemas.openxmlformats.org/officeDocument/2006/relationships/slideLayout" Target="../slideLayouts/slideLayout281.xml"/><Relationship Id="rId502" Type="http://schemas.openxmlformats.org/officeDocument/2006/relationships/slideLayout" Target="../slideLayouts/slideLayout502.xml"/><Relationship Id="rId34" Type="http://schemas.openxmlformats.org/officeDocument/2006/relationships/slideLayout" Target="../slideLayouts/slideLayout34.xml"/><Relationship Id="rId76" Type="http://schemas.openxmlformats.org/officeDocument/2006/relationships/slideLayout" Target="../slideLayouts/slideLayout76.xml"/><Relationship Id="rId141" Type="http://schemas.openxmlformats.org/officeDocument/2006/relationships/slideLayout" Target="../slideLayouts/slideLayout141.xml"/><Relationship Id="rId379" Type="http://schemas.openxmlformats.org/officeDocument/2006/relationships/slideLayout" Target="../slideLayouts/slideLayout379.xml"/><Relationship Id="rId544" Type="http://schemas.openxmlformats.org/officeDocument/2006/relationships/slideLayout" Target="../slideLayouts/slideLayout544.xml"/><Relationship Id="rId7" Type="http://schemas.openxmlformats.org/officeDocument/2006/relationships/slideLayout" Target="../slideLayouts/slideLayout7.xml"/><Relationship Id="rId183" Type="http://schemas.openxmlformats.org/officeDocument/2006/relationships/slideLayout" Target="../slideLayouts/slideLayout183.xml"/><Relationship Id="rId239" Type="http://schemas.openxmlformats.org/officeDocument/2006/relationships/slideLayout" Target="../slideLayouts/slideLayout239.xml"/><Relationship Id="rId390" Type="http://schemas.openxmlformats.org/officeDocument/2006/relationships/slideLayout" Target="../slideLayouts/slideLayout390.xml"/><Relationship Id="rId404" Type="http://schemas.openxmlformats.org/officeDocument/2006/relationships/slideLayout" Target="../slideLayouts/slideLayout404.xml"/><Relationship Id="rId446" Type="http://schemas.openxmlformats.org/officeDocument/2006/relationships/slideLayout" Target="../slideLayouts/slideLayout446.xml"/><Relationship Id="rId250" Type="http://schemas.openxmlformats.org/officeDocument/2006/relationships/slideLayout" Target="../slideLayouts/slideLayout250.xml"/><Relationship Id="rId292" Type="http://schemas.openxmlformats.org/officeDocument/2006/relationships/slideLayout" Target="../slideLayouts/slideLayout292.xml"/><Relationship Id="rId306" Type="http://schemas.openxmlformats.org/officeDocument/2006/relationships/slideLayout" Target="../slideLayouts/slideLayout306.xml"/><Relationship Id="rId488" Type="http://schemas.openxmlformats.org/officeDocument/2006/relationships/slideLayout" Target="../slideLayouts/slideLayout488.xml"/><Relationship Id="rId45" Type="http://schemas.openxmlformats.org/officeDocument/2006/relationships/slideLayout" Target="../slideLayouts/slideLayout45.xml"/><Relationship Id="rId87" Type="http://schemas.openxmlformats.org/officeDocument/2006/relationships/slideLayout" Target="../slideLayouts/slideLayout87.xml"/><Relationship Id="rId110" Type="http://schemas.openxmlformats.org/officeDocument/2006/relationships/slideLayout" Target="../slideLayouts/slideLayout110.xml"/><Relationship Id="rId348" Type="http://schemas.openxmlformats.org/officeDocument/2006/relationships/slideLayout" Target="../slideLayouts/slideLayout348.xml"/><Relationship Id="rId513" Type="http://schemas.openxmlformats.org/officeDocument/2006/relationships/slideLayout" Target="../slideLayouts/slideLayout513.xml"/><Relationship Id="rId555" Type="http://schemas.openxmlformats.org/officeDocument/2006/relationships/slideLayout" Target="../slideLayouts/slideLayout555.xml"/><Relationship Id="rId152" Type="http://schemas.openxmlformats.org/officeDocument/2006/relationships/slideLayout" Target="../slideLayouts/slideLayout152.xml"/><Relationship Id="rId194" Type="http://schemas.openxmlformats.org/officeDocument/2006/relationships/slideLayout" Target="../slideLayouts/slideLayout194.xml"/><Relationship Id="rId208" Type="http://schemas.openxmlformats.org/officeDocument/2006/relationships/slideLayout" Target="../slideLayouts/slideLayout208.xml"/><Relationship Id="rId415" Type="http://schemas.openxmlformats.org/officeDocument/2006/relationships/slideLayout" Target="../slideLayouts/slideLayout415.xml"/><Relationship Id="rId457" Type="http://schemas.openxmlformats.org/officeDocument/2006/relationships/slideLayout" Target="../slideLayouts/slideLayout457.xml"/><Relationship Id="rId261" Type="http://schemas.openxmlformats.org/officeDocument/2006/relationships/slideLayout" Target="../slideLayouts/slideLayout261.xml"/><Relationship Id="rId499" Type="http://schemas.openxmlformats.org/officeDocument/2006/relationships/slideLayout" Target="../slideLayouts/slideLayout499.xml"/><Relationship Id="rId14" Type="http://schemas.openxmlformats.org/officeDocument/2006/relationships/slideLayout" Target="../slideLayouts/slideLayout14.xml"/><Relationship Id="rId56" Type="http://schemas.openxmlformats.org/officeDocument/2006/relationships/slideLayout" Target="../slideLayouts/slideLayout56.xml"/><Relationship Id="rId317" Type="http://schemas.openxmlformats.org/officeDocument/2006/relationships/slideLayout" Target="../slideLayouts/slideLayout317.xml"/><Relationship Id="rId359" Type="http://schemas.openxmlformats.org/officeDocument/2006/relationships/slideLayout" Target="../slideLayouts/slideLayout359.xml"/><Relationship Id="rId524" Type="http://schemas.openxmlformats.org/officeDocument/2006/relationships/slideLayout" Target="../slideLayouts/slideLayout524.xml"/><Relationship Id="rId566" Type="http://schemas.openxmlformats.org/officeDocument/2006/relationships/slideLayout" Target="../slideLayouts/slideLayout566.xml"/><Relationship Id="rId98" Type="http://schemas.openxmlformats.org/officeDocument/2006/relationships/slideLayout" Target="../slideLayouts/slideLayout98.xml"/><Relationship Id="rId121" Type="http://schemas.openxmlformats.org/officeDocument/2006/relationships/slideLayout" Target="../slideLayouts/slideLayout121.xml"/><Relationship Id="rId163" Type="http://schemas.openxmlformats.org/officeDocument/2006/relationships/slideLayout" Target="../slideLayouts/slideLayout163.xml"/><Relationship Id="rId219" Type="http://schemas.openxmlformats.org/officeDocument/2006/relationships/slideLayout" Target="../slideLayouts/slideLayout219.xml"/><Relationship Id="rId370" Type="http://schemas.openxmlformats.org/officeDocument/2006/relationships/slideLayout" Target="../slideLayouts/slideLayout370.xml"/><Relationship Id="rId426" Type="http://schemas.openxmlformats.org/officeDocument/2006/relationships/slideLayout" Target="../slideLayouts/slideLayout426.xml"/><Relationship Id="rId230" Type="http://schemas.openxmlformats.org/officeDocument/2006/relationships/slideLayout" Target="../slideLayouts/slideLayout230.xml"/><Relationship Id="rId468" Type="http://schemas.openxmlformats.org/officeDocument/2006/relationships/slideLayout" Target="../slideLayouts/slideLayout468.xml"/><Relationship Id="rId25" Type="http://schemas.openxmlformats.org/officeDocument/2006/relationships/slideLayout" Target="../slideLayouts/slideLayout25.xml"/><Relationship Id="rId67" Type="http://schemas.openxmlformats.org/officeDocument/2006/relationships/slideLayout" Target="../slideLayouts/slideLayout67.xml"/><Relationship Id="rId272" Type="http://schemas.openxmlformats.org/officeDocument/2006/relationships/slideLayout" Target="../slideLayouts/slideLayout272.xml"/><Relationship Id="rId328" Type="http://schemas.openxmlformats.org/officeDocument/2006/relationships/slideLayout" Target="../slideLayouts/slideLayout328.xml"/><Relationship Id="rId535" Type="http://schemas.openxmlformats.org/officeDocument/2006/relationships/slideLayout" Target="../slideLayouts/slideLayout535.xml"/><Relationship Id="rId577" Type="http://schemas.openxmlformats.org/officeDocument/2006/relationships/image" Target="../media/image5.emf"/><Relationship Id="rId132" Type="http://schemas.openxmlformats.org/officeDocument/2006/relationships/slideLayout" Target="../slideLayouts/slideLayout132.xml"/><Relationship Id="rId174" Type="http://schemas.openxmlformats.org/officeDocument/2006/relationships/slideLayout" Target="../slideLayouts/slideLayout174.xml"/><Relationship Id="rId381" Type="http://schemas.openxmlformats.org/officeDocument/2006/relationships/slideLayout" Target="../slideLayouts/slideLayout381.xml"/><Relationship Id="rId241" Type="http://schemas.openxmlformats.org/officeDocument/2006/relationships/slideLayout" Target="../slideLayouts/slideLayout241.xml"/><Relationship Id="rId437" Type="http://schemas.openxmlformats.org/officeDocument/2006/relationships/slideLayout" Target="../slideLayouts/slideLayout437.xml"/><Relationship Id="rId479" Type="http://schemas.openxmlformats.org/officeDocument/2006/relationships/slideLayout" Target="../slideLayouts/slideLayout479.xml"/><Relationship Id="rId36" Type="http://schemas.openxmlformats.org/officeDocument/2006/relationships/slideLayout" Target="../slideLayouts/slideLayout36.xml"/><Relationship Id="rId283" Type="http://schemas.openxmlformats.org/officeDocument/2006/relationships/slideLayout" Target="../slideLayouts/slideLayout283.xml"/><Relationship Id="rId339" Type="http://schemas.openxmlformats.org/officeDocument/2006/relationships/slideLayout" Target="../slideLayouts/slideLayout339.xml"/><Relationship Id="rId490" Type="http://schemas.openxmlformats.org/officeDocument/2006/relationships/slideLayout" Target="../slideLayouts/slideLayout490.xml"/><Relationship Id="rId504" Type="http://schemas.openxmlformats.org/officeDocument/2006/relationships/slideLayout" Target="../slideLayouts/slideLayout504.xml"/><Relationship Id="rId546" Type="http://schemas.openxmlformats.org/officeDocument/2006/relationships/slideLayout" Target="../slideLayouts/slideLayout546.xml"/><Relationship Id="rId78" Type="http://schemas.openxmlformats.org/officeDocument/2006/relationships/slideLayout" Target="../slideLayouts/slideLayout78.xml"/><Relationship Id="rId101" Type="http://schemas.openxmlformats.org/officeDocument/2006/relationships/slideLayout" Target="../slideLayouts/slideLayout101.xml"/><Relationship Id="rId143" Type="http://schemas.openxmlformats.org/officeDocument/2006/relationships/slideLayout" Target="../slideLayouts/slideLayout143.xml"/><Relationship Id="rId185" Type="http://schemas.openxmlformats.org/officeDocument/2006/relationships/slideLayout" Target="../slideLayouts/slideLayout185.xml"/><Relationship Id="rId350" Type="http://schemas.openxmlformats.org/officeDocument/2006/relationships/slideLayout" Target="../slideLayouts/slideLayout350.xml"/><Relationship Id="rId406" Type="http://schemas.openxmlformats.org/officeDocument/2006/relationships/slideLayout" Target="../slideLayouts/slideLayout406.xml"/><Relationship Id="rId9" Type="http://schemas.openxmlformats.org/officeDocument/2006/relationships/slideLayout" Target="../slideLayouts/slideLayout9.xml"/><Relationship Id="rId210" Type="http://schemas.openxmlformats.org/officeDocument/2006/relationships/slideLayout" Target="../slideLayouts/slideLayout210.xml"/><Relationship Id="rId392" Type="http://schemas.openxmlformats.org/officeDocument/2006/relationships/slideLayout" Target="../slideLayouts/slideLayout392.xml"/><Relationship Id="rId448" Type="http://schemas.openxmlformats.org/officeDocument/2006/relationships/slideLayout" Target="../slideLayouts/slideLayout448.xml"/><Relationship Id="rId252" Type="http://schemas.openxmlformats.org/officeDocument/2006/relationships/slideLayout" Target="../slideLayouts/slideLayout252.xml"/><Relationship Id="rId294" Type="http://schemas.openxmlformats.org/officeDocument/2006/relationships/slideLayout" Target="../slideLayouts/slideLayout294.xml"/><Relationship Id="rId308" Type="http://schemas.openxmlformats.org/officeDocument/2006/relationships/slideLayout" Target="../slideLayouts/slideLayout308.xml"/><Relationship Id="rId515" Type="http://schemas.openxmlformats.org/officeDocument/2006/relationships/slideLayout" Target="../slideLayouts/slideLayout515.xml"/><Relationship Id="rId47" Type="http://schemas.openxmlformats.org/officeDocument/2006/relationships/slideLayout" Target="../slideLayouts/slideLayout47.xml"/><Relationship Id="rId89" Type="http://schemas.openxmlformats.org/officeDocument/2006/relationships/slideLayout" Target="../slideLayouts/slideLayout89.xml"/><Relationship Id="rId112" Type="http://schemas.openxmlformats.org/officeDocument/2006/relationships/slideLayout" Target="../slideLayouts/slideLayout112.xml"/><Relationship Id="rId154" Type="http://schemas.openxmlformats.org/officeDocument/2006/relationships/slideLayout" Target="../slideLayouts/slideLayout154.xml"/><Relationship Id="rId361" Type="http://schemas.openxmlformats.org/officeDocument/2006/relationships/slideLayout" Target="../slideLayouts/slideLayout361.xml"/><Relationship Id="rId557" Type="http://schemas.openxmlformats.org/officeDocument/2006/relationships/slideLayout" Target="../slideLayouts/slideLayout557.xml"/><Relationship Id="rId196" Type="http://schemas.openxmlformats.org/officeDocument/2006/relationships/slideLayout" Target="../slideLayouts/slideLayout196.xml"/><Relationship Id="rId417" Type="http://schemas.openxmlformats.org/officeDocument/2006/relationships/slideLayout" Target="../slideLayouts/slideLayout417.xml"/><Relationship Id="rId459" Type="http://schemas.openxmlformats.org/officeDocument/2006/relationships/slideLayout" Target="../slideLayouts/slideLayout459.xml"/><Relationship Id="rId16" Type="http://schemas.openxmlformats.org/officeDocument/2006/relationships/slideLayout" Target="../slideLayouts/slideLayout16.xml"/><Relationship Id="rId221" Type="http://schemas.openxmlformats.org/officeDocument/2006/relationships/slideLayout" Target="../slideLayouts/slideLayout221.xml"/><Relationship Id="rId263" Type="http://schemas.openxmlformats.org/officeDocument/2006/relationships/slideLayout" Target="../slideLayouts/slideLayout263.xml"/><Relationship Id="rId319" Type="http://schemas.openxmlformats.org/officeDocument/2006/relationships/slideLayout" Target="../slideLayouts/slideLayout319.xml"/><Relationship Id="rId470" Type="http://schemas.openxmlformats.org/officeDocument/2006/relationships/slideLayout" Target="../slideLayouts/slideLayout470.xml"/><Relationship Id="rId526" Type="http://schemas.openxmlformats.org/officeDocument/2006/relationships/slideLayout" Target="../slideLayouts/slideLayout526.xml"/><Relationship Id="rId58" Type="http://schemas.openxmlformats.org/officeDocument/2006/relationships/slideLayout" Target="../slideLayouts/slideLayout58.xml"/><Relationship Id="rId123" Type="http://schemas.openxmlformats.org/officeDocument/2006/relationships/slideLayout" Target="../slideLayouts/slideLayout123.xml"/><Relationship Id="rId330" Type="http://schemas.openxmlformats.org/officeDocument/2006/relationships/slideLayout" Target="../slideLayouts/slideLayout330.xml"/><Relationship Id="rId568" Type="http://schemas.openxmlformats.org/officeDocument/2006/relationships/slideLayout" Target="../slideLayouts/slideLayout568.xml"/><Relationship Id="rId165" Type="http://schemas.openxmlformats.org/officeDocument/2006/relationships/slideLayout" Target="../slideLayouts/slideLayout165.xml"/><Relationship Id="rId372" Type="http://schemas.openxmlformats.org/officeDocument/2006/relationships/slideLayout" Target="../slideLayouts/slideLayout372.xml"/><Relationship Id="rId428" Type="http://schemas.openxmlformats.org/officeDocument/2006/relationships/slideLayout" Target="../slideLayouts/slideLayout428.xml"/><Relationship Id="rId232" Type="http://schemas.openxmlformats.org/officeDocument/2006/relationships/slideLayout" Target="../slideLayouts/slideLayout232.xml"/><Relationship Id="rId274" Type="http://schemas.openxmlformats.org/officeDocument/2006/relationships/slideLayout" Target="../slideLayouts/slideLayout274.xml"/><Relationship Id="rId481" Type="http://schemas.openxmlformats.org/officeDocument/2006/relationships/slideLayout" Target="../slideLayouts/slideLayout481.xml"/><Relationship Id="rId27" Type="http://schemas.openxmlformats.org/officeDocument/2006/relationships/slideLayout" Target="../slideLayouts/slideLayout27.xml"/><Relationship Id="rId69" Type="http://schemas.openxmlformats.org/officeDocument/2006/relationships/slideLayout" Target="../slideLayouts/slideLayout69.xml"/><Relationship Id="rId134" Type="http://schemas.openxmlformats.org/officeDocument/2006/relationships/slideLayout" Target="../slideLayouts/slideLayout134.xml"/><Relationship Id="rId537" Type="http://schemas.openxmlformats.org/officeDocument/2006/relationships/slideLayout" Target="../slideLayouts/slideLayout537.xml"/><Relationship Id="rId579" Type="http://schemas.openxmlformats.org/officeDocument/2006/relationships/image" Target="../media/image7.emf"/><Relationship Id="rId80" Type="http://schemas.openxmlformats.org/officeDocument/2006/relationships/slideLayout" Target="../slideLayouts/slideLayout80.xml"/><Relationship Id="rId176" Type="http://schemas.openxmlformats.org/officeDocument/2006/relationships/slideLayout" Target="../slideLayouts/slideLayout176.xml"/><Relationship Id="rId341" Type="http://schemas.openxmlformats.org/officeDocument/2006/relationships/slideLayout" Target="../slideLayouts/slideLayout341.xml"/><Relationship Id="rId383" Type="http://schemas.openxmlformats.org/officeDocument/2006/relationships/slideLayout" Target="../slideLayouts/slideLayout383.xml"/><Relationship Id="rId439" Type="http://schemas.openxmlformats.org/officeDocument/2006/relationships/slideLayout" Target="../slideLayouts/slideLayout439.xml"/><Relationship Id="rId201" Type="http://schemas.openxmlformats.org/officeDocument/2006/relationships/slideLayout" Target="../slideLayouts/slideLayout201.xml"/><Relationship Id="rId243" Type="http://schemas.openxmlformats.org/officeDocument/2006/relationships/slideLayout" Target="../slideLayouts/slideLayout243.xml"/><Relationship Id="rId285" Type="http://schemas.openxmlformats.org/officeDocument/2006/relationships/slideLayout" Target="../slideLayouts/slideLayout285.xml"/><Relationship Id="rId450" Type="http://schemas.openxmlformats.org/officeDocument/2006/relationships/slideLayout" Target="../slideLayouts/slideLayout450.xml"/><Relationship Id="rId506" Type="http://schemas.openxmlformats.org/officeDocument/2006/relationships/slideLayout" Target="../slideLayouts/slideLayout506.xml"/><Relationship Id="rId38" Type="http://schemas.openxmlformats.org/officeDocument/2006/relationships/slideLayout" Target="../slideLayouts/slideLayout38.xml"/><Relationship Id="rId103" Type="http://schemas.openxmlformats.org/officeDocument/2006/relationships/slideLayout" Target="../slideLayouts/slideLayout103.xml"/><Relationship Id="rId310" Type="http://schemas.openxmlformats.org/officeDocument/2006/relationships/slideLayout" Target="../slideLayouts/slideLayout310.xml"/><Relationship Id="rId492" Type="http://schemas.openxmlformats.org/officeDocument/2006/relationships/slideLayout" Target="../slideLayouts/slideLayout492.xml"/><Relationship Id="rId548" Type="http://schemas.openxmlformats.org/officeDocument/2006/relationships/slideLayout" Target="../slideLayouts/slideLayout548.xml"/><Relationship Id="rId91" Type="http://schemas.openxmlformats.org/officeDocument/2006/relationships/slideLayout" Target="../slideLayouts/slideLayout91.xml"/><Relationship Id="rId145" Type="http://schemas.openxmlformats.org/officeDocument/2006/relationships/slideLayout" Target="../slideLayouts/slideLayout145.xml"/><Relationship Id="rId187" Type="http://schemas.openxmlformats.org/officeDocument/2006/relationships/slideLayout" Target="../slideLayouts/slideLayout187.xml"/><Relationship Id="rId352" Type="http://schemas.openxmlformats.org/officeDocument/2006/relationships/slideLayout" Target="../slideLayouts/slideLayout352.xml"/><Relationship Id="rId394" Type="http://schemas.openxmlformats.org/officeDocument/2006/relationships/slideLayout" Target="../slideLayouts/slideLayout394.xml"/><Relationship Id="rId408" Type="http://schemas.openxmlformats.org/officeDocument/2006/relationships/slideLayout" Target="../slideLayouts/slideLayout408.xml"/><Relationship Id="rId212" Type="http://schemas.openxmlformats.org/officeDocument/2006/relationships/slideLayout" Target="../slideLayouts/slideLayout212.xml"/><Relationship Id="rId254" Type="http://schemas.openxmlformats.org/officeDocument/2006/relationships/slideLayout" Target="../slideLayouts/slideLayout254.xml"/><Relationship Id="rId49" Type="http://schemas.openxmlformats.org/officeDocument/2006/relationships/slideLayout" Target="../slideLayouts/slideLayout49.xml"/><Relationship Id="rId114" Type="http://schemas.openxmlformats.org/officeDocument/2006/relationships/slideLayout" Target="../slideLayouts/slideLayout114.xml"/><Relationship Id="rId296" Type="http://schemas.openxmlformats.org/officeDocument/2006/relationships/slideLayout" Target="../slideLayouts/slideLayout296.xml"/><Relationship Id="rId461" Type="http://schemas.openxmlformats.org/officeDocument/2006/relationships/slideLayout" Target="../slideLayouts/slideLayout461.xml"/><Relationship Id="rId517" Type="http://schemas.openxmlformats.org/officeDocument/2006/relationships/slideLayout" Target="../slideLayouts/slideLayout517.xml"/><Relationship Id="rId559" Type="http://schemas.openxmlformats.org/officeDocument/2006/relationships/slideLayout" Target="../slideLayouts/slideLayout559.xml"/><Relationship Id="rId60" Type="http://schemas.openxmlformats.org/officeDocument/2006/relationships/slideLayout" Target="../slideLayouts/slideLayout60.xml"/><Relationship Id="rId156" Type="http://schemas.openxmlformats.org/officeDocument/2006/relationships/slideLayout" Target="../slideLayouts/slideLayout156.xml"/><Relationship Id="rId198" Type="http://schemas.openxmlformats.org/officeDocument/2006/relationships/slideLayout" Target="../slideLayouts/slideLayout198.xml"/><Relationship Id="rId321" Type="http://schemas.openxmlformats.org/officeDocument/2006/relationships/slideLayout" Target="../slideLayouts/slideLayout321.xml"/><Relationship Id="rId363" Type="http://schemas.openxmlformats.org/officeDocument/2006/relationships/slideLayout" Target="../slideLayouts/slideLayout363.xml"/><Relationship Id="rId419" Type="http://schemas.openxmlformats.org/officeDocument/2006/relationships/slideLayout" Target="../slideLayouts/slideLayout419.xml"/><Relationship Id="rId570" Type="http://schemas.openxmlformats.org/officeDocument/2006/relationships/theme" Target="../theme/theme1.xml"/><Relationship Id="rId223" Type="http://schemas.openxmlformats.org/officeDocument/2006/relationships/slideLayout" Target="../slideLayouts/slideLayout223.xml"/><Relationship Id="rId430" Type="http://schemas.openxmlformats.org/officeDocument/2006/relationships/slideLayout" Target="../slideLayouts/slideLayout430.xml"/><Relationship Id="rId18" Type="http://schemas.openxmlformats.org/officeDocument/2006/relationships/slideLayout" Target="../slideLayouts/slideLayout18.xml"/><Relationship Id="rId265" Type="http://schemas.openxmlformats.org/officeDocument/2006/relationships/slideLayout" Target="../slideLayouts/slideLayout265.xml"/><Relationship Id="rId472" Type="http://schemas.openxmlformats.org/officeDocument/2006/relationships/slideLayout" Target="../slideLayouts/slideLayout472.xml"/><Relationship Id="rId528" Type="http://schemas.openxmlformats.org/officeDocument/2006/relationships/slideLayout" Target="../slideLayouts/slideLayout528.xml"/><Relationship Id="rId125" Type="http://schemas.openxmlformats.org/officeDocument/2006/relationships/slideLayout" Target="../slideLayouts/slideLayout125.xml"/><Relationship Id="rId167" Type="http://schemas.openxmlformats.org/officeDocument/2006/relationships/slideLayout" Target="../slideLayouts/slideLayout167.xml"/><Relationship Id="rId332" Type="http://schemas.openxmlformats.org/officeDocument/2006/relationships/slideLayout" Target="../slideLayouts/slideLayout332.xml"/><Relationship Id="rId374" Type="http://schemas.openxmlformats.org/officeDocument/2006/relationships/slideLayout" Target="../slideLayouts/slideLayout374.xml"/><Relationship Id="rId71" Type="http://schemas.openxmlformats.org/officeDocument/2006/relationships/slideLayout" Target="../slideLayouts/slideLayout71.xml"/><Relationship Id="rId234" Type="http://schemas.openxmlformats.org/officeDocument/2006/relationships/slideLayout" Target="../slideLayouts/slideLayout234.xml"/><Relationship Id="rId2" Type="http://schemas.openxmlformats.org/officeDocument/2006/relationships/slideLayout" Target="../slideLayouts/slideLayout2.xml"/><Relationship Id="rId29" Type="http://schemas.openxmlformats.org/officeDocument/2006/relationships/slideLayout" Target="../slideLayouts/slideLayout29.xml"/><Relationship Id="rId276" Type="http://schemas.openxmlformats.org/officeDocument/2006/relationships/slideLayout" Target="../slideLayouts/slideLayout276.xml"/><Relationship Id="rId441" Type="http://schemas.openxmlformats.org/officeDocument/2006/relationships/slideLayout" Target="../slideLayouts/slideLayout441.xml"/><Relationship Id="rId483" Type="http://schemas.openxmlformats.org/officeDocument/2006/relationships/slideLayout" Target="../slideLayouts/slideLayout483.xml"/><Relationship Id="rId539" Type="http://schemas.openxmlformats.org/officeDocument/2006/relationships/slideLayout" Target="../slideLayouts/slideLayout539.xml"/><Relationship Id="rId40" Type="http://schemas.openxmlformats.org/officeDocument/2006/relationships/slideLayout" Target="../slideLayouts/slideLayout40.xml"/><Relationship Id="rId136" Type="http://schemas.openxmlformats.org/officeDocument/2006/relationships/slideLayout" Target="../slideLayouts/slideLayout136.xml"/><Relationship Id="rId178" Type="http://schemas.openxmlformats.org/officeDocument/2006/relationships/slideLayout" Target="../slideLayouts/slideLayout178.xml"/><Relationship Id="rId301" Type="http://schemas.openxmlformats.org/officeDocument/2006/relationships/slideLayout" Target="../slideLayouts/slideLayout301.xml"/><Relationship Id="rId343" Type="http://schemas.openxmlformats.org/officeDocument/2006/relationships/slideLayout" Target="../slideLayouts/slideLayout343.xml"/><Relationship Id="rId550" Type="http://schemas.openxmlformats.org/officeDocument/2006/relationships/slideLayout" Target="../slideLayouts/slideLayout550.xml"/><Relationship Id="rId82" Type="http://schemas.openxmlformats.org/officeDocument/2006/relationships/slideLayout" Target="../slideLayouts/slideLayout82.xml"/><Relationship Id="rId203" Type="http://schemas.openxmlformats.org/officeDocument/2006/relationships/slideLayout" Target="../slideLayouts/slideLayout203.xml"/><Relationship Id="rId385" Type="http://schemas.openxmlformats.org/officeDocument/2006/relationships/slideLayout" Target="../slideLayouts/slideLayout385.xml"/><Relationship Id="rId245" Type="http://schemas.openxmlformats.org/officeDocument/2006/relationships/slideLayout" Target="../slideLayouts/slideLayout245.xml"/><Relationship Id="rId287" Type="http://schemas.openxmlformats.org/officeDocument/2006/relationships/slideLayout" Target="../slideLayouts/slideLayout287.xml"/><Relationship Id="rId410" Type="http://schemas.openxmlformats.org/officeDocument/2006/relationships/slideLayout" Target="../slideLayouts/slideLayout410.xml"/><Relationship Id="rId452" Type="http://schemas.openxmlformats.org/officeDocument/2006/relationships/slideLayout" Target="../slideLayouts/slideLayout452.xml"/><Relationship Id="rId494" Type="http://schemas.openxmlformats.org/officeDocument/2006/relationships/slideLayout" Target="../slideLayouts/slideLayout494.xml"/><Relationship Id="rId508" Type="http://schemas.openxmlformats.org/officeDocument/2006/relationships/slideLayout" Target="../slideLayouts/slideLayout508.xml"/><Relationship Id="rId105" Type="http://schemas.openxmlformats.org/officeDocument/2006/relationships/slideLayout" Target="../slideLayouts/slideLayout105.xml"/><Relationship Id="rId147" Type="http://schemas.openxmlformats.org/officeDocument/2006/relationships/slideLayout" Target="../slideLayouts/slideLayout147.xml"/><Relationship Id="rId312" Type="http://schemas.openxmlformats.org/officeDocument/2006/relationships/slideLayout" Target="../slideLayouts/slideLayout312.xml"/><Relationship Id="rId354" Type="http://schemas.openxmlformats.org/officeDocument/2006/relationships/slideLayout" Target="../slideLayouts/slideLayout354.xml"/><Relationship Id="rId51" Type="http://schemas.openxmlformats.org/officeDocument/2006/relationships/slideLayout" Target="../slideLayouts/slideLayout51.xml"/><Relationship Id="rId93" Type="http://schemas.openxmlformats.org/officeDocument/2006/relationships/slideLayout" Target="../slideLayouts/slideLayout93.xml"/><Relationship Id="rId189" Type="http://schemas.openxmlformats.org/officeDocument/2006/relationships/slideLayout" Target="../slideLayouts/slideLayout189.xml"/><Relationship Id="rId396" Type="http://schemas.openxmlformats.org/officeDocument/2006/relationships/slideLayout" Target="../slideLayouts/slideLayout396.xml"/><Relationship Id="rId561" Type="http://schemas.openxmlformats.org/officeDocument/2006/relationships/slideLayout" Target="../slideLayouts/slideLayout561.xml"/><Relationship Id="rId214" Type="http://schemas.openxmlformats.org/officeDocument/2006/relationships/slideLayout" Target="../slideLayouts/slideLayout214.xml"/><Relationship Id="rId256" Type="http://schemas.openxmlformats.org/officeDocument/2006/relationships/slideLayout" Target="../slideLayouts/slideLayout256.xml"/><Relationship Id="rId298" Type="http://schemas.openxmlformats.org/officeDocument/2006/relationships/slideLayout" Target="../slideLayouts/slideLayout298.xml"/><Relationship Id="rId421" Type="http://schemas.openxmlformats.org/officeDocument/2006/relationships/slideLayout" Target="../slideLayouts/slideLayout421.xml"/><Relationship Id="rId463" Type="http://schemas.openxmlformats.org/officeDocument/2006/relationships/slideLayout" Target="../slideLayouts/slideLayout463.xml"/><Relationship Id="rId519" Type="http://schemas.openxmlformats.org/officeDocument/2006/relationships/slideLayout" Target="../slideLayouts/slideLayout519.xml"/><Relationship Id="rId116" Type="http://schemas.openxmlformats.org/officeDocument/2006/relationships/slideLayout" Target="../slideLayouts/slideLayout116.xml"/><Relationship Id="rId158" Type="http://schemas.openxmlformats.org/officeDocument/2006/relationships/slideLayout" Target="../slideLayouts/slideLayout158.xml"/><Relationship Id="rId323" Type="http://schemas.openxmlformats.org/officeDocument/2006/relationships/slideLayout" Target="../slideLayouts/slideLayout323.xml"/><Relationship Id="rId530" Type="http://schemas.openxmlformats.org/officeDocument/2006/relationships/slideLayout" Target="../slideLayouts/slideLayout530.xml"/><Relationship Id="rId20" Type="http://schemas.openxmlformats.org/officeDocument/2006/relationships/slideLayout" Target="../slideLayouts/slideLayout20.xml"/><Relationship Id="rId62" Type="http://schemas.openxmlformats.org/officeDocument/2006/relationships/slideLayout" Target="../slideLayouts/slideLayout62.xml"/><Relationship Id="rId365" Type="http://schemas.openxmlformats.org/officeDocument/2006/relationships/slideLayout" Target="../slideLayouts/slideLayout365.xml"/><Relationship Id="rId572" Type="http://schemas.openxmlformats.org/officeDocument/2006/relationships/audio" Target="../media/media1.mp3"/><Relationship Id="rId225" Type="http://schemas.openxmlformats.org/officeDocument/2006/relationships/slideLayout" Target="../slideLayouts/slideLayout225.xml"/><Relationship Id="rId267" Type="http://schemas.openxmlformats.org/officeDocument/2006/relationships/slideLayout" Target="../slideLayouts/slideLayout267.xml"/><Relationship Id="rId432" Type="http://schemas.openxmlformats.org/officeDocument/2006/relationships/slideLayout" Target="../slideLayouts/slideLayout432.xml"/><Relationship Id="rId474" Type="http://schemas.openxmlformats.org/officeDocument/2006/relationships/slideLayout" Target="../slideLayouts/slideLayout474.xml"/><Relationship Id="rId127" Type="http://schemas.openxmlformats.org/officeDocument/2006/relationships/slideLayout" Target="../slideLayouts/slideLayout127.xml"/><Relationship Id="rId31" Type="http://schemas.openxmlformats.org/officeDocument/2006/relationships/slideLayout" Target="../slideLayouts/slideLayout31.xml"/><Relationship Id="rId73" Type="http://schemas.openxmlformats.org/officeDocument/2006/relationships/slideLayout" Target="../slideLayouts/slideLayout73.xml"/><Relationship Id="rId169" Type="http://schemas.openxmlformats.org/officeDocument/2006/relationships/slideLayout" Target="../slideLayouts/slideLayout169.xml"/><Relationship Id="rId334" Type="http://schemas.openxmlformats.org/officeDocument/2006/relationships/slideLayout" Target="../slideLayouts/slideLayout334.xml"/><Relationship Id="rId376" Type="http://schemas.openxmlformats.org/officeDocument/2006/relationships/slideLayout" Target="../slideLayouts/slideLayout376.xml"/><Relationship Id="rId541" Type="http://schemas.openxmlformats.org/officeDocument/2006/relationships/slideLayout" Target="../slideLayouts/slideLayout541.xml"/><Relationship Id="rId4" Type="http://schemas.openxmlformats.org/officeDocument/2006/relationships/slideLayout" Target="../slideLayouts/slideLayout4.xml"/><Relationship Id="rId180" Type="http://schemas.openxmlformats.org/officeDocument/2006/relationships/slideLayout" Target="../slideLayouts/slideLayout180.xml"/><Relationship Id="rId236" Type="http://schemas.openxmlformats.org/officeDocument/2006/relationships/slideLayout" Target="../slideLayouts/slideLayout236.xml"/><Relationship Id="rId278" Type="http://schemas.openxmlformats.org/officeDocument/2006/relationships/slideLayout" Target="../slideLayouts/slideLayout278.xml"/><Relationship Id="rId401" Type="http://schemas.openxmlformats.org/officeDocument/2006/relationships/slideLayout" Target="../slideLayouts/slideLayout401.xml"/><Relationship Id="rId443" Type="http://schemas.openxmlformats.org/officeDocument/2006/relationships/slideLayout" Target="../slideLayouts/slideLayout443.xml"/><Relationship Id="rId303" Type="http://schemas.openxmlformats.org/officeDocument/2006/relationships/slideLayout" Target="../slideLayouts/slideLayout303.xml"/><Relationship Id="rId485" Type="http://schemas.openxmlformats.org/officeDocument/2006/relationships/slideLayout" Target="../slideLayouts/slideLayout485.xml"/><Relationship Id="rId42" Type="http://schemas.openxmlformats.org/officeDocument/2006/relationships/slideLayout" Target="../slideLayouts/slideLayout42.xml"/><Relationship Id="rId84" Type="http://schemas.openxmlformats.org/officeDocument/2006/relationships/slideLayout" Target="../slideLayouts/slideLayout84.xml"/><Relationship Id="rId138" Type="http://schemas.openxmlformats.org/officeDocument/2006/relationships/slideLayout" Target="../slideLayouts/slideLayout138.xml"/><Relationship Id="rId345" Type="http://schemas.openxmlformats.org/officeDocument/2006/relationships/slideLayout" Target="../slideLayouts/slideLayout345.xml"/><Relationship Id="rId387" Type="http://schemas.openxmlformats.org/officeDocument/2006/relationships/slideLayout" Target="../slideLayouts/slideLayout387.xml"/><Relationship Id="rId510" Type="http://schemas.openxmlformats.org/officeDocument/2006/relationships/slideLayout" Target="../slideLayouts/slideLayout510.xml"/><Relationship Id="rId552" Type="http://schemas.openxmlformats.org/officeDocument/2006/relationships/slideLayout" Target="../slideLayouts/slideLayout552.xml"/><Relationship Id="rId191" Type="http://schemas.openxmlformats.org/officeDocument/2006/relationships/slideLayout" Target="../slideLayouts/slideLayout191.xml"/><Relationship Id="rId205" Type="http://schemas.openxmlformats.org/officeDocument/2006/relationships/slideLayout" Target="../slideLayouts/slideLayout205.xml"/><Relationship Id="rId247" Type="http://schemas.openxmlformats.org/officeDocument/2006/relationships/slideLayout" Target="../slideLayouts/slideLayout247.xml"/><Relationship Id="rId412" Type="http://schemas.openxmlformats.org/officeDocument/2006/relationships/slideLayout" Target="../slideLayouts/slideLayout412.xml"/><Relationship Id="rId107" Type="http://schemas.openxmlformats.org/officeDocument/2006/relationships/slideLayout" Target="../slideLayouts/slideLayout107.xml"/><Relationship Id="rId289" Type="http://schemas.openxmlformats.org/officeDocument/2006/relationships/slideLayout" Target="../slideLayouts/slideLayout289.xml"/><Relationship Id="rId454" Type="http://schemas.openxmlformats.org/officeDocument/2006/relationships/slideLayout" Target="../slideLayouts/slideLayout454.xml"/><Relationship Id="rId496" Type="http://schemas.openxmlformats.org/officeDocument/2006/relationships/slideLayout" Target="../slideLayouts/slideLayout496.xml"/><Relationship Id="rId11" Type="http://schemas.openxmlformats.org/officeDocument/2006/relationships/slideLayout" Target="../slideLayouts/slideLayout11.xml"/><Relationship Id="rId53" Type="http://schemas.openxmlformats.org/officeDocument/2006/relationships/slideLayout" Target="../slideLayouts/slideLayout53.xml"/><Relationship Id="rId149" Type="http://schemas.openxmlformats.org/officeDocument/2006/relationships/slideLayout" Target="../slideLayouts/slideLayout149.xml"/><Relationship Id="rId314" Type="http://schemas.openxmlformats.org/officeDocument/2006/relationships/slideLayout" Target="../slideLayouts/slideLayout314.xml"/><Relationship Id="rId356" Type="http://schemas.openxmlformats.org/officeDocument/2006/relationships/slideLayout" Target="../slideLayouts/slideLayout356.xml"/><Relationship Id="rId398" Type="http://schemas.openxmlformats.org/officeDocument/2006/relationships/slideLayout" Target="../slideLayouts/slideLayout398.xml"/><Relationship Id="rId521" Type="http://schemas.openxmlformats.org/officeDocument/2006/relationships/slideLayout" Target="../slideLayouts/slideLayout521.xml"/><Relationship Id="rId563" Type="http://schemas.openxmlformats.org/officeDocument/2006/relationships/slideLayout" Target="../slideLayouts/slideLayout563.xml"/><Relationship Id="rId95" Type="http://schemas.openxmlformats.org/officeDocument/2006/relationships/slideLayout" Target="../slideLayouts/slideLayout95.xml"/><Relationship Id="rId160" Type="http://schemas.openxmlformats.org/officeDocument/2006/relationships/slideLayout" Target="../slideLayouts/slideLayout160.xml"/><Relationship Id="rId216" Type="http://schemas.openxmlformats.org/officeDocument/2006/relationships/slideLayout" Target="../slideLayouts/slideLayout216.xml"/><Relationship Id="rId423" Type="http://schemas.openxmlformats.org/officeDocument/2006/relationships/slideLayout" Target="../slideLayouts/slideLayout423.xml"/><Relationship Id="rId258" Type="http://schemas.openxmlformats.org/officeDocument/2006/relationships/slideLayout" Target="../slideLayouts/slideLayout258.xml"/><Relationship Id="rId465" Type="http://schemas.openxmlformats.org/officeDocument/2006/relationships/slideLayout" Target="../slideLayouts/slideLayout465.xml"/><Relationship Id="rId22" Type="http://schemas.openxmlformats.org/officeDocument/2006/relationships/slideLayout" Target="../slideLayouts/slideLayout22.xml"/><Relationship Id="rId64" Type="http://schemas.openxmlformats.org/officeDocument/2006/relationships/slideLayout" Target="../slideLayouts/slideLayout64.xml"/><Relationship Id="rId118" Type="http://schemas.openxmlformats.org/officeDocument/2006/relationships/slideLayout" Target="../slideLayouts/slideLayout118.xml"/><Relationship Id="rId325" Type="http://schemas.openxmlformats.org/officeDocument/2006/relationships/slideLayout" Target="../slideLayouts/slideLayout325.xml"/><Relationship Id="rId367" Type="http://schemas.openxmlformats.org/officeDocument/2006/relationships/slideLayout" Target="../slideLayouts/slideLayout367.xml"/><Relationship Id="rId532" Type="http://schemas.openxmlformats.org/officeDocument/2006/relationships/slideLayout" Target="../slideLayouts/slideLayout532.xml"/><Relationship Id="rId574" Type="http://schemas.openxmlformats.org/officeDocument/2006/relationships/image" Target="../media/image2.emf"/><Relationship Id="rId171" Type="http://schemas.openxmlformats.org/officeDocument/2006/relationships/slideLayout" Target="../slideLayouts/slideLayout171.xml"/><Relationship Id="rId227" Type="http://schemas.openxmlformats.org/officeDocument/2006/relationships/slideLayout" Target="../slideLayouts/slideLayout227.xml"/><Relationship Id="rId269" Type="http://schemas.openxmlformats.org/officeDocument/2006/relationships/slideLayout" Target="../slideLayouts/slideLayout269.xml"/><Relationship Id="rId434" Type="http://schemas.openxmlformats.org/officeDocument/2006/relationships/slideLayout" Target="../slideLayouts/slideLayout434.xml"/><Relationship Id="rId476" Type="http://schemas.openxmlformats.org/officeDocument/2006/relationships/slideLayout" Target="../slideLayouts/slideLayout476.xml"/><Relationship Id="rId33" Type="http://schemas.openxmlformats.org/officeDocument/2006/relationships/slideLayout" Target="../slideLayouts/slideLayout33.xml"/><Relationship Id="rId129" Type="http://schemas.openxmlformats.org/officeDocument/2006/relationships/slideLayout" Target="../slideLayouts/slideLayout129.xml"/><Relationship Id="rId280" Type="http://schemas.openxmlformats.org/officeDocument/2006/relationships/slideLayout" Target="../slideLayouts/slideLayout280.xml"/><Relationship Id="rId336" Type="http://schemas.openxmlformats.org/officeDocument/2006/relationships/slideLayout" Target="../slideLayouts/slideLayout336.xml"/><Relationship Id="rId501" Type="http://schemas.openxmlformats.org/officeDocument/2006/relationships/slideLayout" Target="../slideLayouts/slideLayout501.xml"/><Relationship Id="rId543" Type="http://schemas.openxmlformats.org/officeDocument/2006/relationships/slideLayout" Target="../slideLayouts/slideLayout543.xml"/><Relationship Id="rId75" Type="http://schemas.openxmlformats.org/officeDocument/2006/relationships/slideLayout" Target="../slideLayouts/slideLayout75.xml"/><Relationship Id="rId140" Type="http://schemas.openxmlformats.org/officeDocument/2006/relationships/slideLayout" Target="../slideLayouts/slideLayout140.xml"/><Relationship Id="rId182" Type="http://schemas.openxmlformats.org/officeDocument/2006/relationships/slideLayout" Target="../slideLayouts/slideLayout182.xml"/><Relationship Id="rId378" Type="http://schemas.openxmlformats.org/officeDocument/2006/relationships/slideLayout" Target="../slideLayouts/slideLayout378.xml"/><Relationship Id="rId403" Type="http://schemas.openxmlformats.org/officeDocument/2006/relationships/slideLayout" Target="../slideLayouts/slideLayout403.xml"/><Relationship Id="rId6" Type="http://schemas.openxmlformats.org/officeDocument/2006/relationships/slideLayout" Target="../slideLayouts/slideLayout6.xml"/><Relationship Id="rId238" Type="http://schemas.openxmlformats.org/officeDocument/2006/relationships/slideLayout" Target="../slideLayouts/slideLayout238.xml"/><Relationship Id="rId445" Type="http://schemas.openxmlformats.org/officeDocument/2006/relationships/slideLayout" Target="../slideLayouts/slideLayout445.xml"/><Relationship Id="rId487" Type="http://schemas.openxmlformats.org/officeDocument/2006/relationships/slideLayout" Target="../slideLayouts/slideLayout487.xml"/><Relationship Id="rId291" Type="http://schemas.openxmlformats.org/officeDocument/2006/relationships/slideLayout" Target="../slideLayouts/slideLayout291.xml"/><Relationship Id="rId305" Type="http://schemas.openxmlformats.org/officeDocument/2006/relationships/slideLayout" Target="../slideLayouts/slideLayout305.xml"/><Relationship Id="rId347" Type="http://schemas.openxmlformats.org/officeDocument/2006/relationships/slideLayout" Target="../slideLayouts/slideLayout347.xml"/><Relationship Id="rId512" Type="http://schemas.openxmlformats.org/officeDocument/2006/relationships/slideLayout" Target="../slideLayouts/slideLayout512.xml"/><Relationship Id="rId44" Type="http://schemas.openxmlformats.org/officeDocument/2006/relationships/slideLayout" Target="../slideLayouts/slideLayout44.xml"/><Relationship Id="rId86" Type="http://schemas.openxmlformats.org/officeDocument/2006/relationships/slideLayout" Target="../slideLayouts/slideLayout86.xml"/><Relationship Id="rId151" Type="http://schemas.openxmlformats.org/officeDocument/2006/relationships/slideLayout" Target="../slideLayouts/slideLayout151.xml"/><Relationship Id="rId389" Type="http://schemas.openxmlformats.org/officeDocument/2006/relationships/slideLayout" Target="../slideLayouts/slideLayout389.xml"/><Relationship Id="rId554" Type="http://schemas.openxmlformats.org/officeDocument/2006/relationships/slideLayout" Target="../slideLayouts/slideLayout554.xml"/><Relationship Id="rId193" Type="http://schemas.openxmlformats.org/officeDocument/2006/relationships/slideLayout" Target="../slideLayouts/slideLayout193.xml"/><Relationship Id="rId207" Type="http://schemas.openxmlformats.org/officeDocument/2006/relationships/slideLayout" Target="../slideLayouts/slideLayout207.xml"/><Relationship Id="rId249" Type="http://schemas.openxmlformats.org/officeDocument/2006/relationships/slideLayout" Target="../slideLayouts/slideLayout249.xml"/><Relationship Id="rId414" Type="http://schemas.openxmlformats.org/officeDocument/2006/relationships/slideLayout" Target="../slideLayouts/slideLayout414.xml"/><Relationship Id="rId456" Type="http://schemas.openxmlformats.org/officeDocument/2006/relationships/slideLayout" Target="../slideLayouts/slideLayout456.xml"/><Relationship Id="rId498" Type="http://schemas.openxmlformats.org/officeDocument/2006/relationships/slideLayout" Target="../slideLayouts/slideLayout498.xml"/><Relationship Id="rId13" Type="http://schemas.openxmlformats.org/officeDocument/2006/relationships/slideLayout" Target="../slideLayouts/slideLayout13.xml"/><Relationship Id="rId109" Type="http://schemas.openxmlformats.org/officeDocument/2006/relationships/slideLayout" Target="../slideLayouts/slideLayout109.xml"/><Relationship Id="rId260" Type="http://schemas.openxmlformats.org/officeDocument/2006/relationships/slideLayout" Target="../slideLayouts/slideLayout260.xml"/><Relationship Id="rId316" Type="http://schemas.openxmlformats.org/officeDocument/2006/relationships/slideLayout" Target="../slideLayouts/slideLayout316.xml"/><Relationship Id="rId523" Type="http://schemas.openxmlformats.org/officeDocument/2006/relationships/slideLayout" Target="../slideLayouts/slideLayout523.xml"/><Relationship Id="rId55" Type="http://schemas.openxmlformats.org/officeDocument/2006/relationships/slideLayout" Target="../slideLayouts/slideLayout55.xml"/><Relationship Id="rId97" Type="http://schemas.openxmlformats.org/officeDocument/2006/relationships/slideLayout" Target="../slideLayouts/slideLayout97.xml"/><Relationship Id="rId120" Type="http://schemas.openxmlformats.org/officeDocument/2006/relationships/slideLayout" Target="../slideLayouts/slideLayout120.xml"/><Relationship Id="rId358" Type="http://schemas.openxmlformats.org/officeDocument/2006/relationships/slideLayout" Target="../slideLayouts/slideLayout358.xml"/><Relationship Id="rId565" Type="http://schemas.openxmlformats.org/officeDocument/2006/relationships/slideLayout" Target="../slideLayouts/slideLayout565.xml"/><Relationship Id="rId162" Type="http://schemas.openxmlformats.org/officeDocument/2006/relationships/slideLayout" Target="../slideLayouts/slideLayout162.xml"/><Relationship Id="rId218" Type="http://schemas.openxmlformats.org/officeDocument/2006/relationships/slideLayout" Target="../slideLayouts/slideLayout218.xml"/><Relationship Id="rId425" Type="http://schemas.openxmlformats.org/officeDocument/2006/relationships/slideLayout" Target="../slideLayouts/slideLayout425.xml"/><Relationship Id="rId467" Type="http://schemas.openxmlformats.org/officeDocument/2006/relationships/slideLayout" Target="../slideLayouts/slideLayout467.xml"/><Relationship Id="rId271" Type="http://schemas.openxmlformats.org/officeDocument/2006/relationships/slideLayout" Target="../slideLayouts/slideLayout271.xml"/><Relationship Id="rId24" Type="http://schemas.openxmlformats.org/officeDocument/2006/relationships/slideLayout" Target="../slideLayouts/slideLayout24.xml"/><Relationship Id="rId66" Type="http://schemas.openxmlformats.org/officeDocument/2006/relationships/slideLayout" Target="../slideLayouts/slideLayout66.xml"/><Relationship Id="rId131" Type="http://schemas.openxmlformats.org/officeDocument/2006/relationships/slideLayout" Target="../slideLayouts/slideLayout131.xml"/><Relationship Id="rId327" Type="http://schemas.openxmlformats.org/officeDocument/2006/relationships/slideLayout" Target="../slideLayouts/slideLayout327.xml"/><Relationship Id="rId369" Type="http://schemas.openxmlformats.org/officeDocument/2006/relationships/slideLayout" Target="../slideLayouts/slideLayout369.xml"/><Relationship Id="rId534" Type="http://schemas.openxmlformats.org/officeDocument/2006/relationships/slideLayout" Target="../slideLayouts/slideLayout534.xml"/><Relationship Id="rId576" Type="http://schemas.openxmlformats.org/officeDocument/2006/relationships/image" Target="../media/image4.emf"/><Relationship Id="rId173" Type="http://schemas.openxmlformats.org/officeDocument/2006/relationships/slideLayout" Target="../slideLayouts/slideLayout173.xml"/><Relationship Id="rId229" Type="http://schemas.openxmlformats.org/officeDocument/2006/relationships/slideLayout" Target="../slideLayouts/slideLayout229.xml"/><Relationship Id="rId380" Type="http://schemas.openxmlformats.org/officeDocument/2006/relationships/slideLayout" Target="../slideLayouts/slideLayout380.xml"/><Relationship Id="rId436" Type="http://schemas.openxmlformats.org/officeDocument/2006/relationships/slideLayout" Target="../slideLayouts/slideLayout436.xml"/><Relationship Id="rId240" Type="http://schemas.openxmlformats.org/officeDocument/2006/relationships/slideLayout" Target="../slideLayouts/slideLayout240.xml"/><Relationship Id="rId478" Type="http://schemas.openxmlformats.org/officeDocument/2006/relationships/slideLayout" Target="../slideLayouts/slideLayout478.xml"/><Relationship Id="rId35" Type="http://schemas.openxmlformats.org/officeDocument/2006/relationships/slideLayout" Target="../slideLayouts/slideLayout35.xml"/><Relationship Id="rId77" Type="http://schemas.openxmlformats.org/officeDocument/2006/relationships/slideLayout" Target="../slideLayouts/slideLayout77.xml"/><Relationship Id="rId100" Type="http://schemas.openxmlformats.org/officeDocument/2006/relationships/slideLayout" Target="../slideLayouts/slideLayout100.xml"/><Relationship Id="rId282" Type="http://schemas.openxmlformats.org/officeDocument/2006/relationships/slideLayout" Target="../slideLayouts/slideLayout282.xml"/><Relationship Id="rId338" Type="http://schemas.openxmlformats.org/officeDocument/2006/relationships/slideLayout" Target="../slideLayouts/slideLayout338.xml"/><Relationship Id="rId503" Type="http://schemas.openxmlformats.org/officeDocument/2006/relationships/slideLayout" Target="../slideLayouts/slideLayout503.xml"/><Relationship Id="rId545" Type="http://schemas.openxmlformats.org/officeDocument/2006/relationships/slideLayout" Target="../slideLayouts/slideLayout545.xml"/><Relationship Id="rId8" Type="http://schemas.openxmlformats.org/officeDocument/2006/relationships/slideLayout" Target="../slideLayouts/slideLayout8.xml"/><Relationship Id="rId142" Type="http://schemas.openxmlformats.org/officeDocument/2006/relationships/slideLayout" Target="../slideLayouts/slideLayout142.xml"/><Relationship Id="rId184" Type="http://schemas.openxmlformats.org/officeDocument/2006/relationships/slideLayout" Target="../slideLayouts/slideLayout184.xml"/><Relationship Id="rId391" Type="http://schemas.openxmlformats.org/officeDocument/2006/relationships/slideLayout" Target="../slideLayouts/slideLayout391.xml"/><Relationship Id="rId405" Type="http://schemas.openxmlformats.org/officeDocument/2006/relationships/slideLayout" Target="../slideLayouts/slideLayout405.xml"/><Relationship Id="rId447" Type="http://schemas.openxmlformats.org/officeDocument/2006/relationships/slideLayout" Target="../slideLayouts/slideLayout447.xml"/><Relationship Id="rId251" Type="http://schemas.openxmlformats.org/officeDocument/2006/relationships/slideLayout" Target="../slideLayouts/slideLayout251.xml"/><Relationship Id="rId489" Type="http://schemas.openxmlformats.org/officeDocument/2006/relationships/slideLayout" Target="../slideLayouts/slideLayout489.xml"/><Relationship Id="rId46" Type="http://schemas.openxmlformats.org/officeDocument/2006/relationships/slideLayout" Target="../slideLayouts/slideLayout46.xml"/><Relationship Id="rId293" Type="http://schemas.openxmlformats.org/officeDocument/2006/relationships/slideLayout" Target="../slideLayouts/slideLayout293.xml"/><Relationship Id="rId307" Type="http://schemas.openxmlformats.org/officeDocument/2006/relationships/slideLayout" Target="../slideLayouts/slideLayout307.xml"/><Relationship Id="rId349" Type="http://schemas.openxmlformats.org/officeDocument/2006/relationships/slideLayout" Target="../slideLayouts/slideLayout349.xml"/><Relationship Id="rId514" Type="http://schemas.openxmlformats.org/officeDocument/2006/relationships/slideLayout" Target="../slideLayouts/slideLayout514.xml"/><Relationship Id="rId556" Type="http://schemas.openxmlformats.org/officeDocument/2006/relationships/slideLayout" Target="../slideLayouts/slideLayout556.xml"/><Relationship Id="rId88" Type="http://schemas.openxmlformats.org/officeDocument/2006/relationships/slideLayout" Target="../slideLayouts/slideLayout88.xml"/><Relationship Id="rId111" Type="http://schemas.openxmlformats.org/officeDocument/2006/relationships/slideLayout" Target="../slideLayouts/slideLayout111.xml"/><Relationship Id="rId153" Type="http://schemas.openxmlformats.org/officeDocument/2006/relationships/slideLayout" Target="../slideLayouts/slideLayout153.xml"/><Relationship Id="rId195" Type="http://schemas.openxmlformats.org/officeDocument/2006/relationships/slideLayout" Target="../slideLayouts/slideLayout195.xml"/><Relationship Id="rId209" Type="http://schemas.openxmlformats.org/officeDocument/2006/relationships/slideLayout" Target="../slideLayouts/slideLayout209.xml"/><Relationship Id="rId360" Type="http://schemas.openxmlformats.org/officeDocument/2006/relationships/slideLayout" Target="../slideLayouts/slideLayout360.xml"/><Relationship Id="rId416" Type="http://schemas.openxmlformats.org/officeDocument/2006/relationships/slideLayout" Target="../slideLayouts/slideLayout416.xml"/><Relationship Id="rId220" Type="http://schemas.openxmlformats.org/officeDocument/2006/relationships/slideLayout" Target="../slideLayouts/slideLayout220.xml"/><Relationship Id="rId458" Type="http://schemas.openxmlformats.org/officeDocument/2006/relationships/slideLayout" Target="../slideLayouts/slideLayout458.xml"/><Relationship Id="rId15" Type="http://schemas.openxmlformats.org/officeDocument/2006/relationships/slideLayout" Target="../slideLayouts/slideLayout15.xml"/><Relationship Id="rId57" Type="http://schemas.openxmlformats.org/officeDocument/2006/relationships/slideLayout" Target="../slideLayouts/slideLayout57.xml"/><Relationship Id="rId262" Type="http://schemas.openxmlformats.org/officeDocument/2006/relationships/slideLayout" Target="../slideLayouts/slideLayout262.xml"/><Relationship Id="rId318" Type="http://schemas.openxmlformats.org/officeDocument/2006/relationships/slideLayout" Target="../slideLayouts/slideLayout318.xml"/><Relationship Id="rId525" Type="http://schemas.openxmlformats.org/officeDocument/2006/relationships/slideLayout" Target="../slideLayouts/slideLayout525.xml"/><Relationship Id="rId567" Type="http://schemas.openxmlformats.org/officeDocument/2006/relationships/slideLayout" Target="../slideLayouts/slideLayout567.xml"/><Relationship Id="rId99" Type="http://schemas.openxmlformats.org/officeDocument/2006/relationships/slideLayout" Target="../slideLayouts/slideLayout99.xml"/><Relationship Id="rId122" Type="http://schemas.openxmlformats.org/officeDocument/2006/relationships/slideLayout" Target="../slideLayouts/slideLayout122.xml"/><Relationship Id="rId164" Type="http://schemas.openxmlformats.org/officeDocument/2006/relationships/slideLayout" Target="../slideLayouts/slideLayout164.xml"/><Relationship Id="rId371" Type="http://schemas.openxmlformats.org/officeDocument/2006/relationships/slideLayout" Target="../slideLayouts/slideLayout371.xml"/><Relationship Id="rId427" Type="http://schemas.openxmlformats.org/officeDocument/2006/relationships/slideLayout" Target="../slideLayouts/slideLayout427.xml"/><Relationship Id="rId469" Type="http://schemas.openxmlformats.org/officeDocument/2006/relationships/slideLayout" Target="../slideLayouts/slideLayout469.xml"/><Relationship Id="rId26" Type="http://schemas.openxmlformats.org/officeDocument/2006/relationships/slideLayout" Target="../slideLayouts/slideLayout26.xml"/><Relationship Id="rId231" Type="http://schemas.openxmlformats.org/officeDocument/2006/relationships/slideLayout" Target="../slideLayouts/slideLayout231.xml"/><Relationship Id="rId273" Type="http://schemas.openxmlformats.org/officeDocument/2006/relationships/slideLayout" Target="../slideLayouts/slideLayout273.xml"/><Relationship Id="rId329" Type="http://schemas.openxmlformats.org/officeDocument/2006/relationships/slideLayout" Target="../slideLayouts/slideLayout329.xml"/><Relationship Id="rId480" Type="http://schemas.openxmlformats.org/officeDocument/2006/relationships/slideLayout" Target="../slideLayouts/slideLayout480.xml"/><Relationship Id="rId536" Type="http://schemas.openxmlformats.org/officeDocument/2006/relationships/slideLayout" Target="../slideLayouts/slideLayout536.xml"/><Relationship Id="rId68" Type="http://schemas.openxmlformats.org/officeDocument/2006/relationships/slideLayout" Target="../slideLayouts/slideLayout68.xml"/><Relationship Id="rId133" Type="http://schemas.openxmlformats.org/officeDocument/2006/relationships/slideLayout" Target="../slideLayouts/slideLayout133.xml"/><Relationship Id="rId175" Type="http://schemas.openxmlformats.org/officeDocument/2006/relationships/slideLayout" Target="../slideLayouts/slideLayout175.xml"/><Relationship Id="rId340" Type="http://schemas.openxmlformats.org/officeDocument/2006/relationships/slideLayout" Target="../slideLayouts/slideLayout340.xml"/><Relationship Id="rId578" Type="http://schemas.openxmlformats.org/officeDocument/2006/relationships/image" Target="../media/image6.emf"/><Relationship Id="rId200" Type="http://schemas.openxmlformats.org/officeDocument/2006/relationships/slideLayout" Target="../slideLayouts/slideLayout200.xml"/><Relationship Id="rId382" Type="http://schemas.openxmlformats.org/officeDocument/2006/relationships/slideLayout" Target="../slideLayouts/slideLayout382.xml"/><Relationship Id="rId438" Type="http://schemas.openxmlformats.org/officeDocument/2006/relationships/slideLayout" Target="../slideLayouts/slideLayout438.xml"/><Relationship Id="rId242" Type="http://schemas.openxmlformats.org/officeDocument/2006/relationships/slideLayout" Target="../slideLayouts/slideLayout242.xml"/><Relationship Id="rId284" Type="http://schemas.openxmlformats.org/officeDocument/2006/relationships/slideLayout" Target="../slideLayouts/slideLayout284.xml"/><Relationship Id="rId491" Type="http://schemas.openxmlformats.org/officeDocument/2006/relationships/slideLayout" Target="../slideLayouts/slideLayout491.xml"/><Relationship Id="rId505" Type="http://schemas.openxmlformats.org/officeDocument/2006/relationships/slideLayout" Target="../slideLayouts/slideLayout505.xml"/><Relationship Id="rId37" Type="http://schemas.openxmlformats.org/officeDocument/2006/relationships/slideLayout" Target="../slideLayouts/slideLayout37.xml"/><Relationship Id="rId79" Type="http://schemas.openxmlformats.org/officeDocument/2006/relationships/slideLayout" Target="../slideLayouts/slideLayout79.xml"/><Relationship Id="rId102" Type="http://schemas.openxmlformats.org/officeDocument/2006/relationships/slideLayout" Target="../slideLayouts/slideLayout102.xml"/><Relationship Id="rId144" Type="http://schemas.openxmlformats.org/officeDocument/2006/relationships/slideLayout" Target="../slideLayouts/slideLayout144.xml"/><Relationship Id="rId547" Type="http://schemas.openxmlformats.org/officeDocument/2006/relationships/slideLayout" Target="../slideLayouts/slideLayout547.xml"/><Relationship Id="rId90" Type="http://schemas.openxmlformats.org/officeDocument/2006/relationships/slideLayout" Target="../slideLayouts/slideLayout90.xml"/><Relationship Id="rId186" Type="http://schemas.openxmlformats.org/officeDocument/2006/relationships/slideLayout" Target="../slideLayouts/slideLayout186.xml"/><Relationship Id="rId351" Type="http://schemas.openxmlformats.org/officeDocument/2006/relationships/slideLayout" Target="../slideLayouts/slideLayout351.xml"/><Relationship Id="rId393" Type="http://schemas.openxmlformats.org/officeDocument/2006/relationships/slideLayout" Target="../slideLayouts/slideLayout393.xml"/><Relationship Id="rId407" Type="http://schemas.openxmlformats.org/officeDocument/2006/relationships/slideLayout" Target="../slideLayouts/slideLayout407.xml"/><Relationship Id="rId449" Type="http://schemas.openxmlformats.org/officeDocument/2006/relationships/slideLayout" Target="../slideLayouts/slideLayout449.xml"/><Relationship Id="rId211" Type="http://schemas.openxmlformats.org/officeDocument/2006/relationships/slideLayout" Target="../slideLayouts/slideLayout211.xml"/><Relationship Id="rId253" Type="http://schemas.openxmlformats.org/officeDocument/2006/relationships/slideLayout" Target="../slideLayouts/slideLayout253.xml"/><Relationship Id="rId295" Type="http://schemas.openxmlformats.org/officeDocument/2006/relationships/slideLayout" Target="../slideLayouts/slideLayout295.xml"/><Relationship Id="rId309" Type="http://schemas.openxmlformats.org/officeDocument/2006/relationships/slideLayout" Target="../slideLayouts/slideLayout309.xml"/><Relationship Id="rId460" Type="http://schemas.openxmlformats.org/officeDocument/2006/relationships/slideLayout" Target="../slideLayouts/slideLayout460.xml"/><Relationship Id="rId516" Type="http://schemas.openxmlformats.org/officeDocument/2006/relationships/slideLayout" Target="../slideLayouts/slideLayout516.xml"/><Relationship Id="rId48" Type="http://schemas.openxmlformats.org/officeDocument/2006/relationships/slideLayout" Target="../slideLayouts/slideLayout48.xml"/><Relationship Id="rId113" Type="http://schemas.openxmlformats.org/officeDocument/2006/relationships/slideLayout" Target="../slideLayouts/slideLayout113.xml"/><Relationship Id="rId320" Type="http://schemas.openxmlformats.org/officeDocument/2006/relationships/slideLayout" Target="../slideLayouts/slideLayout320.xml"/><Relationship Id="rId558" Type="http://schemas.openxmlformats.org/officeDocument/2006/relationships/slideLayout" Target="../slideLayouts/slideLayout558.xml"/><Relationship Id="rId155" Type="http://schemas.openxmlformats.org/officeDocument/2006/relationships/slideLayout" Target="../slideLayouts/slideLayout155.xml"/><Relationship Id="rId197" Type="http://schemas.openxmlformats.org/officeDocument/2006/relationships/slideLayout" Target="../slideLayouts/slideLayout197.xml"/><Relationship Id="rId362" Type="http://schemas.openxmlformats.org/officeDocument/2006/relationships/slideLayout" Target="../slideLayouts/slideLayout362.xml"/><Relationship Id="rId418" Type="http://schemas.openxmlformats.org/officeDocument/2006/relationships/slideLayout" Target="../slideLayouts/slideLayout418.xml"/><Relationship Id="rId222" Type="http://schemas.openxmlformats.org/officeDocument/2006/relationships/slideLayout" Target="../slideLayouts/slideLayout222.xml"/><Relationship Id="rId264" Type="http://schemas.openxmlformats.org/officeDocument/2006/relationships/slideLayout" Target="../slideLayouts/slideLayout264.xml"/><Relationship Id="rId471" Type="http://schemas.openxmlformats.org/officeDocument/2006/relationships/slideLayout" Target="../slideLayouts/slideLayout471.xml"/><Relationship Id="rId17" Type="http://schemas.openxmlformats.org/officeDocument/2006/relationships/slideLayout" Target="../slideLayouts/slideLayout17.xml"/><Relationship Id="rId59" Type="http://schemas.openxmlformats.org/officeDocument/2006/relationships/slideLayout" Target="../slideLayouts/slideLayout59.xml"/><Relationship Id="rId124" Type="http://schemas.openxmlformats.org/officeDocument/2006/relationships/slideLayout" Target="../slideLayouts/slideLayout124.xml"/><Relationship Id="rId527" Type="http://schemas.openxmlformats.org/officeDocument/2006/relationships/slideLayout" Target="../slideLayouts/slideLayout527.xml"/><Relationship Id="rId569" Type="http://schemas.openxmlformats.org/officeDocument/2006/relationships/slideLayout" Target="../slideLayouts/slideLayout569.xml"/><Relationship Id="rId70" Type="http://schemas.openxmlformats.org/officeDocument/2006/relationships/slideLayout" Target="../slideLayouts/slideLayout70.xml"/><Relationship Id="rId166" Type="http://schemas.openxmlformats.org/officeDocument/2006/relationships/slideLayout" Target="../slideLayouts/slideLayout166.xml"/><Relationship Id="rId331" Type="http://schemas.openxmlformats.org/officeDocument/2006/relationships/slideLayout" Target="../slideLayouts/slideLayout331.xml"/><Relationship Id="rId373" Type="http://schemas.openxmlformats.org/officeDocument/2006/relationships/slideLayout" Target="../slideLayouts/slideLayout373.xml"/><Relationship Id="rId429" Type="http://schemas.openxmlformats.org/officeDocument/2006/relationships/slideLayout" Target="../slideLayouts/slideLayout429.xml"/><Relationship Id="rId1" Type="http://schemas.openxmlformats.org/officeDocument/2006/relationships/slideLayout" Target="../slideLayouts/slideLayout1.xml"/><Relationship Id="rId233" Type="http://schemas.openxmlformats.org/officeDocument/2006/relationships/slideLayout" Target="../slideLayouts/slideLayout233.xml"/><Relationship Id="rId440" Type="http://schemas.openxmlformats.org/officeDocument/2006/relationships/slideLayout" Target="../slideLayouts/slideLayout440.xml"/><Relationship Id="rId28" Type="http://schemas.openxmlformats.org/officeDocument/2006/relationships/slideLayout" Target="../slideLayouts/slideLayout28.xml"/><Relationship Id="rId275" Type="http://schemas.openxmlformats.org/officeDocument/2006/relationships/slideLayout" Target="../slideLayouts/slideLayout275.xml"/><Relationship Id="rId300" Type="http://schemas.openxmlformats.org/officeDocument/2006/relationships/slideLayout" Target="../slideLayouts/slideLayout300.xml"/><Relationship Id="rId482" Type="http://schemas.openxmlformats.org/officeDocument/2006/relationships/slideLayout" Target="../slideLayouts/slideLayout482.xml"/><Relationship Id="rId538" Type="http://schemas.openxmlformats.org/officeDocument/2006/relationships/slideLayout" Target="../slideLayouts/slideLayout538.xml"/><Relationship Id="rId81" Type="http://schemas.openxmlformats.org/officeDocument/2006/relationships/slideLayout" Target="../slideLayouts/slideLayout81.xml"/><Relationship Id="rId135" Type="http://schemas.openxmlformats.org/officeDocument/2006/relationships/slideLayout" Target="../slideLayouts/slideLayout135.xml"/><Relationship Id="rId177" Type="http://schemas.openxmlformats.org/officeDocument/2006/relationships/slideLayout" Target="../slideLayouts/slideLayout177.xml"/><Relationship Id="rId342" Type="http://schemas.openxmlformats.org/officeDocument/2006/relationships/slideLayout" Target="../slideLayouts/slideLayout342.xml"/><Relationship Id="rId384" Type="http://schemas.openxmlformats.org/officeDocument/2006/relationships/slideLayout" Target="../slideLayouts/slideLayout384.xml"/><Relationship Id="rId202" Type="http://schemas.openxmlformats.org/officeDocument/2006/relationships/slideLayout" Target="../slideLayouts/slideLayout202.xml"/><Relationship Id="rId244" Type="http://schemas.openxmlformats.org/officeDocument/2006/relationships/slideLayout" Target="../slideLayouts/slideLayout244.xml"/><Relationship Id="rId39" Type="http://schemas.openxmlformats.org/officeDocument/2006/relationships/slideLayout" Target="../slideLayouts/slideLayout39.xml"/><Relationship Id="rId286" Type="http://schemas.openxmlformats.org/officeDocument/2006/relationships/slideLayout" Target="../slideLayouts/slideLayout286.xml"/><Relationship Id="rId451" Type="http://schemas.openxmlformats.org/officeDocument/2006/relationships/slideLayout" Target="../slideLayouts/slideLayout451.xml"/><Relationship Id="rId493" Type="http://schemas.openxmlformats.org/officeDocument/2006/relationships/slideLayout" Target="../slideLayouts/slideLayout493.xml"/><Relationship Id="rId507" Type="http://schemas.openxmlformats.org/officeDocument/2006/relationships/slideLayout" Target="../slideLayouts/slideLayout507.xml"/><Relationship Id="rId549" Type="http://schemas.openxmlformats.org/officeDocument/2006/relationships/slideLayout" Target="../slideLayouts/slideLayout549.xml"/><Relationship Id="rId50" Type="http://schemas.openxmlformats.org/officeDocument/2006/relationships/slideLayout" Target="../slideLayouts/slideLayout50.xml"/><Relationship Id="rId104" Type="http://schemas.openxmlformats.org/officeDocument/2006/relationships/slideLayout" Target="../slideLayouts/slideLayout104.xml"/><Relationship Id="rId146" Type="http://schemas.openxmlformats.org/officeDocument/2006/relationships/slideLayout" Target="../slideLayouts/slideLayout146.xml"/><Relationship Id="rId188" Type="http://schemas.openxmlformats.org/officeDocument/2006/relationships/slideLayout" Target="../slideLayouts/slideLayout188.xml"/><Relationship Id="rId311" Type="http://schemas.openxmlformats.org/officeDocument/2006/relationships/slideLayout" Target="../slideLayouts/slideLayout311.xml"/><Relationship Id="rId353" Type="http://schemas.openxmlformats.org/officeDocument/2006/relationships/slideLayout" Target="../slideLayouts/slideLayout353.xml"/><Relationship Id="rId395" Type="http://schemas.openxmlformats.org/officeDocument/2006/relationships/slideLayout" Target="../slideLayouts/slideLayout395.xml"/><Relationship Id="rId409" Type="http://schemas.openxmlformats.org/officeDocument/2006/relationships/slideLayout" Target="../slideLayouts/slideLayout409.xml"/><Relationship Id="rId560" Type="http://schemas.openxmlformats.org/officeDocument/2006/relationships/slideLayout" Target="../slideLayouts/slideLayout560.xml"/><Relationship Id="rId92" Type="http://schemas.openxmlformats.org/officeDocument/2006/relationships/slideLayout" Target="../slideLayouts/slideLayout92.xml"/><Relationship Id="rId213" Type="http://schemas.openxmlformats.org/officeDocument/2006/relationships/slideLayout" Target="../slideLayouts/slideLayout213.xml"/><Relationship Id="rId420" Type="http://schemas.openxmlformats.org/officeDocument/2006/relationships/slideLayout" Target="../slideLayouts/slideLayout420.xml"/><Relationship Id="rId255" Type="http://schemas.openxmlformats.org/officeDocument/2006/relationships/slideLayout" Target="../slideLayouts/slideLayout255.xml"/><Relationship Id="rId297" Type="http://schemas.openxmlformats.org/officeDocument/2006/relationships/slideLayout" Target="../slideLayouts/slideLayout297.xml"/><Relationship Id="rId462" Type="http://schemas.openxmlformats.org/officeDocument/2006/relationships/slideLayout" Target="../slideLayouts/slideLayout462.xml"/><Relationship Id="rId518" Type="http://schemas.openxmlformats.org/officeDocument/2006/relationships/slideLayout" Target="../slideLayouts/slideLayout518.xml"/><Relationship Id="rId115" Type="http://schemas.openxmlformats.org/officeDocument/2006/relationships/slideLayout" Target="../slideLayouts/slideLayout115.xml"/><Relationship Id="rId157" Type="http://schemas.openxmlformats.org/officeDocument/2006/relationships/slideLayout" Target="../slideLayouts/slideLayout157.xml"/><Relationship Id="rId322" Type="http://schemas.openxmlformats.org/officeDocument/2006/relationships/slideLayout" Target="../slideLayouts/slideLayout322.xml"/><Relationship Id="rId364" Type="http://schemas.openxmlformats.org/officeDocument/2006/relationships/slideLayout" Target="../slideLayouts/slideLayout364.xml"/><Relationship Id="rId61" Type="http://schemas.openxmlformats.org/officeDocument/2006/relationships/slideLayout" Target="../slideLayouts/slideLayout61.xml"/><Relationship Id="rId199" Type="http://schemas.openxmlformats.org/officeDocument/2006/relationships/slideLayout" Target="../slideLayouts/slideLayout199.xml"/><Relationship Id="rId571" Type="http://schemas.microsoft.com/office/2007/relationships/media" Target="../media/media1.mp3"/><Relationship Id="rId19" Type="http://schemas.openxmlformats.org/officeDocument/2006/relationships/slideLayout" Target="../slideLayouts/slideLayout19.xml"/><Relationship Id="rId224" Type="http://schemas.openxmlformats.org/officeDocument/2006/relationships/slideLayout" Target="../slideLayouts/slideLayout224.xml"/><Relationship Id="rId266" Type="http://schemas.openxmlformats.org/officeDocument/2006/relationships/slideLayout" Target="../slideLayouts/slideLayout266.xml"/><Relationship Id="rId431" Type="http://schemas.openxmlformats.org/officeDocument/2006/relationships/slideLayout" Target="../slideLayouts/slideLayout431.xml"/><Relationship Id="rId473" Type="http://schemas.openxmlformats.org/officeDocument/2006/relationships/slideLayout" Target="../slideLayouts/slideLayout473.xml"/><Relationship Id="rId529" Type="http://schemas.openxmlformats.org/officeDocument/2006/relationships/slideLayout" Target="../slideLayouts/slideLayout529.xml"/><Relationship Id="rId30" Type="http://schemas.openxmlformats.org/officeDocument/2006/relationships/slideLayout" Target="../slideLayouts/slideLayout30.xml"/><Relationship Id="rId126" Type="http://schemas.openxmlformats.org/officeDocument/2006/relationships/slideLayout" Target="../slideLayouts/slideLayout126.xml"/><Relationship Id="rId168" Type="http://schemas.openxmlformats.org/officeDocument/2006/relationships/slideLayout" Target="../slideLayouts/slideLayout168.xml"/><Relationship Id="rId333" Type="http://schemas.openxmlformats.org/officeDocument/2006/relationships/slideLayout" Target="../slideLayouts/slideLayout333.xml"/><Relationship Id="rId540" Type="http://schemas.openxmlformats.org/officeDocument/2006/relationships/slideLayout" Target="../slideLayouts/slideLayout540.xml"/><Relationship Id="rId72" Type="http://schemas.openxmlformats.org/officeDocument/2006/relationships/slideLayout" Target="../slideLayouts/slideLayout72.xml"/><Relationship Id="rId375" Type="http://schemas.openxmlformats.org/officeDocument/2006/relationships/slideLayout" Target="../slideLayouts/slideLayout375.xml"/><Relationship Id="rId3" Type="http://schemas.openxmlformats.org/officeDocument/2006/relationships/slideLayout" Target="../slideLayouts/slideLayout3.xml"/><Relationship Id="rId235" Type="http://schemas.openxmlformats.org/officeDocument/2006/relationships/slideLayout" Target="../slideLayouts/slideLayout235.xml"/><Relationship Id="rId277" Type="http://schemas.openxmlformats.org/officeDocument/2006/relationships/slideLayout" Target="../slideLayouts/slideLayout277.xml"/><Relationship Id="rId400" Type="http://schemas.openxmlformats.org/officeDocument/2006/relationships/slideLayout" Target="../slideLayouts/slideLayout400.xml"/><Relationship Id="rId442" Type="http://schemas.openxmlformats.org/officeDocument/2006/relationships/slideLayout" Target="../slideLayouts/slideLayout442.xml"/><Relationship Id="rId484" Type="http://schemas.openxmlformats.org/officeDocument/2006/relationships/slideLayout" Target="../slideLayouts/slideLayout484.xml"/><Relationship Id="rId137" Type="http://schemas.openxmlformats.org/officeDocument/2006/relationships/slideLayout" Target="../slideLayouts/slideLayout137.xml"/><Relationship Id="rId302" Type="http://schemas.openxmlformats.org/officeDocument/2006/relationships/slideLayout" Target="../slideLayouts/slideLayout302.xml"/><Relationship Id="rId344" Type="http://schemas.openxmlformats.org/officeDocument/2006/relationships/slideLayout" Target="../slideLayouts/slideLayout344.xml"/><Relationship Id="rId41" Type="http://schemas.openxmlformats.org/officeDocument/2006/relationships/slideLayout" Target="../slideLayouts/slideLayout41.xml"/><Relationship Id="rId83" Type="http://schemas.openxmlformats.org/officeDocument/2006/relationships/slideLayout" Target="../slideLayouts/slideLayout83.xml"/><Relationship Id="rId179" Type="http://schemas.openxmlformats.org/officeDocument/2006/relationships/slideLayout" Target="../slideLayouts/slideLayout179.xml"/><Relationship Id="rId386" Type="http://schemas.openxmlformats.org/officeDocument/2006/relationships/slideLayout" Target="../slideLayouts/slideLayout386.xml"/><Relationship Id="rId551" Type="http://schemas.openxmlformats.org/officeDocument/2006/relationships/slideLayout" Target="../slideLayouts/slideLayout551.xml"/><Relationship Id="rId190" Type="http://schemas.openxmlformats.org/officeDocument/2006/relationships/slideLayout" Target="../slideLayouts/slideLayout190.xml"/><Relationship Id="rId204" Type="http://schemas.openxmlformats.org/officeDocument/2006/relationships/slideLayout" Target="../slideLayouts/slideLayout204.xml"/><Relationship Id="rId246" Type="http://schemas.openxmlformats.org/officeDocument/2006/relationships/slideLayout" Target="../slideLayouts/slideLayout246.xml"/><Relationship Id="rId288" Type="http://schemas.openxmlformats.org/officeDocument/2006/relationships/slideLayout" Target="../slideLayouts/slideLayout288.xml"/><Relationship Id="rId411" Type="http://schemas.openxmlformats.org/officeDocument/2006/relationships/slideLayout" Target="../slideLayouts/slideLayout411.xml"/><Relationship Id="rId453" Type="http://schemas.openxmlformats.org/officeDocument/2006/relationships/slideLayout" Target="../slideLayouts/slideLayout453.xml"/><Relationship Id="rId509" Type="http://schemas.openxmlformats.org/officeDocument/2006/relationships/slideLayout" Target="../slideLayouts/slideLayout509.xml"/><Relationship Id="rId106" Type="http://schemas.openxmlformats.org/officeDocument/2006/relationships/slideLayout" Target="../slideLayouts/slideLayout106.xml"/><Relationship Id="rId313" Type="http://schemas.openxmlformats.org/officeDocument/2006/relationships/slideLayout" Target="../slideLayouts/slideLayout313.xml"/><Relationship Id="rId495" Type="http://schemas.openxmlformats.org/officeDocument/2006/relationships/slideLayout" Target="../slideLayouts/slideLayout495.xml"/><Relationship Id="rId10" Type="http://schemas.openxmlformats.org/officeDocument/2006/relationships/slideLayout" Target="../slideLayouts/slideLayout10.xml"/><Relationship Id="rId52" Type="http://schemas.openxmlformats.org/officeDocument/2006/relationships/slideLayout" Target="../slideLayouts/slideLayout52.xml"/><Relationship Id="rId94" Type="http://schemas.openxmlformats.org/officeDocument/2006/relationships/slideLayout" Target="../slideLayouts/slideLayout94.xml"/><Relationship Id="rId148" Type="http://schemas.openxmlformats.org/officeDocument/2006/relationships/slideLayout" Target="../slideLayouts/slideLayout148.xml"/><Relationship Id="rId355" Type="http://schemas.openxmlformats.org/officeDocument/2006/relationships/slideLayout" Target="../slideLayouts/slideLayout355.xml"/><Relationship Id="rId397" Type="http://schemas.openxmlformats.org/officeDocument/2006/relationships/slideLayout" Target="../slideLayouts/slideLayout397.xml"/><Relationship Id="rId520" Type="http://schemas.openxmlformats.org/officeDocument/2006/relationships/slideLayout" Target="../slideLayouts/slideLayout520.xml"/><Relationship Id="rId562" Type="http://schemas.openxmlformats.org/officeDocument/2006/relationships/slideLayout" Target="../slideLayouts/slideLayout562.xml"/><Relationship Id="rId215" Type="http://schemas.openxmlformats.org/officeDocument/2006/relationships/slideLayout" Target="../slideLayouts/slideLayout215.xml"/><Relationship Id="rId257" Type="http://schemas.openxmlformats.org/officeDocument/2006/relationships/slideLayout" Target="../slideLayouts/slideLayout257.xml"/><Relationship Id="rId422" Type="http://schemas.openxmlformats.org/officeDocument/2006/relationships/slideLayout" Target="../slideLayouts/slideLayout422.xml"/><Relationship Id="rId464" Type="http://schemas.openxmlformats.org/officeDocument/2006/relationships/slideLayout" Target="../slideLayouts/slideLayout464.xml"/><Relationship Id="rId299" Type="http://schemas.openxmlformats.org/officeDocument/2006/relationships/slideLayout" Target="../slideLayouts/slideLayout299.xml"/><Relationship Id="rId63" Type="http://schemas.openxmlformats.org/officeDocument/2006/relationships/slideLayout" Target="../slideLayouts/slideLayout63.xml"/><Relationship Id="rId159" Type="http://schemas.openxmlformats.org/officeDocument/2006/relationships/slideLayout" Target="../slideLayouts/slideLayout159.xml"/><Relationship Id="rId366" Type="http://schemas.openxmlformats.org/officeDocument/2006/relationships/slideLayout" Target="../slideLayouts/slideLayout366.xml"/><Relationship Id="rId573" Type="http://schemas.openxmlformats.org/officeDocument/2006/relationships/image" Target="../media/image1.emf"/><Relationship Id="rId226" Type="http://schemas.openxmlformats.org/officeDocument/2006/relationships/slideLayout" Target="../slideLayouts/slideLayout226.xml"/><Relationship Id="rId433" Type="http://schemas.openxmlformats.org/officeDocument/2006/relationships/slideLayout" Target="../slideLayouts/slideLayout433.xml"/><Relationship Id="rId74" Type="http://schemas.openxmlformats.org/officeDocument/2006/relationships/slideLayout" Target="../slideLayouts/slideLayout74.xml"/><Relationship Id="rId377" Type="http://schemas.openxmlformats.org/officeDocument/2006/relationships/slideLayout" Target="../slideLayouts/slideLayout377.xml"/><Relationship Id="rId500" Type="http://schemas.openxmlformats.org/officeDocument/2006/relationships/slideLayout" Target="../slideLayouts/slideLayout500.xml"/><Relationship Id="rId5" Type="http://schemas.openxmlformats.org/officeDocument/2006/relationships/slideLayout" Target="../slideLayouts/slideLayout5.xml"/><Relationship Id="rId237" Type="http://schemas.openxmlformats.org/officeDocument/2006/relationships/slideLayout" Target="../slideLayouts/slideLayout237.xml"/><Relationship Id="rId444" Type="http://schemas.openxmlformats.org/officeDocument/2006/relationships/slideLayout" Target="../slideLayouts/slideLayout444.xml"/><Relationship Id="rId290" Type="http://schemas.openxmlformats.org/officeDocument/2006/relationships/slideLayout" Target="../slideLayouts/slideLayout290.xml"/><Relationship Id="rId304" Type="http://schemas.openxmlformats.org/officeDocument/2006/relationships/slideLayout" Target="../slideLayouts/slideLayout304.xml"/><Relationship Id="rId388" Type="http://schemas.openxmlformats.org/officeDocument/2006/relationships/slideLayout" Target="../slideLayouts/slideLayout388.xml"/><Relationship Id="rId511" Type="http://schemas.openxmlformats.org/officeDocument/2006/relationships/slideLayout" Target="../slideLayouts/slideLayout511.xml"/><Relationship Id="rId85" Type="http://schemas.openxmlformats.org/officeDocument/2006/relationships/slideLayout" Target="../slideLayouts/slideLayout85.xml"/><Relationship Id="rId150" Type="http://schemas.openxmlformats.org/officeDocument/2006/relationships/slideLayout" Target="../slideLayouts/slideLayout150.xml"/><Relationship Id="rId248" Type="http://schemas.openxmlformats.org/officeDocument/2006/relationships/slideLayout" Target="../slideLayouts/slideLayout248.xml"/><Relationship Id="rId455" Type="http://schemas.openxmlformats.org/officeDocument/2006/relationships/slideLayout" Target="../slideLayouts/slideLayout455.xml"/><Relationship Id="rId12" Type="http://schemas.openxmlformats.org/officeDocument/2006/relationships/slideLayout" Target="../slideLayouts/slideLayout12.xml"/><Relationship Id="rId108" Type="http://schemas.openxmlformats.org/officeDocument/2006/relationships/slideLayout" Target="../slideLayouts/slideLayout108.xml"/><Relationship Id="rId315" Type="http://schemas.openxmlformats.org/officeDocument/2006/relationships/slideLayout" Target="../slideLayouts/slideLayout315.xml"/><Relationship Id="rId522" Type="http://schemas.openxmlformats.org/officeDocument/2006/relationships/slideLayout" Target="../slideLayouts/slideLayout522.xml"/><Relationship Id="rId96" Type="http://schemas.openxmlformats.org/officeDocument/2006/relationships/slideLayout" Target="../slideLayouts/slideLayout96.xml"/><Relationship Id="rId161" Type="http://schemas.openxmlformats.org/officeDocument/2006/relationships/slideLayout" Target="../slideLayouts/slideLayout161.xml"/><Relationship Id="rId399" Type="http://schemas.openxmlformats.org/officeDocument/2006/relationships/slideLayout" Target="../slideLayouts/slideLayout399.xml"/><Relationship Id="rId259" Type="http://schemas.openxmlformats.org/officeDocument/2006/relationships/slideLayout" Target="../slideLayouts/slideLayout259.xml"/><Relationship Id="rId466" Type="http://schemas.openxmlformats.org/officeDocument/2006/relationships/slideLayout" Target="../slideLayouts/slideLayout466.xml"/><Relationship Id="rId23" Type="http://schemas.openxmlformats.org/officeDocument/2006/relationships/slideLayout" Target="../slideLayouts/slideLayout23.xml"/><Relationship Id="rId119" Type="http://schemas.openxmlformats.org/officeDocument/2006/relationships/slideLayout" Target="../slideLayouts/slideLayout119.xml"/><Relationship Id="rId326" Type="http://schemas.openxmlformats.org/officeDocument/2006/relationships/slideLayout" Target="../slideLayouts/slideLayout326.xml"/><Relationship Id="rId533" Type="http://schemas.openxmlformats.org/officeDocument/2006/relationships/slideLayout" Target="../slideLayouts/slideLayout533.xml"/><Relationship Id="rId172" Type="http://schemas.openxmlformats.org/officeDocument/2006/relationships/slideLayout" Target="../slideLayouts/slideLayout172.xml"/><Relationship Id="rId477" Type="http://schemas.openxmlformats.org/officeDocument/2006/relationships/slideLayout" Target="../slideLayouts/slideLayout477.xml"/><Relationship Id="rId337" Type="http://schemas.openxmlformats.org/officeDocument/2006/relationships/slideLayout" Target="../slideLayouts/slideLayout337.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436.xml"/><Relationship Id="rId13" Type="http://schemas.openxmlformats.org/officeDocument/2006/relationships/theme" Target="../theme/theme10.xml"/><Relationship Id="rId3" Type="http://schemas.openxmlformats.org/officeDocument/2006/relationships/slideLayout" Target="../slideLayouts/slideLayout1431.xml"/><Relationship Id="rId7" Type="http://schemas.openxmlformats.org/officeDocument/2006/relationships/slideLayout" Target="../slideLayouts/slideLayout1435.xml"/><Relationship Id="rId12" Type="http://schemas.openxmlformats.org/officeDocument/2006/relationships/slideLayout" Target="../slideLayouts/slideLayout1440.xml"/><Relationship Id="rId2" Type="http://schemas.openxmlformats.org/officeDocument/2006/relationships/slideLayout" Target="../slideLayouts/slideLayout1430.xml"/><Relationship Id="rId1" Type="http://schemas.openxmlformats.org/officeDocument/2006/relationships/slideLayout" Target="../slideLayouts/slideLayout1429.xml"/><Relationship Id="rId6" Type="http://schemas.openxmlformats.org/officeDocument/2006/relationships/slideLayout" Target="../slideLayouts/slideLayout1434.xml"/><Relationship Id="rId11" Type="http://schemas.openxmlformats.org/officeDocument/2006/relationships/slideLayout" Target="../slideLayouts/slideLayout1439.xml"/><Relationship Id="rId5" Type="http://schemas.openxmlformats.org/officeDocument/2006/relationships/slideLayout" Target="../slideLayouts/slideLayout1433.xml"/><Relationship Id="rId10" Type="http://schemas.openxmlformats.org/officeDocument/2006/relationships/slideLayout" Target="../slideLayouts/slideLayout1438.xml"/><Relationship Id="rId4" Type="http://schemas.openxmlformats.org/officeDocument/2006/relationships/slideLayout" Target="../slideLayouts/slideLayout1432.xml"/><Relationship Id="rId9" Type="http://schemas.openxmlformats.org/officeDocument/2006/relationships/slideLayout" Target="../slideLayouts/slideLayout1437.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448.xml"/><Relationship Id="rId13" Type="http://schemas.openxmlformats.org/officeDocument/2006/relationships/theme" Target="../theme/theme11.xml"/><Relationship Id="rId3" Type="http://schemas.openxmlformats.org/officeDocument/2006/relationships/slideLayout" Target="../slideLayouts/slideLayout1443.xml"/><Relationship Id="rId7" Type="http://schemas.openxmlformats.org/officeDocument/2006/relationships/slideLayout" Target="../slideLayouts/slideLayout1447.xml"/><Relationship Id="rId12" Type="http://schemas.openxmlformats.org/officeDocument/2006/relationships/slideLayout" Target="../slideLayouts/slideLayout1452.xml"/><Relationship Id="rId2" Type="http://schemas.openxmlformats.org/officeDocument/2006/relationships/slideLayout" Target="../slideLayouts/slideLayout1442.xml"/><Relationship Id="rId1" Type="http://schemas.openxmlformats.org/officeDocument/2006/relationships/slideLayout" Target="../slideLayouts/slideLayout1441.xml"/><Relationship Id="rId6" Type="http://schemas.openxmlformats.org/officeDocument/2006/relationships/slideLayout" Target="../slideLayouts/slideLayout1446.xml"/><Relationship Id="rId11" Type="http://schemas.openxmlformats.org/officeDocument/2006/relationships/slideLayout" Target="../slideLayouts/slideLayout1451.xml"/><Relationship Id="rId5" Type="http://schemas.openxmlformats.org/officeDocument/2006/relationships/slideLayout" Target="../slideLayouts/slideLayout1445.xml"/><Relationship Id="rId10" Type="http://schemas.openxmlformats.org/officeDocument/2006/relationships/slideLayout" Target="../slideLayouts/slideLayout1450.xml"/><Relationship Id="rId4" Type="http://schemas.openxmlformats.org/officeDocument/2006/relationships/slideLayout" Target="../slideLayouts/slideLayout1444.xml"/><Relationship Id="rId9" Type="http://schemas.openxmlformats.org/officeDocument/2006/relationships/slideLayout" Target="../slideLayouts/slideLayout1449.xml"/></Relationships>
</file>

<file path=ppt/slideMasters/_rels/slideMaster12.xml.rels><?xml version="1.0" encoding="UTF-8" standalone="yes"?>
<Relationships xmlns="http://schemas.openxmlformats.org/package/2006/relationships"><Relationship Id="rId117" Type="http://schemas.openxmlformats.org/officeDocument/2006/relationships/slideLayout" Target="../slideLayouts/slideLayout1569.xml"/><Relationship Id="rId21" Type="http://schemas.openxmlformats.org/officeDocument/2006/relationships/slideLayout" Target="../slideLayouts/slideLayout1473.xml"/><Relationship Id="rId324" Type="http://schemas.openxmlformats.org/officeDocument/2006/relationships/slideLayout" Target="../slideLayouts/slideLayout1776.xml"/><Relationship Id="rId531" Type="http://schemas.openxmlformats.org/officeDocument/2006/relationships/slideLayout" Target="../slideLayouts/slideLayout1983.xml"/><Relationship Id="rId170" Type="http://schemas.openxmlformats.org/officeDocument/2006/relationships/slideLayout" Target="../slideLayouts/slideLayout1622.xml"/><Relationship Id="rId268" Type="http://schemas.openxmlformats.org/officeDocument/2006/relationships/slideLayout" Target="../slideLayouts/slideLayout1720.xml"/><Relationship Id="rId475" Type="http://schemas.openxmlformats.org/officeDocument/2006/relationships/slideLayout" Target="../slideLayouts/slideLayout1927.xml"/><Relationship Id="rId32" Type="http://schemas.openxmlformats.org/officeDocument/2006/relationships/slideLayout" Target="../slideLayouts/slideLayout1484.xml"/><Relationship Id="rId128" Type="http://schemas.openxmlformats.org/officeDocument/2006/relationships/slideLayout" Target="../slideLayouts/slideLayout1580.xml"/><Relationship Id="rId335" Type="http://schemas.openxmlformats.org/officeDocument/2006/relationships/slideLayout" Target="../slideLayouts/slideLayout1787.xml"/><Relationship Id="rId542" Type="http://schemas.openxmlformats.org/officeDocument/2006/relationships/slideLayout" Target="../slideLayouts/slideLayout1994.xml"/><Relationship Id="rId181" Type="http://schemas.openxmlformats.org/officeDocument/2006/relationships/slideLayout" Target="../slideLayouts/slideLayout1633.xml"/><Relationship Id="rId402" Type="http://schemas.openxmlformats.org/officeDocument/2006/relationships/slideLayout" Target="../slideLayouts/slideLayout1854.xml"/><Relationship Id="rId279" Type="http://schemas.openxmlformats.org/officeDocument/2006/relationships/slideLayout" Target="../slideLayouts/slideLayout1731.xml"/><Relationship Id="rId486" Type="http://schemas.openxmlformats.org/officeDocument/2006/relationships/slideLayout" Target="../slideLayouts/slideLayout1938.xml"/><Relationship Id="rId43" Type="http://schemas.openxmlformats.org/officeDocument/2006/relationships/slideLayout" Target="../slideLayouts/slideLayout1495.xml"/><Relationship Id="rId139" Type="http://schemas.openxmlformats.org/officeDocument/2006/relationships/slideLayout" Target="../slideLayouts/slideLayout1591.xml"/><Relationship Id="rId346" Type="http://schemas.openxmlformats.org/officeDocument/2006/relationships/slideLayout" Target="../slideLayouts/slideLayout1798.xml"/><Relationship Id="rId192" Type="http://schemas.openxmlformats.org/officeDocument/2006/relationships/slideLayout" Target="../slideLayouts/slideLayout1644.xml"/><Relationship Id="rId206" Type="http://schemas.openxmlformats.org/officeDocument/2006/relationships/slideLayout" Target="../slideLayouts/slideLayout1658.xml"/><Relationship Id="rId413" Type="http://schemas.openxmlformats.org/officeDocument/2006/relationships/slideLayout" Target="../slideLayouts/slideLayout1865.xml"/><Relationship Id="rId497" Type="http://schemas.openxmlformats.org/officeDocument/2006/relationships/slideLayout" Target="../slideLayouts/slideLayout1949.xml"/><Relationship Id="rId12" Type="http://schemas.openxmlformats.org/officeDocument/2006/relationships/slideLayout" Target="../slideLayouts/slideLayout1464.xml"/><Relationship Id="rId108" Type="http://schemas.openxmlformats.org/officeDocument/2006/relationships/slideLayout" Target="../slideLayouts/slideLayout1560.xml"/><Relationship Id="rId315" Type="http://schemas.openxmlformats.org/officeDocument/2006/relationships/slideLayout" Target="../slideLayouts/slideLayout1767.xml"/><Relationship Id="rId357" Type="http://schemas.openxmlformats.org/officeDocument/2006/relationships/slideLayout" Target="../slideLayouts/slideLayout1809.xml"/><Relationship Id="rId522" Type="http://schemas.openxmlformats.org/officeDocument/2006/relationships/slideLayout" Target="../slideLayouts/slideLayout1974.xml"/><Relationship Id="rId54" Type="http://schemas.openxmlformats.org/officeDocument/2006/relationships/slideLayout" Target="../slideLayouts/slideLayout1506.xml"/><Relationship Id="rId96" Type="http://schemas.openxmlformats.org/officeDocument/2006/relationships/slideLayout" Target="../slideLayouts/slideLayout1548.xml"/><Relationship Id="rId161" Type="http://schemas.openxmlformats.org/officeDocument/2006/relationships/slideLayout" Target="../slideLayouts/slideLayout1613.xml"/><Relationship Id="rId217" Type="http://schemas.openxmlformats.org/officeDocument/2006/relationships/slideLayout" Target="../slideLayouts/slideLayout1669.xml"/><Relationship Id="rId399" Type="http://schemas.openxmlformats.org/officeDocument/2006/relationships/slideLayout" Target="../slideLayouts/slideLayout1851.xml"/><Relationship Id="rId259" Type="http://schemas.openxmlformats.org/officeDocument/2006/relationships/slideLayout" Target="../slideLayouts/slideLayout1711.xml"/><Relationship Id="rId424" Type="http://schemas.openxmlformats.org/officeDocument/2006/relationships/slideLayout" Target="../slideLayouts/slideLayout1876.xml"/><Relationship Id="rId466" Type="http://schemas.openxmlformats.org/officeDocument/2006/relationships/slideLayout" Target="../slideLayouts/slideLayout1918.xml"/><Relationship Id="rId23" Type="http://schemas.openxmlformats.org/officeDocument/2006/relationships/slideLayout" Target="../slideLayouts/slideLayout1475.xml"/><Relationship Id="rId119" Type="http://schemas.openxmlformats.org/officeDocument/2006/relationships/slideLayout" Target="../slideLayouts/slideLayout1571.xml"/><Relationship Id="rId270" Type="http://schemas.openxmlformats.org/officeDocument/2006/relationships/slideLayout" Target="../slideLayouts/slideLayout1722.xml"/><Relationship Id="rId326" Type="http://schemas.openxmlformats.org/officeDocument/2006/relationships/slideLayout" Target="../slideLayouts/slideLayout1778.xml"/><Relationship Id="rId533" Type="http://schemas.openxmlformats.org/officeDocument/2006/relationships/slideLayout" Target="../slideLayouts/slideLayout1985.xml"/><Relationship Id="rId65" Type="http://schemas.openxmlformats.org/officeDocument/2006/relationships/slideLayout" Target="../slideLayouts/slideLayout1517.xml"/><Relationship Id="rId130" Type="http://schemas.openxmlformats.org/officeDocument/2006/relationships/slideLayout" Target="../slideLayouts/slideLayout1582.xml"/><Relationship Id="rId368" Type="http://schemas.openxmlformats.org/officeDocument/2006/relationships/slideLayout" Target="../slideLayouts/slideLayout1820.xml"/><Relationship Id="rId172" Type="http://schemas.openxmlformats.org/officeDocument/2006/relationships/slideLayout" Target="../slideLayouts/slideLayout1624.xml"/><Relationship Id="rId228" Type="http://schemas.openxmlformats.org/officeDocument/2006/relationships/slideLayout" Target="../slideLayouts/slideLayout1680.xml"/><Relationship Id="rId435" Type="http://schemas.openxmlformats.org/officeDocument/2006/relationships/slideLayout" Target="../slideLayouts/slideLayout1887.xml"/><Relationship Id="rId477" Type="http://schemas.openxmlformats.org/officeDocument/2006/relationships/slideLayout" Target="../slideLayouts/slideLayout1929.xml"/><Relationship Id="rId281" Type="http://schemas.openxmlformats.org/officeDocument/2006/relationships/slideLayout" Target="../slideLayouts/slideLayout1733.xml"/><Relationship Id="rId337" Type="http://schemas.openxmlformats.org/officeDocument/2006/relationships/slideLayout" Target="../slideLayouts/slideLayout1789.xml"/><Relationship Id="rId502" Type="http://schemas.openxmlformats.org/officeDocument/2006/relationships/slideLayout" Target="../slideLayouts/slideLayout1954.xml"/><Relationship Id="rId34" Type="http://schemas.openxmlformats.org/officeDocument/2006/relationships/slideLayout" Target="../slideLayouts/slideLayout1486.xml"/><Relationship Id="rId76" Type="http://schemas.openxmlformats.org/officeDocument/2006/relationships/slideLayout" Target="../slideLayouts/slideLayout1528.xml"/><Relationship Id="rId141" Type="http://schemas.openxmlformats.org/officeDocument/2006/relationships/slideLayout" Target="../slideLayouts/slideLayout1593.xml"/><Relationship Id="rId379" Type="http://schemas.openxmlformats.org/officeDocument/2006/relationships/slideLayout" Target="../slideLayouts/slideLayout1831.xml"/><Relationship Id="rId544" Type="http://schemas.microsoft.com/office/2007/relationships/media" Target="../media/media1.mp3"/><Relationship Id="rId7" Type="http://schemas.openxmlformats.org/officeDocument/2006/relationships/slideLayout" Target="../slideLayouts/slideLayout1459.xml"/><Relationship Id="rId183" Type="http://schemas.openxmlformats.org/officeDocument/2006/relationships/slideLayout" Target="../slideLayouts/slideLayout1635.xml"/><Relationship Id="rId239" Type="http://schemas.openxmlformats.org/officeDocument/2006/relationships/slideLayout" Target="../slideLayouts/slideLayout1691.xml"/><Relationship Id="rId390" Type="http://schemas.openxmlformats.org/officeDocument/2006/relationships/slideLayout" Target="../slideLayouts/slideLayout1842.xml"/><Relationship Id="rId404" Type="http://schemas.openxmlformats.org/officeDocument/2006/relationships/slideLayout" Target="../slideLayouts/slideLayout1856.xml"/><Relationship Id="rId446" Type="http://schemas.openxmlformats.org/officeDocument/2006/relationships/slideLayout" Target="../slideLayouts/slideLayout1898.xml"/><Relationship Id="rId250" Type="http://schemas.openxmlformats.org/officeDocument/2006/relationships/slideLayout" Target="../slideLayouts/slideLayout1702.xml"/><Relationship Id="rId292" Type="http://schemas.openxmlformats.org/officeDocument/2006/relationships/slideLayout" Target="../slideLayouts/slideLayout1744.xml"/><Relationship Id="rId306" Type="http://schemas.openxmlformats.org/officeDocument/2006/relationships/slideLayout" Target="../slideLayouts/slideLayout1758.xml"/><Relationship Id="rId488" Type="http://schemas.openxmlformats.org/officeDocument/2006/relationships/slideLayout" Target="../slideLayouts/slideLayout1940.xml"/><Relationship Id="rId45" Type="http://schemas.openxmlformats.org/officeDocument/2006/relationships/slideLayout" Target="../slideLayouts/slideLayout1497.xml"/><Relationship Id="rId87" Type="http://schemas.openxmlformats.org/officeDocument/2006/relationships/slideLayout" Target="../slideLayouts/slideLayout1539.xml"/><Relationship Id="rId110" Type="http://schemas.openxmlformats.org/officeDocument/2006/relationships/slideLayout" Target="../slideLayouts/slideLayout1562.xml"/><Relationship Id="rId348" Type="http://schemas.openxmlformats.org/officeDocument/2006/relationships/slideLayout" Target="../slideLayouts/slideLayout1800.xml"/><Relationship Id="rId513" Type="http://schemas.openxmlformats.org/officeDocument/2006/relationships/slideLayout" Target="../slideLayouts/slideLayout1965.xml"/><Relationship Id="rId152" Type="http://schemas.openxmlformats.org/officeDocument/2006/relationships/slideLayout" Target="../slideLayouts/slideLayout1604.xml"/><Relationship Id="rId194" Type="http://schemas.openxmlformats.org/officeDocument/2006/relationships/slideLayout" Target="../slideLayouts/slideLayout1646.xml"/><Relationship Id="rId208" Type="http://schemas.openxmlformats.org/officeDocument/2006/relationships/slideLayout" Target="../slideLayouts/slideLayout1660.xml"/><Relationship Id="rId415" Type="http://schemas.openxmlformats.org/officeDocument/2006/relationships/slideLayout" Target="../slideLayouts/slideLayout1867.xml"/><Relationship Id="rId457" Type="http://schemas.openxmlformats.org/officeDocument/2006/relationships/slideLayout" Target="../slideLayouts/slideLayout1909.xml"/><Relationship Id="rId261" Type="http://schemas.openxmlformats.org/officeDocument/2006/relationships/slideLayout" Target="../slideLayouts/slideLayout1713.xml"/><Relationship Id="rId499" Type="http://schemas.openxmlformats.org/officeDocument/2006/relationships/slideLayout" Target="../slideLayouts/slideLayout1951.xml"/><Relationship Id="rId14" Type="http://schemas.openxmlformats.org/officeDocument/2006/relationships/slideLayout" Target="../slideLayouts/slideLayout1466.xml"/><Relationship Id="rId56" Type="http://schemas.openxmlformats.org/officeDocument/2006/relationships/slideLayout" Target="../slideLayouts/slideLayout1508.xml"/><Relationship Id="rId317" Type="http://schemas.openxmlformats.org/officeDocument/2006/relationships/slideLayout" Target="../slideLayouts/slideLayout1769.xml"/><Relationship Id="rId359" Type="http://schemas.openxmlformats.org/officeDocument/2006/relationships/slideLayout" Target="../slideLayouts/slideLayout1811.xml"/><Relationship Id="rId524" Type="http://schemas.openxmlformats.org/officeDocument/2006/relationships/slideLayout" Target="../slideLayouts/slideLayout1976.xml"/><Relationship Id="rId98" Type="http://schemas.openxmlformats.org/officeDocument/2006/relationships/slideLayout" Target="../slideLayouts/slideLayout1550.xml"/><Relationship Id="rId121" Type="http://schemas.openxmlformats.org/officeDocument/2006/relationships/slideLayout" Target="../slideLayouts/slideLayout1573.xml"/><Relationship Id="rId163" Type="http://schemas.openxmlformats.org/officeDocument/2006/relationships/slideLayout" Target="../slideLayouts/slideLayout1615.xml"/><Relationship Id="rId219" Type="http://schemas.openxmlformats.org/officeDocument/2006/relationships/slideLayout" Target="../slideLayouts/slideLayout1671.xml"/><Relationship Id="rId370" Type="http://schemas.openxmlformats.org/officeDocument/2006/relationships/slideLayout" Target="../slideLayouts/slideLayout1822.xml"/><Relationship Id="rId426" Type="http://schemas.openxmlformats.org/officeDocument/2006/relationships/slideLayout" Target="../slideLayouts/slideLayout1878.xml"/><Relationship Id="rId230" Type="http://schemas.openxmlformats.org/officeDocument/2006/relationships/slideLayout" Target="../slideLayouts/slideLayout1682.xml"/><Relationship Id="rId468" Type="http://schemas.openxmlformats.org/officeDocument/2006/relationships/slideLayout" Target="../slideLayouts/slideLayout1920.xml"/><Relationship Id="rId25" Type="http://schemas.openxmlformats.org/officeDocument/2006/relationships/slideLayout" Target="../slideLayouts/slideLayout1477.xml"/><Relationship Id="rId67" Type="http://schemas.openxmlformats.org/officeDocument/2006/relationships/slideLayout" Target="../slideLayouts/slideLayout1519.xml"/><Relationship Id="rId272" Type="http://schemas.openxmlformats.org/officeDocument/2006/relationships/slideLayout" Target="../slideLayouts/slideLayout1724.xml"/><Relationship Id="rId328" Type="http://schemas.openxmlformats.org/officeDocument/2006/relationships/slideLayout" Target="../slideLayouts/slideLayout1780.xml"/><Relationship Id="rId535" Type="http://schemas.openxmlformats.org/officeDocument/2006/relationships/slideLayout" Target="../slideLayouts/slideLayout1987.xml"/><Relationship Id="rId132" Type="http://schemas.openxmlformats.org/officeDocument/2006/relationships/slideLayout" Target="../slideLayouts/slideLayout1584.xml"/><Relationship Id="rId174" Type="http://schemas.openxmlformats.org/officeDocument/2006/relationships/slideLayout" Target="../slideLayouts/slideLayout1626.xml"/><Relationship Id="rId381" Type="http://schemas.openxmlformats.org/officeDocument/2006/relationships/slideLayout" Target="../slideLayouts/slideLayout1833.xml"/><Relationship Id="rId241" Type="http://schemas.openxmlformats.org/officeDocument/2006/relationships/slideLayout" Target="../slideLayouts/slideLayout1693.xml"/><Relationship Id="rId437" Type="http://schemas.openxmlformats.org/officeDocument/2006/relationships/slideLayout" Target="../slideLayouts/slideLayout1889.xml"/><Relationship Id="rId479" Type="http://schemas.openxmlformats.org/officeDocument/2006/relationships/slideLayout" Target="../slideLayouts/slideLayout1931.xml"/><Relationship Id="rId36" Type="http://schemas.openxmlformats.org/officeDocument/2006/relationships/slideLayout" Target="../slideLayouts/slideLayout1488.xml"/><Relationship Id="rId283" Type="http://schemas.openxmlformats.org/officeDocument/2006/relationships/slideLayout" Target="../slideLayouts/slideLayout1735.xml"/><Relationship Id="rId339" Type="http://schemas.openxmlformats.org/officeDocument/2006/relationships/slideLayout" Target="../slideLayouts/slideLayout1791.xml"/><Relationship Id="rId490" Type="http://schemas.openxmlformats.org/officeDocument/2006/relationships/slideLayout" Target="../slideLayouts/slideLayout1942.xml"/><Relationship Id="rId504" Type="http://schemas.openxmlformats.org/officeDocument/2006/relationships/slideLayout" Target="../slideLayouts/slideLayout1956.xml"/><Relationship Id="rId546" Type="http://schemas.openxmlformats.org/officeDocument/2006/relationships/image" Target="../media/image1.emf"/><Relationship Id="rId78" Type="http://schemas.openxmlformats.org/officeDocument/2006/relationships/slideLayout" Target="../slideLayouts/slideLayout1530.xml"/><Relationship Id="rId101" Type="http://schemas.openxmlformats.org/officeDocument/2006/relationships/slideLayout" Target="../slideLayouts/slideLayout1553.xml"/><Relationship Id="rId143" Type="http://schemas.openxmlformats.org/officeDocument/2006/relationships/slideLayout" Target="../slideLayouts/slideLayout1595.xml"/><Relationship Id="rId185" Type="http://schemas.openxmlformats.org/officeDocument/2006/relationships/slideLayout" Target="../slideLayouts/slideLayout1637.xml"/><Relationship Id="rId350" Type="http://schemas.openxmlformats.org/officeDocument/2006/relationships/slideLayout" Target="../slideLayouts/slideLayout1802.xml"/><Relationship Id="rId406" Type="http://schemas.openxmlformats.org/officeDocument/2006/relationships/slideLayout" Target="../slideLayouts/slideLayout1858.xml"/><Relationship Id="rId9" Type="http://schemas.openxmlformats.org/officeDocument/2006/relationships/slideLayout" Target="../slideLayouts/slideLayout1461.xml"/><Relationship Id="rId210" Type="http://schemas.openxmlformats.org/officeDocument/2006/relationships/slideLayout" Target="../slideLayouts/slideLayout1662.xml"/><Relationship Id="rId392" Type="http://schemas.openxmlformats.org/officeDocument/2006/relationships/slideLayout" Target="../slideLayouts/slideLayout1844.xml"/><Relationship Id="rId448" Type="http://schemas.openxmlformats.org/officeDocument/2006/relationships/slideLayout" Target="../slideLayouts/slideLayout1900.xml"/><Relationship Id="rId252" Type="http://schemas.openxmlformats.org/officeDocument/2006/relationships/slideLayout" Target="../slideLayouts/slideLayout1704.xml"/><Relationship Id="rId294" Type="http://schemas.openxmlformats.org/officeDocument/2006/relationships/slideLayout" Target="../slideLayouts/slideLayout1746.xml"/><Relationship Id="rId308" Type="http://schemas.openxmlformats.org/officeDocument/2006/relationships/slideLayout" Target="../slideLayouts/slideLayout1760.xml"/><Relationship Id="rId515" Type="http://schemas.openxmlformats.org/officeDocument/2006/relationships/slideLayout" Target="../slideLayouts/slideLayout1967.xml"/><Relationship Id="rId47" Type="http://schemas.openxmlformats.org/officeDocument/2006/relationships/slideLayout" Target="../slideLayouts/slideLayout1499.xml"/><Relationship Id="rId89" Type="http://schemas.openxmlformats.org/officeDocument/2006/relationships/slideLayout" Target="../slideLayouts/slideLayout1541.xml"/><Relationship Id="rId112" Type="http://schemas.openxmlformats.org/officeDocument/2006/relationships/slideLayout" Target="../slideLayouts/slideLayout1564.xml"/><Relationship Id="rId154" Type="http://schemas.openxmlformats.org/officeDocument/2006/relationships/slideLayout" Target="../slideLayouts/slideLayout1606.xml"/><Relationship Id="rId361" Type="http://schemas.openxmlformats.org/officeDocument/2006/relationships/slideLayout" Target="../slideLayouts/slideLayout1813.xml"/><Relationship Id="rId196" Type="http://schemas.openxmlformats.org/officeDocument/2006/relationships/slideLayout" Target="../slideLayouts/slideLayout1648.xml"/><Relationship Id="rId417" Type="http://schemas.openxmlformats.org/officeDocument/2006/relationships/slideLayout" Target="../slideLayouts/slideLayout1869.xml"/><Relationship Id="rId459" Type="http://schemas.openxmlformats.org/officeDocument/2006/relationships/slideLayout" Target="../slideLayouts/slideLayout1911.xml"/><Relationship Id="rId16" Type="http://schemas.openxmlformats.org/officeDocument/2006/relationships/slideLayout" Target="../slideLayouts/slideLayout1468.xml"/><Relationship Id="rId221" Type="http://schemas.openxmlformats.org/officeDocument/2006/relationships/slideLayout" Target="../slideLayouts/slideLayout1673.xml"/><Relationship Id="rId263" Type="http://schemas.openxmlformats.org/officeDocument/2006/relationships/slideLayout" Target="../slideLayouts/slideLayout1715.xml"/><Relationship Id="rId319" Type="http://schemas.openxmlformats.org/officeDocument/2006/relationships/slideLayout" Target="../slideLayouts/slideLayout1771.xml"/><Relationship Id="rId470" Type="http://schemas.openxmlformats.org/officeDocument/2006/relationships/slideLayout" Target="../slideLayouts/slideLayout1922.xml"/><Relationship Id="rId526" Type="http://schemas.openxmlformats.org/officeDocument/2006/relationships/slideLayout" Target="../slideLayouts/slideLayout1978.xml"/><Relationship Id="rId58" Type="http://schemas.openxmlformats.org/officeDocument/2006/relationships/slideLayout" Target="../slideLayouts/slideLayout1510.xml"/><Relationship Id="rId123" Type="http://schemas.openxmlformats.org/officeDocument/2006/relationships/slideLayout" Target="../slideLayouts/slideLayout1575.xml"/><Relationship Id="rId330" Type="http://schemas.openxmlformats.org/officeDocument/2006/relationships/slideLayout" Target="../slideLayouts/slideLayout1782.xml"/><Relationship Id="rId165" Type="http://schemas.openxmlformats.org/officeDocument/2006/relationships/slideLayout" Target="../slideLayouts/slideLayout1617.xml"/><Relationship Id="rId372" Type="http://schemas.openxmlformats.org/officeDocument/2006/relationships/slideLayout" Target="../slideLayouts/slideLayout1824.xml"/><Relationship Id="rId428" Type="http://schemas.openxmlformats.org/officeDocument/2006/relationships/slideLayout" Target="../slideLayouts/slideLayout1880.xml"/><Relationship Id="rId232" Type="http://schemas.openxmlformats.org/officeDocument/2006/relationships/slideLayout" Target="../slideLayouts/slideLayout1684.xml"/><Relationship Id="rId274" Type="http://schemas.openxmlformats.org/officeDocument/2006/relationships/slideLayout" Target="../slideLayouts/slideLayout1726.xml"/><Relationship Id="rId481" Type="http://schemas.openxmlformats.org/officeDocument/2006/relationships/slideLayout" Target="../slideLayouts/slideLayout1933.xml"/><Relationship Id="rId27" Type="http://schemas.openxmlformats.org/officeDocument/2006/relationships/slideLayout" Target="../slideLayouts/slideLayout1479.xml"/><Relationship Id="rId69" Type="http://schemas.openxmlformats.org/officeDocument/2006/relationships/slideLayout" Target="../slideLayouts/slideLayout1521.xml"/><Relationship Id="rId134" Type="http://schemas.openxmlformats.org/officeDocument/2006/relationships/slideLayout" Target="../slideLayouts/slideLayout1586.xml"/><Relationship Id="rId537" Type="http://schemas.openxmlformats.org/officeDocument/2006/relationships/slideLayout" Target="../slideLayouts/slideLayout1989.xml"/><Relationship Id="rId80" Type="http://schemas.openxmlformats.org/officeDocument/2006/relationships/slideLayout" Target="../slideLayouts/slideLayout1532.xml"/><Relationship Id="rId176" Type="http://schemas.openxmlformats.org/officeDocument/2006/relationships/slideLayout" Target="../slideLayouts/slideLayout1628.xml"/><Relationship Id="rId341" Type="http://schemas.openxmlformats.org/officeDocument/2006/relationships/slideLayout" Target="../slideLayouts/slideLayout1793.xml"/><Relationship Id="rId383" Type="http://schemas.openxmlformats.org/officeDocument/2006/relationships/slideLayout" Target="../slideLayouts/slideLayout1835.xml"/><Relationship Id="rId439" Type="http://schemas.openxmlformats.org/officeDocument/2006/relationships/slideLayout" Target="../slideLayouts/slideLayout1891.xml"/><Relationship Id="rId201" Type="http://schemas.openxmlformats.org/officeDocument/2006/relationships/slideLayout" Target="../slideLayouts/slideLayout1653.xml"/><Relationship Id="rId243" Type="http://schemas.openxmlformats.org/officeDocument/2006/relationships/slideLayout" Target="../slideLayouts/slideLayout1695.xml"/><Relationship Id="rId285" Type="http://schemas.openxmlformats.org/officeDocument/2006/relationships/slideLayout" Target="../slideLayouts/slideLayout1737.xml"/><Relationship Id="rId450" Type="http://schemas.openxmlformats.org/officeDocument/2006/relationships/slideLayout" Target="../slideLayouts/slideLayout1902.xml"/><Relationship Id="rId506" Type="http://schemas.openxmlformats.org/officeDocument/2006/relationships/slideLayout" Target="../slideLayouts/slideLayout1958.xml"/><Relationship Id="rId38" Type="http://schemas.openxmlformats.org/officeDocument/2006/relationships/slideLayout" Target="../slideLayouts/slideLayout1490.xml"/><Relationship Id="rId103" Type="http://schemas.openxmlformats.org/officeDocument/2006/relationships/slideLayout" Target="../slideLayouts/slideLayout1555.xml"/><Relationship Id="rId310" Type="http://schemas.openxmlformats.org/officeDocument/2006/relationships/slideLayout" Target="../slideLayouts/slideLayout1762.xml"/><Relationship Id="rId492" Type="http://schemas.openxmlformats.org/officeDocument/2006/relationships/slideLayout" Target="../slideLayouts/slideLayout1944.xml"/><Relationship Id="rId548" Type="http://schemas.openxmlformats.org/officeDocument/2006/relationships/image" Target="../media/image3.png"/><Relationship Id="rId91" Type="http://schemas.openxmlformats.org/officeDocument/2006/relationships/slideLayout" Target="../slideLayouts/slideLayout1543.xml"/><Relationship Id="rId145" Type="http://schemas.openxmlformats.org/officeDocument/2006/relationships/slideLayout" Target="../slideLayouts/slideLayout1597.xml"/><Relationship Id="rId187" Type="http://schemas.openxmlformats.org/officeDocument/2006/relationships/slideLayout" Target="../slideLayouts/slideLayout1639.xml"/><Relationship Id="rId352" Type="http://schemas.openxmlformats.org/officeDocument/2006/relationships/slideLayout" Target="../slideLayouts/slideLayout1804.xml"/><Relationship Id="rId394" Type="http://schemas.openxmlformats.org/officeDocument/2006/relationships/slideLayout" Target="../slideLayouts/slideLayout1846.xml"/><Relationship Id="rId408" Type="http://schemas.openxmlformats.org/officeDocument/2006/relationships/slideLayout" Target="../slideLayouts/slideLayout1860.xml"/><Relationship Id="rId212" Type="http://schemas.openxmlformats.org/officeDocument/2006/relationships/slideLayout" Target="../slideLayouts/slideLayout1664.xml"/><Relationship Id="rId254" Type="http://schemas.openxmlformats.org/officeDocument/2006/relationships/slideLayout" Target="../slideLayouts/slideLayout1706.xml"/><Relationship Id="rId49" Type="http://schemas.openxmlformats.org/officeDocument/2006/relationships/slideLayout" Target="../slideLayouts/slideLayout1501.xml"/><Relationship Id="rId114" Type="http://schemas.openxmlformats.org/officeDocument/2006/relationships/slideLayout" Target="../slideLayouts/slideLayout1566.xml"/><Relationship Id="rId296" Type="http://schemas.openxmlformats.org/officeDocument/2006/relationships/slideLayout" Target="../slideLayouts/slideLayout1748.xml"/><Relationship Id="rId461" Type="http://schemas.openxmlformats.org/officeDocument/2006/relationships/slideLayout" Target="../slideLayouts/slideLayout1913.xml"/><Relationship Id="rId517" Type="http://schemas.openxmlformats.org/officeDocument/2006/relationships/slideLayout" Target="../slideLayouts/slideLayout1969.xml"/><Relationship Id="rId60" Type="http://schemas.openxmlformats.org/officeDocument/2006/relationships/slideLayout" Target="../slideLayouts/slideLayout1512.xml"/><Relationship Id="rId156" Type="http://schemas.openxmlformats.org/officeDocument/2006/relationships/slideLayout" Target="../slideLayouts/slideLayout1608.xml"/><Relationship Id="rId198" Type="http://schemas.openxmlformats.org/officeDocument/2006/relationships/slideLayout" Target="../slideLayouts/slideLayout1650.xml"/><Relationship Id="rId321" Type="http://schemas.openxmlformats.org/officeDocument/2006/relationships/slideLayout" Target="../slideLayouts/slideLayout1773.xml"/><Relationship Id="rId363" Type="http://schemas.openxmlformats.org/officeDocument/2006/relationships/slideLayout" Target="../slideLayouts/slideLayout1815.xml"/><Relationship Id="rId419" Type="http://schemas.openxmlformats.org/officeDocument/2006/relationships/slideLayout" Target="../slideLayouts/slideLayout1871.xml"/><Relationship Id="rId223" Type="http://schemas.openxmlformats.org/officeDocument/2006/relationships/slideLayout" Target="../slideLayouts/slideLayout1675.xml"/><Relationship Id="rId430" Type="http://schemas.openxmlformats.org/officeDocument/2006/relationships/slideLayout" Target="../slideLayouts/slideLayout1882.xml"/><Relationship Id="rId18" Type="http://schemas.openxmlformats.org/officeDocument/2006/relationships/slideLayout" Target="../slideLayouts/slideLayout1470.xml"/><Relationship Id="rId265" Type="http://schemas.openxmlformats.org/officeDocument/2006/relationships/slideLayout" Target="../slideLayouts/slideLayout1717.xml"/><Relationship Id="rId472" Type="http://schemas.openxmlformats.org/officeDocument/2006/relationships/slideLayout" Target="../slideLayouts/slideLayout1924.xml"/><Relationship Id="rId528" Type="http://schemas.openxmlformats.org/officeDocument/2006/relationships/slideLayout" Target="../slideLayouts/slideLayout1980.xml"/><Relationship Id="rId125" Type="http://schemas.openxmlformats.org/officeDocument/2006/relationships/slideLayout" Target="../slideLayouts/slideLayout1577.xml"/><Relationship Id="rId167" Type="http://schemas.openxmlformats.org/officeDocument/2006/relationships/slideLayout" Target="../slideLayouts/slideLayout1619.xml"/><Relationship Id="rId332" Type="http://schemas.openxmlformats.org/officeDocument/2006/relationships/slideLayout" Target="../slideLayouts/slideLayout1784.xml"/><Relationship Id="rId374" Type="http://schemas.openxmlformats.org/officeDocument/2006/relationships/slideLayout" Target="../slideLayouts/slideLayout1826.xml"/><Relationship Id="rId71" Type="http://schemas.openxmlformats.org/officeDocument/2006/relationships/slideLayout" Target="../slideLayouts/slideLayout1523.xml"/><Relationship Id="rId234" Type="http://schemas.openxmlformats.org/officeDocument/2006/relationships/slideLayout" Target="../slideLayouts/slideLayout1686.xml"/><Relationship Id="rId2" Type="http://schemas.openxmlformats.org/officeDocument/2006/relationships/slideLayout" Target="../slideLayouts/slideLayout1454.xml"/><Relationship Id="rId29" Type="http://schemas.openxmlformats.org/officeDocument/2006/relationships/slideLayout" Target="../slideLayouts/slideLayout1481.xml"/><Relationship Id="rId276" Type="http://schemas.openxmlformats.org/officeDocument/2006/relationships/slideLayout" Target="../slideLayouts/slideLayout1728.xml"/><Relationship Id="rId441" Type="http://schemas.openxmlformats.org/officeDocument/2006/relationships/slideLayout" Target="../slideLayouts/slideLayout1893.xml"/><Relationship Id="rId483" Type="http://schemas.openxmlformats.org/officeDocument/2006/relationships/slideLayout" Target="../slideLayouts/slideLayout1935.xml"/><Relationship Id="rId539" Type="http://schemas.openxmlformats.org/officeDocument/2006/relationships/slideLayout" Target="../slideLayouts/slideLayout1991.xml"/><Relationship Id="rId40" Type="http://schemas.openxmlformats.org/officeDocument/2006/relationships/slideLayout" Target="../slideLayouts/slideLayout1492.xml"/><Relationship Id="rId136" Type="http://schemas.openxmlformats.org/officeDocument/2006/relationships/slideLayout" Target="../slideLayouts/slideLayout1588.xml"/><Relationship Id="rId178" Type="http://schemas.openxmlformats.org/officeDocument/2006/relationships/slideLayout" Target="../slideLayouts/slideLayout1630.xml"/><Relationship Id="rId301" Type="http://schemas.openxmlformats.org/officeDocument/2006/relationships/slideLayout" Target="../slideLayouts/slideLayout1753.xml"/><Relationship Id="rId343" Type="http://schemas.openxmlformats.org/officeDocument/2006/relationships/slideLayout" Target="../slideLayouts/slideLayout1795.xml"/><Relationship Id="rId550" Type="http://schemas.openxmlformats.org/officeDocument/2006/relationships/image" Target="../media/image5.emf"/><Relationship Id="rId82" Type="http://schemas.openxmlformats.org/officeDocument/2006/relationships/slideLayout" Target="../slideLayouts/slideLayout1534.xml"/><Relationship Id="rId203" Type="http://schemas.openxmlformats.org/officeDocument/2006/relationships/slideLayout" Target="../slideLayouts/slideLayout1655.xml"/><Relationship Id="rId385" Type="http://schemas.openxmlformats.org/officeDocument/2006/relationships/slideLayout" Target="../slideLayouts/slideLayout1837.xml"/><Relationship Id="rId245" Type="http://schemas.openxmlformats.org/officeDocument/2006/relationships/slideLayout" Target="../slideLayouts/slideLayout1697.xml"/><Relationship Id="rId287" Type="http://schemas.openxmlformats.org/officeDocument/2006/relationships/slideLayout" Target="../slideLayouts/slideLayout1739.xml"/><Relationship Id="rId410" Type="http://schemas.openxmlformats.org/officeDocument/2006/relationships/slideLayout" Target="../slideLayouts/slideLayout1862.xml"/><Relationship Id="rId452" Type="http://schemas.openxmlformats.org/officeDocument/2006/relationships/slideLayout" Target="../slideLayouts/slideLayout1904.xml"/><Relationship Id="rId494" Type="http://schemas.openxmlformats.org/officeDocument/2006/relationships/slideLayout" Target="../slideLayouts/slideLayout1946.xml"/><Relationship Id="rId508" Type="http://schemas.openxmlformats.org/officeDocument/2006/relationships/slideLayout" Target="../slideLayouts/slideLayout1960.xml"/><Relationship Id="rId105" Type="http://schemas.openxmlformats.org/officeDocument/2006/relationships/slideLayout" Target="../slideLayouts/slideLayout1557.xml"/><Relationship Id="rId147" Type="http://schemas.openxmlformats.org/officeDocument/2006/relationships/slideLayout" Target="../slideLayouts/slideLayout1599.xml"/><Relationship Id="rId312" Type="http://schemas.openxmlformats.org/officeDocument/2006/relationships/slideLayout" Target="../slideLayouts/slideLayout1764.xml"/><Relationship Id="rId354" Type="http://schemas.openxmlformats.org/officeDocument/2006/relationships/slideLayout" Target="../slideLayouts/slideLayout1806.xml"/><Relationship Id="rId51" Type="http://schemas.openxmlformats.org/officeDocument/2006/relationships/slideLayout" Target="../slideLayouts/slideLayout1503.xml"/><Relationship Id="rId93" Type="http://schemas.openxmlformats.org/officeDocument/2006/relationships/slideLayout" Target="../slideLayouts/slideLayout1545.xml"/><Relationship Id="rId189" Type="http://schemas.openxmlformats.org/officeDocument/2006/relationships/slideLayout" Target="../slideLayouts/slideLayout1641.xml"/><Relationship Id="rId396" Type="http://schemas.openxmlformats.org/officeDocument/2006/relationships/slideLayout" Target="../slideLayouts/slideLayout1848.xml"/><Relationship Id="rId214" Type="http://schemas.openxmlformats.org/officeDocument/2006/relationships/slideLayout" Target="../slideLayouts/slideLayout1666.xml"/><Relationship Id="rId256" Type="http://schemas.openxmlformats.org/officeDocument/2006/relationships/slideLayout" Target="../slideLayouts/slideLayout1708.xml"/><Relationship Id="rId298" Type="http://schemas.openxmlformats.org/officeDocument/2006/relationships/slideLayout" Target="../slideLayouts/slideLayout1750.xml"/><Relationship Id="rId421" Type="http://schemas.openxmlformats.org/officeDocument/2006/relationships/slideLayout" Target="../slideLayouts/slideLayout1873.xml"/><Relationship Id="rId463" Type="http://schemas.openxmlformats.org/officeDocument/2006/relationships/slideLayout" Target="../slideLayouts/slideLayout1915.xml"/><Relationship Id="rId519" Type="http://schemas.openxmlformats.org/officeDocument/2006/relationships/slideLayout" Target="../slideLayouts/slideLayout1971.xml"/><Relationship Id="rId116" Type="http://schemas.openxmlformats.org/officeDocument/2006/relationships/slideLayout" Target="../slideLayouts/slideLayout1568.xml"/><Relationship Id="rId158" Type="http://schemas.openxmlformats.org/officeDocument/2006/relationships/slideLayout" Target="../slideLayouts/slideLayout1610.xml"/><Relationship Id="rId323" Type="http://schemas.openxmlformats.org/officeDocument/2006/relationships/slideLayout" Target="../slideLayouts/slideLayout1775.xml"/><Relationship Id="rId530" Type="http://schemas.openxmlformats.org/officeDocument/2006/relationships/slideLayout" Target="../slideLayouts/slideLayout1982.xml"/><Relationship Id="rId20" Type="http://schemas.openxmlformats.org/officeDocument/2006/relationships/slideLayout" Target="../slideLayouts/slideLayout1472.xml"/><Relationship Id="rId62" Type="http://schemas.openxmlformats.org/officeDocument/2006/relationships/slideLayout" Target="../slideLayouts/slideLayout1514.xml"/><Relationship Id="rId365" Type="http://schemas.openxmlformats.org/officeDocument/2006/relationships/slideLayout" Target="../slideLayouts/slideLayout1817.xml"/><Relationship Id="rId225" Type="http://schemas.openxmlformats.org/officeDocument/2006/relationships/slideLayout" Target="../slideLayouts/slideLayout1677.xml"/><Relationship Id="rId267" Type="http://schemas.openxmlformats.org/officeDocument/2006/relationships/slideLayout" Target="../slideLayouts/slideLayout1719.xml"/><Relationship Id="rId432" Type="http://schemas.openxmlformats.org/officeDocument/2006/relationships/slideLayout" Target="../slideLayouts/slideLayout1884.xml"/><Relationship Id="rId474" Type="http://schemas.openxmlformats.org/officeDocument/2006/relationships/slideLayout" Target="../slideLayouts/slideLayout1926.xml"/><Relationship Id="rId127" Type="http://schemas.openxmlformats.org/officeDocument/2006/relationships/slideLayout" Target="../slideLayouts/slideLayout1579.xml"/><Relationship Id="rId31" Type="http://schemas.openxmlformats.org/officeDocument/2006/relationships/slideLayout" Target="../slideLayouts/slideLayout1483.xml"/><Relationship Id="rId73" Type="http://schemas.openxmlformats.org/officeDocument/2006/relationships/slideLayout" Target="../slideLayouts/slideLayout1525.xml"/><Relationship Id="rId169" Type="http://schemas.openxmlformats.org/officeDocument/2006/relationships/slideLayout" Target="../slideLayouts/slideLayout1621.xml"/><Relationship Id="rId334" Type="http://schemas.openxmlformats.org/officeDocument/2006/relationships/slideLayout" Target="../slideLayouts/slideLayout1786.xml"/><Relationship Id="rId376" Type="http://schemas.openxmlformats.org/officeDocument/2006/relationships/slideLayout" Target="../slideLayouts/slideLayout1828.xml"/><Relationship Id="rId541" Type="http://schemas.openxmlformats.org/officeDocument/2006/relationships/slideLayout" Target="../slideLayouts/slideLayout1993.xml"/><Relationship Id="rId4" Type="http://schemas.openxmlformats.org/officeDocument/2006/relationships/slideLayout" Target="../slideLayouts/slideLayout1456.xml"/><Relationship Id="rId180" Type="http://schemas.openxmlformats.org/officeDocument/2006/relationships/slideLayout" Target="../slideLayouts/slideLayout1632.xml"/><Relationship Id="rId236" Type="http://schemas.openxmlformats.org/officeDocument/2006/relationships/slideLayout" Target="../slideLayouts/slideLayout1688.xml"/><Relationship Id="rId278" Type="http://schemas.openxmlformats.org/officeDocument/2006/relationships/slideLayout" Target="../slideLayouts/slideLayout1730.xml"/><Relationship Id="rId401" Type="http://schemas.openxmlformats.org/officeDocument/2006/relationships/slideLayout" Target="../slideLayouts/slideLayout1853.xml"/><Relationship Id="rId443" Type="http://schemas.openxmlformats.org/officeDocument/2006/relationships/slideLayout" Target="../slideLayouts/slideLayout1895.xml"/><Relationship Id="rId303" Type="http://schemas.openxmlformats.org/officeDocument/2006/relationships/slideLayout" Target="../slideLayouts/slideLayout1755.xml"/><Relationship Id="rId485" Type="http://schemas.openxmlformats.org/officeDocument/2006/relationships/slideLayout" Target="../slideLayouts/slideLayout1937.xml"/><Relationship Id="rId42" Type="http://schemas.openxmlformats.org/officeDocument/2006/relationships/slideLayout" Target="../slideLayouts/slideLayout1494.xml"/><Relationship Id="rId84" Type="http://schemas.openxmlformats.org/officeDocument/2006/relationships/slideLayout" Target="../slideLayouts/slideLayout1536.xml"/><Relationship Id="rId138" Type="http://schemas.openxmlformats.org/officeDocument/2006/relationships/slideLayout" Target="../slideLayouts/slideLayout1590.xml"/><Relationship Id="rId345" Type="http://schemas.openxmlformats.org/officeDocument/2006/relationships/slideLayout" Target="../slideLayouts/slideLayout1797.xml"/><Relationship Id="rId387" Type="http://schemas.openxmlformats.org/officeDocument/2006/relationships/slideLayout" Target="../slideLayouts/slideLayout1839.xml"/><Relationship Id="rId510" Type="http://schemas.openxmlformats.org/officeDocument/2006/relationships/slideLayout" Target="../slideLayouts/slideLayout1962.xml"/><Relationship Id="rId552" Type="http://schemas.openxmlformats.org/officeDocument/2006/relationships/image" Target="../media/image7.emf"/><Relationship Id="rId191" Type="http://schemas.openxmlformats.org/officeDocument/2006/relationships/slideLayout" Target="../slideLayouts/slideLayout1643.xml"/><Relationship Id="rId205" Type="http://schemas.openxmlformats.org/officeDocument/2006/relationships/slideLayout" Target="../slideLayouts/slideLayout1657.xml"/><Relationship Id="rId247" Type="http://schemas.openxmlformats.org/officeDocument/2006/relationships/slideLayout" Target="../slideLayouts/slideLayout1699.xml"/><Relationship Id="rId412" Type="http://schemas.openxmlformats.org/officeDocument/2006/relationships/slideLayout" Target="../slideLayouts/slideLayout1864.xml"/><Relationship Id="rId107" Type="http://schemas.openxmlformats.org/officeDocument/2006/relationships/slideLayout" Target="../slideLayouts/slideLayout1559.xml"/><Relationship Id="rId289" Type="http://schemas.openxmlformats.org/officeDocument/2006/relationships/slideLayout" Target="../slideLayouts/slideLayout1741.xml"/><Relationship Id="rId454" Type="http://schemas.openxmlformats.org/officeDocument/2006/relationships/slideLayout" Target="../slideLayouts/slideLayout1906.xml"/><Relationship Id="rId496" Type="http://schemas.openxmlformats.org/officeDocument/2006/relationships/slideLayout" Target="../slideLayouts/slideLayout1948.xml"/><Relationship Id="rId11" Type="http://schemas.openxmlformats.org/officeDocument/2006/relationships/slideLayout" Target="../slideLayouts/slideLayout1463.xml"/><Relationship Id="rId53" Type="http://schemas.openxmlformats.org/officeDocument/2006/relationships/slideLayout" Target="../slideLayouts/slideLayout1505.xml"/><Relationship Id="rId149" Type="http://schemas.openxmlformats.org/officeDocument/2006/relationships/slideLayout" Target="../slideLayouts/slideLayout1601.xml"/><Relationship Id="rId314" Type="http://schemas.openxmlformats.org/officeDocument/2006/relationships/slideLayout" Target="../slideLayouts/slideLayout1766.xml"/><Relationship Id="rId356" Type="http://schemas.openxmlformats.org/officeDocument/2006/relationships/slideLayout" Target="../slideLayouts/slideLayout1808.xml"/><Relationship Id="rId398" Type="http://schemas.openxmlformats.org/officeDocument/2006/relationships/slideLayout" Target="../slideLayouts/slideLayout1850.xml"/><Relationship Id="rId521" Type="http://schemas.openxmlformats.org/officeDocument/2006/relationships/slideLayout" Target="../slideLayouts/slideLayout1973.xml"/><Relationship Id="rId95" Type="http://schemas.openxmlformats.org/officeDocument/2006/relationships/slideLayout" Target="../slideLayouts/slideLayout1547.xml"/><Relationship Id="rId160" Type="http://schemas.openxmlformats.org/officeDocument/2006/relationships/slideLayout" Target="../slideLayouts/slideLayout1612.xml"/><Relationship Id="rId216" Type="http://schemas.openxmlformats.org/officeDocument/2006/relationships/slideLayout" Target="../slideLayouts/slideLayout1668.xml"/><Relationship Id="rId423" Type="http://schemas.openxmlformats.org/officeDocument/2006/relationships/slideLayout" Target="../slideLayouts/slideLayout1875.xml"/><Relationship Id="rId258" Type="http://schemas.openxmlformats.org/officeDocument/2006/relationships/slideLayout" Target="../slideLayouts/slideLayout1710.xml"/><Relationship Id="rId465" Type="http://schemas.openxmlformats.org/officeDocument/2006/relationships/slideLayout" Target="../slideLayouts/slideLayout1917.xml"/><Relationship Id="rId22" Type="http://schemas.openxmlformats.org/officeDocument/2006/relationships/slideLayout" Target="../slideLayouts/slideLayout1474.xml"/><Relationship Id="rId64" Type="http://schemas.openxmlformats.org/officeDocument/2006/relationships/slideLayout" Target="../slideLayouts/slideLayout1516.xml"/><Relationship Id="rId118" Type="http://schemas.openxmlformats.org/officeDocument/2006/relationships/slideLayout" Target="../slideLayouts/slideLayout1570.xml"/><Relationship Id="rId325" Type="http://schemas.openxmlformats.org/officeDocument/2006/relationships/slideLayout" Target="../slideLayouts/slideLayout1777.xml"/><Relationship Id="rId367" Type="http://schemas.openxmlformats.org/officeDocument/2006/relationships/slideLayout" Target="../slideLayouts/slideLayout1819.xml"/><Relationship Id="rId532" Type="http://schemas.openxmlformats.org/officeDocument/2006/relationships/slideLayout" Target="../slideLayouts/slideLayout1984.xml"/><Relationship Id="rId171" Type="http://schemas.openxmlformats.org/officeDocument/2006/relationships/slideLayout" Target="../slideLayouts/slideLayout1623.xml"/><Relationship Id="rId227" Type="http://schemas.openxmlformats.org/officeDocument/2006/relationships/slideLayout" Target="../slideLayouts/slideLayout1679.xml"/><Relationship Id="rId269" Type="http://schemas.openxmlformats.org/officeDocument/2006/relationships/slideLayout" Target="../slideLayouts/slideLayout1721.xml"/><Relationship Id="rId434" Type="http://schemas.openxmlformats.org/officeDocument/2006/relationships/slideLayout" Target="../slideLayouts/slideLayout1886.xml"/><Relationship Id="rId476" Type="http://schemas.openxmlformats.org/officeDocument/2006/relationships/slideLayout" Target="../slideLayouts/slideLayout1928.xml"/><Relationship Id="rId33" Type="http://schemas.openxmlformats.org/officeDocument/2006/relationships/slideLayout" Target="../slideLayouts/slideLayout1485.xml"/><Relationship Id="rId129" Type="http://schemas.openxmlformats.org/officeDocument/2006/relationships/slideLayout" Target="../slideLayouts/slideLayout1581.xml"/><Relationship Id="rId280" Type="http://schemas.openxmlformats.org/officeDocument/2006/relationships/slideLayout" Target="../slideLayouts/slideLayout1732.xml"/><Relationship Id="rId336" Type="http://schemas.openxmlformats.org/officeDocument/2006/relationships/slideLayout" Target="../slideLayouts/slideLayout1788.xml"/><Relationship Id="rId501" Type="http://schemas.openxmlformats.org/officeDocument/2006/relationships/slideLayout" Target="../slideLayouts/slideLayout1953.xml"/><Relationship Id="rId543" Type="http://schemas.openxmlformats.org/officeDocument/2006/relationships/theme" Target="../theme/theme12.xml"/><Relationship Id="rId75" Type="http://schemas.openxmlformats.org/officeDocument/2006/relationships/slideLayout" Target="../slideLayouts/slideLayout1527.xml"/><Relationship Id="rId140" Type="http://schemas.openxmlformats.org/officeDocument/2006/relationships/slideLayout" Target="../slideLayouts/slideLayout1592.xml"/><Relationship Id="rId182" Type="http://schemas.openxmlformats.org/officeDocument/2006/relationships/slideLayout" Target="../slideLayouts/slideLayout1634.xml"/><Relationship Id="rId378" Type="http://schemas.openxmlformats.org/officeDocument/2006/relationships/slideLayout" Target="../slideLayouts/slideLayout1830.xml"/><Relationship Id="rId403" Type="http://schemas.openxmlformats.org/officeDocument/2006/relationships/slideLayout" Target="../slideLayouts/slideLayout1855.xml"/><Relationship Id="rId6" Type="http://schemas.openxmlformats.org/officeDocument/2006/relationships/slideLayout" Target="../slideLayouts/slideLayout1458.xml"/><Relationship Id="rId238" Type="http://schemas.openxmlformats.org/officeDocument/2006/relationships/slideLayout" Target="../slideLayouts/slideLayout1690.xml"/><Relationship Id="rId445" Type="http://schemas.openxmlformats.org/officeDocument/2006/relationships/slideLayout" Target="../slideLayouts/slideLayout1897.xml"/><Relationship Id="rId487" Type="http://schemas.openxmlformats.org/officeDocument/2006/relationships/slideLayout" Target="../slideLayouts/slideLayout1939.xml"/><Relationship Id="rId291" Type="http://schemas.openxmlformats.org/officeDocument/2006/relationships/slideLayout" Target="../slideLayouts/slideLayout1743.xml"/><Relationship Id="rId305" Type="http://schemas.openxmlformats.org/officeDocument/2006/relationships/slideLayout" Target="../slideLayouts/slideLayout1757.xml"/><Relationship Id="rId347" Type="http://schemas.openxmlformats.org/officeDocument/2006/relationships/slideLayout" Target="../slideLayouts/slideLayout1799.xml"/><Relationship Id="rId512" Type="http://schemas.openxmlformats.org/officeDocument/2006/relationships/slideLayout" Target="../slideLayouts/slideLayout1964.xml"/><Relationship Id="rId44" Type="http://schemas.openxmlformats.org/officeDocument/2006/relationships/slideLayout" Target="../slideLayouts/slideLayout1496.xml"/><Relationship Id="rId86" Type="http://schemas.openxmlformats.org/officeDocument/2006/relationships/slideLayout" Target="../slideLayouts/slideLayout1538.xml"/><Relationship Id="rId151" Type="http://schemas.openxmlformats.org/officeDocument/2006/relationships/slideLayout" Target="../slideLayouts/slideLayout1603.xml"/><Relationship Id="rId389" Type="http://schemas.openxmlformats.org/officeDocument/2006/relationships/slideLayout" Target="../slideLayouts/slideLayout1841.xml"/><Relationship Id="rId193" Type="http://schemas.openxmlformats.org/officeDocument/2006/relationships/slideLayout" Target="../slideLayouts/slideLayout1645.xml"/><Relationship Id="rId207" Type="http://schemas.openxmlformats.org/officeDocument/2006/relationships/slideLayout" Target="../slideLayouts/slideLayout1659.xml"/><Relationship Id="rId249" Type="http://schemas.openxmlformats.org/officeDocument/2006/relationships/slideLayout" Target="../slideLayouts/slideLayout1701.xml"/><Relationship Id="rId414" Type="http://schemas.openxmlformats.org/officeDocument/2006/relationships/slideLayout" Target="../slideLayouts/slideLayout1866.xml"/><Relationship Id="rId456" Type="http://schemas.openxmlformats.org/officeDocument/2006/relationships/slideLayout" Target="../slideLayouts/slideLayout1908.xml"/><Relationship Id="rId498" Type="http://schemas.openxmlformats.org/officeDocument/2006/relationships/slideLayout" Target="../slideLayouts/slideLayout1950.xml"/><Relationship Id="rId13" Type="http://schemas.openxmlformats.org/officeDocument/2006/relationships/slideLayout" Target="../slideLayouts/slideLayout1465.xml"/><Relationship Id="rId109" Type="http://schemas.openxmlformats.org/officeDocument/2006/relationships/slideLayout" Target="../slideLayouts/slideLayout1561.xml"/><Relationship Id="rId260" Type="http://schemas.openxmlformats.org/officeDocument/2006/relationships/slideLayout" Target="../slideLayouts/slideLayout1712.xml"/><Relationship Id="rId316" Type="http://schemas.openxmlformats.org/officeDocument/2006/relationships/slideLayout" Target="../slideLayouts/slideLayout1768.xml"/><Relationship Id="rId523" Type="http://schemas.openxmlformats.org/officeDocument/2006/relationships/slideLayout" Target="../slideLayouts/slideLayout1975.xml"/><Relationship Id="rId55" Type="http://schemas.openxmlformats.org/officeDocument/2006/relationships/slideLayout" Target="../slideLayouts/slideLayout1507.xml"/><Relationship Id="rId97" Type="http://schemas.openxmlformats.org/officeDocument/2006/relationships/slideLayout" Target="../slideLayouts/slideLayout1549.xml"/><Relationship Id="rId120" Type="http://schemas.openxmlformats.org/officeDocument/2006/relationships/slideLayout" Target="../slideLayouts/slideLayout1572.xml"/><Relationship Id="rId358" Type="http://schemas.openxmlformats.org/officeDocument/2006/relationships/slideLayout" Target="../slideLayouts/slideLayout1810.xml"/><Relationship Id="rId162" Type="http://schemas.openxmlformats.org/officeDocument/2006/relationships/slideLayout" Target="../slideLayouts/slideLayout1614.xml"/><Relationship Id="rId218" Type="http://schemas.openxmlformats.org/officeDocument/2006/relationships/slideLayout" Target="../slideLayouts/slideLayout1670.xml"/><Relationship Id="rId425" Type="http://schemas.openxmlformats.org/officeDocument/2006/relationships/slideLayout" Target="../slideLayouts/slideLayout1877.xml"/><Relationship Id="rId467" Type="http://schemas.openxmlformats.org/officeDocument/2006/relationships/slideLayout" Target="../slideLayouts/slideLayout1919.xml"/><Relationship Id="rId271" Type="http://schemas.openxmlformats.org/officeDocument/2006/relationships/slideLayout" Target="../slideLayouts/slideLayout1723.xml"/><Relationship Id="rId24" Type="http://schemas.openxmlformats.org/officeDocument/2006/relationships/slideLayout" Target="../slideLayouts/slideLayout1476.xml"/><Relationship Id="rId66" Type="http://schemas.openxmlformats.org/officeDocument/2006/relationships/slideLayout" Target="../slideLayouts/slideLayout1518.xml"/><Relationship Id="rId131" Type="http://schemas.openxmlformats.org/officeDocument/2006/relationships/slideLayout" Target="../slideLayouts/slideLayout1583.xml"/><Relationship Id="rId327" Type="http://schemas.openxmlformats.org/officeDocument/2006/relationships/slideLayout" Target="../slideLayouts/slideLayout1779.xml"/><Relationship Id="rId369" Type="http://schemas.openxmlformats.org/officeDocument/2006/relationships/slideLayout" Target="../slideLayouts/slideLayout1821.xml"/><Relationship Id="rId534" Type="http://schemas.openxmlformats.org/officeDocument/2006/relationships/slideLayout" Target="../slideLayouts/slideLayout1986.xml"/><Relationship Id="rId173" Type="http://schemas.openxmlformats.org/officeDocument/2006/relationships/slideLayout" Target="../slideLayouts/slideLayout1625.xml"/><Relationship Id="rId229" Type="http://schemas.openxmlformats.org/officeDocument/2006/relationships/slideLayout" Target="../slideLayouts/slideLayout1681.xml"/><Relationship Id="rId380" Type="http://schemas.openxmlformats.org/officeDocument/2006/relationships/slideLayout" Target="../slideLayouts/slideLayout1832.xml"/><Relationship Id="rId436" Type="http://schemas.openxmlformats.org/officeDocument/2006/relationships/slideLayout" Target="../slideLayouts/slideLayout1888.xml"/><Relationship Id="rId240" Type="http://schemas.openxmlformats.org/officeDocument/2006/relationships/slideLayout" Target="../slideLayouts/slideLayout1692.xml"/><Relationship Id="rId478" Type="http://schemas.openxmlformats.org/officeDocument/2006/relationships/slideLayout" Target="../slideLayouts/slideLayout1930.xml"/><Relationship Id="rId35" Type="http://schemas.openxmlformats.org/officeDocument/2006/relationships/slideLayout" Target="../slideLayouts/slideLayout1487.xml"/><Relationship Id="rId77" Type="http://schemas.openxmlformats.org/officeDocument/2006/relationships/slideLayout" Target="../slideLayouts/slideLayout1529.xml"/><Relationship Id="rId100" Type="http://schemas.openxmlformats.org/officeDocument/2006/relationships/slideLayout" Target="../slideLayouts/slideLayout1552.xml"/><Relationship Id="rId282" Type="http://schemas.openxmlformats.org/officeDocument/2006/relationships/slideLayout" Target="../slideLayouts/slideLayout1734.xml"/><Relationship Id="rId338" Type="http://schemas.openxmlformats.org/officeDocument/2006/relationships/slideLayout" Target="../slideLayouts/slideLayout1790.xml"/><Relationship Id="rId503" Type="http://schemas.openxmlformats.org/officeDocument/2006/relationships/slideLayout" Target="../slideLayouts/slideLayout1955.xml"/><Relationship Id="rId545" Type="http://schemas.openxmlformats.org/officeDocument/2006/relationships/audio" Target="../media/media1.mp3"/><Relationship Id="rId8" Type="http://schemas.openxmlformats.org/officeDocument/2006/relationships/slideLayout" Target="../slideLayouts/slideLayout1460.xml"/><Relationship Id="rId142" Type="http://schemas.openxmlformats.org/officeDocument/2006/relationships/slideLayout" Target="../slideLayouts/slideLayout1594.xml"/><Relationship Id="rId184" Type="http://schemas.openxmlformats.org/officeDocument/2006/relationships/slideLayout" Target="../slideLayouts/slideLayout1636.xml"/><Relationship Id="rId391" Type="http://schemas.openxmlformats.org/officeDocument/2006/relationships/slideLayout" Target="../slideLayouts/slideLayout1843.xml"/><Relationship Id="rId405" Type="http://schemas.openxmlformats.org/officeDocument/2006/relationships/slideLayout" Target="../slideLayouts/slideLayout1857.xml"/><Relationship Id="rId447" Type="http://schemas.openxmlformats.org/officeDocument/2006/relationships/slideLayout" Target="../slideLayouts/slideLayout1899.xml"/><Relationship Id="rId251" Type="http://schemas.openxmlformats.org/officeDocument/2006/relationships/slideLayout" Target="../slideLayouts/slideLayout1703.xml"/><Relationship Id="rId489" Type="http://schemas.openxmlformats.org/officeDocument/2006/relationships/slideLayout" Target="../slideLayouts/slideLayout1941.xml"/><Relationship Id="rId46" Type="http://schemas.openxmlformats.org/officeDocument/2006/relationships/slideLayout" Target="../slideLayouts/slideLayout1498.xml"/><Relationship Id="rId293" Type="http://schemas.openxmlformats.org/officeDocument/2006/relationships/slideLayout" Target="../slideLayouts/slideLayout1745.xml"/><Relationship Id="rId307" Type="http://schemas.openxmlformats.org/officeDocument/2006/relationships/slideLayout" Target="../slideLayouts/slideLayout1759.xml"/><Relationship Id="rId349" Type="http://schemas.openxmlformats.org/officeDocument/2006/relationships/slideLayout" Target="../slideLayouts/slideLayout1801.xml"/><Relationship Id="rId514" Type="http://schemas.openxmlformats.org/officeDocument/2006/relationships/slideLayout" Target="../slideLayouts/slideLayout1966.xml"/><Relationship Id="rId88" Type="http://schemas.openxmlformats.org/officeDocument/2006/relationships/slideLayout" Target="../slideLayouts/slideLayout1540.xml"/><Relationship Id="rId111" Type="http://schemas.openxmlformats.org/officeDocument/2006/relationships/slideLayout" Target="../slideLayouts/slideLayout1563.xml"/><Relationship Id="rId153" Type="http://schemas.openxmlformats.org/officeDocument/2006/relationships/slideLayout" Target="../slideLayouts/slideLayout1605.xml"/><Relationship Id="rId195" Type="http://schemas.openxmlformats.org/officeDocument/2006/relationships/slideLayout" Target="../slideLayouts/slideLayout1647.xml"/><Relationship Id="rId209" Type="http://schemas.openxmlformats.org/officeDocument/2006/relationships/slideLayout" Target="../slideLayouts/slideLayout1661.xml"/><Relationship Id="rId360" Type="http://schemas.openxmlformats.org/officeDocument/2006/relationships/slideLayout" Target="../slideLayouts/slideLayout1812.xml"/><Relationship Id="rId416" Type="http://schemas.openxmlformats.org/officeDocument/2006/relationships/slideLayout" Target="../slideLayouts/slideLayout1868.xml"/><Relationship Id="rId220" Type="http://schemas.openxmlformats.org/officeDocument/2006/relationships/slideLayout" Target="../slideLayouts/slideLayout1672.xml"/><Relationship Id="rId458" Type="http://schemas.openxmlformats.org/officeDocument/2006/relationships/slideLayout" Target="../slideLayouts/slideLayout1910.xml"/><Relationship Id="rId15" Type="http://schemas.openxmlformats.org/officeDocument/2006/relationships/slideLayout" Target="../slideLayouts/slideLayout1467.xml"/><Relationship Id="rId57" Type="http://schemas.openxmlformats.org/officeDocument/2006/relationships/slideLayout" Target="../slideLayouts/slideLayout1509.xml"/><Relationship Id="rId262" Type="http://schemas.openxmlformats.org/officeDocument/2006/relationships/slideLayout" Target="../slideLayouts/slideLayout1714.xml"/><Relationship Id="rId318" Type="http://schemas.openxmlformats.org/officeDocument/2006/relationships/slideLayout" Target="../slideLayouts/slideLayout1770.xml"/><Relationship Id="rId525" Type="http://schemas.openxmlformats.org/officeDocument/2006/relationships/slideLayout" Target="../slideLayouts/slideLayout1977.xml"/><Relationship Id="rId99" Type="http://schemas.openxmlformats.org/officeDocument/2006/relationships/slideLayout" Target="../slideLayouts/slideLayout1551.xml"/><Relationship Id="rId122" Type="http://schemas.openxmlformats.org/officeDocument/2006/relationships/slideLayout" Target="../slideLayouts/slideLayout1574.xml"/><Relationship Id="rId164" Type="http://schemas.openxmlformats.org/officeDocument/2006/relationships/slideLayout" Target="../slideLayouts/slideLayout1616.xml"/><Relationship Id="rId371" Type="http://schemas.openxmlformats.org/officeDocument/2006/relationships/slideLayout" Target="../slideLayouts/slideLayout1823.xml"/><Relationship Id="rId427" Type="http://schemas.openxmlformats.org/officeDocument/2006/relationships/slideLayout" Target="../slideLayouts/slideLayout1879.xml"/><Relationship Id="rId469" Type="http://schemas.openxmlformats.org/officeDocument/2006/relationships/slideLayout" Target="../slideLayouts/slideLayout1921.xml"/><Relationship Id="rId26" Type="http://schemas.openxmlformats.org/officeDocument/2006/relationships/slideLayout" Target="../slideLayouts/slideLayout1478.xml"/><Relationship Id="rId231" Type="http://schemas.openxmlformats.org/officeDocument/2006/relationships/slideLayout" Target="../slideLayouts/slideLayout1683.xml"/><Relationship Id="rId273" Type="http://schemas.openxmlformats.org/officeDocument/2006/relationships/slideLayout" Target="../slideLayouts/slideLayout1725.xml"/><Relationship Id="rId329" Type="http://schemas.openxmlformats.org/officeDocument/2006/relationships/slideLayout" Target="../slideLayouts/slideLayout1781.xml"/><Relationship Id="rId480" Type="http://schemas.openxmlformats.org/officeDocument/2006/relationships/slideLayout" Target="../slideLayouts/slideLayout1932.xml"/><Relationship Id="rId536" Type="http://schemas.openxmlformats.org/officeDocument/2006/relationships/slideLayout" Target="../slideLayouts/slideLayout1988.xml"/><Relationship Id="rId68" Type="http://schemas.openxmlformats.org/officeDocument/2006/relationships/slideLayout" Target="../slideLayouts/slideLayout1520.xml"/><Relationship Id="rId133" Type="http://schemas.openxmlformats.org/officeDocument/2006/relationships/slideLayout" Target="../slideLayouts/slideLayout1585.xml"/><Relationship Id="rId175" Type="http://schemas.openxmlformats.org/officeDocument/2006/relationships/slideLayout" Target="../slideLayouts/slideLayout1627.xml"/><Relationship Id="rId340" Type="http://schemas.openxmlformats.org/officeDocument/2006/relationships/slideLayout" Target="../slideLayouts/slideLayout1792.xml"/><Relationship Id="rId200" Type="http://schemas.openxmlformats.org/officeDocument/2006/relationships/slideLayout" Target="../slideLayouts/slideLayout1652.xml"/><Relationship Id="rId382" Type="http://schemas.openxmlformats.org/officeDocument/2006/relationships/slideLayout" Target="../slideLayouts/slideLayout1834.xml"/><Relationship Id="rId438" Type="http://schemas.openxmlformats.org/officeDocument/2006/relationships/slideLayout" Target="../slideLayouts/slideLayout1890.xml"/><Relationship Id="rId242" Type="http://schemas.openxmlformats.org/officeDocument/2006/relationships/slideLayout" Target="../slideLayouts/slideLayout1694.xml"/><Relationship Id="rId284" Type="http://schemas.openxmlformats.org/officeDocument/2006/relationships/slideLayout" Target="../slideLayouts/slideLayout1736.xml"/><Relationship Id="rId491" Type="http://schemas.openxmlformats.org/officeDocument/2006/relationships/slideLayout" Target="../slideLayouts/slideLayout1943.xml"/><Relationship Id="rId505" Type="http://schemas.openxmlformats.org/officeDocument/2006/relationships/slideLayout" Target="../slideLayouts/slideLayout1957.xml"/><Relationship Id="rId37" Type="http://schemas.openxmlformats.org/officeDocument/2006/relationships/slideLayout" Target="../slideLayouts/slideLayout1489.xml"/><Relationship Id="rId79" Type="http://schemas.openxmlformats.org/officeDocument/2006/relationships/slideLayout" Target="../slideLayouts/slideLayout1531.xml"/><Relationship Id="rId102" Type="http://schemas.openxmlformats.org/officeDocument/2006/relationships/slideLayout" Target="../slideLayouts/slideLayout1554.xml"/><Relationship Id="rId144" Type="http://schemas.openxmlformats.org/officeDocument/2006/relationships/slideLayout" Target="../slideLayouts/slideLayout1596.xml"/><Relationship Id="rId547" Type="http://schemas.openxmlformats.org/officeDocument/2006/relationships/image" Target="../media/image2.emf"/><Relationship Id="rId90" Type="http://schemas.openxmlformats.org/officeDocument/2006/relationships/slideLayout" Target="../slideLayouts/slideLayout1542.xml"/><Relationship Id="rId186" Type="http://schemas.openxmlformats.org/officeDocument/2006/relationships/slideLayout" Target="../slideLayouts/slideLayout1638.xml"/><Relationship Id="rId351" Type="http://schemas.openxmlformats.org/officeDocument/2006/relationships/slideLayout" Target="../slideLayouts/slideLayout1803.xml"/><Relationship Id="rId393" Type="http://schemas.openxmlformats.org/officeDocument/2006/relationships/slideLayout" Target="../slideLayouts/slideLayout1845.xml"/><Relationship Id="rId407" Type="http://schemas.openxmlformats.org/officeDocument/2006/relationships/slideLayout" Target="../slideLayouts/slideLayout1859.xml"/><Relationship Id="rId449" Type="http://schemas.openxmlformats.org/officeDocument/2006/relationships/slideLayout" Target="../slideLayouts/slideLayout1901.xml"/><Relationship Id="rId211" Type="http://schemas.openxmlformats.org/officeDocument/2006/relationships/slideLayout" Target="../slideLayouts/slideLayout1663.xml"/><Relationship Id="rId253" Type="http://schemas.openxmlformats.org/officeDocument/2006/relationships/slideLayout" Target="../slideLayouts/slideLayout1705.xml"/><Relationship Id="rId295" Type="http://schemas.openxmlformats.org/officeDocument/2006/relationships/slideLayout" Target="../slideLayouts/slideLayout1747.xml"/><Relationship Id="rId309" Type="http://schemas.openxmlformats.org/officeDocument/2006/relationships/slideLayout" Target="../slideLayouts/slideLayout1761.xml"/><Relationship Id="rId460" Type="http://schemas.openxmlformats.org/officeDocument/2006/relationships/slideLayout" Target="../slideLayouts/slideLayout1912.xml"/><Relationship Id="rId516" Type="http://schemas.openxmlformats.org/officeDocument/2006/relationships/slideLayout" Target="../slideLayouts/slideLayout1968.xml"/><Relationship Id="rId48" Type="http://schemas.openxmlformats.org/officeDocument/2006/relationships/slideLayout" Target="../slideLayouts/slideLayout1500.xml"/><Relationship Id="rId113" Type="http://schemas.openxmlformats.org/officeDocument/2006/relationships/slideLayout" Target="../slideLayouts/slideLayout1565.xml"/><Relationship Id="rId320" Type="http://schemas.openxmlformats.org/officeDocument/2006/relationships/slideLayout" Target="../slideLayouts/slideLayout1772.xml"/><Relationship Id="rId155" Type="http://schemas.openxmlformats.org/officeDocument/2006/relationships/slideLayout" Target="../slideLayouts/slideLayout1607.xml"/><Relationship Id="rId197" Type="http://schemas.openxmlformats.org/officeDocument/2006/relationships/slideLayout" Target="../slideLayouts/slideLayout1649.xml"/><Relationship Id="rId362" Type="http://schemas.openxmlformats.org/officeDocument/2006/relationships/slideLayout" Target="../slideLayouts/slideLayout1814.xml"/><Relationship Id="rId418" Type="http://schemas.openxmlformats.org/officeDocument/2006/relationships/slideLayout" Target="../slideLayouts/slideLayout1870.xml"/><Relationship Id="rId222" Type="http://schemas.openxmlformats.org/officeDocument/2006/relationships/slideLayout" Target="../slideLayouts/slideLayout1674.xml"/><Relationship Id="rId264" Type="http://schemas.openxmlformats.org/officeDocument/2006/relationships/slideLayout" Target="../slideLayouts/slideLayout1716.xml"/><Relationship Id="rId471" Type="http://schemas.openxmlformats.org/officeDocument/2006/relationships/slideLayout" Target="../slideLayouts/slideLayout1923.xml"/><Relationship Id="rId17" Type="http://schemas.openxmlformats.org/officeDocument/2006/relationships/slideLayout" Target="../slideLayouts/slideLayout1469.xml"/><Relationship Id="rId59" Type="http://schemas.openxmlformats.org/officeDocument/2006/relationships/slideLayout" Target="../slideLayouts/slideLayout1511.xml"/><Relationship Id="rId124" Type="http://schemas.openxmlformats.org/officeDocument/2006/relationships/slideLayout" Target="../slideLayouts/slideLayout1576.xml"/><Relationship Id="rId527" Type="http://schemas.openxmlformats.org/officeDocument/2006/relationships/slideLayout" Target="../slideLayouts/slideLayout1979.xml"/><Relationship Id="rId70" Type="http://schemas.openxmlformats.org/officeDocument/2006/relationships/slideLayout" Target="../slideLayouts/slideLayout1522.xml"/><Relationship Id="rId166" Type="http://schemas.openxmlformats.org/officeDocument/2006/relationships/slideLayout" Target="../slideLayouts/slideLayout1618.xml"/><Relationship Id="rId331" Type="http://schemas.openxmlformats.org/officeDocument/2006/relationships/slideLayout" Target="../slideLayouts/slideLayout1783.xml"/><Relationship Id="rId373" Type="http://schemas.openxmlformats.org/officeDocument/2006/relationships/slideLayout" Target="../slideLayouts/slideLayout1825.xml"/><Relationship Id="rId429" Type="http://schemas.openxmlformats.org/officeDocument/2006/relationships/slideLayout" Target="../slideLayouts/slideLayout1881.xml"/><Relationship Id="rId1" Type="http://schemas.openxmlformats.org/officeDocument/2006/relationships/slideLayout" Target="../slideLayouts/slideLayout1453.xml"/><Relationship Id="rId233" Type="http://schemas.openxmlformats.org/officeDocument/2006/relationships/slideLayout" Target="../slideLayouts/slideLayout1685.xml"/><Relationship Id="rId440" Type="http://schemas.openxmlformats.org/officeDocument/2006/relationships/slideLayout" Target="../slideLayouts/slideLayout1892.xml"/><Relationship Id="rId28" Type="http://schemas.openxmlformats.org/officeDocument/2006/relationships/slideLayout" Target="../slideLayouts/slideLayout1480.xml"/><Relationship Id="rId275" Type="http://schemas.openxmlformats.org/officeDocument/2006/relationships/slideLayout" Target="../slideLayouts/slideLayout1727.xml"/><Relationship Id="rId300" Type="http://schemas.openxmlformats.org/officeDocument/2006/relationships/slideLayout" Target="../slideLayouts/slideLayout1752.xml"/><Relationship Id="rId482" Type="http://schemas.openxmlformats.org/officeDocument/2006/relationships/slideLayout" Target="../slideLayouts/slideLayout1934.xml"/><Relationship Id="rId538" Type="http://schemas.openxmlformats.org/officeDocument/2006/relationships/slideLayout" Target="../slideLayouts/slideLayout1990.xml"/><Relationship Id="rId81" Type="http://schemas.openxmlformats.org/officeDocument/2006/relationships/slideLayout" Target="../slideLayouts/slideLayout1533.xml"/><Relationship Id="rId135" Type="http://schemas.openxmlformats.org/officeDocument/2006/relationships/slideLayout" Target="../slideLayouts/slideLayout1587.xml"/><Relationship Id="rId177" Type="http://schemas.openxmlformats.org/officeDocument/2006/relationships/slideLayout" Target="../slideLayouts/slideLayout1629.xml"/><Relationship Id="rId342" Type="http://schemas.openxmlformats.org/officeDocument/2006/relationships/slideLayout" Target="../slideLayouts/slideLayout1794.xml"/><Relationship Id="rId384" Type="http://schemas.openxmlformats.org/officeDocument/2006/relationships/slideLayout" Target="../slideLayouts/slideLayout1836.xml"/><Relationship Id="rId202" Type="http://schemas.openxmlformats.org/officeDocument/2006/relationships/slideLayout" Target="../slideLayouts/slideLayout1654.xml"/><Relationship Id="rId244" Type="http://schemas.openxmlformats.org/officeDocument/2006/relationships/slideLayout" Target="../slideLayouts/slideLayout1696.xml"/><Relationship Id="rId39" Type="http://schemas.openxmlformats.org/officeDocument/2006/relationships/slideLayout" Target="../slideLayouts/slideLayout1491.xml"/><Relationship Id="rId286" Type="http://schemas.openxmlformats.org/officeDocument/2006/relationships/slideLayout" Target="../slideLayouts/slideLayout1738.xml"/><Relationship Id="rId451" Type="http://schemas.openxmlformats.org/officeDocument/2006/relationships/slideLayout" Target="../slideLayouts/slideLayout1903.xml"/><Relationship Id="rId493" Type="http://schemas.openxmlformats.org/officeDocument/2006/relationships/slideLayout" Target="../slideLayouts/slideLayout1945.xml"/><Relationship Id="rId507" Type="http://schemas.openxmlformats.org/officeDocument/2006/relationships/slideLayout" Target="../slideLayouts/slideLayout1959.xml"/><Relationship Id="rId549" Type="http://schemas.openxmlformats.org/officeDocument/2006/relationships/image" Target="../media/image4.emf"/><Relationship Id="rId50" Type="http://schemas.openxmlformats.org/officeDocument/2006/relationships/slideLayout" Target="../slideLayouts/slideLayout1502.xml"/><Relationship Id="rId104" Type="http://schemas.openxmlformats.org/officeDocument/2006/relationships/slideLayout" Target="../slideLayouts/slideLayout1556.xml"/><Relationship Id="rId146" Type="http://schemas.openxmlformats.org/officeDocument/2006/relationships/slideLayout" Target="../slideLayouts/slideLayout1598.xml"/><Relationship Id="rId188" Type="http://schemas.openxmlformats.org/officeDocument/2006/relationships/slideLayout" Target="../slideLayouts/slideLayout1640.xml"/><Relationship Id="rId311" Type="http://schemas.openxmlformats.org/officeDocument/2006/relationships/slideLayout" Target="../slideLayouts/slideLayout1763.xml"/><Relationship Id="rId353" Type="http://schemas.openxmlformats.org/officeDocument/2006/relationships/slideLayout" Target="../slideLayouts/slideLayout1805.xml"/><Relationship Id="rId395" Type="http://schemas.openxmlformats.org/officeDocument/2006/relationships/slideLayout" Target="../slideLayouts/slideLayout1847.xml"/><Relationship Id="rId409" Type="http://schemas.openxmlformats.org/officeDocument/2006/relationships/slideLayout" Target="../slideLayouts/slideLayout1861.xml"/><Relationship Id="rId92" Type="http://schemas.openxmlformats.org/officeDocument/2006/relationships/slideLayout" Target="../slideLayouts/slideLayout1544.xml"/><Relationship Id="rId213" Type="http://schemas.openxmlformats.org/officeDocument/2006/relationships/slideLayout" Target="../slideLayouts/slideLayout1665.xml"/><Relationship Id="rId420" Type="http://schemas.openxmlformats.org/officeDocument/2006/relationships/slideLayout" Target="../slideLayouts/slideLayout1872.xml"/><Relationship Id="rId255" Type="http://schemas.openxmlformats.org/officeDocument/2006/relationships/slideLayout" Target="../slideLayouts/slideLayout1707.xml"/><Relationship Id="rId297" Type="http://schemas.openxmlformats.org/officeDocument/2006/relationships/slideLayout" Target="../slideLayouts/slideLayout1749.xml"/><Relationship Id="rId462" Type="http://schemas.openxmlformats.org/officeDocument/2006/relationships/slideLayout" Target="../slideLayouts/slideLayout1914.xml"/><Relationship Id="rId518" Type="http://schemas.openxmlformats.org/officeDocument/2006/relationships/slideLayout" Target="../slideLayouts/slideLayout1970.xml"/><Relationship Id="rId115" Type="http://schemas.openxmlformats.org/officeDocument/2006/relationships/slideLayout" Target="../slideLayouts/slideLayout1567.xml"/><Relationship Id="rId157" Type="http://schemas.openxmlformats.org/officeDocument/2006/relationships/slideLayout" Target="../slideLayouts/slideLayout1609.xml"/><Relationship Id="rId322" Type="http://schemas.openxmlformats.org/officeDocument/2006/relationships/slideLayout" Target="../slideLayouts/slideLayout1774.xml"/><Relationship Id="rId364" Type="http://schemas.openxmlformats.org/officeDocument/2006/relationships/slideLayout" Target="../slideLayouts/slideLayout1816.xml"/><Relationship Id="rId61" Type="http://schemas.openxmlformats.org/officeDocument/2006/relationships/slideLayout" Target="../slideLayouts/slideLayout1513.xml"/><Relationship Id="rId199" Type="http://schemas.openxmlformats.org/officeDocument/2006/relationships/slideLayout" Target="../slideLayouts/slideLayout1651.xml"/><Relationship Id="rId19" Type="http://schemas.openxmlformats.org/officeDocument/2006/relationships/slideLayout" Target="../slideLayouts/slideLayout1471.xml"/><Relationship Id="rId224" Type="http://schemas.openxmlformats.org/officeDocument/2006/relationships/slideLayout" Target="../slideLayouts/slideLayout1676.xml"/><Relationship Id="rId266" Type="http://schemas.openxmlformats.org/officeDocument/2006/relationships/slideLayout" Target="../slideLayouts/slideLayout1718.xml"/><Relationship Id="rId431" Type="http://schemas.openxmlformats.org/officeDocument/2006/relationships/slideLayout" Target="../slideLayouts/slideLayout1883.xml"/><Relationship Id="rId473" Type="http://schemas.openxmlformats.org/officeDocument/2006/relationships/slideLayout" Target="../slideLayouts/slideLayout1925.xml"/><Relationship Id="rId529" Type="http://schemas.openxmlformats.org/officeDocument/2006/relationships/slideLayout" Target="../slideLayouts/slideLayout1981.xml"/><Relationship Id="rId30" Type="http://schemas.openxmlformats.org/officeDocument/2006/relationships/slideLayout" Target="../slideLayouts/slideLayout1482.xml"/><Relationship Id="rId126" Type="http://schemas.openxmlformats.org/officeDocument/2006/relationships/slideLayout" Target="../slideLayouts/slideLayout1578.xml"/><Relationship Id="rId168" Type="http://schemas.openxmlformats.org/officeDocument/2006/relationships/slideLayout" Target="../slideLayouts/slideLayout1620.xml"/><Relationship Id="rId333" Type="http://schemas.openxmlformats.org/officeDocument/2006/relationships/slideLayout" Target="../slideLayouts/slideLayout1785.xml"/><Relationship Id="rId540" Type="http://schemas.openxmlformats.org/officeDocument/2006/relationships/slideLayout" Target="../slideLayouts/slideLayout1992.xml"/><Relationship Id="rId72" Type="http://schemas.openxmlformats.org/officeDocument/2006/relationships/slideLayout" Target="../slideLayouts/slideLayout1524.xml"/><Relationship Id="rId375" Type="http://schemas.openxmlformats.org/officeDocument/2006/relationships/slideLayout" Target="../slideLayouts/slideLayout1827.xml"/><Relationship Id="rId3" Type="http://schemas.openxmlformats.org/officeDocument/2006/relationships/slideLayout" Target="../slideLayouts/slideLayout1455.xml"/><Relationship Id="rId235" Type="http://schemas.openxmlformats.org/officeDocument/2006/relationships/slideLayout" Target="../slideLayouts/slideLayout1687.xml"/><Relationship Id="rId277" Type="http://schemas.openxmlformats.org/officeDocument/2006/relationships/slideLayout" Target="../slideLayouts/slideLayout1729.xml"/><Relationship Id="rId400" Type="http://schemas.openxmlformats.org/officeDocument/2006/relationships/slideLayout" Target="../slideLayouts/slideLayout1852.xml"/><Relationship Id="rId442" Type="http://schemas.openxmlformats.org/officeDocument/2006/relationships/slideLayout" Target="../slideLayouts/slideLayout1894.xml"/><Relationship Id="rId484" Type="http://schemas.openxmlformats.org/officeDocument/2006/relationships/slideLayout" Target="../slideLayouts/slideLayout1936.xml"/><Relationship Id="rId137" Type="http://schemas.openxmlformats.org/officeDocument/2006/relationships/slideLayout" Target="../slideLayouts/slideLayout1589.xml"/><Relationship Id="rId302" Type="http://schemas.openxmlformats.org/officeDocument/2006/relationships/slideLayout" Target="../slideLayouts/slideLayout1754.xml"/><Relationship Id="rId344" Type="http://schemas.openxmlformats.org/officeDocument/2006/relationships/slideLayout" Target="../slideLayouts/slideLayout1796.xml"/><Relationship Id="rId41" Type="http://schemas.openxmlformats.org/officeDocument/2006/relationships/slideLayout" Target="../slideLayouts/slideLayout1493.xml"/><Relationship Id="rId83" Type="http://schemas.openxmlformats.org/officeDocument/2006/relationships/slideLayout" Target="../slideLayouts/slideLayout1535.xml"/><Relationship Id="rId179" Type="http://schemas.openxmlformats.org/officeDocument/2006/relationships/slideLayout" Target="../slideLayouts/slideLayout1631.xml"/><Relationship Id="rId386" Type="http://schemas.openxmlformats.org/officeDocument/2006/relationships/slideLayout" Target="../slideLayouts/slideLayout1838.xml"/><Relationship Id="rId551" Type="http://schemas.openxmlformats.org/officeDocument/2006/relationships/image" Target="../media/image6.emf"/><Relationship Id="rId190" Type="http://schemas.openxmlformats.org/officeDocument/2006/relationships/slideLayout" Target="../slideLayouts/slideLayout1642.xml"/><Relationship Id="rId204" Type="http://schemas.openxmlformats.org/officeDocument/2006/relationships/slideLayout" Target="../slideLayouts/slideLayout1656.xml"/><Relationship Id="rId246" Type="http://schemas.openxmlformats.org/officeDocument/2006/relationships/slideLayout" Target="../slideLayouts/slideLayout1698.xml"/><Relationship Id="rId288" Type="http://schemas.openxmlformats.org/officeDocument/2006/relationships/slideLayout" Target="../slideLayouts/slideLayout1740.xml"/><Relationship Id="rId411" Type="http://schemas.openxmlformats.org/officeDocument/2006/relationships/slideLayout" Target="../slideLayouts/slideLayout1863.xml"/><Relationship Id="rId453" Type="http://schemas.openxmlformats.org/officeDocument/2006/relationships/slideLayout" Target="../slideLayouts/slideLayout1905.xml"/><Relationship Id="rId509" Type="http://schemas.openxmlformats.org/officeDocument/2006/relationships/slideLayout" Target="../slideLayouts/slideLayout1961.xml"/><Relationship Id="rId106" Type="http://schemas.openxmlformats.org/officeDocument/2006/relationships/slideLayout" Target="../slideLayouts/slideLayout1558.xml"/><Relationship Id="rId313" Type="http://schemas.openxmlformats.org/officeDocument/2006/relationships/slideLayout" Target="../slideLayouts/slideLayout1765.xml"/><Relationship Id="rId495" Type="http://schemas.openxmlformats.org/officeDocument/2006/relationships/slideLayout" Target="../slideLayouts/slideLayout1947.xml"/><Relationship Id="rId10" Type="http://schemas.openxmlformats.org/officeDocument/2006/relationships/slideLayout" Target="../slideLayouts/slideLayout1462.xml"/><Relationship Id="rId52" Type="http://schemas.openxmlformats.org/officeDocument/2006/relationships/slideLayout" Target="../slideLayouts/slideLayout1504.xml"/><Relationship Id="rId94" Type="http://schemas.openxmlformats.org/officeDocument/2006/relationships/slideLayout" Target="../slideLayouts/slideLayout1546.xml"/><Relationship Id="rId148" Type="http://schemas.openxmlformats.org/officeDocument/2006/relationships/slideLayout" Target="../slideLayouts/slideLayout1600.xml"/><Relationship Id="rId355" Type="http://schemas.openxmlformats.org/officeDocument/2006/relationships/slideLayout" Target="../slideLayouts/slideLayout1807.xml"/><Relationship Id="rId397" Type="http://schemas.openxmlformats.org/officeDocument/2006/relationships/slideLayout" Target="../slideLayouts/slideLayout1849.xml"/><Relationship Id="rId520" Type="http://schemas.openxmlformats.org/officeDocument/2006/relationships/slideLayout" Target="../slideLayouts/slideLayout1972.xml"/><Relationship Id="rId215" Type="http://schemas.openxmlformats.org/officeDocument/2006/relationships/slideLayout" Target="../slideLayouts/slideLayout1667.xml"/><Relationship Id="rId257" Type="http://schemas.openxmlformats.org/officeDocument/2006/relationships/slideLayout" Target="../slideLayouts/slideLayout1709.xml"/><Relationship Id="rId422" Type="http://schemas.openxmlformats.org/officeDocument/2006/relationships/slideLayout" Target="../slideLayouts/slideLayout1874.xml"/><Relationship Id="rId464" Type="http://schemas.openxmlformats.org/officeDocument/2006/relationships/slideLayout" Target="../slideLayouts/slideLayout1916.xml"/><Relationship Id="rId299" Type="http://schemas.openxmlformats.org/officeDocument/2006/relationships/slideLayout" Target="../slideLayouts/slideLayout1751.xml"/><Relationship Id="rId63" Type="http://schemas.openxmlformats.org/officeDocument/2006/relationships/slideLayout" Target="../slideLayouts/slideLayout1515.xml"/><Relationship Id="rId159" Type="http://schemas.openxmlformats.org/officeDocument/2006/relationships/slideLayout" Target="../slideLayouts/slideLayout1611.xml"/><Relationship Id="rId366" Type="http://schemas.openxmlformats.org/officeDocument/2006/relationships/slideLayout" Target="../slideLayouts/slideLayout1818.xml"/><Relationship Id="rId226" Type="http://schemas.openxmlformats.org/officeDocument/2006/relationships/slideLayout" Target="../slideLayouts/slideLayout1678.xml"/><Relationship Id="rId433" Type="http://schemas.openxmlformats.org/officeDocument/2006/relationships/slideLayout" Target="../slideLayouts/slideLayout1885.xml"/><Relationship Id="rId74" Type="http://schemas.openxmlformats.org/officeDocument/2006/relationships/slideLayout" Target="../slideLayouts/slideLayout1526.xml"/><Relationship Id="rId377" Type="http://schemas.openxmlformats.org/officeDocument/2006/relationships/slideLayout" Target="../slideLayouts/slideLayout1829.xml"/><Relationship Id="rId500" Type="http://schemas.openxmlformats.org/officeDocument/2006/relationships/slideLayout" Target="../slideLayouts/slideLayout1952.xml"/><Relationship Id="rId5" Type="http://schemas.openxmlformats.org/officeDocument/2006/relationships/slideLayout" Target="../slideLayouts/slideLayout1457.xml"/><Relationship Id="rId237" Type="http://schemas.openxmlformats.org/officeDocument/2006/relationships/slideLayout" Target="../slideLayouts/slideLayout1689.xml"/><Relationship Id="rId444" Type="http://schemas.openxmlformats.org/officeDocument/2006/relationships/slideLayout" Target="../slideLayouts/slideLayout1896.xml"/><Relationship Id="rId290" Type="http://schemas.openxmlformats.org/officeDocument/2006/relationships/slideLayout" Target="../slideLayouts/slideLayout1742.xml"/><Relationship Id="rId304" Type="http://schemas.openxmlformats.org/officeDocument/2006/relationships/slideLayout" Target="../slideLayouts/slideLayout1756.xml"/><Relationship Id="rId388" Type="http://schemas.openxmlformats.org/officeDocument/2006/relationships/slideLayout" Target="../slideLayouts/slideLayout1840.xml"/><Relationship Id="rId511" Type="http://schemas.openxmlformats.org/officeDocument/2006/relationships/slideLayout" Target="../slideLayouts/slideLayout1963.xml"/><Relationship Id="rId85" Type="http://schemas.openxmlformats.org/officeDocument/2006/relationships/slideLayout" Target="../slideLayouts/slideLayout1537.xml"/><Relationship Id="rId150" Type="http://schemas.openxmlformats.org/officeDocument/2006/relationships/slideLayout" Target="../slideLayouts/slideLayout1602.xml"/><Relationship Id="rId248" Type="http://schemas.openxmlformats.org/officeDocument/2006/relationships/slideLayout" Target="../slideLayouts/slideLayout1700.xml"/><Relationship Id="rId455" Type="http://schemas.openxmlformats.org/officeDocument/2006/relationships/slideLayout" Target="../slideLayouts/slideLayout1907.xml"/></Relationships>
</file>

<file path=ppt/slideMasters/_rels/slideMaster2.xml.rels><?xml version="1.0" encoding="UTF-8" standalone="yes"?>
<Relationships xmlns="http://schemas.openxmlformats.org/package/2006/relationships"><Relationship Id="rId117" Type="http://schemas.openxmlformats.org/officeDocument/2006/relationships/slideLayout" Target="../slideLayouts/slideLayout686.xml"/><Relationship Id="rId671" Type="http://schemas.openxmlformats.org/officeDocument/2006/relationships/slideLayout" Target="../slideLayouts/slideLayout1240.xml"/><Relationship Id="rId769" Type="http://schemas.openxmlformats.org/officeDocument/2006/relationships/slideLayout" Target="../slideLayouts/slideLayout1338.xml"/><Relationship Id="rId21" Type="http://schemas.openxmlformats.org/officeDocument/2006/relationships/slideLayout" Target="../slideLayouts/slideLayout590.xml"/><Relationship Id="rId324" Type="http://schemas.openxmlformats.org/officeDocument/2006/relationships/slideLayout" Target="../slideLayouts/slideLayout893.xml"/><Relationship Id="rId531" Type="http://schemas.openxmlformats.org/officeDocument/2006/relationships/slideLayout" Target="../slideLayouts/slideLayout1100.xml"/><Relationship Id="rId629" Type="http://schemas.openxmlformats.org/officeDocument/2006/relationships/slideLayout" Target="../slideLayouts/slideLayout1198.xml"/><Relationship Id="rId170" Type="http://schemas.openxmlformats.org/officeDocument/2006/relationships/slideLayout" Target="../slideLayouts/slideLayout739.xml"/><Relationship Id="rId268" Type="http://schemas.openxmlformats.org/officeDocument/2006/relationships/slideLayout" Target="../slideLayouts/slideLayout837.xml"/><Relationship Id="rId475" Type="http://schemas.openxmlformats.org/officeDocument/2006/relationships/slideLayout" Target="../slideLayouts/slideLayout1044.xml"/><Relationship Id="rId682" Type="http://schemas.openxmlformats.org/officeDocument/2006/relationships/slideLayout" Target="../slideLayouts/slideLayout1251.xml"/><Relationship Id="rId32" Type="http://schemas.openxmlformats.org/officeDocument/2006/relationships/slideLayout" Target="../slideLayouts/slideLayout601.xml"/><Relationship Id="rId128" Type="http://schemas.openxmlformats.org/officeDocument/2006/relationships/slideLayout" Target="../slideLayouts/slideLayout697.xml"/><Relationship Id="rId335" Type="http://schemas.openxmlformats.org/officeDocument/2006/relationships/slideLayout" Target="../slideLayouts/slideLayout904.xml"/><Relationship Id="rId542" Type="http://schemas.openxmlformats.org/officeDocument/2006/relationships/slideLayout" Target="../slideLayouts/slideLayout1111.xml"/><Relationship Id="rId181" Type="http://schemas.openxmlformats.org/officeDocument/2006/relationships/slideLayout" Target="../slideLayouts/slideLayout750.xml"/><Relationship Id="rId402" Type="http://schemas.openxmlformats.org/officeDocument/2006/relationships/slideLayout" Target="../slideLayouts/slideLayout971.xml"/><Relationship Id="rId279" Type="http://schemas.openxmlformats.org/officeDocument/2006/relationships/slideLayout" Target="../slideLayouts/slideLayout848.xml"/><Relationship Id="rId486" Type="http://schemas.openxmlformats.org/officeDocument/2006/relationships/slideLayout" Target="../slideLayouts/slideLayout1055.xml"/><Relationship Id="rId693" Type="http://schemas.openxmlformats.org/officeDocument/2006/relationships/slideLayout" Target="../slideLayouts/slideLayout1262.xml"/><Relationship Id="rId707" Type="http://schemas.openxmlformats.org/officeDocument/2006/relationships/slideLayout" Target="../slideLayouts/slideLayout1276.xml"/><Relationship Id="rId43" Type="http://schemas.openxmlformats.org/officeDocument/2006/relationships/slideLayout" Target="../slideLayouts/slideLayout612.xml"/><Relationship Id="rId139" Type="http://schemas.openxmlformats.org/officeDocument/2006/relationships/slideLayout" Target="../slideLayouts/slideLayout708.xml"/><Relationship Id="rId346" Type="http://schemas.openxmlformats.org/officeDocument/2006/relationships/slideLayout" Target="../slideLayouts/slideLayout915.xml"/><Relationship Id="rId553" Type="http://schemas.openxmlformats.org/officeDocument/2006/relationships/slideLayout" Target="../slideLayouts/slideLayout1122.xml"/><Relationship Id="rId760" Type="http://schemas.openxmlformats.org/officeDocument/2006/relationships/slideLayout" Target="../slideLayouts/slideLayout1329.xml"/><Relationship Id="rId192" Type="http://schemas.openxmlformats.org/officeDocument/2006/relationships/slideLayout" Target="../slideLayouts/slideLayout761.xml"/><Relationship Id="rId206" Type="http://schemas.openxmlformats.org/officeDocument/2006/relationships/slideLayout" Target="../slideLayouts/slideLayout775.xml"/><Relationship Id="rId413" Type="http://schemas.openxmlformats.org/officeDocument/2006/relationships/slideLayout" Target="../slideLayouts/slideLayout982.xml"/><Relationship Id="rId497" Type="http://schemas.openxmlformats.org/officeDocument/2006/relationships/slideLayout" Target="../slideLayouts/slideLayout1066.xml"/><Relationship Id="rId620" Type="http://schemas.openxmlformats.org/officeDocument/2006/relationships/slideLayout" Target="../slideLayouts/slideLayout1189.xml"/><Relationship Id="rId718" Type="http://schemas.openxmlformats.org/officeDocument/2006/relationships/slideLayout" Target="../slideLayouts/slideLayout1287.xml"/><Relationship Id="rId357" Type="http://schemas.openxmlformats.org/officeDocument/2006/relationships/slideLayout" Target="../slideLayouts/slideLayout926.xml"/><Relationship Id="rId54" Type="http://schemas.openxmlformats.org/officeDocument/2006/relationships/slideLayout" Target="../slideLayouts/slideLayout623.xml"/><Relationship Id="rId217" Type="http://schemas.openxmlformats.org/officeDocument/2006/relationships/slideLayout" Target="../slideLayouts/slideLayout786.xml"/><Relationship Id="rId564" Type="http://schemas.openxmlformats.org/officeDocument/2006/relationships/slideLayout" Target="../slideLayouts/slideLayout1133.xml"/><Relationship Id="rId771" Type="http://schemas.openxmlformats.org/officeDocument/2006/relationships/slideLayout" Target="../slideLayouts/slideLayout1340.xml"/><Relationship Id="rId424" Type="http://schemas.openxmlformats.org/officeDocument/2006/relationships/slideLayout" Target="../slideLayouts/slideLayout993.xml"/><Relationship Id="rId631" Type="http://schemas.openxmlformats.org/officeDocument/2006/relationships/slideLayout" Target="../slideLayouts/slideLayout1200.xml"/><Relationship Id="rId729" Type="http://schemas.openxmlformats.org/officeDocument/2006/relationships/slideLayout" Target="../slideLayouts/slideLayout1298.xml"/><Relationship Id="rId270" Type="http://schemas.openxmlformats.org/officeDocument/2006/relationships/slideLayout" Target="../slideLayouts/slideLayout839.xml"/><Relationship Id="rId65" Type="http://schemas.openxmlformats.org/officeDocument/2006/relationships/slideLayout" Target="../slideLayouts/slideLayout634.xml"/><Relationship Id="rId130" Type="http://schemas.openxmlformats.org/officeDocument/2006/relationships/slideLayout" Target="../slideLayouts/slideLayout699.xml"/><Relationship Id="rId368" Type="http://schemas.openxmlformats.org/officeDocument/2006/relationships/slideLayout" Target="../slideLayouts/slideLayout937.xml"/><Relationship Id="rId575" Type="http://schemas.openxmlformats.org/officeDocument/2006/relationships/slideLayout" Target="../slideLayouts/slideLayout1144.xml"/><Relationship Id="rId782" Type="http://schemas.openxmlformats.org/officeDocument/2006/relationships/image" Target="../media/image2.emf"/><Relationship Id="rId228" Type="http://schemas.openxmlformats.org/officeDocument/2006/relationships/slideLayout" Target="../slideLayouts/slideLayout797.xml"/><Relationship Id="rId435" Type="http://schemas.openxmlformats.org/officeDocument/2006/relationships/slideLayout" Target="../slideLayouts/slideLayout1004.xml"/><Relationship Id="rId642" Type="http://schemas.openxmlformats.org/officeDocument/2006/relationships/slideLayout" Target="../slideLayouts/slideLayout1211.xml"/><Relationship Id="rId281" Type="http://schemas.openxmlformats.org/officeDocument/2006/relationships/slideLayout" Target="../slideLayouts/slideLayout850.xml"/><Relationship Id="rId502" Type="http://schemas.openxmlformats.org/officeDocument/2006/relationships/slideLayout" Target="../slideLayouts/slideLayout1071.xml"/><Relationship Id="rId76" Type="http://schemas.openxmlformats.org/officeDocument/2006/relationships/slideLayout" Target="../slideLayouts/slideLayout645.xml"/><Relationship Id="rId141" Type="http://schemas.openxmlformats.org/officeDocument/2006/relationships/slideLayout" Target="../slideLayouts/slideLayout710.xml"/><Relationship Id="rId379" Type="http://schemas.openxmlformats.org/officeDocument/2006/relationships/slideLayout" Target="../slideLayouts/slideLayout948.xml"/><Relationship Id="rId586" Type="http://schemas.openxmlformats.org/officeDocument/2006/relationships/slideLayout" Target="../slideLayouts/slideLayout1155.xml"/><Relationship Id="rId7" Type="http://schemas.openxmlformats.org/officeDocument/2006/relationships/slideLayout" Target="../slideLayouts/slideLayout576.xml"/><Relationship Id="rId239" Type="http://schemas.openxmlformats.org/officeDocument/2006/relationships/slideLayout" Target="../slideLayouts/slideLayout808.xml"/><Relationship Id="rId446" Type="http://schemas.openxmlformats.org/officeDocument/2006/relationships/slideLayout" Target="../slideLayouts/slideLayout1015.xml"/><Relationship Id="rId653" Type="http://schemas.openxmlformats.org/officeDocument/2006/relationships/slideLayout" Target="../slideLayouts/slideLayout1222.xml"/><Relationship Id="rId292" Type="http://schemas.openxmlformats.org/officeDocument/2006/relationships/slideLayout" Target="../slideLayouts/slideLayout861.xml"/><Relationship Id="rId306" Type="http://schemas.openxmlformats.org/officeDocument/2006/relationships/slideLayout" Target="../slideLayouts/slideLayout875.xml"/><Relationship Id="rId87" Type="http://schemas.openxmlformats.org/officeDocument/2006/relationships/slideLayout" Target="../slideLayouts/slideLayout656.xml"/><Relationship Id="rId513" Type="http://schemas.openxmlformats.org/officeDocument/2006/relationships/slideLayout" Target="../slideLayouts/slideLayout1082.xml"/><Relationship Id="rId597" Type="http://schemas.openxmlformats.org/officeDocument/2006/relationships/slideLayout" Target="../slideLayouts/slideLayout1166.xml"/><Relationship Id="rId720" Type="http://schemas.openxmlformats.org/officeDocument/2006/relationships/slideLayout" Target="../slideLayouts/slideLayout1289.xml"/><Relationship Id="rId152" Type="http://schemas.openxmlformats.org/officeDocument/2006/relationships/slideLayout" Target="../slideLayouts/slideLayout721.xml"/><Relationship Id="rId457" Type="http://schemas.openxmlformats.org/officeDocument/2006/relationships/slideLayout" Target="../slideLayouts/slideLayout1026.xml"/><Relationship Id="rId664" Type="http://schemas.openxmlformats.org/officeDocument/2006/relationships/slideLayout" Target="../slideLayouts/slideLayout1233.xml"/><Relationship Id="rId14" Type="http://schemas.openxmlformats.org/officeDocument/2006/relationships/slideLayout" Target="../slideLayouts/slideLayout583.xml"/><Relationship Id="rId317" Type="http://schemas.openxmlformats.org/officeDocument/2006/relationships/slideLayout" Target="../slideLayouts/slideLayout886.xml"/><Relationship Id="rId524" Type="http://schemas.openxmlformats.org/officeDocument/2006/relationships/slideLayout" Target="../slideLayouts/slideLayout1093.xml"/><Relationship Id="rId731" Type="http://schemas.openxmlformats.org/officeDocument/2006/relationships/slideLayout" Target="../slideLayouts/slideLayout1300.xml"/><Relationship Id="rId98" Type="http://schemas.openxmlformats.org/officeDocument/2006/relationships/slideLayout" Target="../slideLayouts/slideLayout667.xml"/><Relationship Id="rId163" Type="http://schemas.openxmlformats.org/officeDocument/2006/relationships/slideLayout" Target="../slideLayouts/slideLayout732.xml"/><Relationship Id="rId370" Type="http://schemas.openxmlformats.org/officeDocument/2006/relationships/slideLayout" Target="../slideLayouts/slideLayout939.xml"/><Relationship Id="rId230" Type="http://schemas.openxmlformats.org/officeDocument/2006/relationships/slideLayout" Target="../slideLayouts/slideLayout799.xml"/><Relationship Id="rId468" Type="http://schemas.openxmlformats.org/officeDocument/2006/relationships/slideLayout" Target="../slideLayouts/slideLayout1037.xml"/><Relationship Id="rId675" Type="http://schemas.openxmlformats.org/officeDocument/2006/relationships/slideLayout" Target="../slideLayouts/slideLayout1244.xml"/><Relationship Id="rId25" Type="http://schemas.openxmlformats.org/officeDocument/2006/relationships/slideLayout" Target="../slideLayouts/slideLayout594.xml"/><Relationship Id="rId328" Type="http://schemas.openxmlformats.org/officeDocument/2006/relationships/slideLayout" Target="../slideLayouts/slideLayout897.xml"/><Relationship Id="rId535" Type="http://schemas.openxmlformats.org/officeDocument/2006/relationships/slideLayout" Target="../slideLayouts/slideLayout1104.xml"/><Relationship Id="rId742" Type="http://schemas.openxmlformats.org/officeDocument/2006/relationships/slideLayout" Target="../slideLayouts/slideLayout1311.xml"/><Relationship Id="rId174" Type="http://schemas.openxmlformats.org/officeDocument/2006/relationships/slideLayout" Target="../slideLayouts/slideLayout743.xml"/><Relationship Id="rId381" Type="http://schemas.openxmlformats.org/officeDocument/2006/relationships/slideLayout" Target="../slideLayouts/slideLayout950.xml"/><Relationship Id="rId602" Type="http://schemas.openxmlformats.org/officeDocument/2006/relationships/slideLayout" Target="../slideLayouts/slideLayout1171.xml"/><Relationship Id="rId241" Type="http://schemas.openxmlformats.org/officeDocument/2006/relationships/slideLayout" Target="../slideLayouts/slideLayout810.xml"/><Relationship Id="rId479" Type="http://schemas.openxmlformats.org/officeDocument/2006/relationships/slideLayout" Target="../slideLayouts/slideLayout1048.xml"/><Relationship Id="rId686" Type="http://schemas.openxmlformats.org/officeDocument/2006/relationships/slideLayout" Target="../slideLayouts/slideLayout1255.xml"/><Relationship Id="rId36" Type="http://schemas.openxmlformats.org/officeDocument/2006/relationships/slideLayout" Target="../slideLayouts/slideLayout605.xml"/><Relationship Id="rId339" Type="http://schemas.openxmlformats.org/officeDocument/2006/relationships/slideLayout" Target="../slideLayouts/slideLayout908.xml"/><Relationship Id="rId546" Type="http://schemas.openxmlformats.org/officeDocument/2006/relationships/slideLayout" Target="../slideLayouts/slideLayout1115.xml"/><Relationship Id="rId753" Type="http://schemas.openxmlformats.org/officeDocument/2006/relationships/slideLayout" Target="../slideLayouts/slideLayout1322.xml"/><Relationship Id="rId101" Type="http://schemas.openxmlformats.org/officeDocument/2006/relationships/slideLayout" Target="../slideLayouts/slideLayout670.xml"/><Relationship Id="rId185" Type="http://schemas.openxmlformats.org/officeDocument/2006/relationships/slideLayout" Target="../slideLayouts/slideLayout754.xml"/><Relationship Id="rId406" Type="http://schemas.openxmlformats.org/officeDocument/2006/relationships/slideLayout" Target="../slideLayouts/slideLayout975.xml"/><Relationship Id="rId392" Type="http://schemas.openxmlformats.org/officeDocument/2006/relationships/slideLayout" Target="../slideLayouts/slideLayout961.xml"/><Relationship Id="rId613" Type="http://schemas.openxmlformats.org/officeDocument/2006/relationships/slideLayout" Target="../slideLayouts/slideLayout1182.xml"/><Relationship Id="rId697" Type="http://schemas.openxmlformats.org/officeDocument/2006/relationships/slideLayout" Target="../slideLayouts/slideLayout1266.xml"/><Relationship Id="rId252" Type="http://schemas.openxmlformats.org/officeDocument/2006/relationships/slideLayout" Target="../slideLayouts/slideLayout821.xml"/><Relationship Id="rId47" Type="http://schemas.openxmlformats.org/officeDocument/2006/relationships/slideLayout" Target="../slideLayouts/slideLayout616.xml"/><Relationship Id="rId112" Type="http://schemas.openxmlformats.org/officeDocument/2006/relationships/slideLayout" Target="../slideLayouts/slideLayout681.xml"/><Relationship Id="rId557" Type="http://schemas.openxmlformats.org/officeDocument/2006/relationships/slideLayout" Target="../slideLayouts/slideLayout1126.xml"/><Relationship Id="rId764" Type="http://schemas.openxmlformats.org/officeDocument/2006/relationships/slideLayout" Target="../slideLayouts/slideLayout1333.xml"/><Relationship Id="rId196" Type="http://schemas.openxmlformats.org/officeDocument/2006/relationships/slideLayout" Target="../slideLayouts/slideLayout765.xml"/><Relationship Id="rId417" Type="http://schemas.openxmlformats.org/officeDocument/2006/relationships/slideLayout" Target="../slideLayouts/slideLayout986.xml"/><Relationship Id="rId624" Type="http://schemas.openxmlformats.org/officeDocument/2006/relationships/slideLayout" Target="../slideLayouts/slideLayout1193.xml"/><Relationship Id="rId263" Type="http://schemas.openxmlformats.org/officeDocument/2006/relationships/slideLayout" Target="../slideLayouts/slideLayout832.xml"/><Relationship Id="rId470" Type="http://schemas.openxmlformats.org/officeDocument/2006/relationships/slideLayout" Target="../slideLayouts/slideLayout1039.xml"/><Relationship Id="rId58" Type="http://schemas.openxmlformats.org/officeDocument/2006/relationships/slideLayout" Target="../slideLayouts/slideLayout627.xml"/><Relationship Id="rId123" Type="http://schemas.openxmlformats.org/officeDocument/2006/relationships/slideLayout" Target="../slideLayouts/slideLayout692.xml"/><Relationship Id="rId330" Type="http://schemas.openxmlformats.org/officeDocument/2006/relationships/slideLayout" Target="../slideLayouts/slideLayout899.xml"/><Relationship Id="rId568" Type="http://schemas.openxmlformats.org/officeDocument/2006/relationships/slideLayout" Target="../slideLayouts/slideLayout1137.xml"/><Relationship Id="rId775" Type="http://schemas.openxmlformats.org/officeDocument/2006/relationships/slideLayout" Target="../slideLayouts/slideLayout1344.xml"/><Relationship Id="rId428" Type="http://schemas.openxmlformats.org/officeDocument/2006/relationships/slideLayout" Target="../slideLayouts/slideLayout997.xml"/><Relationship Id="rId635" Type="http://schemas.openxmlformats.org/officeDocument/2006/relationships/slideLayout" Target="../slideLayouts/slideLayout1204.xml"/><Relationship Id="rId274" Type="http://schemas.openxmlformats.org/officeDocument/2006/relationships/slideLayout" Target="../slideLayouts/slideLayout843.xml"/><Relationship Id="rId481" Type="http://schemas.openxmlformats.org/officeDocument/2006/relationships/slideLayout" Target="../slideLayouts/slideLayout1050.xml"/><Relationship Id="rId702" Type="http://schemas.openxmlformats.org/officeDocument/2006/relationships/slideLayout" Target="../slideLayouts/slideLayout1271.xml"/><Relationship Id="rId69" Type="http://schemas.openxmlformats.org/officeDocument/2006/relationships/slideLayout" Target="../slideLayouts/slideLayout638.xml"/><Relationship Id="rId134" Type="http://schemas.openxmlformats.org/officeDocument/2006/relationships/slideLayout" Target="../slideLayouts/slideLayout703.xml"/><Relationship Id="rId579" Type="http://schemas.openxmlformats.org/officeDocument/2006/relationships/slideLayout" Target="../slideLayouts/slideLayout1148.xml"/><Relationship Id="rId786" Type="http://schemas.openxmlformats.org/officeDocument/2006/relationships/image" Target="../media/image6.emf"/><Relationship Id="rId341" Type="http://schemas.openxmlformats.org/officeDocument/2006/relationships/slideLayout" Target="../slideLayouts/slideLayout910.xml"/><Relationship Id="rId439" Type="http://schemas.openxmlformats.org/officeDocument/2006/relationships/slideLayout" Target="../slideLayouts/slideLayout1008.xml"/><Relationship Id="rId646" Type="http://schemas.openxmlformats.org/officeDocument/2006/relationships/slideLayout" Target="../slideLayouts/slideLayout1215.xml"/><Relationship Id="rId201" Type="http://schemas.openxmlformats.org/officeDocument/2006/relationships/slideLayout" Target="../slideLayouts/slideLayout770.xml"/><Relationship Id="rId285" Type="http://schemas.openxmlformats.org/officeDocument/2006/relationships/slideLayout" Target="../slideLayouts/slideLayout854.xml"/><Relationship Id="rId506" Type="http://schemas.openxmlformats.org/officeDocument/2006/relationships/slideLayout" Target="../slideLayouts/slideLayout1075.xml"/><Relationship Id="rId492" Type="http://schemas.openxmlformats.org/officeDocument/2006/relationships/slideLayout" Target="../slideLayouts/slideLayout1061.xml"/><Relationship Id="rId713" Type="http://schemas.openxmlformats.org/officeDocument/2006/relationships/slideLayout" Target="../slideLayouts/slideLayout1282.xml"/><Relationship Id="rId145" Type="http://schemas.openxmlformats.org/officeDocument/2006/relationships/slideLayout" Target="../slideLayouts/slideLayout714.xml"/><Relationship Id="rId352" Type="http://schemas.openxmlformats.org/officeDocument/2006/relationships/slideLayout" Target="../slideLayouts/slideLayout921.xml"/><Relationship Id="rId212" Type="http://schemas.openxmlformats.org/officeDocument/2006/relationships/slideLayout" Target="../slideLayouts/slideLayout781.xml"/><Relationship Id="rId657" Type="http://schemas.openxmlformats.org/officeDocument/2006/relationships/slideLayout" Target="../slideLayouts/slideLayout1226.xml"/><Relationship Id="rId296" Type="http://schemas.openxmlformats.org/officeDocument/2006/relationships/slideLayout" Target="../slideLayouts/slideLayout865.xml"/><Relationship Id="rId517" Type="http://schemas.openxmlformats.org/officeDocument/2006/relationships/slideLayout" Target="../slideLayouts/slideLayout1086.xml"/><Relationship Id="rId724" Type="http://schemas.openxmlformats.org/officeDocument/2006/relationships/slideLayout" Target="../slideLayouts/slideLayout1293.xml"/><Relationship Id="rId60" Type="http://schemas.openxmlformats.org/officeDocument/2006/relationships/slideLayout" Target="../slideLayouts/slideLayout629.xml"/><Relationship Id="rId156" Type="http://schemas.openxmlformats.org/officeDocument/2006/relationships/slideLayout" Target="../slideLayouts/slideLayout725.xml"/><Relationship Id="rId363" Type="http://schemas.openxmlformats.org/officeDocument/2006/relationships/slideLayout" Target="../slideLayouts/slideLayout932.xml"/><Relationship Id="rId570" Type="http://schemas.openxmlformats.org/officeDocument/2006/relationships/slideLayout" Target="../slideLayouts/slideLayout1139.xml"/><Relationship Id="rId223" Type="http://schemas.openxmlformats.org/officeDocument/2006/relationships/slideLayout" Target="../slideLayouts/slideLayout792.xml"/><Relationship Id="rId430" Type="http://schemas.openxmlformats.org/officeDocument/2006/relationships/slideLayout" Target="../slideLayouts/slideLayout999.xml"/><Relationship Id="rId668" Type="http://schemas.openxmlformats.org/officeDocument/2006/relationships/slideLayout" Target="../slideLayouts/slideLayout1237.xml"/><Relationship Id="rId18" Type="http://schemas.openxmlformats.org/officeDocument/2006/relationships/slideLayout" Target="../slideLayouts/slideLayout587.xml"/><Relationship Id="rId528" Type="http://schemas.openxmlformats.org/officeDocument/2006/relationships/slideLayout" Target="../slideLayouts/slideLayout1097.xml"/><Relationship Id="rId735" Type="http://schemas.openxmlformats.org/officeDocument/2006/relationships/slideLayout" Target="../slideLayouts/slideLayout1304.xml"/><Relationship Id="rId167" Type="http://schemas.openxmlformats.org/officeDocument/2006/relationships/slideLayout" Target="../slideLayouts/slideLayout736.xml"/><Relationship Id="rId374" Type="http://schemas.openxmlformats.org/officeDocument/2006/relationships/slideLayout" Target="../slideLayouts/slideLayout943.xml"/><Relationship Id="rId581" Type="http://schemas.openxmlformats.org/officeDocument/2006/relationships/slideLayout" Target="../slideLayouts/slideLayout1150.xml"/><Relationship Id="rId71" Type="http://schemas.openxmlformats.org/officeDocument/2006/relationships/slideLayout" Target="../slideLayouts/slideLayout640.xml"/><Relationship Id="rId234" Type="http://schemas.openxmlformats.org/officeDocument/2006/relationships/slideLayout" Target="../slideLayouts/slideLayout803.xml"/><Relationship Id="rId679" Type="http://schemas.openxmlformats.org/officeDocument/2006/relationships/slideLayout" Target="../slideLayouts/slideLayout1248.xml"/><Relationship Id="rId2" Type="http://schemas.openxmlformats.org/officeDocument/2006/relationships/slideLayout" Target="../slideLayouts/slideLayout571.xml"/><Relationship Id="rId29" Type="http://schemas.openxmlformats.org/officeDocument/2006/relationships/slideLayout" Target="../slideLayouts/slideLayout598.xml"/><Relationship Id="rId441" Type="http://schemas.openxmlformats.org/officeDocument/2006/relationships/slideLayout" Target="../slideLayouts/slideLayout1010.xml"/><Relationship Id="rId539" Type="http://schemas.openxmlformats.org/officeDocument/2006/relationships/slideLayout" Target="../slideLayouts/slideLayout1108.xml"/><Relationship Id="rId746" Type="http://schemas.openxmlformats.org/officeDocument/2006/relationships/slideLayout" Target="../slideLayouts/slideLayout1315.xml"/><Relationship Id="rId178" Type="http://schemas.openxmlformats.org/officeDocument/2006/relationships/slideLayout" Target="../slideLayouts/slideLayout747.xml"/><Relationship Id="rId301" Type="http://schemas.openxmlformats.org/officeDocument/2006/relationships/slideLayout" Target="../slideLayouts/slideLayout870.xml"/><Relationship Id="rId82" Type="http://schemas.openxmlformats.org/officeDocument/2006/relationships/slideLayout" Target="../slideLayouts/slideLayout651.xml"/><Relationship Id="rId385" Type="http://schemas.openxmlformats.org/officeDocument/2006/relationships/slideLayout" Target="../slideLayouts/slideLayout954.xml"/><Relationship Id="rId592" Type="http://schemas.openxmlformats.org/officeDocument/2006/relationships/slideLayout" Target="../slideLayouts/slideLayout1161.xml"/><Relationship Id="rId606" Type="http://schemas.openxmlformats.org/officeDocument/2006/relationships/slideLayout" Target="../slideLayouts/slideLayout1175.xml"/><Relationship Id="rId245" Type="http://schemas.openxmlformats.org/officeDocument/2006/relationships/slideLayout" Target="../slideLayouts/slideLayout814.xml"/><Relationship Id="rId452" Type="http://schemas.openxmlformats.org/officeDocument/2006/relationships/slideLayout" Target="../slideLayouts/slideLayout1021.xml"/><Relationship Id="rId105" Type="http://schemas.openxmlformats.org/officeDocument/2006/relationships/slideLayout" Target="../slideLayouts/slideLayout674.xml"/><Relationship Id="rId312" Type="http://schemas.openxmlformats.org/officeDocument/2006/relationships/slideLayout" Target="../slideLayouts/slideLayout881.xml"/><Relationship Id="rId757" Type="http://schemas.openxmlformats.org/officeDocument/2006/relationships/slideLayout" Target="../slideLayouts/slideLayout1326.xml"/><Relationship Id="rId93" Type="http://schemas.openxmlformats.org/officeDocument/2006/relationships/slideLayout" Target="../slideLayouts/slideLayout662.xml"/><Relationship Id="rId189" Type="http://schemas.openxmlformats.org/officeDocument/2006/relationships/slideLayout" Target="../slideLayouts/slideLayout758.xml"/><Relationship Id="rId396" Type="http://schemas.openxmlformats.org/officeDocument/2006/relationships/slideLayout" Target="../slideLayouts/slideLayout965.xml"/><Relationship Id="rId617" Type="http://schemas.openxmlformats.org/officeDocument/2006/relationships/slideLayout" Target="../slideLayouts/slideLayout1186.xml"/><Relationship Id="rId256" Type="http://schemas.openxmlformats.org/officeDocument/2006/relationships/slideLayout" Target="../slideLayouts/slideLayout825.xml"/><Relationship Id="rId463" Type="http://schemas.openxmlformats.org/officeDocument/2006/relationships/slideLayout" Target="../slideLayouts/slideLayout1032.xml"/><Relationship Id="rId670" Type="http://schemas.openxmlformats.org/officeDocument/2006/relationships/slideLayout" Target="../slideLayouts/slideLayout1239.xml"/><Relationship Id="rId116" Type="http://schemas.openxmlformats.org/officeDocument/2006/relationships/slideLayout" Target="../slideLayouts/slideLayout685.xml"/><Relationship Id="rId323" Type="http://schemas.openxmlformats.org/officeDocument/2006/relationships/slideLayout" Target="../slideLayouts/slideLayout892.xml"/><Relationship Id="rId530" Type="http://schemas.openxmlformats.org/officeDocument/2006/relationships/slideLayout" Target="../slideLayouts/slideLayout1099.xml"/><Relationship Id="rId768" Type="http://schemas.openxmlformats.org/officeDocument/2006/relationships/slideLayout" Target="../slideLayouts/slideLayout1337.xml"/><Relationship Id="rId20" Type="http://schemas.openxmlformats.org/officeDocument/2006/relationships/slideLayout" Target="../slideLayouts/slideLayout589.xml"/><Relationship Id="rId628" Type="http://schemas.openxmlformats.org/officeDocument/2006/relationships/slideLayout" Target="../slideLayouts/slideLayout1197.xml"/><Relationship Id="rId267" Type="http://schemas.openxmlformats.org/officeDocument/2006/relationships/slideLayout" Target="../slideLayouts/slideLayout836.xml"/><Relationship Id="rId474" Type="http://schemas.openxmlformats.org/officeDocument/2006/relationships/slideLayout" Target="../slideLayouts/slideLayout1043.xml"/><Relationship Id="rId127" Type="http://schemas.openxmlformats.org/officeDocument/2006/relationships/slideLayout" Target="../slideLayouts/slideLayout696.xml"/><Relationship Id="rId681" Type="http://schemas.openxmlformats.org/officeDocument/2006/relationships/slideLayout" Target="../slideLayouts/slideLayout1250.xml"/><Relationship Id="rId779" Type="http://schemas.microsoft.com/office/2007/relationships/media" Target="../media/media1.mp3"/><Relationship Id="rId31" Type="http://schemas.openxmlformats.org/officeDocument/2006/relationships/slideLayout" Target="../slideLayouts/slideLayout600.xml"/><Relationship Id="rId334" Type="http://schemas.openxmlformats.org/officeDocument/2006/relationships/slideLayout" Target="../slideLayouts/slideLayout903.xml"/><Relationship Id="rId541" Type="http://schemas.openxmlformats.org/officeDocument/2006/relationships/slideLayout" Target="../slideLayouts/slideLayout1110.xml"/><Relationship Id="rId639" Type="http://schemas.openxmlformats.org/officeDocument/2006/relationships/slideLayout" Target="../slideLayouts/slideLayout1208.xml"/><Relationship Id="rId180" Type="http://schemas.openxmlformats.org/officeDocument/2006/relationships/slideLayout" Target="../slideLayouts/slideLayout749.xml"/><Relationship Id="rId278" Type="http://schemas.openxmlformats.org/officeDocument/2006/relationships/slideLayout" Target="../slideLayouts/slideLayout847.xml"/><Relationship Id="rId401" Type="http://schemas.openxmlformats.org/officeDocument/2006/relationships/slideLayout" Target="../slideLayouts/slideLayout970.xml"/><Relationship Id="rId485" Type="http://schemas.openxmlformats.org/officeDocument/2006/relationships/slideLayout" Target="../slideLayouts/slideLayout1054.xml"/><Relationship Id="rId692" Type="http://schemas.openxmlformats.org/officeDocument/2006/relationships/slideLayout" Target="../slideLayouts/slideLayout1261.xml"/><Relationship Id="rId706" Type="http://schemas.openxmlformats.org/officeDocument/2006/relationships/slideLayout" Target="../slideLayouts/slideLayout1275.xml"/><Relationship Id="rId42" Type="http://schemas.openxmlformats.org/officeDocument/2006/relationships/slideLayout" Target="../slideLayouts/slideLayout611.xml"/><Relationship Id="rId138" Type="http://schemas.openxmlformats.org/officeDocument/2006/relationships/slideLayout" Target="../slideLayouts/slideLayout707.xml"/><Relationship Id="rId345" Type="http://schemas.openxmlformats.org/officeDocument/2006/relationships/slideLayout" Target="../slideLayouts/slideLayout914.xml"/><Relationship Id="rId552" Type="http://schemas.openxmlformats.org/officeDocument/2006/relationships/slideLayout" Target="../slideLayouts/slideLayout1121.xml"/><Relationship Id="rId191" Type="http://schemas.openxmlformats.org/officeDocument/2006/relationships/slideLayout" Target="../slideLayouts/slideLayout760.xml"/><Relationship Id="rId205" Type="http://schemas.openxmlformats.org/officeDocument/2006/relationships/slideLayout" Target="../slideLayouts/slideLayout774.xml"/><Relationship Id="rId412" Type="http://schemas.openxmlformats.org/officeDocument/2006/relationships/slideLayout" Target="../slideLayouts/slideLayout981.xml"/><Relationship Id="rId289" Type="http://schemas.openxmlformats.org/officeDocument/2006/relationships/slideLayout" Target="../slideLayouts/slideLayout858.xml"/><Relationship Id="rId496" Type="http://schemas.openxmlformats.org/officeDocument/2006/relationships/slideLayout" Target="../slideLayouts/slideLayout1065.xml"/><Relationship Id="rId717" Type="http://schemas.openxmlformats.org/officeDocument/2006/relationships/slideLayout" Target="../slideLayouts/slideLayout1286.xml"/><Relationship Id="rId53" Type="http://schemas.openxmlformats.org/officeDocument/2006/relationships/slideLayout" Target="../slideLayouts/slideLayout622.xml"/><Relationship Id="rId149" Type="http://schemas.openxmlformats.org/officeDocument/2006/relationships/slideLayout" Target="../slideLayouts/slideLayout718.xml"/><Relationship Id="rId356" Type="http://schemas.openxmlformats.org/officeDocument/2006/relationships/slideLayout" Target="../slideLayouts/slideLayout925.xml"/><Relationship Id="rId563" Type="http://schemas.openxmlformats.org/officeDocument/2006/relationships/slideLayout" Target="../slideLayouts/slideLayout1132.xml"/><Relationship Id="rId770" Type="http://schemas.openxmlformats.org/officeDocument/2006/relationships/slideLayout" Target="../slideLayouts/slideLayout1339.xml"/><Relationship Id="rId95" Type="http://schemas.openxmlformats.org/officeDocument/2006/relationships/slideLayout" Target="../slideLayouts/slideLayout664.xml"/><Relationship Id="rId160" Type="http://schemas.openxmlformats.org/officeDocument/2006/relationships/slideLayout" Target="../slideLayouts/slideLayout729.xml"/><Relationship Id="rId216" Type="http://schemas.openxmlformats.org/officeDocument/2006/relationships/slideLayout" Target="../slideLayouts/slideLayout785.xml"/><Relationship Id="rId423" Type="http://schemas.openxmlformats.org/officeDocument/2006/relationships/slideLayout" Target="../slideLayouts/slideLayout992.xml"/><Relationship Id="rId258" Type="http://schemas.openxmlformats.org/officeDocument/2006/relationships/slideLayout" Target="../slideLayouts/slideLayout827.xml"/><Relationship Id="rId465" Type="http://schemas.openxmlformats.org/officeDocument/2006/relationships/slideLayout" Target="../slideLayouts/slideLayout1034.xml"/><Relationship Id="rId630" Type="http://schemas.openxmlformats.org/officeDocument/2006/relationships/slideLayout" Target="../slideLayouts/slideLayout1199.xml"/><Relationship Id="rId672" Type="http://schemas.openxmlformats.org/officeDocument/2006/relationships/slideLayout" Target="../slideLayouts/slideLayout1241.xml"/><Relationship Id="rId728" Type="http://schemas.openxmlformats.org/officeDocument/2006/relationships/slideLayout" Target="../slideLayouts/slideLayout1297.xml"/><Relationship Id="rId22" Type="http://schemas.openxmlformats.org/officeDocument/2006/relationships/slideLayout" Target="../slideLayouts/slideLayout591.xml"/><Relationship Id="rId64" Type="http://schemas.openxmlformats.org/officeDocument/2006/relationships/slideLayout" Target="../slideLayouts/slideLayout633.xml"/><Relationship Id="rId118" Type="http://schemas.openxmlformats.org/officeDocument/2006/relationships/slideLayout" Target="../slideLayouts/slideLayout687.xml"/><Relationship Id="rId325" Type="http://schemas.openxmlformats.org/officeDocument/2006/relationships/slideLayout" Target="../slideLayouts/slideLayout894.xml"/><Relationship Id="rId367" Type="http://schemas.openxmlformats.org/officeDocument/2006/relationships/slideLayout" Target="../slideLayouts/slideLayout936.xml"/><Relationship Id="rId532" Type="http://schemas.openxmlformats.org/officeDocument/2006/relationships/slideLayout" Target="../slideLayouts/slideLayout1101.xml"/><Relationship Id="rId574" Type="http://schemas.openxmlformats.org/officeDocument/2006/relationships/slideLayout" Target="../slideLayouts/slideLayout1143.xml"/><Relationship Id="rId171" Type="http://schemas.openxmlformats.org/officeDocument/2006/relationships/slideLayout" Target="../slideLayouts/slideLayout740.xml"/><Relationship Id="rId227" Type="http://schemas.openxmlformats.org/officeDocument/2006/relationships/slideLayout" Target="../slideLayouts/slideLayout796.xml"/><Relationship Id="rId781" Type="http://schemas.openxmlformats.org/officeDocument/2006/relationships/image" Target="../media/image1.emf"/><Relationship Id="rId269" Type="http://schemas.openxmlformats.org/officeDocument/2006/relationships/slideLayout" Target="../slideLayouts/slideLayout838.xml"/><Relationship Id="rId434" Type="http://schemas.openxmlformats.org/officeDocument/2006/relationships/slideLayout" Target="../slideLayouts/slideLayout1003.xml"/><Relationship Id="rId476" Type="http://schemas.openxmlformats.org/officeDocument/2006/relationships/slideLayout" Target="../slideLayouts/slideLayout1045.xml"/><Relationship Id="rId641" Type="http://schemas.openxmlformats.org/officeDocument/2006/relationships/slideLayout" Target="../slideLayouts/slideLayout1210.xml"/><Relationship Id="rId683" Type="http://schemas.openxmlformats.org/officeDocument/2006/relationships/slideLayout" Target="../slideLayouts/slideLayout1252.xml"/><Relationship Id="rId739" Type="http://schemas.openxmlformats.org/officeDocument/2006/relationships/slideLayout" Target="../slideLayouts/slideLayout1308.xml"/><Relationship Id="rId33" Type="http://schemas.openxmlformats.org/officeDocument/2006/relationships/slideLayout" Target="../slideLayouts/slideLayout602.xml"/><Relationship Id="rId129" Type="http://schemas.openxmlformats.org/officeDocument/2006/relationships/slideLayout" Target="../slideLayouts/slideLayout698.xml"/><Relationship Id="rId280" Type="http://schemas.openxmlformats.org/officeDocument/2006/relationships/slideLayout" Target="../slideLayouts/slideLayout849.xml"/><Relationship Id="rId336" Type="http://schemas.openxmlformats.org/officeDocument/2006/relationships/slideLayout" Target="../slideLayouts/slideLayout905.xml"/><Relationship Id="rId501" Type="http://schemas.openxmlformats.org/officeDocument/2006/relationships/slideLayout" Target="../slideLayouts/slideLayout1070.xml"/><Relationship Id="rId543" Type="http://schemas.openxmlformats.org/officeDocument/2006/relationships/slideLayout" Target="../slideLayouts/slideLayout1112.xml"/><Relationship Id="rId75" Type="http://schemas.openxmlformats.org/officeDocument/2006/relationships/slideLayout" Target="../slideLayouts/slideLayout644.xml"/><Relationship Id="rId140" Type="http://schemas.openxmlformats.org/officeDocument/2006/relationships/slideLayout" Target="../slideLayouts/slideLayout709.xml"/><Relationship Id="rId182" Type="http://schemas.openxmlformats.org/officeDocument/2006/relationships/slideLayout" Target="../slideLayouts/slideLayout751.xml"/><Relationship Id="rId378" Type="http://schemas.openxmlformats.org/officeDocument/2006/relationships/slideLayout" Target="../slideLayouts/slideLayout947.xml"/><Relationship Id="rId403" Type="http://schemas.openxmlformats.org/officeDocument/2006/relationships/slideLayout" Target="../slideLayouts/slideLayout972.xml"/><Relationship Id="rId585" Type="http://schemas.openxmlformats.org/officeDocument/2006/relationships/slideLayout" Target="../slideLayouts/slideLayout1154.xml"/><Relationship Id="rId750" Type="http://schemas.openxmlformats.org/officeDocument/2006/relationships/slideLayout" Target="../slideLayouts/slideLayout1319.xml"/><Relationship Id="rId6" Type="http://schemas.openxmlformats.org/officeDocument/2006/relationships/slideLayout" Target="../slideLayouts/slideLayout575.xml"/><Relationship Id="rId238" Type="http://schemas.openxmlformats.org/officeDocument/2006/relationships/slideLayout" Target="../slideLayouts/slideLayout807.xml"/><Relationship Id="rId445" Type="http://schemas.openxmlformats.org/officeDocument/2006/relationships/slideLayout" Target="../slideLayouts/slideLayout1014.xml"/><Relationship Id="rId487" Type="http://schemas.openxmlformats.org/officeDocument/2006/relationships/slideLayout" Target="../slideLayouts/slideLayout1056.xml"/><Relationship Id="rId610" Type="http://schemas.openxmlformats.org/officeDocument/2006/relationships/slideLayout" Target="../slideLayouts/slideLayout1179.xml"/><Relationship Id="rId652" Type="http://schemas.openxmlformats.org/officeDocument/2006/relationships/slideLayout" Target="../slideLayouts/slideLayout1221.xml"/><Relationship Id="rId694" Type="http://schemas.openxmlformats.org/officeDocument/2006/relationships/slideLayout" Target="../slideLayouts/slideLayout1263.xml"/><Relationship Id="rId708" Type="http://schemas.openxmlformats.org/officeDocument/2006/relationships/slideLayout" Target="../slideLayouts/slideLayout1277.xml"/><Relationship Id="rId291" Type="http://schemas.openxmlformats.org/officeDocument/2006/relationships/slideLayout" Target="../slideLayouts/slideLayout860.xml"/><Relationship Id="rId305" Type="http://schemas.openxmlformats.org/officeDocument/2006/relationships/slideLayout" Target="../slideLayouts/slideLayout874.xml"/><Relationship Id="rId347" Type="http://schemas.openxmlformats.org/officeDocument/2006/relationships/slideLayout" Target="../slideLayouts/slideLayout916.xml"/><Relationship Id="rId512" Type="http://schemas.openxmlformats.org/officeDocument/2006/relationships/slideLayout" Target="../slideLayouts/slideLayout1081.xml"/><Relationship Id="rId44" Type="http://schemas.openxmlformats.org/officeDocument/2006/relationships/slideLayout" Target="../slideLayouts/slideLayout613.xml"/><Relationship Id="rId86" Type="http://schemas.openxmlformats.org/officeDocument/2006/relationships/slideLayout" Target="../slideLayouts/slideLayout655.xml"/><Relationship Id="rId151" Type="http://schemas.openxmlformats.org/officeDocument/2006/relationships/slideLayout" Target="../slideLayouts/slideLayout720.xml"/><Relationship Id="rId389" Type="http://schemas.openxmlformats.org/officeDocument/2006/relationships/slideLayout" Target="../slideLayouts/slideLayout958.xml"/><Relationship Id="rId554" Type="http://schemas.openxmlformats.org/officeDocument/2006/relationships/slideLayout" Target="../slideLayouts/slideLayout1123.xml"/><Relationship Id="rId596" Type="http://schemas.openxmlformats.org/officeDocument/2006/relationships/slideLayout" Target="../slideLayouts/slideLayout1165.xml"/><Relationship Id="rId761" Type="http://schemas.openxmlformats.org/officeDocument/2006/relationships/slideLayout" Target="../slideLayouts/slideLayout1330.xml"/><Relationship Id="rId193" Type="http://schemas.openxmlformats.org/officeDocument/2006/relationships/slideLayout" Target="../slideLayouts/slideLayout762.xml"/><Relationship Id="rId207" Type="http://schemas.openxmlformats.org/officeDocument/2006/relationships/slideLayout" Target="../slideLayouts/slideLayout776.xml"/><Relationship Id="rId249" Type="http://schemas.openxmlformats.org/officeDocument/2006/relationships/slideLayout" Target="../slideLayouts/slideLayout818.xml"/><Relationship Id="rId414" Type="http://schemas.openxmlformats.org/officeDocument/2006/relationships/slideLayout" Target="../slideLayouts/slideLayout983.xml"/><Relationship Id="rId456" Type="http://schemas.openxmlformats.org/officeDocument/2006/relationships/slideLayout" Target="../slideLayouts/slideLayout1025.xml"/><Relationship Id="rId498" Type="http://schemas.openxmlformats.org/officeDocument/2006/relationships/slideLayout" Target="../slideLayouts/slideLayout1067.xml"/><Relationship Id="rId621" Type="http://schemas.openxmlformats.org/officeDocument/2006/relationships/slideLayout" Target="../slideLayouts/slideLayout1190.xml"/><Relationship Id="rId663" Type="http://schemas.openxmlformats.org/officeDocument/2006/relationships/slideLayout" Target="../slideLayouts/slideLayout1232.xml"/><Relationship Id="rId13" Type="http://schemas.openxmlformats.org/officeDocument/2006/relationships/slideLayout" Target="../slideLayouts/slideLayout582.xml"/><Relationship Id="rId109" Type="http://schemas.openxmlformats.org/officeDocument/2006/relationships/slideLayout" Target="../slideLayouts/slideLayout678.xml"/><Relationship Id="rId260" Type="http://schemas.openxmlformats.org/officeDocument/2006/relationships/slideLayout" Target="../slideLayouts/slideLayout829.xml"/><Relationship Id="rId316" Type="http://schemas.openxmlformats.org/officeDocument/2006/relationships/slideLayout" Target="../slideLayouts/slideLayout885.xml"/><Relationship Id="rId523" Type="http://schemas.openxmlformats.org/officeDocument/2006/relationships/slideLayout" Target="../slideLayouts/slideLayout1092.xml"/><Relationship Id="rId719" Type="http://schemas.openxmlformats.org/officeDocument/2006/relationships/slideLayout" Target="../slideLayouts/slideLayout1288.xml"/><Relationship Id="rId55" Type="http://schemas.openxmlformats.org/officeDocument/2006/relationships/slideLayout" Target="../slideLayouts/slideLayout624.xml"/><Relationship Id="rId97" Type="http://schemas.openxmlformats.org/officeDocument/2006/relationships/slideLayout" Target="../slideLayouts/slideLayout666.xml"/><Relationship Id="rId120" Type="http://schemas.openxmlformats.org/officeDocument/2006/relationships/slideLayout" Target="../slideLayouts/slideLayout689.xml"/><Relationship Id="rId358" Type="http://schemas.openxmlformats.org/officeDocument/2006/relationships/slideLayout" Target="../slideLayouts/slideLayout927.xml"/><Relationship Id="rId565" Type="http://schemas.openxmlformats.org/officeDocument/2006/relationships/slideLayout" Target="../slideLayouts/slideLayout1134.xml"/><Relationship Id="rId730" Type="http://schemas.openxmlformats.org/officeDocument/2006/relationships/slideLayout" Target="../slideLayouts/slideLayout1299.xml"/><Relationship Id="rId772" Type="http://schemas.openxmlformats.org/officeDocument/2006/relationships/slideLayout" Target="../slideLayouts/slideLayout1341.xml"/><Relationship Id="rId162" Type="http://schemas.openxmlformats.org/officeDocument/2006/relationships/slideLayout" Target="../slideLayouts/slideLayout731.xml"/><Relationship Id="rId218" Type="http://schemas.openxmlformats.org/officeDocument/2006/relationships/slideLayout" Target="../slideLayouts/slideLayout787.xml"/><Relationship Id="rId425" Type="http://schemas.openxmlformats.org/officeDocument/2006/relationships/slideLayout" Target="../slideLayouts/slideLayout994.xml"/><Relationship Id="rId467" Type="http://schemas.openxmlformats.org/officeDocument/2006/relationships/slideLayout" Target="../slideLayouts/slideLayout1036.xml"/><Relationship Id="rId632" Type="http://schemas.openxmlformats.org/officeDocument/2006/relationships/slideLayout" Target="../slideLayouts/slideLayout1201.xml"/><Relationship Id="rId271" Type="http://schemas.openxmlformats.org/officeDocument/2006/relationships/slideLayout" Target="../slideLayouts/slideLayout840.xml"/><Relationship Id="rId674" Type="http://schemas.openxmlformats.org/officeDocument/2006/relationships/slideLayout" Target="../slideLayouts/slideLayout1243.xml"/><Relationship Id="rId24" Type="http://schemas.openxmlformats.org/officeDocument/2006/relationships/slideLayout" Target="../slideLayouts/slideLayout593.xml"/><Relationship Id="rId66" Type="http://schemas.openxmlformats.org/officeDocument/2006/relationships/slideLayout" Target="../slideLayouts/slideLayout635.xml"/><Relationship Id="rId131" Type="http://schemas.openxmlformats.org/officeDocument/2006/relationships/slideLayout" Target="../slideLayouts/slideLayout700.xml"/><Relationship Id="rId327" Type="http://schemas.openxmlformats.org/officeDocument/2006/relationships/slideLayout" Target="../slideLayouts/slideLayout896.xml"/><Relationship Id="rId369" Type="http://schemas.openxmlformats.org/officeDocument/2006/relationships/slideLayout" Target="../slideLayouts/slideLayout938.xml"/><Relationship Id="rId534" Type="http://schemas.openxmlformats.org/officeDocument/2006/relationships/slideLayout" Target="../slideLayouts/slideLayout1103.xml"/><Relationship Id="rId576" Type="http://schemas.openxmlformats.org/officeDocument/2006/relationships/slideLayout" Target="../slideLayouts/slideLayout1145.xml"/><Relationship Id="rId741" Type="http://schemas.openxmlformats.org/officeDocument/2006/relationships/slideLayout" Target="../slideLayouts/slideLayout1310.xml"/><Relationship Id="rId783" Type="http://schemas.openxmlformats.org/officeDocument/2006/relationships/image" Target="../media/image3.png"/><Relationship Id="rId173" Type="http://schemas.openxmlformats.org/officeDocument/2006/relationships/slideLayout" Target="../slideLayouts/slideLayout742.xml"/><Relationship Id="rId229" Type="http://schemas.openxmlformats.org/officeDocument/2006/relationships/slideLayout" Target="../slideLayouts/slideLayout798.xml"/><Relationship Id="rId380" Type="http://schemas.openxmlformats.org/officeDocument/2006/relationships/slideLayout" Target="../slideLayouts/slideLayout949.xml"/><Relationship Id="rId436" Type="http://schemas.openxmlformats.org/officeDocument/2006/relationships/slideLayout" Target="../slideLayouts/slideLayout1005.xml"/><Relationship Id="rId601" Type="http://schemas.openxmlformats.org/officeDocument/2006/relationships/slideLayout" Target="../slideLayouts/slideLayout1170.xml"/><Relationship Id="rId643" Type="http://schemas.openxmlformats.org/officeDocument/2006/relationships/slideLayout" Target="../slideLayouts/slideLayout1212.xml"/><Relationship Id="rId240" Type="http://schemas.openxmlformats.org/officeDocument/2006/relationships/slideLayout" Target="../slideLayouts/slideLayout809.xml"/><Relationship Id="rId478" Type="http://schemas.openxmlformats.org/officeDocument/2006/relationships/slideLayout" Target="../slideLayouts/slideLayout1047.xml"/><Relationship Id="rId685" Type="http://schemas.openxmlformats.org/officeDocument/2006/relationships/slideLayout" Target="../slideLayouts/slideLayout1254.xml"/><Relationship Id="rId35" Type="http://schemas.openxmlformats.org/officeDocument/2006/relationships/slideLayout" Target="../slideLayouts/slideLayout604.xml"/><Relationship Id="rId77" Type="http://schemas.openxmlformats.org/officeDocument/2006/relationships/slideLayout" Target="../slideLayouts/slideLayout646.xml"/><Relationship Id="rId100" Type="http://schemas.openxmlformats.org/officeDocument/2006/relationships/slideLayout" Target="../slideLayouts/slideLayout669.xml"/><Relationship Id="rId282" Type="http://schemas.openxmlformats.org/officeDocument/2006/relationships/slideLayout" Target="../slideLayouts/slideLayout851.xml"/><Relationship Id="rId338" Type="http://schemas.openxmlformats.org/officeDocument/2006/relationships/slideLayout" Target="../slideLayouts/slideLayout907.xml"/><Relationship Id="rId503" Type="http://schemas.openxmlformats.org/officeDocument/2006/relationships/slideLayout" Target="../slideLayouts/slideLayout1072.xml"/><Relationship Id="rId545" Type="http://schemas.openxmlformats.org/officeDocument/2006/relationships/slideLayout" Target="../slideLayouts/slideLayout1114.xml"/><Relationship Id="rId587" Type="http://schemas.openxmlformats.org/officeDocument/2006/relationships/slideLayout" Target="../slideLayouts/slideLayout1156.xml"/><Relationship Id="rId710" Type="http://schemas.openxmlformats.org/officeDocument/2006/relationships/slideLayout" Target="../slideLayouts/slideLayout1279.xml"/><Relationship Id="rId752" Type="http://schemas.openxmlformats.org/officeDocument/2006/relationships/slideLayout" Target="../slideLayouts/slideLayout1321.xml"/><Relationship Id="rId8" Type="http://schemas.openxmlformats.org/officeDocument/2006/relationships/slideLayout" Target="../slideLayouts/slideLayout577.xml"/><Relationship Id="rId142" Type="http://schemas.openxmlformats.org/officeDocument/2006/relationships/slideLayout" Target="../slideLayouts/slideLayout711.xml"/><Relationship Id="rId184" Type="http://schemas.openxmlformats.org/officeDocument/2006/relationships/slideLayout" Target="../slideLayouts/slideLayout753.xml"/><Relationship Id="rId391" Type="http://schemas.openxmlformats.org/officeDocument/2006/relationships/slideLayout" Target="../slideLayouts/slideLayout960.xml"/><Relationship Id="rId405" Type="http://schemas.openxmlformats.org/officeDocument/2006/relationships/slideLayout" Target="../slideLayouts/slideLayout974.xml"/><Relationship Id="rId447" Type="http://schemas.openxmlformats.org/officeDocument/2006/relationships/slideLayout" Target="../slideLayouts/slideLayout1016.xml"/><Relationship Id="rId612" Type="http://schemas.openxmlformats.org/officeDocument/2006/relationships/slideLayout" Target="../slideLayouts/slideLayout1181.xml"/><Relationship Id="rId251" Type="http://schemas.openxmlformats.org/officeDocument/2006/relationships/slideLayout" Target="../slideLayouts/slideLayout820.xml"/><Relationship Id="rId489" Type="http://schemas.openxmlformats.org/officeDocument/2006/relationships/slideLayout" Target="../slideLayouts/slideLayout1058.xml"/><Relationship Id="rId654" Type="http://schemas.openxmlformats.org/officeDocument/2006/relationships/slideLayout" Target="../slideLayouts/slideLayout1223.xml"/><Relationship Id="rId696" Type="http://schemas.openxmlformats.org/officeDocument/2006/relationships/slideLayout" Target="../slideLayouts/slideLayout1265.xml"/><Relationship Id="rId46" Type="http://schemas.openxmlformats.org/officeDocument/2006/relationships/slideLayout" Target="../slideLayouts/slideLayout615.xml"/><Relationship Id="rId293" Type="http://schemas.openxmlformats.org/officeDocument/2006/relationships/slideLayout" Target="../slideLayouts/slideLayout862.xml"/><Relationship Id="rId307" Type="http://schemas.openxmlformats.org/officeDocument/2006/relationships/slideLayout" Target="../slideLayouts/slideLayout876.xml"/><Relationship Id="rId349" Type="http://schemas.openxmlformats.org/officeDocument/2006/relationships/slideLayout" Target="../slideLayouts/slideLayout918.xml"/><Relationship Id="rId514" Type="http://schemas.openxmlformats.org/officeDocument/2006/relationships/slideLayout" Target="../slideLayouts/slideLayout1083.xml"/><Relationship Id="rId556" Type="http://schemas.openxmlformats.org/officeDocument/2006/relationships/slideLayout" Target="../slideLayouts/slideLayout1125.xml"/><Relationship Id="rId721" Type="http://schemas.openxmlformats.org/officeDocument/2006/relationships/slideLayout" Target="../slideLayouts/slideLayout1290.xml"/><Relationship Id="rId763" Type="http://schemas.openxmlformats.org/officeDocument/2006/relationships/slideLayout" Target="../slideLayouts/slideLayout1332.xml"/><Relationship Id="rId88" Type="http://schemas.openxmlformats.org/officeDocument/2006/relationships/slideLayout" Target="../slideLayouts/slideLayout657.xml"/><Relationship Id="rId111" Type="http://schemas.openxmlformats.org/officeDocument/2006/relationships/slideLayout" Target="../slideLayouts/slideLayout680.xml"/><Relationship Id="rId153" Type="http://schemas.openxmlformats.org/officeDocument/2006/relationships/slideLayout" Target="../slideLayouts/slideLayout722.xml"/><Relationship Id="rId195" Type="http://schemas.openxmlformats.org/officeDocument/2006/relationships/slideLayout" Target="../slideLayouts/slideLayout764.xml"/><Relationship Id="rId209" Type="http://schemas.openxmlformats.org/officeDocument/2006/relationships/slideLayout" Target="../slideLayouts/slideLayout778.xml"/><Relationship Id="rId360" Type="http://schemas.openxmlformats.org/officeDocument/2006/relationships/slideLayout" Target="../slideLayouts/slideLayout929.xml"/><Relationship Id="rId416" Type="http://schemas.openxmlformats.org/officeDocument/2006/relationships/slideLayout" Target="../slideLayouts/slideLayout985.xml"/><Relationship Id="rId598" Type="http://schemas.openxmlformats.org/officeDocument/2006/relationships/slideLayout" Target="../slideLayouts/slideLayout1167.xml"/><Relationship Id="rId220" Type="http://schemas.openxmlformats.org/officeDocument/2006/relationships/slideLayout" Target="../slideLayouts/slideLayout789.xml"/><Relationship Id="rId458" Type="http://schemas.openxmlformats.org/officeDocument/2006/relationships/slideLayout" Target="../slideLayouts/slideLayout1027.xml"/><Relationship Id="rId623" Type="http://schemas.openxmlformats.org/officeDocument/2006/relationships/slideLayout" Target="../slideLayouts/slideLayout1192.xml"/><Relationship Id="rId665" Type="http://schemas.openxmlformats.org/officeDocument/2006/relationships/slideLayout" Target="../slideLayouts/slideLayout1234.xml"/><Relationship Id="rId15" Type="http://schemas.openxmlformats.org/officeDocument/2006/relationships/slideLayout" Target="../slideLayouts/slideLayout584.xml"/><Relationship Id="rId57" Type="http://schemas.openxmlformats.org/officeDocument/2006/relationships/slideLayout" Target="../slideLayouts/slideLayout626.xml"/><Relationship Id="rId262" Type="http://schemas.openxmlformats.org/officeDocument/2006/relationships/slideLayout" Target="../slideLayouts/slideLayout831.xml"/><Relationship Id="rId318" Type="http://schemas.openxmlformats.org/officeDocument/2006/relationships/slideLayout" Target="../slideLayouts/slideLayout887.xml"/><Relationship Id="rId525" Type="http://schemas.openxmlformats.org/officeDocument/2006/relationships/slideLayout" Target="../slideLayouts/slideLayout1094.xml"/><Relationship Id="rId567" Type="http://schemas.openxmlformats.org/officeDocument/2006/relationships/slideLayout" Target="../slideLayouts/slideLayout1136.xml"/><Relationship Id="rId732" Type="http://schemas.openxmlformats.org/officeDocument/2006/relationships/slideLayout" Target="../slideLayouts/slideLayout1301.xml"/><Relationship Id="rId99" Type="http://schemas.openxmlformats.org/officeDocument/2006/relationships/slideLayout" Target="../slideLayouts/slideLayout668.xml"/><Relationship Id="rId122" Type="http://schemas.openxmlformats.org/officeDocument/2006/relationships/slideLayout" Target="../slideLayouts/slideLayout691.xml"/><Relationship Id="rId164" Type="http://schemas.openxmlformats.org/officeDocument/2006/relationships/slideLayout" Target="../slideLayouts/slideLayout733.xml"/><Relationship Id="rId371" Type="http://schemas.openxmlformats.org/officeDocument/2006/relationships/slideLayout" Target="../slideLayouts/slideLayout940.xml"/><Relationship Id="rId774" Type="http://schemas.openxmlformats.org/officeDocument/2006/relationships/slideLayout" Target="../slideLayouts/slideLayout1343.xml"/><Relationship Id="rId427" Type="http://schemas.openxmlformats.org/officeDocument/2006/relationships/slideLayout" Target="../slideLayouts/slideLayout996.xml"/><Relationship Id="rId469" Type="http://schemas.openxmlformats.org/officeDocument/2006/relationships/slideLayout" Target="../slideLayouts/slideLayout1038.xml"/><Relationship Id="rId634" Type="http://schemas.openxmlformats.org/officeDocument/2006/relationships/slideLayout" Target="../slideLayouts/slideLayout1203.xml"/><Relationship Id="rId676" Type="http://schemas.openxmlformats.org/officeDocument/2006/relationships/slideLayout" Target="../slideLayouts/slideLayout1245.xml"/><Relationship Id="rId26" Type="http://schemas.openxmlformats.org/officeDocument/2006/relationships/slideLayout" Target="../slideLayouts/slideLayout595.xml"/><Relationship Id="rId231" Type="http://schemas.openxmlformats.org/officeDocument/2006/relationships/slideLayout" Target="../slideLayouts/slideLayout800.xml"/><Relationship Id="rId273" Type="http://schemas.openxmlformats.org/officeDocument/2006/relationships/slideLayout" Target="../slideLayouts/slideLayout842.xml"/><Relationship Id="rId329" Type="http://schemas.openxmlformats.org/officeDocument/2006/relationships/slideLayout" Target="../slideLayouts/slideLayout898.xml"/><Relationship Id="rId480" Type="http://schemas.openxmlformats.org/officeDocument/2006/relationships/slideLayout" Target="../slideLayouts/slideLayout1049.xml"/><Relationship Id="rId536" Type="http://schemas.openxmlformats.org/officeDocument/2006/relationships/slideLayout" Target="../slideLayouts/slideLayout1105.xml"/><Relationship Id="rId701" Type="http://schemas.openxmlformats.org/officeDocument/2006/relationships/slideLayout" Target="../slideLayouts/slideLayout1270.xml"/><Relationship Id="rId68" Type="http://schemas.openxmlformats.org/officeDocument/2006/relationships/slideLayout" Target="../slideLayouts/slideLayout637.xml"/><Relationship Id="rId133" Type="http://schemas.openxmlformats.org/officeDocument/2006/relationships/slideLayout" Target="../slideLayouts/slideLayout702.xml"/><Relationship Id="rId175" Type="http://schemas.openxmlformats.org/officeDocument/2006/relationships/slideLayout" Target="../slideLayouts/slideLayout744.xml"/><Relationship Id="rId340" Type="http://schemas.openxmlformats.org/officeDocument/2006/relationships/slideLayout" Target="../slideLayouts/slideLayout909.xml"/><Relationship Id="rId578" Type="http://schemas.openxmlformats.org/officeDocument/2006/relationships/slideLayout" Target="../slideLayouts/slideLayout1147.xml"/><Relationship Id="rId743" Type="http://schemas.openxmlformats.org/officeDocument/2006/relationships/slideLayout" Target="../slideLayouts/slideLayout1312.xml"/><Relationship Id="rId785" Type="http://schemas.openxmlformats.org/officeDocument/2006/relationships/image" Target="../media/image5.emf"/><Relationship Id="rId200" Type="http://schemas.openxmlformats.org/officeDocument/2006/relationships/slideLayout" Target="../slideLayouts/slideLayout769.xml"/><Relationship Id="rId382" Type="http://schemas.openxmlformats.org/officeDocument/2006/relationships/slideLayout" Target="../slideLayouts/slideLayout951.xml"/><Relationship Id="rId438" Type="http://schemas.openxmlformats.org/officeDocument/2006/relationships/slideLayout" Target="../slideLayouts/slideLayout1007.xml"/><Relationship Id="rId603" Type="http://schemas.openxmlformats.org/officeDocument/2006/relationships/slideLayout" Target="../slideLayouts/slideLayout1172.xml"/><Relationship Id="rId645" Type="http://schemas.openxmlformats.org/officeDocument/2006/relationships/slideLayout" Target="../slideLayouts/slideLayout1214.xml"/><Relationship Id="rId687" Type="http://schemas.openxmlformats.org/officeDocument/2006/relationships/slideLayout" Target="../slideLayouts/slideLayout1256.xml"/><Relationship Id="rId242" Type="http://schemas.openxmlformats.org/officeDocument/2006/relationships/slideLayout" Target="../slideLayouts/slideLayout811.xml"/><Relationship Id="rId284" Type="http://schemas.openxmlformats.org/officeDocument/2006/relationships/slideLayout" Target="../slideLayouts/slideLayout853.xml"/><Relationship Id="rId491" Type="http://schemas.openxmlformats.org/officeDocument/2006/relationships/slideLayout" Target="../slideLayouts/slideLayout1060.xml"/><Relationship Id="rId505" Type="http://schemas.openxmlformats.org/officeDocument/2006/relationships/slideLayout" Target="../slideLayouts/slideLayout1074.xml"/><Relationship Id="rId712" Type="http://schemas.openxmlformats.org/officeDocument/2006/relationships/slideLayout" Target="../slideLayouts/slideLayout1281.xml"/><Relationship Id="rId37" Type="http://schemas.openxmlformats.org/officeDocument/2006/relationships/slideLayout" Target="../slideLayouts/slideLayout606.xml"/><Relationship Id="rId79" Type="http://schemas.openxmlformats.org/officeDocument/2006/relationships/slideLayout" Target="../slideLayouts/slideLayout648.xml"/><Relationship Id="rId102" Type="http://schemas.openxmlformats.org/officeDocument/2006/relationships/slideLayout" Target="../slideLayouts/slideLayout671.xml"/><Relationship Id="rId144" Type="http://schemas.openxmlformats.org/officeDocument/2006/relationships/slideLayout" Target="../slideLayouts/slideLayout713.xml"/><Relationship Id="rId547" Type="http://schemas.openxmlformats.org/officeDocument/2006/relationships/slideLayout" Target="../slideLayouts/slideLayout1116.xml"/><Relationship Id="rId589" Type="http://schemas.openxmlformats.org/officeDocument/2006/relationships/slideLayout" Target="../slideLayouts/slideLayout1158.xml"/><Relationship Id="rId754" Type="http://schemas.openxmlformats.org/officeDocument/2006/relationships/slideLayout" Target="../slideLayouts/slideLayout1323.xml"/><Relationship Id="rId90" Type="http://schemas.openxmlformats.org/officeDocument/2006/relationships/slideLayout" Target="../slideLayouts/slideLayout659.xml"/><Relationship Id="rId186" Type="http://schemas.openxmlformats.org/officeDocument/2006/relationships/slideLayout" Target="../slideLayouts/slideLayout755.xml"/><Relationship Id="rId351" Type="http://schemas.openxmlformats.org/officeDocument/2006/relationships/slideLayout" Target="../slideLayouts/slideLayout920.xml"/><Relationship Id="rId393" Type="http://schemas.openxmlformats.org/officeDocument/2006/relationships/slideLayout" Target="../slideLayouts/slideLayout962.xml"/><Relationship Id="rId407" Type="http://schemas.openxmlformats.org/officeDocument/2006/relationships/slideLayout" Target="../slideLayouts/slideLayout976.xml"/><Relationship Id="rId449" Type="http://schemas.openxmlformats.org/officeDocument/2006/relationships/slideLayout" Target="../slideLayouts/slideLayout1018.xml"/><Relationship Id="rId614" Type="http://schemas.openxmlformats.org/officeDocument/2006/relationships/slideLayout" Target="../slideLayouts/slideLayout1183.xml"/><Relationship Id="rId656" Type="http://schemas.openxmlformats.org/officeDocument/2006/relationships/slideLayout" Target="../slideLayouts/slideLayout1225.xml"/><Relationship Id="rId211" Type="http://schemas.openxmlformats.org/officeDocument/2006/relationships/slideLayout" Target="../slideLayouts/slideLayout780.xml"/><Relationship Id="rId253" Type="http://schemas.openxmlformats.org/officeDocument/2006/relationships/slideLayout" Target="../slideLayouts/slideLayout822.xml"/><Relationship Id="rId295" Type="http://schemas.openxmlformats.org/officeDocument/2006/relationships/slideLayout" Target="../slideLayouts/slideLayout864.xml"/><Relationship Id="rId309" Type="http://schemas.openxmlformats.org/officeDocument/2006/relationships/slideLayout" Target="../slideLayouts/slideLayout878.xml"/><Relationship Id="rId460" Type="http://schemas.openxmlformats.org/officeDocument/2006/relationships/slideLayout" Target="../slideLayouts/slideLayout1029.xml"/><Relationship Id="rId516" Type="http://schemas.openxmlformats.org/officeDocument/2006/relationships/slideLayout" Target="../slideLayouts/slideLayout1085.xml"/><Relationship Id="rId698" Type="http://schemas.openxmlformats.org/officeDocument/2006/relationships/slideLayout" Target="../slideLayouts/slideLayout1267.xml"/><Relationship Id="rId48" Type="http://schemas.openxmlformats.org/officeDocument/2006/relationships/slideLayout" Target="../slideLayouts/slideLayout617.xml"/><Relationship Id="rId113" Type="http://schemas.openxmlformats.org/officeDocument/2006/relationships/slideLayout" Target="../slideLayouts/slideLayout682.xml"/><Relationship Id="rId320" Type="http://schemas.openxmlformats.org/officeDocument/2006/relationships/slideLayout" Target="../slideLayouts/slideLayout889.xml"/><Relationship Id="rId558" Type="http://schemas.openxmlformats.org/officeDocument/2006/relationships/slideLayout" Target="../slideLayouts/slideLayout1127.xml"/><Relationship Id="rId723" Type="http://schemas.openxmlformats.org/officeDocument/2006/relationships/slideLayout" Target="../slideLayouts/slideLayout1292.xml"/><Relationship Id="rId765" Type="http://schemas.openxmlformats.org/officeDocument/2006/relationships/slideLayout" Target="../slideLayouts/slideLayout1334.xml"/><Relationship Id="rId155" Type="http://schemas.openxmlformats.org/officeDocument/2006/relationships/slideLayout" Target="../slideLayouts/slideLayout724.xml"/><Relationship Id="rId197" Type="http://schemas.openxmlformats.org/officeDocument/2006/relationships/slideLayout" Target="../slideLayouts/slideLayout766.xml"/><Relationship Id="rId362" Type="http://schemas.openxmlformats.org/officeDocument/2006/relationships/slideLayout" Target="../slideLayouts/slideLayout931.xml"/><Relationship Id="rId418" Type="http://schemas.openxmlformats.org/officeDocument/2006/relationships/slideLayout" Target="../slideLayouts/slideLayout987.xml"/><Relationship Id="rId625" Type="http://schemas.openxmlformats.org/officeDocument/2006/relationships/slideLayout" Target="../slideLayouts/slideLayout1194.xml"/><Relationship Id="rId222" Type="http://schemas.openxmlformats.org/officeDocument/2006/relationships/slideLayout" Target="../slideLayouts/slideLayout791.xml"/><Relationship Id="rId264" Type="http://schemas.openxmlformats.org/officeDocument/2006/relationships/slideLayout" Target="../slideLayouts/slideLayout833.xml"/><Relationship Id="rId471" Type="http://schemas.openxmlformats.org/officeDocument/2006/relationships/slideLayout" Target="../slideLayouts/slideLayout1040.xml"/><Relationship Id="rId667" Type="http://schemas.openxmlformats.org/officeDocument/2006/relationships/slideLayout" Target="../slideLayouts/slideLayout1236.xml"/><Relationship Id="rId17" Type="http://schemas.openxmlformats.org/officeDocument/2006/relationships/slideLayout" Target="../slideLayouts/slideLayout586.xml"/><Relationship Id="rId59" Type="http://schemas.openxmlformats.org/officeDocument/2006/relationships/slideLayout" Target="../slideLayouts/slideLayout628.xml"/><Relationship Id="rId124" Type="http://schemas.openxmlformats.org/officeDocument/2006/relationships/slideLayout" Target="../slideLayouts/slideLayout693.xml"/><Relationship Id="rId527" Type="http://schemas.openxmlformats.org/officeDocument/2006/relationships/slideLayout" Target="../slideLayouts/slideLayout1096.xml"/><Relationship Id="rId569" Type="http://schemas.openxmlformats.org/officeDocument/2006/relationships/slideLayout" Target="../slideLayouts/slideLayout1138.xml"/><Relationship Id="rId734" Type="http://schemas.openxmlformats.org/officeDocument/2006/relationships/slideLayout" Target="../slideLayouts/slideLayout1303.xml"/><Relationship Id="rId776" Type="http://schemas.openxmlformats.org/officeDocument/2006/relationships/slideLayout" Target="../slideLayouts/slideLayout1345.xml"/><Relationship Id="rId70" Type="http://schemas.openxmlformats.org/officeDocument/2006/relationships/slideLayout" Target="../slideLayouts/slideLayout639.xml"/><Relationship Id="rId166" Type="http://schemas.openxmlformats.org/officeDocument/2006/relationships/slideLayout" Target="../slideLayouts/slideLayout735.xml"/><Relationship Id="rId331" Type="http://schemas.openxmlformats.org/officeDocument/2006/relationships/slideLayout" Target="../slideLayouts/slideLayout900.xml"/><Relationship Id="rId373" Type="http://schemas.openxmlformats.org/officeDocument/2006/relationships/slideLayout" Target="../slideLayouts/slideLayout942.xml"/><Relationship Id="rId429" Type="http://schemas.openxmlformats.org/officeDocument/2006/relationships/slideLayout" Target="../slideLayouts/slideLayout998.xml"/><Relationship Id="rId580" Type="http://schemas.openxmlformats.org/officeDocument/2006/relationships/slideLayout" Target="../slideLayouts/slideLayout1149.xml"/><Relationship Id="rId636" Type="http://schemas.openxmlformats.org/officeDocument/2006/relationships/slideLayout" Target="../slideLayouts/slideLayout1205.xml"/><Relationship Id="rId1" Type="http://schemas.openxmlformats.org/officeDocument/2006/relationships/slideLayout" Target="../slideLayouts/slideLayout570.xml"/><Relationship Id="rId233" Type="http://schemas.openxmlformats.org/officeDocument/2006/relationships/slideLayout" Target="../slideLayouts/slideLayout802.xml"/><Relationship Id="rId440" Type="http://schemas.openxmlformats.org/officeDocument/2006/relationships/slideLayout" Target="../slideLayouts/slideLayout1009.xml"/><Relationship Id="rId678" Type="http://schemas.openxmlformats.org/officeDocument/2006/relationships/slideLayout" Target="../slideLayouts/slideLayout1247.xml"/><Relationship Id="rId28" Type="http://schemas.openxmlformats.org/officeDocument/2006/relationships/slideLayout" Target="../slideLayouts/slideLayout597.xml"/><Relationship Id="rId275" Type="http://schemas.openxmlformats.org/officeDocument/2006/relationships/slideLayout" Target="../slideLayouts/slideLayout844.xml"/><Relationship Id="rId300" Type="http://schemas.openxmlformats.org/officeDocument/2006/relationships/slideLayout" Target="../slideLayouts/slideLayout869.xml"/><Relationship Id="rId482" Type="http://schemas.openxmlformats.org/officeDocument/2006/relationships/slideLayout" Target="../slideLayouts/slideLayout1051.xml"/><Relationship Id="rId538" Type="http://schemas.openxmlformats.org/officeDocument/2006/relationships/slideLayout" Target="../slideLayouts/slideLayout1107.xml"/><Relationship Id="rId703" Type="http://schemas.openxmlformats.org/officeDocument/2006/relationships/slideLayout" Target="../slideLayouts/slideLayout1272.xml"/><Relationship Id="rId745" Type="http://schemas.openxmlformats.org/officeDocument/2006/relationships/slideLayout" Target="../slideLayouts/slideLayout1314.xml"/><Relationship Id="rId81" Type="http://schemas.openxmlformats.org/officeDocument/2006/relationships/slideLayout" Target="../slideLayouts/slideLayout650.xml"/><Relationship Id="rId135" Type="http://schemas.openxmlformats.org/officeDocument/2006/relationships/slideLayout" Target="../slideLayouts/slideLayout704.xml"/><Relationship Id="rId177" Type="http://schemas.openxmlformats.org/officeDocument/2006/relationships/slideLayout" Target="../slideLayouts/slideLayout746.xml"/><Relationship Id="rId342" Type="http://schemas.openxmlformats.org/officeDocument/2006/relationships/slideLayout" Target="../slideLayouts/slideLayout911.xml"/><Relationship Id="rId384" Type="http://schemas.openxmlformats.org/officeDocument/2006/relationships/slideLayout" Target="../slideLayouts/slideLayout953.xml"/><Relationship Id="rId591" Type="http://schemas.openxmlformats.org/officeDocument/2006/relationships/slideLayout" Target="../slideLayouts/slideLayout1160.xml"/><Relationship Id="rId605" Type="http://schemas.openxmlformats.org/officeDocument/2006/relationships/slideLayout" Target="../slideLayouts/slideLayout1174.xml"/><Relationship Id="rId787" Type="http://schemas.openxmlformats.org/officeDocument/2006/relationships/image" Target="../media/image7.emf"/><Relationship Id="rId202" Type="http://schemas.openxmlformats.org/officeDocument/2006/relationships/slideLayout" Target="../slideLayouts/slideLayout771.xml"/><Relationship Id="rId244" Type="http://schemas.openxmlformats.org/officeDocument/2006/relationships/slideLayout" Target="../slideLayouts/slideLayout813.xml"/><Relationship Id="rId647" Type="http://schemas.openxmlformats.org/officeDocument/2006/relationships/slideLayout" Target="../slideLayouts/slideLayout1216.xml"/><Relationship Id="rId689" Type="http://schemas.openxmlformats.org/officeDocument/2006/relationships/slideLayout" Target="../slideLayouts/slideLayout1258.xml"/><Relationship Id="rId39" Type="http://schemas.openxmlformats.org/officeDocument/2006/relationships/slideLayout" Target="../slideLayouts/slideLayout608.xml"/><Relationship Id="rId286" Type="http://schemas.openxmlformats.org/officeDocument/2006/relationships/slideLayout" Target="../slideLayouts/slideLayout855.xml"/><Relationship Id="rId451" Type="http://schemas.openxmlformats.org/officeDocument/2006/relationships/slideLayout" Target="../slideLayouts/slideLayout1020.xml"/><Relationship Id="rId493" Type="http://schemas.openxmlformats.org/officeDocument/2006/relationships/slideLayout" Target="../slideLayouts/slideLayout1062.xml"/><Relationship Id="rId507" Type="http://schemas.openxmlformats.org/officeDocument/2006/relationships/slideLayout" Target="../slideLayouts/slideLayout1076.xml"/><Relationship Id="rId549" Type="http://schemas.openxmlformats.org/officeDocument/2006/relationships/slideLayout" Target="../slideLayouts/slideLayout1118.xml"/><Relationship Id="rId714" Type="http://schemas.openxmlformats.org/officeDocument/2006/relationships/slideLayout" Target="../slideLayouts/slideLayout1283.xml"/><Relationship Id="rId756" Type="http://schemas.openxmlformats.org/officeDocument/2006/relationships/slideLayout" Target="../slideLayouts/slideLayout1325.xml"/><Relationship Id="rId50" Type="http://schemas.openxmlformats.org/officeDocument/2006/relationships/slideLayout" Target="../slideLayouts/slideLayout619.xml"/><Relationship Id="rId104" Type="http://schemas.openxmlformats.org/officeDocument/2006/relationships/slideLayout" Target="../slideLayouts/slideLayout673.xml"/><Relationship Id="rId146" Type="http://schemas.openxmlformats.org/officeDocument/2006/relationships/slideLayout" Target="../slideLayouts/slideLayout715.xml"/><Relationship Id="rId188" Type="http://schemas.openxmlformats.org/officeDocument/2006/relationships/slideLayout" Target="../slideLayouts/slideLayout757.xml"/><Relationship Id="rId311" Type="http://schemas.openxmlformats.org/officeDocument/2006/relationships/slideLayout" Target="../slideLayouts/slideLayout880.xml"/><Relationship Id="rId353" Type="http://schemas.openxmlformats.org/officeDocument/2006/relationships/slideLayout" Target="../slideLayouts/slideLayout922.xml"/><Relationship Id="rId395" Type="http://schemas.openxmlformats.org/officeDocument/2006/relationships/slideLayout" Target="../slideLayouts/slideLayout964.xml"/><Relationship Id="rId409" Type="http://schemas.openxmlformats.org/officeDocument/2006/relationships/slideLayout" Target="../slideLayouts/slideLayout978.xml"/><Relationship Id="rId560" Type="http://schemas.openxmlformats.org/officeDocument/2006/relationships/slideLayout" Target="../slideLayouts/slideLayout1129.xml"/><Relationship Id="rId92" Type="http://schemas.openxmlformats.org/officeDocument/2006/relationships/slideLayout" Target="../slideLayouts/slideLayout661.xml"/><Relationship Id="rId213" Type="http://schemas.openxmlformats.org/officeDocument/2006/relationships/slideLayout" Target="../slideLayouts/slideLayout782.xml"/><Relationship Id="rId420" Type="http://schemas.openxmlformats.org/officeDocument/2006/relationships/slideLayout" Target="../slideLayouts/slideLayout989.xml"/><Relationship Id="rId616" Type="http://schemas.openxmlformats.org/officeDocument/2006/relationships/slideLayout" Target="../slideLayouts/slideLayout1185.xml"/><Relationship Id="rId658" Type="http://schemas.openxmlformats.org/officeDocument/2006/relationships/slideLayout" Target="../slideLayouts/slideLayout1227.xml"/><Relationship Id="rId255" Type="http://schemas.openxmlformats.org/officeDocument/2006/relationships/slideLayout" Target="../slideLayouts/slideLayout824.xml"/><Relationship Id="rId297" Type="http://schemas.openxmlformats.org/officeDocument/2006/relationships/slideLayout" Target="../slideLayouts/slideLayout866.xml"/><Relationship Id="rId462" Type="http://schemas.openxmlformats.org/officeDocument/2006/relationships/slideLayout" Target="../slideLayouts/slideLayout1031.xml"/><Relationship Id="rId518" Type="http://schemas.openxmlformats.org/officeDocument/2006/relationships/slideLayout" Target="../slideLayouts/slideLayout1087.xml"/><Relationship Id="rId725" Type="http://schemas.openxmlformats.org/officeDocument/2006/relationships/slideLayout" Target="../slideLayouts/slideLayout1294.xml"/><Relationship Id="rId115" Type="http://schemas.openxmlformats.org/officeDocument/2006/relationships/slideLayout" Target="../slideLayouts/slideLayout684.xml"/><Relationship Id="rId157" Type="http://schemas.openxmlformats.org/officeDocument/2006/relationships/slideLayout" Target="../slideLayouts/slideLayout726.xml"/><Relationship Id="rId322" Type="http://schemas.openxmlformats.org/officeDocument/2006/relationships/slideLayout" Target="../slideLayouts/slideLayout891.xml"/><Relationship Id="rId364" Type="http://schemas.openxmlformats.org/officeDocument/2006/relationships/slideLayout" Target="../slideLayouts/slideLayout933.xml"/><Relationship Id="rId767" Type="http://schemas.openxmlformats.org/officeDocument/2006/relationships/slideLayout" Target="../slideLayouts/slideLayout1336.xml"/><Relationship Id="rId61" Type="http://schemas.openxmlformats.org/officeDocument/2006/relationships/slideLayout" Target="../slideLayouts/slideLayout630.xml"/><Relationship Id="rId199" Type="http://schemas.openxmlformats.org/officeDocument/2006/relationships/slideLayout" Target="../slideLayouts/slideLayout768.xml"/><Relationship Id="rId571" Type="http://schemas.openxmlformats.org/officeDocument/2006/relationships/slideLayout" Target="../slideLayouts/slideLayout1140.xml"/><Relationship Id="rId627" Type="http://schemas.openxmlformats.org/officeDocument/2006/relationships/slideLayout" Target="../slideLayouts/slideLayout1196.xml"/><Relationship Id="rId669" Type="http://schemas.openxmlformats.org/officeDocument/2006/relationships/slideLayout" Target="../slideLayouts/slideLayout1238.xml"/><Relationship Id="rId19" Type="http://schemas.openxmlformats.org/officeDocument/2006/relationships/slideLayout" Target="../slideLayouts/slideLayout588.xml"/><Relationship Id="rId224" Type="http://schemas.openxmlformats.org/officeDocument/2006/relationships/slideLayout" Target="../slideLayouts/slideLayout793.xml"/><Relationship Id="rId266" Type="http://schemas.openxmlformats.org/officeDocument/2006/relationships/slideLayout" Target="../slideLayouts/slideLayout835.xml"/><Relationship Id="rId431" Type="http://schemas.openxmlformats.org/officeDocument/2006/relationships/slideLayout" Target="../slideLayouts/slideLayout1000.xml"/><Relationship Id="rId473" Type="http://schemas.openxmlformats.org/officeDocument/2006/relationships/slideLayout" Target="../slideLayouts/slideLayout1042.xml"/><Relationship Id="rId529" Type="http://schemas.openxmlformats.org/officeDocument/2006/relationships/slideLayout" Target="../slideLayouts/slideLayout1098.xml"/><Relationship Id="rId680" Type="http://schemas.openxmlformats.org/officeDocument/2006/relationships/slideLayout" Target="../slideLayouts/slideLayout1249.xml"/><Relationship Id="rId736" Type="http://schemas.openxmlformats.org/officeDocument/2006/relationships/slideLayout" Target="../slideLayouts/slideLayout1305.xml"/><Relationship Id="rId30" Type="http://schemas.openxmlformats.org/officeDocument/2006/relationships/slideLayout" Target="../slideLayouts/slideLayout599.xml"/><Relationship Id="rId126" Type="http://schemas.openxmlformats.org/officeDocument/2006/relationships/slideLayout" Target="../slideLayouts/slideLayout695.xml"/><Relationship Id="rId168" Type="http://schemas.openxmlformats.org/officeDocument/2006/relationships/slideLayout" Target="../slideLayouts/slideLayout737.xml"/><Relationship Id="rId333" Type="http://schemas.openxmlformats.org/officeDocument/2006/relationships/slideLayout" Target="../slideLayouts/slideLayout902.xml"/><Relationship Id="rId540" Type="http://schemas.openxmlformats.org/officeDocument/2006/relationships/slideLayout" Target="../slideLayouts/slideLayout1109.xml"/><Relationship Id="rId778" Type="http://schemas.openxmlformats.org/officeDocument/2006/relationships/theme" Target="../theme/theme2.xml"/><Relationship Id="rId72" Type="http://schemas.openxmlformats.org/officeDocument/2006/relationships/slideLayout" Target="../slideLayouts/slideLayout641.xml"/><Relationship Id="rId375" Type="http://schemas.openxmlformats.org/officeDocument/2006/relationships/slideLayout" Target="../slideLayouts/slideLayout944.xml"/><Relationship Id="rId582" Type="http://schemas.openxmlformats.org/officeDocument/2006/relationships/slideLayout" Target="../slideLayouts/slideLayout1151.xml"/><Relationship Id="rId638" Type="http://schemas.openxmlformats.org/officeDocument/2006/relationships/slideLayout" Target="../slideLayouts/slideLayout1207.xml"/><Relationship Id="rId3" Type="http://schemas.openxmlformats.org/officeDocument/2006/relationships/slideLayout" Target="../slideLayouts/slideLayout572.xml"/><Relationship Id="rId235" Type="http://schemas.openxmlformats.org/officeDocument/2006/relationships/slideLayout" Target="../slideLayouts/slideLayout804.xml"/><Relationship Id="rId277" Type="http://schemas.openxmlformats.org/officeDocument/2006/relationships/slideLayout" Target="../slideLayouts/slideLayout846.xml"/><Relationship Id="rId400" Type="http://schemas.openxmlformats.org/officeDocument/2006/relationships/slideLayout" Target="../slideLayouts/slideLayout969.xml"/><Relationship Id="rId442" Type="http://schemas.openxmlformats.org/officeDocument/2006/relationships/slideLayout" Target="../slideLayouts/slideLayout1011.xml"/><Relationship Id="rId484" Type="http://schemas.openxmlformats.org/officeDocument/2006/relationships/slideLayout" Target="../slideLayouts/slideLayout1053.xml"/><Relationship Id="rId705" Type="http://schemas.openxmlformats.org/officeDocument/2006/relationships/slideLayout" Target="../slideLayouts/slideLayout1274.xml"/><Relationship Id="rId137" Type="http://schemas.openxmlformats.org/officeDocument/2006/relationships/slideLayout" Target="../slideLayouts/slideLayout706.xml"/><Relationship Id="rId302" Type="http://schemas.openxmlformats.org/officeDocument/2006/relationships/slideLayout" Target="../slideLayouts/slideLayout871.xml"/><Relationship Id="rId344" Type="http://schemas.openxmlformats.org/officeDocument/2006/relationships/slideLayout" Target="../slideLayouts/slideLayout913.xml"/><Relationship Id="rId691" Type="http://schemas.openxmlformats.org/officeDocument/2006/relationships/slideLayout" Target="../slideLayouts/slideLayout1260.xml"/><Relationship Id="rId747" Type="http://schemas.openxmlformats.org/officeDocument/2006/relationships/slideLayout" Target="../slideLayouts/slideLayout1316.xml"/><Relationship Id="rId41" Type="http://schemas.openxmlformats.org/officeDocument/2006/relationships/slideLayout" Target="../slideLayouts/slideLayout610.xml"/><Relationship Id="rId83" Type="http://schemas.openxmlformats.org/officeDocument/2006/relationships/slideLayout" Target="../slideLayouts/slideLayout652.xml"/><Relationship Id="rId179" Type="http://schemas.openxmlformats.org/officeDocument/2006/relationships/slideLayout" Target="../slideLayouts/slideLayout748.xml"/><Relationship Id="rId386" Type="http://schemas.openxmlformats.org/officeDocument/2006/relationships/slideLayout" Target="../slideLayouts/slideLayout955.xml"/><Relationship Id="rId551" Type="http://schemas.openxmlformats.org/officeDocument/2006/relationships/slideLayout" Target="../slideLayouts/slideLayout1120.xml"/><Relationship Id="rId593" Type="http://schemas.openxmlformats.org/officeDocument/2006/relationships/slideLayout" Target="../slideLayouts/slideLayout1162.xml"/><Relationship Id="rId607" Type="http://schemas.openxmlformats.org/officeDocument/2006/relationships/slideLayout" Target="../slideLayouts/slideLayout1176.xml"/><Relationship Id="rId649" Type="http://schemas.openxmlformats.org/officeDocument/2006/relationships/slideLayout" Target="../slideLayouts/slideLayout1218.xml"/><Relationship Id="rId190" Type="http://schemas.openxmlformats.org/officeDocument/2006/relationships/slideLayout" Target="../slideLayouts/slideLayout759.xml"/><Relationship Id="rId204" Type="http://schemas.openxmlformats.org/officeDocument/2006/relationships/slideLayout" Target="../slideLayouts/slideLayout773.xml"/><Relationship Id="rId246" Type="http://schemas.openxmlformats.org/officeDocument/2006/relationships/slideLayout" Target="../slideLayouts/slideLayout815.xml"/><Relationship Id="rId288" Type="http://schemas.openxmlformats.org/officeDocument/2006/relationships/slideLayout" Target="../slideLayouts/slideLayout857.xml"/><Relationship Id="rId411" Type="http://schemas.openxmlformats.org/officeDocument/2006/relationships/slideLayout" Target="../slideLayouts/slideLayout980.xml"/><Relationship Id="rId453" Type="http://schemas.openxmlformats.org/officeDocument/2006/relationships/slideLayout" Target="../slideLayouts/slideLayout1022.xml"/><Relationship Id="rId509" Type="http://schemas.openxmlformats.org/officeDocument/2006/relationships/slideLayout" Target="../slideLayouts/slideLayout1078.xml"/><Relationship Id="rId660" Type="http://schemas.openxmlformats.org/officeDocument/2006/relationships/slideLayout" Target="../slideLayouts/slideLayout1229.xml"/><Relationship Id="rId106" Type="http://schemas.openxmlformats.org/officeDocument/2006/relationships/slideLayout" Target="../slideLayouts/slideLayout675.xml"/><Relationship Id="rId313" Type="http://schemas.openxmlformats.org/officeDocument/2006/relationships/slideLayout" Target="../slideLayouts/slideLayout882.xml"/><Relationship Id="rId495" Type="http://schemas.openxmlformats.org/officeDocument/2006/relationships/slideLayout" Target="../slideLayouts/slideLayout1064.xml"/><Relationship Id="rId716" Type="http://schemas.openxmlformats.org/officeDocument/2006/relationships/slideLayout" Target="../slideLayouts/slideLayout1285.xml"/><Relationship Id="rId758" Type="http://schemas.openxmlformats.org/officeDocument/2006/relationships/slideLayout" Target="../slideLayouts/slideLayout1327.xml"/><Relationship Id="rId10" Type="http://schemas.openxmlformats.org/officeDocument/2006/relationships/slideLayout" Target="../slideLayouts/slideLayout579.xml"/><Relationship Id="rId52" Type="http://schemas.openxmlformats.org/officeDocument/2006/relationships/slideLayout" Target="../slideLayouts/slideLayout621.xml"/><Relationship Id="rId94" Type="http://schemas.openxmlformats.org/officeDocument/2006/relationships/slideLayout" Target="../slideLayouts/slideLayout663.xml"/><Relationship Id="rId148" Type="http://schemas.openxmlformats.org/officeDocument/2006/relationships/slideLayout" Target="../slideLayouts/slideLayout717.xml"/><Relationship Id="rId355" Type="http://schemas.openxmlformats.org/officeDocument/2006/relationships/slideLayout" Target="../slideLayouts/slideLayout924.xml"/><Relationship Id="rId397" Type="http://schemas.openxmlformats.org/officeDocument/2006/relationships/slideLayout" Target="../slideLayouts/slideLayout966.xml"/><Relationship Id="rId520" Type="http://schemas.openxmlformats.org/officeDocument/2006/relationships/slideLayout" Target="../slideLayouts/slideLayout1089.xml"/><Relationship Id="rId562" Type="http://schemas.openxmlformats.org/officeDocument/2006/relationships/slideLayout" Target="../slideLayouts/slideLayout1131.xml"/><Relationship Id="rId618" Type="http://schemas.openxmlformats.org/officeDocument/2006/relationships/slideLayout" Target="../slideLayouts/slideLayout1187.xml"/><Relationship Id="rId215" Type="http://schemas.openxmlformats.org/officeDocument/2006/relationships/slideLayout" Target="../slideLayouts/slideLayout784.xml"/><Relationship Id="rId257" Type="http://schemas.openxmlformats.org/officeDocument/2006/relationships/slideLayout" Target="../slideLayouts/slideLayout826.xml"/><Relationship Id="rId422" Type="http://schemas.openxmlformats.org/officeDocument/2006/relationships/slideLayout" Target="../slideLayouts/slideLayout991.xml"/><Relationship Id="rId464" Type="http://schemas.openxmlformats.org/officeDocument/2006/relationships/slideLayout" Target="../slideLayouts/slideLayout1033.xml"/><Relationship Id="rId299" Type="http://schemas.openxmlformats.org/officeDocument/2006/relationships/slideLayout" Target="../slideLayouts/slideLayout868.xml"/><Relationship Id="rId727" Type="http://schemas.openxmlformats.org/officeDocument/2006/relationships/slideLayout" Target="../slideLayouts/slideLayout1296.xml"/><Relationship Id="rId63" Type="http://schemas.openxmlformats.org/officeDocument/2006/relationships/slideLayout" Target="../slideLayouts/slideLayout632.xml"/><Relationship Id="rId159" Type="http://schemas.openxmlformats.org/officeDocument/2006/relationships/slideLayout" Target="../slideLayouts/slideLayout728.xml"/><Relationship Id="rId366" Type="http://schemas.openxmlformats.org/officeDocument/2006/relationships/slideLayout" Target="../slideLayouts/slideLayout935.xml"/><Relationship Id="rId573" Type="http://schemas.openxmlformats.org/officeDocument/2006/relationships/slideLayout" Target="../slideLayouts/slideLayout1142.xml"/><Relationship Id="rId780" Type="http://schemas.openxmlformats.org/officeDocument/2006/relationships/audio" Target="../media/media1.mp3"/><Relationship Id="rId226" Type="http://schemas.openxmlformats.org/officeDocument/2006/relationships/slideLayout" Target="../slideLayouts/slideLayout795.xml"/><Relationship Id="rId433" Type="http://schemas.openxmlformats.org/officeDocument/2006/relationships/slideLayout" Target="../slideLayouts/slideLayout1002.xml"/><Relationship Id="rId640" Type="http://schemas.openxmlformats.org/officeDocument/2006/relationships/slideLayout" Target="../slideLayouts/slideLayout1209.xml"/><Relationship Id="rId738" Type="http://schemas.openxmlformats.org/officeDocument/2006/relationships/slideLayout" Target="../slideLayouts/slideLayout1307.xml"/><Relationship Id="rId74" Type="http://schemas.openxmlformats.org/officeDocument/2006/relationships/slideLayout" Target="../slideLayouts/slideLayout643.xml"/><Relationship Id="rId377" Type="http://schemas.openxmlformats.org/officeDocument/2006/relationships/slideLayout" Target="../slideLayouts/slideLayout946.xml"/><Relationship Id="rId500" Type="http://schemas.openxmlformats.org/officeDocument/2006/relationships/slideLayout" Target="../slideLayouts/slideLayout1069.xml"/><Relationship Id="rId584" Type="http://schemas.openxmlformats.org/officeDocument/2006/relationships/slideLayout" Target="../slideLayouts/slideLayout1153.xml"/><Relationship Id="rId5" Type="http://schemas.openxmlformats.org/officeDocument/2006/relationships/slideLayout" Target="../slideLayouts/slideLayout574.xml"/><Relationship Id="rId237" Type="http://schemas.openxmlformats.org/officeDocument/2006/relationships/slideLayout" Target="../slideLayouts/slideLayout806.xml"/><Relationship Id="rId444" Type="http://schemas.openxmlformats.org/officeDocument/2006/relationships/slideLayout" Target="../slideLayouts/slideLayout1013.xml"/><Relationship Id="rId651" Type="http://schemas.openxmlformats.org/officeDocument/2006/relationships/slideLayout" Target="../slideLayouts/slideLayout1220.xml"/><Relationship Id="rId749" Type="http://schemas.openxmlformats.org/officeDocument/2006/relationships/slideLayout" Target="../slideLayouts/slideLayout1318.xml"/><Relationship Id="rId290" Type="http://schemas.openxmlformats.org/officeDocument/2006/relationships/slideLayout" Target="../slideLayouts/slideLayout859.xml"/><Relationship Id="rId304" Type="http://schemas.openxmlformats.org/officeDocument/2006/relationships/slideLayout" Target="../slideLayouts/slideLayout873.xml"/><Relationship Id="rId388" Type="http://schemas.openxmlformats.org/officeDocument/2006/relationships/slideLayout" Target="../slideLayouts/slideLayout957.xml"/><Relationship Id="rId511" Type="http://schemas.openxmlformats.org/officeDocument/2006/relationships/slideLayout" Target="../slideLayouts/slideLayout1080.xml"/><Relationship Id="rId609" Type="http://schemas.openxmlformats.org/officeDocument/2006/relationships/slideLayout" Target="../slideLayouts/slideLayout1178.xml"/><Relationship Id="rId85" Type="http://schemas.openxmlformats.org/officeDocument/2006/relationships/slideLayout" Target="../slideLayouts/slideLayout654.xml"/><Relationship Id="rId150" Type="http://schemas.openxmlformats.org/officeDocument/2006/relationships/slideLayout" Target="../slideLayouts/slideLayout719.xml"/><Relationship Id="rId595" Type="http://schemas.openxmlformats.org/officeDocument/2006/relationships/slideLayout" Target="../slideLayouts/slideLayout1164.xml"/><Relationship Id="rId248" Type="http://schemas.openxmlformats.org/officeDocument/2006/relationships/slideLayout" Target="../slideLayouts/slideLayout817.xml"/><Relationship Id="rId455" Type="http://schemas.openxmlformats.org/officeDocument/2006/relationships/slideLayout" Target="../slideLayouts/slideLayout1024.xml"/><Relationship Id="rId662" Type="http://schemas.openxmlformats.org/officeDocument/2006/relationships/slideLayout" Target="../slideLayouts/slideLayout1231.xml"/><Relationship Id="rId12" Type="http://schemas.openxmlformats.org/officeDocument/2006/relationships/slideLayout" Target="../slideLayouts/slideLayout581.xml"/><Relationship Id="rId108" Type="http://schemas.openxmlformats.org/officeDocument/2006/relationships/slideLayout" Target="../slideLayouts/slideLayout677.xml"/><Relationship Id="rId315" Type="http://schemas.openxmlformats.org/officeDocument/2006/relationships/slideLayout" Target="../slideLayouts/slideLayout884.xml"/><Relationship Id="rId522" Type="http://schemas.openxmlformats.org/officeDocument/2006/relationships/slideLayout" Target="../slideLayouts/slideLayout1091.xml"/><Relationship Id="rId96" Type="http://schemas.openxmlformats.org/officeDocument/2006/relationships/slideLayout" Target="../slideLayouts/slideLayout665.xml"/><Relationship Id="rId161" Type="http://schemas.openxmlformats.org/officeDocument/2006/relationships/slideLayout" Target="../slideLayouts/slideLayout730.xml"/><Relationship Id="rId399" Type="http://schemas.openxmlformats.org/officeDocument/2006/relationships/slideLayout" Target="../slideLayouts/slideLayout968.xml"/><Relationship Id="rId259" Type="http://schemas.openxmlformats.org/officeDocument/2006/relationships/slideLayout" Target="../slideLayouts/slideLayout828.xml"/><Relationship Id="rId466" Type="http://schemas.openxmlformats.org/officeDocument/2006/relationships/slideLayout" Target="../slideLayouts/slideLayout1035.xml"/><Relationship Id="rId673" Type="http://schemas.openxmlformats.org/officeDocument/2006/relationships/slideLayout" Target="../slideLayouts/slideLayout1242.xml"/><Relationship Id="rId23" Type="http://schemas.openxmlformats.org/officeDocument/2006/relationships/slideLayout" Target="../slideLayouts/slideLayout592.xml"/><Relationship Id="rId119" Type="http://schemas.openxmlformats.org/officeDocument/2006/relationships/slideLayout" Target="../slideLayouts/slideLayout688.xml"/><Relationship Id="rId326" Type="http://schemas.openxmlformats.org/officeDocument/2006/relationships/slideLayout" Target="../slideLayouts/slideLayout895.xml"/><Relationship Id="rId533" Type="http://schemas.openxmlformats.org/officeDocument/2006/relationships/slideLayout" Target="../slideLayouts/slideLayout1102.xml"/><Relationship Id="rId740" Type="http://schemas.openxmlformats.org/officeDocument/2006/relationships/slideLayout" Target="../slideLayouts/slideLayout1309.xml"/><Relationship Id="rId172" Type="http://schemas.openxmlformats.org/officeDocument/2006/relationships/slideLayout" Target="../slideLayouts/slideLayout741.xml"/><Relationship Id="rId477" Type="http://schemas.openxmlformats.org/officeDocument/2006/relationships/slideLayout" Target="../slideLayouts/slideLayout1046.xml"/><Relationship Id="rId600" Type="http://schemas.openxmlformats.org/officeDocument/2006/relationships/slideLayout" Target="../slideLayouts/slideLayout1169.xml"/><Relationship Id="rId684" Type="http://schemas.openxmlformats.org/officeDocument/2006/relationships/slideLayout" Target="../slideLayouts/slideLayout1253.xml"/><Relationship Id="rId337" Type="http://schemas.openxmlformats.org/officeDocument/2006/relationships/slideLayout" Target="../slideLayouts/slideLayout906.xml"/><Relationship Id="rId34" Type="http://schemas.openxmlformats.org/officeDocument/2006/relationships/slideLayout" Target="../slideLayouts/slideLayout603.xml"/><Relationship Id="rId544" Type="http://schemas.openxmlformats.org/officeDocument/2006/relationships/slideLayout" Target="../slideLayouts/slideLayout1113.xml"/><Relationship Id="rId751" Type="http://schemas.openxmlformats.org/officeDocument/2006/relationships/slideLayout" Target="../slideLayouts/slideLayout1320.xml"/><Relationship Id="rId183" Type="http://schemas.openxmlformats.org/officeDocument/2006/relationships/slideLayout" Target="../slideLayouts/slideLayout752.xml"/><Relationship Id="rId390" Type="http://schemas.openxmlformats.org/officeDocument/2006/relationships/slideLayout" Target="../slideLayouts/slideLayout959.xml"/><Relationship Id="rId404" Type="http://schemas.openxmlformats.org/officeDocument/2006/relationships/slideLayout" Target="../slideLayouts/slideLayout973.xml"/><Relationship Id="rId611" Type="http://schemas.openxmlformats.org/officeDocument/2006/relationships/slideLayout" Target="../slideLayouts/slideLayout1180.xml"/><Relationship Id="rId250" Type="http://schemas.openxmlformats.org/officeDocument/2006/relationships/slideLayout" Target="../slideLayouts/slideLayout819.xml"/><Relationship Id="rId488" Type="http://schemas.openxmlformats.org/officeDocument/2006/relationships/slideLayout" Target="../slideLayouts/slideLayout1057.xml"/><Relationship Id="rId695" Type="http://schemas.openxmlformats.org/officeDocument/2006/relationships/slideLayout" Target="../slideLayouts/slideLayout1264.xml"/><Relationship Id="rId709" Type="http://schemas.openxmlformats.org/officeDocument/2006/relationships/slideLayout" Target="../slideLayouts/slideLayout1278.xml"/><Relationship Id="rId45" Type="http://schemas.openxmlformats.org/officeDocument/2006/relationships/slideLayout" Target="../slideLayouts/slideLayout614.xml"/><Relationship Id="rId110" Type="http://schemas.openxmlformats.org/officeDocument/2006/relationships/slideLayout" Target="../slideLayouts/slideLayout679.xml"/><Relationship Id="rId348" Type="http://schemas.openxmlformats.org/officeDocument/2006/relationships/slideLayout" Target="../slideLayouts/slideLayout917.xml"/><Relationship Id="rId555" Type="http://schemas.openxmlformats.org/officeDocument/2006/relationships/slideLayout" Target="../slideLayouts/slideLayout1124.xml"/><Relationship Id="rId762" Type="http://schemas.openxmlformats.org/officeDocument/2006/relationships/slideLayout" Target="../slideLayouts/slideLayout1331.xml"/><Relationship Id="rId194" Type="http://schemas.openxmlformats.org/officeDocument/2006/relationships/slideLayout" Target="../slideLayouts/slideLayout763.xml"/><Relationship Id="rId208" Type="http://schemas.openxmlformats.org/officeDocument/2006/relationships/slideLayout" Target="../slideLayouts/slideLayout777.xml"/><Relationship Id="rId415" Type="http://schemas.openxmlformats.org/officeDocument/2006/relationships/slideLayout" Target="../slideLayouts/slideLayout984.xml"/><Relationship Id="rId622" Type="http://schemas.openxmlformats.org/officeDocument/2006/relationships/slideLayout" Target="../slideLayouts/slideLayout1191.xml"/><Relationship Id="rId261" Type="http://schemas.openxmlformats.org/officeDocument/2006/relationships/slideLayout" Target="../slideLayouts/slideLayout830.xml"/><Relationship Id="rId499" Type="http://schemas.openxmlformats.org/officeDocument/2006/relationships/slideLayout" Target="../slideLayouts/slideLayout1068.xml"/><Relationship Id="rId56" Type="http://schemas.openxmlformats.org/officeDocument/2006/relationships/slideLayout" Target="../slideLayouts/slideLayout625.xml"/><Relationship Id="rId359" Type="http://schemas.openxmlformats.org/officeDocument/2006/relationships/slideLayout" Target="../slideLayouts/slideLayout928.xml"/><Relationship Id="rId566" Type="http://schemas.openxmlformats.org/officeDocument/2006/relationships/slideLayout" Target="../slideLayouts/slideLayout1135.xml"/><Relationship Id="rId773" Type="http://schemas.openxmlformats.org/officeDocument/2006/relationships/slideLayout" Target="../slideLayouts/slideLayout1342.xml"/><Relationship Id="rId121" Type="http://schemas.openxmlformats.org/officeDocument/2006/relationships/slideLayout" Target="../slideLayouts/slideLayout690.xml"/><Relationship Id="rId219" Type="http://schemas.openxmlformats.org/officeDocument/2006/relationships/slideLayout" Target="../slideLayouts/slideLayout788.xml"/><Relationship Id="rId426" Type="http://schemas.openxmlformats.org/officeDocument/2006/relationships/slideLayout" Target="../slideLayouts/slideLayout995.xml"/><Relationship Id="rId633" Type="http://schemas.openxmlformats.org/officeDocument/2006/relationships/slideLayout" Target="../slideLayouts/slideLayout1202.xml"/><Relationship Id="rId67" Type="http://schemas.openxmlformats.org/officeDocument/2006/relationships/slideLayout" Target="../slideLayouts/slideLayout636.xml"/><Relationship Id="rId272" Type="http://schemas.openxmlformats.org/officeDocument/2006/relationships/slideLayout" Target="../slideLayouts/slideLayout841.xml"/><Relationship Id="rId577" Type="http://schemas.openxmlformats.org/officeDocument/2006/relationships/slideLayout" Target="../slideLayouts/slideLayout1146.xml"/><Relationship Id="rId700" Type="http://schemas.openxmlformats.org/officeDocument/2006/relationships/slideLayout" Target="../slideLayouts/slideLayout1269.xml"/><Relationship Id="rId132" Type="http://schemas.openxmlformats.org/officeDocument/2006/relationships/slideLayout" Target="../slideLayouts/slideLayout701.xml"/><Relationship Id="rId784" Type="http://schemas.openxmlformats.org/officeDocument/2006/relationships/image" Target="../media/image4.emf"/><Relationship Id="rId437" Type="http://schemas.openxmlformats.org/officeDocument/2006/relationships/slideLayout" Target="../slideLayouts/slideLayout1006.xml"/><Relationship Id="rId644" Type="http://schemas.openxmlformats.org/officeDocument/2006/relationships/slideLayout" Target="../slideLayouts/slideLayout1213.xml"/><Relationship Id="rId283" Type="http://schemas.openxmlformats.org/officeDocument/2006/relationships/slideLayout" Target="../slideLayouts/slideLayout852.xml"/><Relationship Id="rId490" Type="http://schemas.openxmlformats.org/officeDocument/2006/relationships/slideLayout" Target="../slideLayouts/slideLayout1059.xml"/><Relationship Id="rId504" Type="http://schemas.openxmlformats.org/officeDocument/2006/relationships/slideLayout" Target="../slideLayouts/slideLayout1073.xml"/><Relationship Id="rId711" Type="http://schemas.openxmlformats.org/officeDocument/2006/relationships/slideLayout" Target="../slideLayouts/slideLayout1280.xml"/><Relationship Id="rId78" Type="http://schemas.openxmlformats.org/officeDocument/2006/relationships/slideLayout" Target="../slideLayouts/slideLayout647.xml"/><Relationship Id="rId143" Type="http://schemas.openxmlformats.org/officeDocument/2006/relationships/slideLayout" Target="../slideLayouts/slideLayout712.xml"/><Relationship Id="rId350" Type="http://schemas.openxmlformats.org/officeDocument/2006/relationships/slideLayout" Target="../slideLayouts/slideLayout919.xml"/><Relationship Id="rId588" Type="http://schemas.openxmlformats.org/officeDocument/2006/relationships/slideLayout" Target="../slideLayouts/slideLayout1157.xml"/><Relationship Id="rId9" Type="http://schemas.openxmlformats.org/officeDocument/2006/relationships/slideLayout" Target="../slideLayouts/slideLayout578.xml"/><Relationship Id="rId210" Type="http://schemas.openxmlformats.org/officeDocument/2006/relationships/slideLayout" Target="../slideLayouts/slideLayout779.xml"/><Relationship Id="rId448" Type="http://schemas.openxmlformats.org/officeDocument/2006/relationships/slideLayout" Target="../slideLayouts/slideLayout1017.xml"/><Relationship Id="rId655" Type="http://schemas.openxmlformats.org/officeDocument/2006/relationships/slideLayout" Target="../slideLayouts/slideLayout1224.xml"/><Relationship Id="rId294" Type="http://schemas.openxmlformats.org/officeDocument/2006/relationships/slideLayout" Target="../slideLayouts/slideLayout863.xml"/><Relationship Id="rId308" Type="http://schemas.openxmlformats.org/officeDocument/2006/relationships/slideLayout" Target="../slideLayouts/slideLayout877.xml"/><Relationship Id="rId515" Type="http://schemas.openxmlformats.org/officeDocument/2006/relationships/slideLayout" Target="../slideLayouts/slideLayout1084.xml"/><Relationship Id="rId722" Type="http://schemas.openxmlformats.org/officeDocument/2006/relationships/slideLayout" Target="../slideLayouts/slideLayout1291.xml"/><Relationship Id="rId89" Type="http://schemas.openxmlformats.org/officeDocument/2006/relationships/slideLayout" Target="../slideLayouts/slideLayout658.xml"/><Relationship Id="rId154" Type="http://schemas.openxmlformats.org/officeDocument/2006/relationships/slideLayout" Target="../slideLayouts/slideLayout723.xml"/><Relationship Id="rId361" Type="http://schemas.openxmlformats.org/officeDocument/2006/relationships/slideLayout" Target="../slideLayouts/slideLayout930.xml"/><Relationship Id="rId599" Type="http://schemas.openxmlformats.org/officeDocument/2006/relationships/slideLayout" Target="../slideLayouts/slideLayout1168.xml"/><Relationship Id="rId459" Type="http://schemas.openxmlformats.org/officeDocument/2006/relationships/slideLayout" Target="../slideLayouts/slideLayout1028.xml"/><Relationship Id="rId666" Type="http://schemas.openxmlformats.org/officeDocument/2006/relationships/slideLayout" Target="../slideLayouts/slideLayout1235.xml"/><Relationship Id="rId16" Type="http://schemas.openxmlformats.org/officeDocument/2006/relationships/slideLayout" Target="../slideLayouts/slideLayout585.xml"/><Relationship Id="rId221" Type="http://schemas.openxmlformats.org/officeDocument/2006/relationships/slideLayout" Target="../slideLayouts/slideLayout790.xml"/><Relationship Id="rId319" Type="http://schemas.openxmlformats.org/officeDocument/2006/relationships/slideLayout" Target="../slideLayouts/slideLayout888.xml"/><Relationship Id="rId526" Type="http://schemas.openxmlformats.org/officeDocument/2006/relationships/slideLayout" Target="../slideLayouts/slideLayout1095.xml"/><Relationship Id="rId733" Type="http://schemas.openxmlformats.org/officeDocument/2006/relationships/slideLayout" Target="../slideLayouts/slideLayout1302.xml"/><Relationship Id="rId165" Type="http://schemas.openxmlformats.org/officeDocument/2006/relationships/slideLayout" Target="../slideLayouts/slideLayout734.xml"/><Relationship Id="rId372" Type="http://schemas.openxmlformats.org/officeDocument/2006/relationships/slideLayout" Target="../slideLayouts/slideLayout941.xml"/><Relationship Id="rId677" Type="http://schemas.openxmlformats.org/officeDocument/2006/relationships/slideLayout" Target="../slideLayouts/slideLayout1246.xml"/><Relationship Id="rId232" Type="http://schemas.openxmlformats.org/officeDocument/2006/relationships/slideLayout" Target="../slideLayouts/slideLayout801.xml"/><Relationship Id="rId27" Type="http://schemas.openxmlformats.org/officeDocument/2006/relationships/slideLayout" Target="../slideLayouts/slideLayout596.xml"/><Relationship Id="rId537" Type="http://schemas.openxmlformats.org/officeDocument/2006/relationships/slideLayout" Target="../slideLayouts/slideLayout1106.xml"/><Relationship Id="rId744" Type="http://schemas.openxmlformats.org/officeDocument/2006/relationships/slideLayout" Target="../slideLayouts/slideLayout1313.xml"/><Relationship Id="rId80" Type="http://schemas.openxmlformats.org/officeDocument/2006/relationships/slideLayout" Target="../slideLayouts/slideLayout649.xml"/><Relationship Id="rId176" Type="http://schemas.openxmlformats.org/officeDocument/2006/relationships/slideLayout" Target="../slideLayouts/slideLayout745.xml"/><Relationship Id="rId383" Type="http://schemas.openxmlformats.org/officeDocument/2006/relationships/slideLayout" Target="../slideLayouts/slideLayout952.xml"/><Relationship Id="rId590" Type="http://schemas.openxmlformats.org/officeDocument/2006/relationships/slideLayout" Target="../slideLayouts/slideLayout1159.xml"/><Relationship Id="rId604" Type="http://schemas.openxmlformats.org/officeDocument/2006/relationships/slideLayout" Target="../slideLayouts/slideLayout1173.xml"/><Relationship Id="rId243" Type="http://schemas.openxmlformats.org/officeDocument/2006/relationships/slideLayout" Target="../slideLayouts/slideLayout812.xml"/><Relationship Id="rId450" Type="http://schemas.openxmlformats.org/officeDocument/2006/relationships/slideLayout" Target="../slideLayouts/slideLayout1019.xml"/><Relationship Id="rId688" Type="http://schemas.openxmlformats.org/officeDocument/2006/relationships/slideLayout" Target="../slideLayouts/slideLayout1257.xml"/><Relationship Id="rId38" Type="http://schemas.openxmlformats.org/officeDocument/2006/relationships/slideLayout" Target="../slideLayouts/slideLayout607.xml"/><Relationship Id="rId103" Type="http://schemas.openxmlformats.org/officeDocument/2006/relationships/slideLayout" Target="../slideLayouts/slideLayout672.xml"/><Relationship Id="rId310" Type="http://schemas.openxmlformats.org/officeDocument/2006/relationships/slideLayout" Target="../slideLayouts/slideLayout879.xml"/><Relationship Id="rId548" Type="http://schemas.openxmlformats.org/officeDocument/2006/relationships/slideLayout" Target="../slideLayouts/slideLayout1117.xml"/><Relationship Id="rId755" Type="http://schemas.openxmlformats.org/officeDocument/2006/relationships/slideLayout" Target="../slideLayouts/slideLayout1324.xml"/><Relationship Id="rId91" Type="http://schemas.openxmlformats.org/officeDocument/2006/relationships/slideLayout" Target="../slideLayouts/slideLayout660.xml"/><Relationship Id="rId187" Type="http://schemas.openxmlformats.org/officeDocument/2006/relationships/slideLayout" Target="../slideLayouts/slideLayout756.xml"/><Relationship Id="rId394" Type="http://schemas.openxmlformats.org/officeDocument/2006/relationships/slideLayout" Target="../slideLayouts/slideLayout963.xml"/><Relationship Id="rId408" Type="http://schemas.openxmlformats.org/officeDocument/2006/relationships/slideLayout" Target="../slideLayouts/slideLayout977.xml"/><Relationship Id="rId615" Type="http://schemas.openxmlformats.org/officeDocument/2006/relationships/slideLayout" Target="../slideLayouts/slideLayout1184.xml"/><Relationship Id="rId254" Type="http://schemas.openxmlformats.org/officeDocument/2006/relationships/slideLayout" Target="../slideLayouts/slideLayout823.xml"/><Relationship Id="rId699" Type="http://schemas.openxmlformats.org/officeDocument/2006/relationships/slideLayout" Target="../slideLayouts/slideLayout1268.xml"/><Relationship Id="rId49" Type="http://schemas.openxmlformats.org/officeDocument/2006/relationships/slideLayout" Target="../slideLayouts/slideLayout618.xml"/><Relationship Id="rId114" Type="http://schemas.openxmlformats.org/officeDocument/2006/relationships/slideLayout" Target="../slideLayouts/slideLayout683.xml"/><Relationship Id="rId461" Type="http://schemas.openxmlformats.org/officeDocument/2006/relationships/slideLayout" Target="../slideLayouts/slideLayout1030.xml"/><Relationship Id="rId559" Type="http://schemas.openxmlformats.org/officeDocument/2006/relationships/slideLayout" Target="../slideLayouts/slideLayout1128.xml"/><Relationship Id="rId766" Type="http://schemas.openxmlformats.org/officeDocument/2006/relationships/slideLayout" Target="../slideLayouts/slideLayout1335.xml"/><Relationship Id="rId198" Type="http://schemas.openxmlformats.org/officeDocument/2006/relationships/slideLayout" Target="../slideLayouts/slideLayout767.xml"/><Relationship Id="rId321" Type="http://schemas.openxmlformats.org/officeDocument/2006/relationships/slideLayout" Target="../slideLayouts/slideLayout890.xml"/><Relationship Id="rId419" Type="http://schemas.openxmlformats.org/officeDocument/2006/relationships/slideLayout" Target="../slideLayouts/slideLayout988.xml"/><Relationship Id="rId626" Type="http://schemas.openxmlformats.org/officeDocument/2006/relationships/slideLayout" Target="../slideLayouts/slideLayout1195.xml"/><Relationship Id="rId265" Type="http://schemas.openxmlformats.org/officeDocument/2006/relationships/slideLayout" Target="../slideLayouts/slideLayout834.xml"/><Relationship Id="rId472" Type="http://schemas.openxmlformats.org/officeDocument/2006/relationships/slideLayout" Target="../slideLayouts/slideLayout1041.xml"/><Relationship Id="rId125" Type="http://schemas.openxmlformats.org/officeDocument/2006/relationships/slideLayout" Target="../slideLayouts/slideLayout694.xml"/><Relationship Id="rId332" Type="http://schemas.openxmlformats.org/officeDocument/2006/relationships/slideLayout" Target="../slideLayouts/slideLayout901.xml"/><Relationship Id="rId777" Type="http://schemas.openxmlformats.org/officeDocument/2006/relationships/slideLayout" Target="../slideLayouts/slideLayout1346.xml"/><Relationship Id="rId637" Type="http://schemas.openxmlformats.org/officeDocument/2006/relationships/slideLayout" Target="../slideLayouts/slideLayout1206.xml"/><Relationship Id="rId276" Type="http://schemas.openxmlformats.org/officeDocument/2006/relationships/slideLayout" Target="../slideLayouts/slideLayout845.xml"/><Relationship Id="rId483" Type="http://schemas.openxmlformats.org/officeDocument/2006/relationships/slideLayout" Target="../slideLayouts/slideLayout1052.xml"/><Relationship Id="rId690" Type="http://schemas.openxmlformats.org/officeDocument/2006/relationships/slideLayout" Target="../slideLayouts/slideLayout1259.xml"/><Relationship Id="rId704" Type="http://schemas.openxmlformats.org/officeDocument/2006/relationships/slideLayout" Target="../slideLayouts/slideLayout1273.xml"/><Relationship Id="rId40" Type="http://schemas.openxmlformats.org/officeDocument/2006/relationships/slideLayout" Target="../slideLayouts/slideLayout609.xml"/><Relationship Id="rId136" Type="http://schemas.openxmlformats.org/officeDocument/2006/relationships/slideLayout" Target="../slideLayouts/slideLayout705.xml"/><Relationship Id="rId343" Type="http://schemas.openxmlformats.org/officeDocument/2006/relationships/slideLayout" Target="../slideLayouts/slideLayout912.xml"/><Relationship Id="rId550" Type="http://schemas.openxmlformats.org/officeDocument/2006/relationships/slideLayout" Target="../slideLayouts/slideLayout1119.xml"/><Relationship Id="rId203" Type="http://schemas.openxmlformats.org/officeDocument/2006/relationships/slideLayout" Target="../slideLayouts/slideLayout772.xml"/><Relationship Id="rId648" Type="http://schemas.openxmlformats.org/officeDocument/2006/relationships/slideLayout" Target="../slideLayouts/slideLayout1217.xml"/><Relationship Id="rId287" Type="http://schemas.openxmlformats.org/officeDocument/2006/relationships/slideLayout" Target="../slideLayouts/slideLayout856.xml"/><Relationship Id="rId410" Type="http://schemas.openxmlformats.org/officeDocument/2006/relationships/slideLayout" Target="../slideLayouts/slideLayout979.xml"/><Relationship Id="rId494" Type="http://schemas.openxmlformats.org/officeDocument/2006/relationships/slideLayout" Target="../slideLayouts/slideLayout1063.xml"/><Relationship Id="rId508" Type="http://schemas.openxmlformats.org/officeDocument/2006/relationships/slideLayout" Target="../slideLayouts/slideLayout1077.xml"/><Relationship Id="rId715" Type="http://schemas.openxmlformats.org/officeDocument/2006/relationships/slideLayout" Target="../slideLayouts/slideLayout1284.xml"/><Relationship Id="rId147" Type="http://schemas.openxmlformats.org/officeDocument/2006/relationships/slideLayout" Target="../slideLayouts/slideLayout716.xml"/><Relationship Id="rId354" Type="http://schemas.openxmlformats.org/officeDocument/2006/relationships/slideLayout" Target="../slideLayouts/slideLayout923.xml"/><Relationship Id="rId51" Type="http://schemas.openxmlformats.org/officeDocument/2006/relationships/slideLayout" Target="../slideLayouts/slideLayout620.xml"/><Relationship Id="rId561" Type="http://schemas.openxmlformats.org/officeDocument/2006/relationships/slideLayout" Target="../slideLayouts/slideLayout1130.xml"/><Relationship Id="rId659" Type="http://schemas.openxmlformats.org/officeDocument/2006/relationships/slideLayout" Target="../slideLayouts/slideLayout1228.xml"/><Relationship Id="rId214" Type="http://schemas.openxmlformats.org/officeDocument/2006/relationships/slideLayout" Target="../slideLayouts/slideLayout783.xml"/><Relationship Id="rId298" Type="http://schemas.openxmlformats.org/officeDocument/2006/relationships/slideLayout" Target="../slideLayouts/slideLayout867.xml"/><Relationship Id="rId421" Type="http://schemas.openxmlformats.org/officeDocument/2006/relationships/slideLayout" Target="../slideLayouts/slideLayout990.xml"/><Relationship Id="rId519" Type="http://schemas.openxmlformats.org/officeDocument/2006/relationships/slideLayout" Target="../slideLayouts/slideLayout1088.xml"/><Relationship Id="rId158" Type="http://schemas.openxmlformats.org/officeDocument/2006/relationships/slideLayout" Target="../slideLayouts/slideLayout727.xml"/><Relationship Id="rId726" Type="http://schemas.openxmlformats.org/officeDocument/2006/relationships/slideLayout" Target="../slideLayouts/slideLayout1295.xml"/><Relationship Id="rId62" Type="http://schemas.openxmlformats.org/officeDocument/2006/relationships/slideLayout" Target="../slideLayouts/slideLayout631.xml"/><Relationship Id="rId365" Type="http://schemas.openxmlformats.org/officeDocument/2006/relationships/slideLayout" Target="../slideLayouts/slideLayout934.xml"/><Relationship Id="rId572" Type="http://schemas.openxmlformats.org/officeDocument/2006/relationships/slideLayout" Target="../slideLayouts/slideLayout1141.xml"/><Relationship Id="rId225" Type="http://schemas.openxmlformats.org/officeDocument/2006/relationships/slideLayout" Target="../slideLayouts/slideLayout794.xml"/><Relationship Id="rId432" Type="http://schemas.openxmlformats.org/officeDocument/2006/relationships/slideLayout" Target="../slideLayouts/slideLayout1001.xml"/><Relationship Id="rId737" Type="http://schemas.openxmlformats.org/officeDocument/2006/relationships/slideLayout" Target="../slideLayouts/slideLayout1306.xml"/><Relationship Id="rId73" Type="http://schemas.openxmlformats.org/officeDocument/2006/relationships/slideLayout" Target="../slideLayouts/slideLayout642.xml"/><Relationship Id="rId169" Type="http://schemas.openxmlformats.org/officeDocument/2006/relationships/slideLayout" Target="../slideLayouts/slideLayout738.xml"/><Relationship Id="rId376" Type="http://schemas.openxmlformats.org/officeDocument/2006/relationships/slideLayout" Target="../slideLayouts/slideLayout945.xml"/><Relationship Id="rId583" Type="http://schemas.openxmlformats.org/officeDocument/2006/relationships/slideLayout" Target="../slideLayouts/slideLayout1152.xml"/><Relationship Id="rId4" Type="http://schemas.openxmlformats.org/officeDocument/2006/relationships/slideLayout" Target="../slideLayouts/slideLayout573.xml"/><Relationship Id="rId236" Type="http://schemas.openxmlformats.org/officeDocument/2006/relationships/slideLayout" Target="../slideLayouts/slideLayout805.xml"/><Relationship Id="rId443" Type="http://schemas.openxmlformats.org/officeDocument/2006/relationships/slideLayout" Target="../slideLayouts/slideLayout1012.xml"/><Relationship Id="rId650" Type="http://schemas.openxmlformats.org/officeDocument/2006/relationships/slideLayout" Target="../slideLayouts/slideLayout1219.xml"/><Relationship Id="rId303" Type="http://schemas.openxmlformats.org/officeDocument/2006/relationships/slideLayout" Target="../slideLayouts/slideLayout872.xml"/><Relationship Id="rId748" Type="http://schemas.openxmlformats.org/officeDocument/2006/relationships/slideLayout" Target="../slideLayouts/slideLayout1317.xml"/><Relationship Id="rId84" Type="http://schemas.openxmlformats.org/officeDocument/2006/relationships/slideLayout" Target="../slideLayouts/slideLayout653.xml"/><Relationship Id="rId387" Type="http://schemas.openxmlformats.org/officeDocument/2006/relationships/slideLayout" Target="../slideLayouts/slideLayout956.xml"/><Relationship Id="rId510" Type="http://schemas.openxmlformats.org/officeDocument/2006/relationships/slideLayout" Target="../slideLayouts/slideLayout1079.xml"/><Relationship Id="rId594" Type="http://schemas.openxmlformats.org/officeDocument/2006/relationships/slideLayout" Target="../slideLayouts/slideLayout1163.xml"/><Relationship Id="rId608" Type="http://schemas.openxmlformats.org/officeDocument/2006/relationships/slideLayout" Target="../slideLayouts/slideLayout1177.xml"/><Relationship Id="rId247" Type="http://schemas.openxmlformats.org/officeDocument/2006/relationships/slideLayout" Target="../slideLayouts/slideLayout816.xml"/><Relationship Id="rId107" Type="http://schemas.openxmlformats.org/officeDocument/2006/relationships/slideLayout" Target="../slideLayouts/slideLayout676.xml"/><Relationship Id="rId454" Type="http://schemas.openxmlformats.org/officeDocument/2006/relationships/slideLayout" Target="../slideLayouts/slideLayout1023.xml"/><Relationship Id="rId661" Type="http://schemas.openxmlformats.org/officeDocument/2006/relationships/slideLayout" Target="../slideLayouts/slideLayout1230.xml"/><Relationship Id="rId759" Type="http://schemas.openxmlformats.org/officeDocument/2006/relationships/slideLayout" Target="../slideLayouts/slideLayout1328.xml"/><Relationship Id="rId11" Type="http://schemas.openxmlformats.org/officeDocument/2006/relationships/slideLayout" Target="../slideLayouts/slideLayout580.xml"/><Relationship Id="rId314" Type="http://schemas.openxmlformats.org/officeDocument/2006/relationships/slideLayout" Target="../slideLayouts/slideLayout883.xml"/><Relationship Id="rId398" Type="http://schemas.openxmlformats.org/officeDocument/2006/relationships/slideLayout" Target="../slideLayouts/slideLayout967.xml"/><Relationship Id="rId521" Type="http://schemas.openxmlformats.org/officeDocument/2006/relationships/slideLayout" Target="../slideLayouts/slideLayout1090.xml"/><Relationship Id="rId619" Type="http://schemas.openxmlformats.org/officeDocument/2006/relationships/slideLayout" Target="../slideLayouts/slideLayout118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354.xml"/><Relationship Id="rId13" Type="http://schemas.openxmlformats.org/officeDocument/2006/relationships/theme" Target="../theme/theme3.xml"/><Relationship Id="rId3" Type="http://schemas.openxmlformats.org/officeDocument/2006/relationships/slideLayout" Target="../slideLayouts/slideLayout1349.xml"/><Relationship Id="rId7" Type="http://schemas.openxmlformats.org/officeDocument/2006/relationships/slideLayout" Target="../slideLayouts/slideLayout1353.xml"/><Relationship Id="rId12" Type="http://schemas.openxmlformats.org/officeDocument/2006/relationships/slideLayout" Target="../slideLayouts/slideLayout1358.xml"/><Relationship Id="rId2" Type="http://schemas.openxmlformats.org/officeDocument/2006/relationships/slideLayout" Target="../slideLayouts/slideLayout1348.xml"/><Relationship Id="rId1" Type="http://schemas.openxmlformats.org/officeDocument/2006/relationships/slideLayout" Target="../slideLayouts/slideLayout1347.xml"/><Relationship Id="rId6" Type="http://schemas.openxmlformats.org/officeDocument/2006/relationships/slideLayout" Target="../slideLayouts/slideLayout1352.xml"/><Relationship Id="rId11" Type="http://schemas.openxmlformats.org/officeDocument/2006/relationships/slideLayout" Target="../slideLayouts/slideLayout1357.xml"/><Relationship Id="rId5" Type="http://schemas.openxmlformats.org/officeDocument/2006/relationships/slideLayout" Target="../slideLayouts/slideLayout1351.xml"/><Relationship Id="rId10" Type="http://schemas.openxmlformats.org/officeDocument/2006/relationships/slideLayout" Target="../slideLayouts/slideLayout1356.xml"/><Relationship Id="rId4" Type="http://schemas.openxmlformats.org/officeDocument/2006/relationships/slideLayout" Target="../slideLayouts/slideLayout1350.xml"/><Relationship Id="rId9" Type="http://schemas.openxmlformats.org/officeDocument/2006/relationships/slideLayout" Target="../slideLayouts/slideLayout135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1366.xml"/><Relationship Id="rId13" Type="http://schemas.openxmlformats.org/officeDocument/2006/relationships/theme" Target="../theme/theme4.xml"/><Relationship Id="rId3" Type="http://schemas.openxmlformats.org/officeDocument/2006/relationships/slideLayout" Target="../slideLayouts/slideLayout1361.xml"/><Relationship Id="rId7" Type="http://schemas.openxmlformats.org/officeDocument/2006/relationships/slideLayout" Target="../slideLayouts/slideLayout1365.xml"/><Relationship Id="rId12" Type="http://schemas.openxmlformats.org/officeDocument/2006/relationships/slideLayout" Target="../slideLayouts/slideLayout1370.xml"/><Relationship Id="rId2" Type="http://schemas.openxmlformats.org/officeDocument/2006/relationships/slideLayout" Target="../slideLayouts/slideLayout1360.xml"/><Relationship Id="rId1" Type="http://schemas.openxmlformats.org/officeDocument/2006/relationships/slideLayout" Target="../slideLayouts/slideLayout1359.xml"/><Relationship Id="rId6" Type="http://schemas.openxmlformats.org/officeDocument/2006/relationships/slideLayout" Target="../slideLayouts/slideLayout1364.xml"/><Relationship Id="rId11" Type="http://schemas.openxmlformats.org/officeDocument/2006/relationships/slideLayout" Target="../slideLayouts/slideLayout1369.xml"/><Relationship Id="rId5" Type="http://schemas.openxmlformats.org/officeDocument/2006/relationships/slideLayout" Target="../slideLayouts/slideLayout1363.xml"/><Relationship Id="rId10" Type="http://schemas.openxmlformats.org/officeDocument/2006/relationships/slideLayout" Target="../slideLayouts/slideLayout1368.xml"/><Relationship Id="rId4" Type="http://schemas.openxmlformats.org/officeDocument/2006/relationships/slideLayout" Target="../slideLayouts/slideLayout1362.xml"/><Relationship Id="rId9" Type="http://schemas.openxmlformats.org/officeDocument/2006/relationships/slideLayout" Target="../slideLayouts/slideLayout136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378.xml"/><Relationship Id="rId13" Type="http://schemas.openxmlformats.org/officeDocument/2006/relationships/theme" Target="../theme/theme5.xml"/><Relationship Id="rId3" Type="http://schemas.openxmlformats.org/officeDocument/2006/relationships/slideLayout" Target="../slideLayouts/slideLayout1373.xml"/><Relationship Id="rId7" Type="http://schemas.openxmlformats.org/officeDocument/2006/relationships/slideLayout" Target="../slideLayouts/slideLayout1377.xml"/><Relationship Id="rId12" Type="http://schemas.openxmlformats.org/officeDocument/2006/relationships/slideLayout" Target="../slideLayouts/slideLayout1382.xml"/><Relationship Id="rId2" Type="http://schemas.openxmlformats.org/officeDocument/2006/relationships/slideLayout" Target="../slideLayouts/slideLayout1372.xml"/><Relationship Id="rId1" Type="http://schemas.openxmlformats.org/officeDocument/2006/relationships/slideLayout" Target="../slideLayouts/slideLayout1371.xml"/><Relationship Id="rId6" Type="http://schemas.openxmlformats.org/officeDocument/2006/relationships/slideLayout" Target="../slideLayouts/slideLayout1376.xml"/><Relationship Id="rId11" Type="http://schemas.openxmlformats.org/officeDocument/2006/relationships/slideLayout" Target="../slideLayouts/slideLayout1381.xml"/><Relationship Id="rId5" Type="http://schemas.openxmlformats.org/officeDocument/2006/relationships/slideLayout" Target="../slideLayouts/slideLayout1375.xml"/><Relationship Id="rId10" Type="http://schemas.openxmlformats.org/officeDocument/2006/relationships/slideLayout" Target="../slideLayouts/slideLayout1380.xml"/><Relationship Id="rId4" Type="http://schemas.openxmlformats.org/officeDocument/2006/relationships/slideLayout" Target="../slideLayouts/slideLayout1374.xml"/><Relationship Id="rId9" Type="http://schemas.openxmlformats.org/officeDocument/2006/relationships/slideLayout" Target="../slideLayouts/slideLayout137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390.xml"/><Relationship Id="rId13" Type="http://schemas.openxmlformats.org/officeDocument/2006/relationships/theme" Target="../theme/theme6.xml"/><Relationship Id="rId3" Type="http://schemas.openxmlformats.org/officeDocument/2006/relationships/slideLayout" Target="../slideLayouts/slideLayout1385.xml"/><Relationship Id="rId7" Type="http://schemas.openxmlformats.org/officeDocument/2006/relationships/slideLayout" Target="../slideLayouts/slideLayout1389.xml"/><Relationship Id="rId12" Type="http://schemas.openxmlformats.org/officeDocument/2006/relationships/slideLayout" Target="../slideLayouts/slideLayout1394.xml"/><Relationship Id="rId2" Type="http://schemas.openxmlformats.org/officeDocument/2006/relationships/slideLayout" Target="../slideLayouts/slideLayout1384.xml"/><Relationship Id="rId1" Type="http://schemas.openxmlformats.org/officeDocument/2006/relationships/slideLayout" Target="../slideLayouts/slideLayout1383.xml"/><Relationship Id="rId6" Type="http://schemas.openxmlformats.org/officeDocument/2006/relationships/slideLayout" Target="../slideLayouts/slideLayout1388.xml"/><Relationship Id="rId11" Type="http://schemas.openxmlformats.org/officeDocument/2006/relationships/slideLayout" Target="../slideLayouts/slideLayout1393.xml"/><Relationship Id="rId5" Type="http://schemas.openxmlformats.org/officeDocument/2006/relationships/slideLayout" Target="../slideLayouts/slideLayout1387.xml"/><Relationship Id="rId10" Type="http://schemas.openxmlformats.org/officeDocument/2006/relationships/slideLayout" Target="../slideLayouts/slideLayout1392.xml"/><Relationship Id="rId4" Type="http://schemas.openxmlformats.org/officeDocument/2006/relationships/slideLayout" Target="../slideLayouts/slideLayout1386.xml"/><Relationship Id="rId9" Type="http://schemas.openxmlformats.org/officeDocument/2006/relationships/slideLayout" Target="../slideLayouts/slideLayout1391.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402.xml"/><Relationship Id="rId13" Type="http://schemas.openxmlformats.org/officeDocument/2006/relationships/theme" Target="../theme/theme7.xml"/><Relationship Id="rId3" Type="http://schemas.openxmlformats.org/officeDocument/2006/relationships/slideLayout" Target="../slideLayouts/slideLayout1397.xml"/><Relationship Id="rId7" Type="http://schemas.openxmlformats.org/officeDocument/2006/relationships/slideLayout" Target="../slideLayouts/slideLayout1401.xml"/><Relationship Id="rId12" Type="http://schemas.openxmlformats.org/officeDocument/2006/relationships/slideLayout" Target="../slideLayouts/slideLayout1406.xml"/><Relationship Id="rId2" Type="http://schemas.openxmlformats.org/officeDocument/2006/relationships/slideLayout" Target="../slideLayouts/slideLayout1396.xml"/><Relationship Id="rId1" Type="http://schemas.openxmlformats.org/officeDocument/2006/relationships/slideLayout" Target="../slideLayouts/slideLayout1395.xml"/><Relationship Id="rId6" Type="http://schemas.openxmlformats.org/officeDocument/2006/relationships/slideLayout" Target="../slideLayouts/slideLayout1400.xml"/><Relationship Id="rId11" Type="http://schemas.openxmlformats.org/officeDocument/2006/relationships/slideLayout" Target="../slideLayouts/slideLayout1405.xml"/><Relationship Id="rId5" Type="http://schemas.openxmlformats.org/officeDocument/2006/relationships/slideLayout" Target="../slideLayouts/slideLayout1399.xml"/><Relationship Id="rId10" Type="http://schemas.openxmlformats.org/officeDocument/2006/relationships/slideLayout" Target="../slideLayouts/slideLayout1404.xml"/><Relationship Id="rId4" Type="http://schemas.openxmlformats.org/officeDocument/2006/relationships/slideLayout" Target="../slideLayouts/slideLayout1398.xml"/><Relationship Id="rId9" Type="http://schemas.openxmlformats.org/officeDocument/2006/relationships/slideLayout" Target="../slideLayouts/slideLayout1403.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414.xml"/><Relationship Id="rId3" Type="http://schemas.openxmlformats.org/officeDocument/2006/relationships/slideLayout" Target="../slideLayouts/slideLayout1409.xml"/><Relationship Id="rId7" Type="http://schemas.openxmlformats.org/officeDocument/2006/relationships/slideLayout" Target="../slideLayouts/slideLayout1413.xml"/><Relationship Id="rId12" Type="http://schemas.openxmlformats.org/officeDocument/2006/relationships/theme" Target="../theme/theme8.xml"/><Relationship Id="rId2" Type="http://schemas.openxmlformats.org/officeDocument/2006/relationships/slideLayout" Target="../slideLayouts/slideLayout1408.xml"/><Relationship Id="rId1" Type="http://schemas.openxmlformats.org/officeDocument/2006/relationships/slideLayout" Target="../slideLayouts/slideLayout1407.xml"/><Relationship Id="rId6" Type="http://schemas.openxmlformats.org/officeDocument/2006/relationships/slideLayout" Target="../slideLayouts/slideLayout1412.xml"/><Relationship Id="rId11" Type="http://schemas.openxmlformats.org/officeDocument/2006/relationships/slideLayout" Target="../slideLayouts/slideLayout1417.xml"/><Relationship Id="rId5" Type="http://schemas.openxmlformats.org/officeDocument/2006/relationships/slideLayout" Target="../slideLayouts/slideLayout1411.xml"/><Relationship Id="rId10" Type="http://schemas.openxmlformats.org/officeDocument/2006/relationships/slideLayout" Target="../slideLayouts/slideLayout1416.xml"/><Relationship Id="rId4" Type="http://schemas.openxmlformats.org/officeDocument/2006/relationships/slideLayout" Target="../slideLayouts/slideLayout1410.xml"/><Relationship Id="rId9" Type="http://schemas.openxmlformats.org/officeDocument/2006/relationships/slideLayout" Target="../slideLayouts/slideLayout1415.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425.xml"/><Relationship Id="rId3" Type="http://schemas.openxmlformats.org/officeDocument/2006/relationships/slideLayout" Target="../slideLayouts/slideLayout1420.xml"/><Relationship Id="rId7" Type="http://schemas.openxmlformats.org/officeDocument/2006/relationships/slideLayout" Target="../slideLayouts/slideLayout1424.xml"/><Relationship Id="rId12" Type="http://schemas.openxmlformats.org/officeDocument/2006/relationships/theme" Target="../theme/theme9.xml"/><Relationship Id="rId2" Type="http://schemas.openxmlformats.org/officeDocument/2006/relationships/slideLayout" Target="../slideLayouts/slideLayout1419.xml"/><Relationship Id="rId1" Type="http://schemas.openxmlformats.org/officeDocument/2006/relationships/slideLayout" Target="../slideLayouts/slideLayout1418.xml"/><Relationship Id="rId6" Type="http://schemas.openxmlformats.org/officeDocument/2006/relationships/slideLayout" Target="../slideLayouts/slideLayout1423.xml"/><Relationship Id="rId11" Type="http://schemas.openxmlformats.org/officeDocument/2006/relationships/slideLayout" Target="../slideLayouts/slideLayout1428.xml"/><Relationship Id="rId5" Type="http://schemas.openxmlformats.org/officeDocument/2006/relationships/slideLayout" Target="../slideLayouts/slideLayout1422.xml"/><Relationship Id="rId10" Type="http://schemas.openxmlformats.org/officeDocument/2006/relationships/slideLayout" Target="../slideLayouts/slideLayout1427.xml"/><Relationship Id="rId4" Type="http://schemas.openxmlformats.org/officeDocument/2006/relationships/slideLayout" Target="../slideLayouts/slideLayout1421.xml"/><Relationship Id="rId9" Type="http://schemas.openxmlformats.org/officeDocument/2006/relationships/slideLayout" Target="../slideLayouts/slideLayout14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573"/>
          <a:srcRect l="1069" t="2602" r="448" b="5138"/>
          <a:stretch/>
        </p:blipFill>
        <p:spPr>
          <a:xfrm>
            <a:off x="-1" y="1"/>
            <a:ext cx="12192001" cy="6858000"/>
          </a:xfrm>
          <a:prstGeom prst="rect">
            <a:avLst/>
          </a:prstGeom>
        </p:spPr>
      </p:pic>
      <p:pic>
        <p:nvPicPr>
          <p:cNvPr id="3" name="图片 2"/>
          <p:cNvPicPr>
            <a:picLocks noChangeAspect="1"/>
          </p:cNvPicPr>
          <p:nvPr userDrawn="1"/>
        </p:nvPicPr>
        <p:blipFill>
          <a:blip r:embed="rId574"/>
          <a:stretch>
            <a:fillRect/>
          </a:stretch>
        </p:blipFill>
        <p:spPr>
          <a:xfrm>
            <a:off x="8875408" y="469085"/>
            <a:ext cx="3525249" cy="1484315"/>
          </a:xfrm>
          <a:prstGeom prst="rect">
            <a:avLst/>
          </a:prstGeom>
        </p:spPr>
      </p:pic>
      <p:pic>
        <p:nvPicPr>
          <p:cNvPr id="4" name="郑柏林 - 小跳豆">
            <a:hlinkClick r:id="" action="ppaction://media"/>
          </p:cNvPr>
          <p:cNvPicPr>
            <a:picLocks noChangeAspect="1"/>
          </p:cNvPicPr>
          <p:nvPr userDrawn="1">
            <a:audioFile r:link="rId572"/>
            <p:extLst>
              <p:ext uri="{DAA4B4D4-6D71-4841-9C94-3DE7FCFB9230}">
                <p14:media xmlns:p14="http://schemas.microsoft.com/office/powerpoint/2010/main" r:embed="rId571"/>
              </p:ext>
            </p:extLst>
          </p:nvPr>
        </p:nvPicPr>
        <p:blipFill>
          <a:blip r:embed="rId575" cstate="print"/>
          <a:stretch>
            <a:fillRect/>
          </a:stretch>
        </p:blipFill>
        <p:spPr>
          <a:xfrm>
            <a:off x="347244" y="5437906"/>
            <a:ext cx="623568" cy="623568"/>
          </a:xfrm>
          <a:prstGeom prst="rect">
            <a:avLst/>
          </a:prstGeom>
        </p:spPr>
      </p:pic>
      <p:pic>
        <p:nvPicPr>
          <p:cNvPr id="5" name="图片 4"/>
          <p:cNvPicPr>
            <a:picLocks noChangeAspect="1"/>
          </p:cNvPicPr>
          <p:nvPr userDrawn="1"/>
        </p:nvPicPr>
        <p:blipFill>
          <a:blip r:embed="rId576"/>
          <a:stretch>
            <a:fillRect/>
          </a:stretch>
        </p:blipFill>
        <p:spPr>
          <a:xfrm>
            <a:off x="-832153" y="4228215"/>
            <a:ext cx="13279964" cy="1990844"/>
          </a:xfrm>
          <a:prstGeom prst="rect">
            <a:avLst/>
          </a:prstGeom>
        </p:spPr>
      </p:pic>
      <p:pic>
        <p:nvPicPr>
          <p:cNvPr id="6" name="图片 5"/>
          <p:cNvPicPr>
            <a:picLocks noChangeAspect="1"/>
          </p:cNvPicPr>
          <p:nvPr userDrawn="1"/>
        </p:nvPicPr>
        <p:blipFill>
          <a:blip r:embed="rId577"/>
          <a:stretch>
            <a:fillRect/>
          </a:stretch>
        </p:blipFill>
        <p:spPr>
          <a:xfrm>
            <a:off x="-581574" y="5124419"/>
            <a:ext cx="13107348" cy="1852751"/>
          </a:xfrm>
          <a:prstGeom prst="rect">
            <a:avLst/>
          </a:prstGeom>
        </p:spPr>
      </p:pic>
      <p:pic>
        <p:nvPicPr>
          <p:cNvPr id="23" name="图片 22"/>
          <p:cNvPicPr>
            <a:picLocks noChangeAspect="1"/>
          </p:cNvPicPr>
          <p:nvPr userDrawn="1"/>
        </p:nvPicPr>
        <p:blipFill rotWithShape="1">
          <a:blip r:embed="rId578"/>
          <a:srcRect b="57274"/>
          <a:stretch/>
        </p:blipFill>
        <p:spPr>
          <a:xfrm>
            <a:off x="-118672" y="6061473"/>
            <a:ext cx="12566483" cy="796528"/>
          </a:xfrm>
          <a:prstGeom prst="rect">
            <a:avLst/>
          </a:prstGeom>
        </p:spPr>
      </p:pic>
      <p:pic>
        <p:nvPicPr>
          <p:cNvPr id="24" name="图片 23"/>
          <p:cNvPicPr>
            <a:picLocks noChangeAspect="1"/>
          </p:cNvPicPr>
          <p:nvPr userDrawn="1"/>
        </p:nvPicPr>
        <p:blipFill>
          <a:blip r:embed="rId579"/>
          <a:stretch>
            <a:fillRect/>
          </a:stretch>
        </p:blipFill>
        <p:spPr>
          <a:xfrm rot="16200000">
            <a:off x="2601223" y="-2905687"/>
            <a:ext cx="7145863" cy="12703240"/>
          </a:xfrm>
          <a:prstGeom prst="rect">
            <a:avLst/>
          </a:prstGeom>
        </p:spPr>
      </p:pic>
    </p:spTree>
    <p:extLst>
      <p:ext uri="{BB962C8B-B14F-4D97-AF65-F5344CB8AC3E}">
        <p14:creationId xmlns:p14="http://schemas.microsoft.com/office/powerpoint/2010/main" val="3167350739"/>
      </p:ext>
    </p:extLst>
  </p:cSld>
  <p:clrMap bg1="lt1" tx1="dk1" bg2="lt2" tx2="dk2" accent1="accent1" accent2="accent2" accent3="accent3" accent4="accent4" accent5="accent5" accent6="accent6" hlink="hlink" folHlink="folHlink"/>
  <p:sldLayoutIdLst>
    <p:sldLayoutId id="2147484177" r:id="rId1"/>
    <p:sldLayoutId id="2147484178" r:id="rId2"/>
    <p:sldLayoutId id="2147484179" r:id="rId3"/>
    <p:sldLayoutId id="2147484180" r:id="rId4"/>
    <p:sldLayoutId id="2147484181" r:id="rId5"/>
    <p:sldLayoutId id="2147484182" r:id="rId6"/>
    <p:sldLayoutId id="2147484183" r:id="rId7"/>
    <p:sldLayoutId id="2147484184" r:id="rId8"/>
    <p:sldLayoutId id="2147484185" r:id="rId9"/>
    <p:sldLayoutId id="2147484186" r:id="rId10"/>
    <p:sldLayoutId id="2147484187" r:id="rId11"/>
    <p:sldLayoutId id="2147484188" r:id="rId12"/>
    <p:sldLayoutId id="2147484189" r:id="rId13"/>
    <p:sldLayoutId id="2147484190" r:id="rId14"/>
    <p:sldLayoutId id="2147484191" r:id="rId15"/>
    <p:sldLayoutId id="2147484192" r:id="rId16"/>
    <p:sldLayoutId id="2147484193" r:id="rId17"/>
    <p:sldLayoutId id="2147484194" r:id="rId18"/>
    <p:sldLayoutId id="2147484195" r:id="rId19"/>
    <p:sldLayoutId id="2147484196" r:id="rId20"/>
    <p:sldLayoutId id="2147484197" r:id="rId21"/>
    <p:sldLayoutId id="2147484198" r:id="rId22"/>
    <p:sldLayoutId id="2147484199" r:id="rId23"/>
    <p:sldLayoutId id="2147484200" r:id="rId24"/>
    <p:sldLayoutId id="2147484201" r:id="rId25"/>
    <p:sldLayoutId id="2147484202" r:id="rId26"/>
    <p:sldLayoutId id="2147484203" r:id="rId27"/>
    <p:sldLayoutId id="2147484204" r:id="rId28"/>
    <p:sldLayoutId id="2147484205" r:id="rId29"/>
    <p:sldLayoutId id="2147484206" r:id="rId30"/>
    <p:sldLayoutId id="2147484207" r:id="rId31"/>
    <p:sldLayoutId id="2147484208" r:id="rId32"/>
    <p:sldLayoutId id="2147484209" r:id="rId33"/>
    <p:sldLayoutId id="2147484210" r:id="rId34"/>
    <p:sldLayoutId id="2147484211" r:id="rId35"/>
    <p:sldLayoutId id="2147484212" r:id="rId36"/>
    <p:sldLayoutId id="2147484213" r:id="rId37"/>
    <p:sldLayoutId id="2147484214" r:id="rId38"/>
    <p:sldLayoutId id="2147484215" r:id="rId39"/>
    <p:sldLayoutId id="2147484216" r:id="rId40"/>
    <p:sldLayoutId id="2147484217" r:id="rId41"/>
    <p:sldLayoutId id="2147484218" r:id="rId42"/>
    <p:sldLayoutId id="2147484219" r:id="rId43"/>
    <p:sldLayoutId id="2147484220" r:id="rId44"/>
    <p:sldLayoutId id="2147484221" r:id="rId45"/>
    <p:sldLayoutId id="2147484222" r:id="rId46"/>
    <p:sldLayoutId id="2147484223" r:id="rId47"/>
    <p:sldLayoutId id="2147484224" r:id="rId48"/>
    <p:sldLayoutId id="2147484225" r:id="rId49"/>
    <p:sldLayoutId id="2147484226" r:id="rId50"/>
    <p:sldLayoutId id="2147484227" r:id="rId51"/>
    <p:sldLayoutId id="2147484228" r:id="rId52"/>
    <p:sldLayoutId id="2147484229" r:id="rId53"/>
    <p:sldLayoutId id="2147484230" r:id="rId54"/>
    <p:sldLayoutId id="2147484231" r:id="rId55"/>
    <p:sldLayoutId id="2147484232" r:id="rId56"/>
    <p:sldLayoutId id="2147484233" r:id="rId57"/>
    <p:sldLayoutId id="2147484234" r:id="rId58"/>
    <p:sldLayoutId id="2147484235" r:id="rId59"/>
    <p:sldLayoutId id="2147484236" r:id="rId60"/>
    <p:sldLayoutId id="2147484237" r:id="rId61"/>
    <p:sldLayoutId id="2147484238" r:id="rId62"/>
    <p:sldLayoutId id="2147484239" r:id="rId63"/>
    <p:sldLayoutId id="2147484240" r:id="rId64"/>
    <p:sldLayoutId id="2147484241" r:id="rId65"/>
    <p:sldLayoutId id="2147484242" r:id="rId66"/>
    <p:sldLayoutId id="2147484243" r:id="rId67"/>
    <p:sldLayoutId id="2147484244" r:id="rId68"/>
    <p:sldLayoutId id="2147484245" r:id="rId69"/>
    <p:sldLayoutId id="2147484246" r:id="rId70"/>
    <p:sldLayoutId id="2147484247" r:id="rId71"/>
    <p:sldLayoutId id="2147484248" r:id="rId72"/>
    <p:sldLayoutId id="2147484249" r:id="rId73"/>
    <p:sldLayoutId id="2147484250" r:id="rId74"/>
    <p:sldLayoutId id="2147484251" r:id="rId75"/>
    <p:sldLayoutId id="2147484252" r:id="rId76"/>
    <p:sldLayoutId id="2147484253" r:id="rId77"/>
    <p:sldLayoutId id="2147484254" r:id="rId78"/>
    <p:sldLayoutId id="2147484255" r:id="rId79"/>
    <p:sldLayoutId id="2147484256" r:id="rId80"/>
    <p:sldLayoutId id="2147484257" r:id="rId81"/>
    <p:sldLayoutId id="2147484258" r:id="rId82"/>
    <p:sldLayoutId id="2147484259" r:id="rId83"/>
    <p:sldLayoutId id="2147484260" r:id="rId84"/>
    <p:sldLayoutId id="2147484261" r:id="rId85"/>
    <p:sldLayoutId id="2147484262" r:id="rId86"/>
    <p:sldLayoutId id="2147484263" r:id="rId87"/>
    <p:sldLayoutId id="2147484264" r:id="rId88"/>
    <p:sldLayoutId id="2147484265" r:id="rId89"/>
    <p:sldLayoutId id="2147484266" r:id="rId90"/>
    <p:sldLayoutId id="2147484267" r:id="rId91"/>
    <p:sldLayoutId id="2147484268" r:id="rId92"/>
    <p:sldLayoutId id="2147484269" r:id="rId93"/>
    <p:sldLayoutId id="2147484270" r:id="rId94"/>
    <p:sldLayoutId id="2147484271" r:id="rId95"/>
    <p:sldLayoutId id="2147484272" r:id="rId96"/>
    <p:sldLayoutId id="2147484273" r:id="rId97"/>
    <p:sldLayoutId id="2147484274" r:id="rId98"/>
    <p:sldLayoutId id="2147484275" r:id="rId99"/>
    <p:sldLayoutId id="2147484276" r:id="rId100"/>
    <p:sldLayoutId id="2147484277" r:id="rId101"/>
    <p:sldLayoutId id="2147484278" r:id="rId102"/>
    <p:sldLayoutId id="2147484279" r:id="rId103"/>
    <p:sldLayoutId id="2147484280" r:id="rId104"/>
    <p:sldLayoutId id="2147484281" r:id="rId105"/>
    <p:sldLayoutId id="2147484282" r:id="rId106"/>
    <p:sldLayoutId id="2147484283" r:id="rId107"/>
    <p:sldLayoutId id="2147484284" r:id="rId108"/>
    <p:sldLayoutId id="2147484285" r:id="rId109"/>
    <p:sldLayoutId id="2147484286" r:id="rId110"/>
    <p:sldLayoutId id="2147484287" r:id="rId111"/>
    <p:sldLayoutId id="2147484288" r:id="rId112"/>
    <p:sldLayoutId id="2147484289" r:id="rId113"/>
    <p:sldLayoutId id="2147484290" r:id="rId114"/>
    <p:sldLayoutId id="2147484291" r:id="rId115"/>
    <p:sldLayoutId id="2147484292" r:id="rId116"/>
    <p:sldLayoutId id="2147484293" r:id="rId117"/>
    <p:sldLayoutId id="2147484294" r:id="rId118"/>
    <p:sldLayoutId id="2147484295" r:id="rId119"/>
    <p:sldLayoutId id="2147484296" r:id="rId120"/>
    <p:sldLayoutId id="2147484297" r:id="rId121"/>
    <p:sldLayoutId id="2147484298" r:id="rId122"/>
    <p:sldLayoutId id="2147484299" r:id="rId123"/>
    <p:sldLayoutId id="2147484300" r:id="rId124"/>
    <p:sldLayoutId id="2147484301" r:id="rId125"/>
    <p:sldLayoutId id="2147484302" r:id="rId126"/>
    <p:sldLayoutId id="2147484303" r:id="rId127"/>
    <p:sldLayoutId id="2147484304" r:id="rId128"/>
    <p:sldLayoutId id="2147484305" r:id="rId129"/>
    <p:sldLayoutId id="2147484306" r:id="rId130"/>
    <p:sldLayoutId id="2147484307" r:id="rId131"/>
    <p:sldLayoutId id="2147484308" r:id="rId132"/>
    <p:sldLayoutId id="2147484309" r:id="rId133"/>
    <p:sldLayoutId id="2147484310" r:id="rId134"/>
    <p:sldLayoutId id="2147484311" r:id="rId135"/>
    <p:sldLayoutId id="2147484312" r:id="rId136"/>
    <p:sldLayoutId id="2147484313" r:id="rId137"/>
    <p:sldLayoutId id="2147484314" r:id="rId138"/>
    <p:sldLayoutId id="2147484315" r:id="rId139"/>
    <p:sldLayoutId id="2147484316" r:id="rId140"/>
    <p:sldLayoutId id="2147484317" r:id="rId141"/>
    <p:sldLayoutId id="2147484318" r:id="rId142"/>
    <p:sldLayoutId id="2147484319" r:id="rId143"/>
    <p:sldLayoutId id="2147484320" r:id="rId144"/>
    <p:sldLayoutId id="2147484321" r:id="rId145"/>
    <p:sldLayoutId id="2147484322" r:id="rId146"/>
    <p:sldLayoutId id="2147484323" r:id="rId147"/>
    <p:sldLayoutId id="2147484324" r:id="rId148"/>
    <p:sldLayoutId id="2147484325" r:id="rId149"/>
    <p:sldLayoutId id="2147484326" r:id="rId150"/>
    <p:sldLayoutId id="2147484327" r:id="rId151"/>
    <p:sldLayoutId id="2147484328" r:id="rId152"/>
    <p:sldLayoutId id="2147484329" r:id="rId153"/>
    <p:sldLayoutId id="2147484330" r:id="rId154"/>
    <p:sldLayoutId id="2147484331" r:id="rId155"/>
    <p:sldLayoutId id="2147484332" r:id="rId156"/>
    <p:sldLayoutId id="2147484333" r:id="rId157"/>
    <p:sldLayoutId id="2147484334" r:id="rId158"/>
    <p:sldLayoutId id="2147484335" r:id="rId159"/>
    <p:sldLayoutId id="2147484336" r:id="rId160"/>
    <p:sldLayoutId id="2147484337" r:id="rId161"/>
    <p:sldLayoutId id="2147484338" r:id="rId162"/>
    <p:sldLayoutId id="2147484339" r:id="rId163"/>
    <p:sldLayoutId id="2147484340" r:id="rId164"/>
    <p:sldLayoutId id="2147484341" r:id="rId165"/>
    <p:sldLayoutId id="2147484342" r:id="rId166"/>
    <p:sldLayoutId id="2147484343" r:id="rId167"/>
    <p:sldLayoutId id="2147484344" r:id="rId168"/>
    <p:sldLayoutId id="2147484345" r:id="rId169"/>
    <p:sldLayoutId id="2147484346" r:id="rId170"/>
    <p:sldLayoutId id="2147484347" r:id="rId171"/>
    <p:sldLayoutId id="2147484348" r:id="rId172"/>
    <p:sldLayoutId id="2147484349" r:id="rId173"/>
    <p:sldLayoutId id="2147484350" r:id="rId174"/>
    <p:sldLayoutId id="2147484351" r:id="rId175"/>
    <p:sldLayoutId id="2147484352" r:id="rId176"/>
    <p:sldLayoutId id="2147484353" r:id="rId177"/>
    <p:sldLayoutId id="2147484354" r:id="rId178"/>
    <p:sldLayoutId id="2147484355" r:id="rId179"/>
    <p:sldLayoutId id="2147484356" r:id="rId180"/>
    <p:sldLayoutId id="2147484357" r:id="rId181"/>
    <p:sldLayoutId id="2147484358" r:id="rId182"/>
    <p:sldLayoutId id="2147484359" r:id="rId183"/>
    <p:sldLayoutId id="2147484360" r:id="rId184"/>
    <p:sldLayoutId id="2147484361" r:id="rId185"/>
    <p:sldLayoutId id="2147484362" r:id="rId186"/>
    <p:sldLayoutId id="2147484363" r:id="rId187"/>
    <p:sldLayoutId id="2147484364" r:id="rId188"/>
    <p:sldLayoutId id="2147484365" r:id="rId189"/>
    <p:sldLayoutId id="2147484366" r:id="rId190"/>
    <p:sldLayoutId id="2147484367" r:id="rId191"/>
    <p:sldLayoutId id="2147484368" r:id="rId192"/>
    <p:sldLayoutId id="2147484369" r:id="rId193"/>
    <p:sldLayoutId id="2147484370" r:id="rId194"/>
    <p:sldLayoutId id="2147484371" r:id="rId195"/>
    <p:sldLayoutId id="2147484372" r:id="rId196"/>
    <p:sldLayoutId id="2147484373" r:id="rId197"/>
    <p:sldLayoutId id="2147484374" r:id="rId198"/>
    <p:sldLayoutId id="2147484375" r:id="rId199"/>
    <p:sldLayoutId id="2147484376" r:id="rId200"/>
    <p:sldLayoutId id="2147484377" r:id="rId201"/>
    <p:sldLayoutId id="2147484378" r:id="rId202"/>
    <p:sldLayoutId id="2147484379" r:id="rId203"/>
    <p:sldLayoutId id="2147484380" r:id="rId204"/>
    <p:sldLayoutId id="2147484381" r:id="rId205"/>
    <p:sldLayoutId id="2147484382" r:id="rId206"/>
    <p:sldLayoutId id="2147484383" r:id="rId207"/>
    <p:sldLayoutId id="2147484384" r:id="rId208"/>
    <p:sldLayoutId id="2147484385" r:id="rId209"/>
    <p:sldLayoutId id="2147484386" r:id="rId210"/>
    <p:sldLayoutId id="2147484387" r:id="rId211"/>
    <p:sldLayoutId id="2147484388" r:id="rId212"/>
    <p:sldLayoutId id="2147484389" r:id="rId213"/>
    <p:sldLayoutId id="2147484390" r:id="rId214"/>
    <p:sldLayoutId id="2147484391" r:id="rId215"/>
    <p:sldLayoutId id="2147484392" r:id="rId216"/>
    <p:sldLayoutId id="2147484393" r:id="rId217"/>
    <p:sldLayoutId id="2147484394" r:id="rId218"/>
    <p:sldLayoutId id="2147484395" r:id="rId219"/>
    <p:sldLayoutId id="2147484396" r:id="rId220"/>
    <p:sldLayoutId id="2147484397" r:id="rId221"/>
    <p:sldLayoutId id="2147484398" r:id="rId222"/>
    <p:sldLayoutId id="2147484399" r:id="rId223"/>
    <p:sldLayoutId id="2147484400" r:id="rId224"/>
    <p:sldLayoutId id="2147484401" r:id="rId225"/>
    <p:sldLayoutId id="2147484402" r:id="rId226"/>
    <p:sldLayoutId id="2147484403" r:id="rId227"/>
    <p:sldLayoutId id="2147484404" r:id="rId228"/>
    <p:sldLayoutId id="2147484405" r:id="rId229"/>
    <p:sldLayoutId id="2147484406" r:id="rId230"/>
    <p:sldLayoutId id="2147484407" r:id="rId231"/>
    <p:sldLayoutId id="2147484408" r:id="rId232"/>
    <p:sldLayoutId id="2147484409" r:id="rId233"/>
    <p:sldLayoutId id="2147484410" r:id="rId234"/>
    <p:sldLayoutId id="2147484411" r:id="rId235"/>
    <p:sldLayoutId id="2147484412" r:id="rId236"/>
    <p:sldLayoutId id="2147484413" r:id="rId237"/>
    <p:sldLayoutId id="2147484414" r:id="rId238"/>
    <p:sldLayoutId id="2147484415" r:id="rId239"/>
    <p:sldLayoutId id="2147484416" r:id="rId240"/>
    <p:sldLayoutId id="2147484417" r:id="rId241"/>
    <p:sldLayoutId id="2147484418" r:id="rId242"/>
    <p:sldLayoutId id="2147484419" r:id="rId243"/>
    <p:sldLayoutId id="2147484420" r:id="rId244"/>
    <p:sldLayoutId id="2147484421" r:id="rId245"/>
    <p:sldLayoutId id="2147484422" r:id="rId246"/>
    <p:sldLayoutId id="2147484423" r:id="rId247"/>
    <p:sldLayoutId id="2147484424" r:id="rId248"/>
    <p:sldLayoutId id="2147484425" r:id="rId249"/>
    <p:sldLayoutId id="2147484426" r:id="rId250"/>
    <p:sldLayoutId id="2147484427" r:id="rId251"/>
    <p:sldLayoutId id="2147484428" r:id="rId252"/>
    <p:sldLayoutId id="2147484429" r:id="rId253"/>
    <p:sldLayoutId id="2147484430" r:id="rId254"/>
    <p:sldLayoutId id="2147484431" r:id="rId255"/>
    <p:sldLayoutId id="2147484432" r:id="rId256"/>
    <p:sldLayoutId id="2147484433" r:id="rId257"/>
    <p:sldLayoutId id="2147484434" r:id="rId258"/>
    <p:sldLayoutId id="2147484435" r:id="rId259"/>
    <p:sldLayoutId id="2147484436" r:id="rId260"/>
    <p:sldLayoutId id="2147484437" r:id="rId261"/>
    <p:sldLayoutId id="2147484438" r:id="rId262"/>
    <p:sldLayoutId id="2147484439" r:id="rId263"/>
    <p:sldLayoutId id="2147484440" r:id="rId264"/>
    <p:sldLayoutId id="2147484441" r:id="rId265"/>
    <p:sldLayoutId id="2147484442" r:id="rId266"/>
    <p:sldLayoutId id="2147484443" r:id="rId267"/>
    <p:sldLayoutId id="2147484444" r:id="rId268"/>
    <p:sldLayoutId id="2147484445" r:id="rId269"/>
    <p:sldLayoutId id="2147484446" r:id="rId270"/>
    <p:sldLayoutId id="2147484447" r:id="rId271"/>
    <p:sldLayoutId id="2147484448" r:id="rId272"/>
    <p:sldLayoutId id="2147484449" r:id="rId273"/>
    <p:sldLayoutId id="2147484450" r:id="rId274"/>
    <p:sldLayoutId id="2147484451" r:id="rId275"/>
    <p:sldLayoutId id="2147484452" r:id="rId276"/>
    <p:sldLayoutId id="2147484453" r:id="rId277"/>
    <p:sldLayoutId id="2147484454" r:id="rId278"/>
    <p:sldLayoutId id="2147484455" r:id="rId279"/>
    <p:sldLayoutId id="2147484456" r:id="rId280"/>
    <p:sldLayoutId id="2147484457" r:id="rId281"/>
    <p:sldLayoutId id="2147484458" r:id="rId282"/>
    <p:sldLayoutId id="2147484459" r:id="rId283"/>
    <p:sldLayoutId id="2147484460" r:id="rId284"/>
    <p:sldLayoutId id="2147484461" r:id="rId285"/>
    <p:sldLayoutId id="2147484462" r:id="rId286"/>
    <p:sldLayoutId id="2147484463" r:id="rId287"/>
    <p:sldLayoutId id="2147484464" r:id="rId288"/>
    <p:sldLayoutId id="2147484465" r:id="rId289"/>
    <p:sldLayoutId id="2147484466" r:id="rId290"/>
    <p:sldLayoutId id="2147484467" r:id="rId291"/>
    <p:sldLayoutId id="2147484468" r:id="rId292"/>
    <p:sldLayoutId id="2147484469" r:id="rId293"/>
    <p:sldLayoutId id="2147484470" r:id="rId294"/>
    <p:sldLayoutId id="2147484471" r:id="rId295"/>
    <p:sldLayoutId id="2147484472" r:id="rId296"/>
    <p:sldLayoutId id="2147484473" r:id="rId297"/>
    <p:sldLayoutId id="2147484474" r:id="rId298"/>
    <p:sldLayoutId id="2147484475" r:id="rId299"/>
    <p:sldLayoutId id="2147484476" r:id="rId300"/>
    <p:sldLayoutId id="2147484477" r:id="rId301"/>
    <p:sldLayoutId id="2147484478" r:id="rId302"/>
    <p:sldLayoutId id="2147484479" r:id="rId303"/>
    <p:sldLayoutId id="2147484480" r:id="rId304"/>
    <p:sldLayoutId id="2147484481" r:id="rId305"/>
    <p:sldLayoutId id="2147484482" r:id="rId306"/>
    <p:sldLayoutId id="2147484483" r:id="rId307"/>
    <p:sldLayoutId id="2147484484" r:id="rId308"/>
    <p:sldLayoutId id="2147484485" r:id="rId309"/>
    <p:sldLayoutId id="2147484486" r:id="rId310"/>
    <p:sldLayoutId id="2147484487" r:id="rId311"/>
    <p:sldLayoutId id="2147484488" r:id="rId312"/>
    <p:sldLayoutId id="2147484489" r:id="rId313"/>
    <p:sldLayoutId id="2147484490" r:id="rId314"/>
    <p:sldLayoutId id="2147484491" r:id="rId315"/>
    <p:sldLayoutId id="2147484492" r:id="rId316"/>
    <p:sldLayoutId id="2147484493" r:id="rId317"/>
    <p:sldLayoutId id="2147484494" r:id="rId318"/>
    <p:sldLayoutId id="2147484495" r:id="rId319"/>
    <p:sldLayoutId id="2147484496" r:id="rId320"/>
    <p:sldLayoutId id="2147484497" r:id="rId321"/>
    <p:sldLayoutId id="2147484498" r:id="rId322"/>
    <p:sldLayoutId id="2147484499" r:id="rId323"/>
    <p:sldLayoutId id="2147484500" r:id="rId324"/>
    <p:sldLayoutId id="2147484501" r:id="rId325"/>
    <p:sldLayoutId id="2147484502" r:id="rId326"/>
    <p:sldLayoutId id="2147484503" r:id="rId327"/>
    <p:sldLayoutId id="2147484504" r:id="rId328"/>
    <p:sldLayoutId id="2147484505" r:id="rId329"/>
    <p:sldLayoutId id="2147484506" r:id="rId330"/>
    <p:sldLayoutId id="2147484507" r:id="rId331"/>
    <p:sldLayoutId id="2147484508" r:id="rId332"/>
    <p:sldLayoutId id="2147484509" r:id="rId333"/>
    <p:sldLayoutId id="2147484510" r:id="rId334"/>
    <p:sldLayoutId id="2147484511" r:id="rId335"/>
    <p:sldLayoutId id="2147484512" r:id="rId336"/>
    <p:sldLayoutId id="2147484513" r:id="rId337"/>
    <p:sldLayoutId id="2147484514" r:id="rId338"/>
    <p:sldLayoutId id="2147484515" r:id="rId339"/>
    <p:sldLayoutId id="2147484516" r:id="rId340"/>
    <p:sldLayoutId id="2147484517" r:id="rId341"/>
    <p:sldLayoutId id="2147484518" r:id="rId342"/>
    <p:sldLayoutId id="2147484519" r:id="rId343"/>
    <p:sldLayoutId id="2147484520" r:id="rId344"/>
    <p:sldLayoutId id="2147484521" r:id="rId345"/>
    <p:sldLayoutId id="2147484522" r:id="rId346"/>
    <p:sldLayoutId id="2147484523" r:id="rId347"/>
    <p:sldLayoutId id="2147484524" r:id="rId348"/>
    <p:sldLayoutId id="2147484525" r:id="rId349"/>
    <p:sldLayoutId id="2147484526" r:id="rId350"/>
    <p:sldLayoutId id="2147484527" r:id="rId351"/>
    <p:sldLayoutId id="2147484528" r:id="rId352"/>
    <p:sldLayoutId id="2147484529" r:id="rId353"/>
    <p:sldLayoutId id="2147484530" r:id="rId354"/>
    <p:sldLayoutId id="2147484531" r:id="rId355"/>
    <p:sldLayoutId id="2147484532" r:id="rId356"/>
    <p:sldLayoutId id="2147484533" r:id="rId357"/>
    <p:sldLayoutId id="2147484534" r:id="rId358"/>
    <p:sldLayoutId id="2147484535" r:id="rId359"/>
    <p:sldLayoutId id="2147484536" r:id="rId360"/>
    <p:sldLayoutId id="2147484537" r:id="rId361"/>
    <p:sldLayoutId id="2147484538" r:id="rId362"/>
    <p:sldLayoutId id="2147484539" r:id="rId363"/>
    <p:sldLayoutId id="2147484540" r:id="rId364"/>
    <p:sldLayoutId id="2147484541" r:id="rId365"/>
    <p:sldLayoutId id="2147484542" r:id="rId366"/>
    <p:sldLayoutId id="2147484543" r:id="rId367"/>
    <p:sldLayoutId id="2147484544" r:id="rId368"/>
    <p:sldLayoutId id="2147484545" r:id="rId369"/>
    <p:sldLayoutId id="2147484546" r:id="rId370"/>
    <p:sldLayoutId id="2147484547" r:id="rId371"/>
    <p:sldLayoutId id="2147484548" r:id="rId372"/>
    <p:sldLayoutId id="2147484549" r:id="rId373"/>
    <p:sldLayoutId id="2147484550" r:id="rId374"/>
    <p:sldLayoutId id="2147484551" r:id="rId375"/>
    <p:sldLayoutId id="2147484552" r:id="rId376"/>
    <p:sldLayoutId id="2147484553" r:id="rId377"/>
    <p:sldLayoutId id="2147484554" r:id="rId378"/>
    <p:sldLayoutId id="2147484555" r:id="rId379"/>
    <p:sldLayoutId id="2147484556" r:id="rId380"/>
    <p:sldLayoutId id="2147484557" r:id="rId381"/>
    <p:sldLayoutId id="2147484558" r:id="rId382"/>
    <p:sldLayoutId id="2147484559" r:id="rId383"/>
    <p:sldLayoutId id="2147484560" r:id="rId384"/>
    <p:sldLayoutId id="2147484561" r:id="rId385"/>
    <p:sldLayoutId id="2147484562" r:id="rId386"/>
    <p:sldLayoutId id="2147484563" r:id="rId387"/>
    <p:sldLayoutId id="2147484564" r:id="rId388"/>
    <p:sldLayoutId id="2147484565" r:id="rId389"/>
    <p:sldLayoutId id="2147484566" r:id="rId390"/>
    <p:sldLayoutId id="2147484567" r:id="rId391"/>
    <p:sldLayoutId id="2147484568" r:id="rId392"/>
    <p:sldLayoutId id="2147484569" r:id="rId393"/>
    <p:sldLayoutId id="2147484570" r:id="rId394"/>
    <p:sldLayoutId id="2147484571" r:id="rId395"/>
    <p:sldLayoutId id="2147484572" r:id="rId396"/>
    <p:sldLayoutId id="2147484573" r:id="rId397"/>
    <p:sldLayoutId id="2147484574" r:id="rId398"/>
    <p:sldLayoutId id="2147484575" r:id="rId399"/>
    <p:sldLayoutId id="2147484576" r:id="rId400"/>
    <p:sldLayoutId id="2147484577" r:id="rId401"/>
    <p:sldLayoutId id="2147484578" r:id="rId402"/>
    <p:sldLayoutId id="2147484579" r:id="rId403"/>
    <p:sldLayoutId id="2147484580" r:id="rId404"/>
    <p:sldLayoutId id="2147484581" r:id="rId405"/>
    <p:sldLayoutId id="2147484582" r:id="rId406"/>
    <p:sldLayoutId id="2147484583" r:id="rId407"/>
    <p:sldLayoutId id="2147484584" r:id="rId408"/>
    <p:sldLayoutId id="2147484585" r:id="rId409"/>
    <p:sldLayoutId id="2147484586" r:id="rId410"/>
    <p:sldLayoutId id="2147484587" r:id="rId411"/>
    <p:sldLayoutId id="2147484588" r:id="rId412"/>
    <p:sldLayoutId id="2147484589" r:id="rId413"/>
    <p:sldLayoutId id="2147484590" r:id="rId414"/>
    <p:sldLayoutId id="2147484591" r:id="rId415"/>
    <p:sldLayoutId id="2147484592" r:id="rId416"/>
    <p:sldLayoutId id="2147484593" r:id="rId417"/>
    <p:sldLayoutId id="2147484594" r:id="rId418"/>
    <p:sldLayoutId id="2147484595" r:id="rId419"/>
    <p:sldLayoutId id="2147484596" r:id="rId420"/>
    <p:sldLayoutId id="2147484597" r:id="rId421"/>
    <p:sldLayoutId id="2147484598" r:id="rId422"/>
    <p:sldLayoutId id="2147484599" r:id="rId423"/>
    <p:sldLayoutId id="2147484600" r:id="rId424"/>
    <p:sldLayoutId id="2147484601" r:id="rId425"/>
    <p:sldLayoutId id="2147484602" r:id="rId426"/>
    <p:sldLayoutId id="2147484603" r:id="rId427"/>
    <p:sldLayoutId id="2147484604" r:id="rId428"/>
    <p:sldLayoutId id="2147484605" r:id="rId429"/>
    <p:sldLayoutId id="2147484606" r:id="rId430"/>
    <p:sldLayoutId id="2147484607" r:id="rId431"/>
    <p:sldLayoutId id="2147484608" r:id="rId432"/>
    <p:sldLayoutId id="2147484609" r:id="rId433"/>
    <p:sldLayoutId id="2147484610" r:id="rId434"/>
    <p:sldLayoutId id="2147484611" r:id="rId435"/>
    <p:sldLayoutId id="2147484612" r:id="rId436"/>
    <p:sldLayoutId id="2147484613" r:id="rId437"/>
    <p:sldLayoutId id="2147484614" r:id="rId438"/>
    <p:sldLayoutId id="2147484615" r:id="rId439"/>
    <p:sldLayoutId id="2147484616" r:id="rId440"/>
    <p:sldLayoutId id="2147484617" r:id="rId441"/>
    <p:sldLayoutId id="2147484618" r:id="rId442"/>
    <p:sldLayoutId id="2147484619" r:id="rId443"/>
    <p:sldLayoutId id="2147484620" r:id="rId444"/>
    <p:sldLayoutId id="2147484621" r:id="rId445"/>
    <p:sldLayoutId id="2147484622" r:id="rId446"/>
    <p:sldLayoutId id="2147484623" r:id="rId447"/>
    <p:sldLayoutId id="2147484624" r:id="rId448"/>
    <p:sldLayoutId id="2147484625" r:id="rId449"/>
    <p:sldLayoutId id="2147484626" r:id="rId450"/>
    <p:sldLayoutId id="2147484627" r:id="rId451"/>
    <p:sldLayoutId id="2147484628" r:id="rId452"/>
    <p:sldLayoutId id="2147484629" r:id="rId453"/>
    <p:sldLayoutId id="2147484630" r:id="rId454"/>
    <p:sldLayoutId id="2147484631" r:id="rId455"/>
    <p:sldLayoutId id="2147484632" r:id="rId456"/>
    <p:sldLayoutId id="2147484633" r:id="rId457"/>
    <p:sldLayoutId id="2147484634" r:id="rId458"/>
    <p:sldLayoutId id="2147484635" r:id="rId459"/>
    <p:sldLayoutId id="2147484636" r:id="rId460"/>
    <p:sldLayoutId id="2147484637" r:id="rId461"/>
    <p:sldLayoutId id="2147484638" r:id="rId462"/>
    <p:sldLayoutId id="2147484639" r:id="rId463"/>
    <p:sldLayoutId id="2147484640" r:id="rId464"/>
    <p:sldLayoutId id="2147484641" r:id="rId465"/>
    <p:sldLayoutId id="2147484642" r:id="rId466"/>
    <p:sldLayoutId id="2147484643" r:id="rId467"/>
    <p:sldLayoutId id="2147484644" r:id="rId468"/>
    <p:sldLayoutId id="2147484645" r:id="rId469"/>
    <p:sldLayoutId id="2147484646" r:id="rId470"/>
    <p:sldLayoutId id="2147484647" r:id="rId471"/>
    <p:sldLayoutId id="2147484648" r:id="rId472"/>
    <p:sldLayoutId id="2147484649" r:id="rId473"/>
    <p:sldLayoutId id="2147484650" r:id="rId474"/>
    <p:sldLayoutId id="2147484651" r:id="rId475"/>
    <p:sldLayoutId id="2147484652" r:id="rId476"/>
    <p:sldLayoutId id="2147484653" r:id="rId477"/>
    <p:sldLayoutId id="2147484654" r:id="rId478"/>
    <p:sldLayoutId id="2147484655" r:id="rId479"/>
    <p:sldLayoutId id="2147484656" r:id="rId480"/>
    <p:sldLayoutId id="2147484657" r:id="rId481"/>
    <p:sldLayoutId id="2147484658" r:id="rId482"/>
    <p:sldLayoutId id="2147484659" r:id="rId483"/>
    <p:sldLayoutId id="2147484660" r:id="rId484"/>
    <p:sldLayoutId id="2147484661" r:id="rId485"/>
    <p:sldLayoutId id="2147484662" r:id="rId486"/>
    <p:sldLayoutId id="2147484663" r:id="rId487"/>
    <p:sldLayoutId id="2147484664" r:id="rId488"/>
    <p:sldLayoutId id="2147484665" r:id="rId489"/>
    <p:sldLayoutId id="2147484666" r:id="rId490"/>
    <p:sldLayoutId id="2147484667" r:id="rId491"/>
    <p:sldLayoutId id="2147484668" r:id="rId492"/>
    <p:sldLayoutId id="2147484669" r:id="rId493"/>
    <p:sldLayoutId id="2147484670" r:id="rId494"/>
    <p:sldLayoutId id="2147484671" r:id="rId495"/>
    <p:sldLayoutId id="2147484672" r:id="rId496"/>
    <p:sldLayoutId id="2147484673" r:id="rId497"/>
    <p:sldLayoutId id="2147484674" r:id="rId498"/>
    <p:sldLayoutId id="2147484675" r:id="rId499"/>
    <p:sldLayoutId id="2147484676" r:id="rId500"/>
    <p:sldLayoutId id="2147484677" r:id="rId501"/>
    <p:sldLayoutId id="2147484678" r:id="rId502"/>
    <p:sldLayoutId id="2147484679" r:id="rId503"/>
    <p:sldLayoutId id="2147484680" r:id="rId504"/>
    <p:sldLayoutId id="2147484681" r:id="rId505"/>
    <p:sldLayoutId id="2147484682" r:id="rId506"/>
    <p:sldLayoutId id="2147484683" r:id="rId507"/>
    <p:sldLayoutId id="2147484684" r:id="rId508"/>
    <p:sldLayoutId id="2147484685" r:id="rId509"/>
    <p:sldLayoutId id="2147484686" r:id="rId510"/>
    <p:sldLayoutId id="2147484687" r:id="rId511"/>
    <p:sldLayoutId id="2147484688" r:id="rId512"/>
    <p:sldLayoutId id="2147484689" r:id="rId513"/>
    <p:sldLayoutId id="2147484690" r:id="rId514"/>
    <p:sldLayoutId id="2147484691" r:id="rId515"/>
    <p:sldLayoutId id="2147484692" r:id="rId516"/>
    <p:sldLayoutId id="2147484693" r:id="rId517"/>
    <p:sldLayoutId id="2147484694" r:id="rId518"/>
    <p:sldLayoutId id="2147484695" r:id="rId519"/>
    <p:sldLayoutId id="2147484696" r:id="rId520"/>
    <p:sldLayoutId id="2147484697" r:id="rId521"/>
    <p:sldLayoutId id="2147484698" r:id="rId522"/>
    <p:sldLayoutId id="2147484699" r:id="rId523"/>
    <p:sldLayoutId id="2147484700" r:id="rId524"/>
    <p:sldLayoutId id="2147484713" r:id="rId525"/>
    <p:sldLayoutId id="2147484990" r:id="rId526"/>
    <p:sldLayoutId id="2147484991" r:id="rId527"/>
    <p:sldLayoutId id="2147484992" r:id="rId528"/>
    <p:sldLayoutId id="2147484993" r:id="rId529"/>
    <p:sldLayoutId id="2147484994" r:id="rId530"/>
    <p:sldLayoutId id="2147484995" r:id="rId531"/>
    <p:sldLayoutId id="2147484996" r:id="rId532"/>
    <p:sldLayoutId id="2147484997" r:id="rId533"/>
    <p:sldLayoutId id="2147484998" r:id="rId534"/>
    <p:sldLayoutId id="2147484999" r:id="rId535"/>
    <p:sldLayoutId id="2147485000" r:id="rId536"/>
    <p:sldLayoutId id="2147485001" r:id="rId537"/>
    <p:sldLayoutId id="2147485002" r:id="rId538"/>
    <p:sldLayoutId id="2147485003" r:id="rId539"/>
    <p:sldLayoutId id="2147485004" r:id="rId540"/>
    <p:sldLayoutId id="2147485005" r:id="rId541"/>
    <p:sldLayoutId id="2147485006" r:id="rId542"/>
    <p:sldLayoutId id="2147485007" r:id="rId543"/>
    <p:sldLayoutId id="2147485008" r:id="rId544"/>
    <p:sldLayoutId id="2147485026" r:id="rId545"/>
    <p:sldLayoutId id="2147485027" r:id="rId546"/>
    <p:sldLayoutId id="2147485028" r:id="rId547"/>
    <p:sldLayoutId id="2147485029" r:id="rId548"/>
    <p:sldLayoutId id="2147485030" r:id="rId549"/>
    <p:sldLayoutId id="2147485031" r:id="rId550"/>
    <p:sldLayoutId id="2147485032" r:id="rId551"/>
    <p:sldLayoutId id="2147485033" r:id="rId552"/>
    <p:sldLayoutId id="2147485034" r:id="rId553"/>
    <p:sldLayoutId id="2147485035" r:id="rId554"/>
    <p:sldLayoutId id="2147485036" r:id="rId555"/>
    <p:sldLayoutId id="2147485037" r:id="rId556"/>
    <p:sldLayoutId id="2147485038" r:id="rId557"/>
    <p:sldLayoutId id="2147485039" r:id="rId558"/>
    <p:sldLayoutId id="2147485040" r:id="rId559"/>
    <p:sldLayoutId id="2147485041" r:id="rId560"/>
    <p:sldLayoutId id="2147485042" r:id="rId561"/>
    <p:sldLayoutId id="2147485043" r:id="rId562"/>
    <p:sldLayoutId id="2147485044" r:id="rId563"/>
    <p:sldLayoutId id="2147485105" r:id="rId564"/>
    <p:sldLayoutId id="2147485100" r:id="rId565"/>
    <p:sldLayoutId id="2147485101" r:id="rId566"/>
    <p:sldLayoutId id="2147485102" r:id="rId567"/>
    <p:sldLayoutId id="2147485103" r:id="rId568"/>
    <p:sldLayoutId id="2147485104" r:id="rId569"/>
  </p:sldLayoutIdLst>
  <p:timing>
    <p:tnLst>
      <p:par>
        <p:cTn id="1" dur="indefinite" restart="never" nodeType="tmRoot">
          <p:childTnLst>
            <p:audio>
              <p:cMediaNode numSld="999" showWhenStopped="0">
                <p:cTn id="2" repeatCount="indefinite" fill="hold" display="0">
                  <p:stCondLst>
                    <p:cond delay="indefinite"/>
                  </p:stCondLst>
                </p:cTn>
                <p:tgtEl>
                  <p:spTgt spid="4"/>
                </p:tgtEl>
              </p:cMediaNode>
            </p:audio>
          </p:childTnLst>
        </p:cTn>
      </p:par>
    </p:tnLst>
  </p:timing>
  <p:hf hdr="0" ftr="0" dt="0"/>
  <p:txStyles>
    <p:titleStyle>
      <a:lvl1pPr algn="l" defTabSz="913532" rtl="0" eaLnBrk="1" latinLnBrk="0" hangingPunct="1">
        <a:lnSpc>
          <a:spcPct val="90000"/>
        </a:lnSpc>
        <a:spcBef>
          <a:spcPct val="0"/>
        </a:spcBef>
        <a:buNone/>
        <a:defRPr sz="4396" kern="1200">
          <a:solidFill>
            <a:schemeClr val="tx1"/>
          </a:solidFill>
          <a:latin typeface="+mj-lt"/>
          <a:ea typeface="+mj-ea"/>
          <a:cs typeface="+mj-cs"/>
        </a:defRPr>
      </a:lvl1pPr>
    </p:titleStyle>
    <p:bodyStyle>
      <a:lvl1pPr marL="228383" indent="-228383" algn="l" defTabSz="913532" rtl="0" eaLnBrk="1" latinLnBrk="0" hangingPunct="1">
        <a:lnSpc>
          <a:spcPct val="90000"/>
        </a:lnSpc>
        <a:spcBef>
          <a:spcPts val="999"/>
        </a:spcBef>
        <a:buFont typeface="Arial" panose="020B0604020202020204" pitchFamily="34" charset="0"/>
        <a:buChar char="•"/>
        <a:defRPr sz="2797" kern="1200">
          <a:solidFill>
            <a:schemeClr val="tx1"/>
          </a:solidFill>
          <a:latin typeface="+mn-lt"/>
          <a:ea typeface="+mn-ea"/>
          <a:cs typeface="+mn-cs"/>
        </a:defRPr>
      </a:lvl1pPr>
      <a:lvl2pPr marL="685148" indent="-228383" algn="l" defTabSz="913532" rtl="0" eaLnBrk="1" latinLnBrk="0" hangingPunct="1">
        <a:lnSpc>
          <a:spcPct val="90000"/>
        </a:lnSpc>
        <a:spcBef>
          <a:spcPts val="500"/>
        </a:spcBef>
        <a:buFont typeface="Arial" panose="020B0604020202020204" pitchFamily="34" charset="0"/>
        <a:buChar char="•"/>
        <a:defRPr sz="2398" kern="1200">
          <a:solidFill>
            <a:schemeClr val="tx1"/>
          </a:solidFill>
          <a:latin typeface="+mn-lt"/>
          <a:ea typeface="+mn-ea"/>
          <a:cs typeface="+mn-cs"/>
        </a:defRPr>
      </a:lvl2pPr>
      <a:lvl3pPr marL="1141913" indent="-228383" algn="l" defTabSz="913532" rtl="0" eaLnBrk="1" latinLnBrk="0" hangingPunct="1">
        <a:lnSpc>
          <a:spcPct val="90000"/>
        </a:lnSpc>
        <a:spcBef>
          <a:spcPts val="500"/>
        </a:spcBef>
        <a:buFont typeface="Arial" panose="020B0604020202020204" pitchFamily="34" charset="0"/>
        <a:buChar char="•"/>
        <a:defRPr sz="1998" kern="1200">
          <a:solidFill>
            <a:schemeClr val="tx1"/>
          </a:solidFill>
          <a:latin typeface="+mn-lt"/>
          <a:ea typeface="+mn-ea"/>
          <a:cs typeface="+mn-cs"/>
        </a:defRPr>
      </a:lvl3pPr>
      <a:lvl4pPr marL="1598680" indent="-228383" algn="l" defTabSz="913532" rtl="0" eaLnBrk="1" latinLnBrk="0" hangingPunct="1">
        <a:lnSpc>
          <a:spcPct val="90000"/>
        </a:lnSpc>
        <a:spcBef>
          <a:spcPts val="500"/>
        </a:spcBef>
        <a:buFont typeface="Arial" panose="020B0604020202020204" pitchFamily="34" charset="0"/>
        <a:buChar char="•"/>
        <a:defRPr sz="1865" kern="1200">
          <a:solidFill>
            <a:schemeClr val="tx1"/>
          </a:solidFill>
          <a:latin typeface="+mn-lt"/>
          <a:ea typeface="+mn-ea"/>
          <a:cs typeface="+mn-cs"/>
        </a:defRPr>
      </a:lvl4pPr>
      <a:lvl5pPr marL="2055446" indent="-228383" algn="l" defTabSz="913532" rtl="0" eaLnBrk="1" latinLnBrk="0" hangingPunct="1">
        <a:lnSpc>
          <a:spcPct val="90000"/>
        </a:lnSpc>
        <a:spcBef>
          <a:spcPts val="500"/>
        </a:spcBef>
        <a:buFont typeface="Arial" panose="020B0604020202020204" pitchFamily="34" charset="0"/>
        <a:buChar char="•"/>
        <a:defRPr sz="1865" kern="1200">
          <a:solidFill>
            <a:schemeClr val="tx1"/>
          </a:solidFill>
          <a:latin typeface="+mn-lt"/>
          <a:ea typeface="+mn-ea"/>
          <a:cs typeface="+mn-cs"/>
        </a:defRPr>
      </a:lvl5pPr>
      <a:lvl6pPr marL="2512211" indent="-228383" algn="l" defTabSz="913532" rtl="0" eaLnBrk="1" latinLnBrk="0" hangingPunct="1">
        <a:lnSpc>
          <a:spcPct val="90000"/>
        </a:lnSpc>
        <a:spcBef>
          <a:spcPts val="500"/>
        </a:spcBef>
        <a:buFont typeface="Arial" panose="020B0604020202020204" pitchFamily="34" charset="0"/>
        <a:buChar char="•"/>
        <a:defRPr sz="1865" kern="1200">
          <a:solidFill>
            <a:schemeClr val="tx1"/>
          </a:solidFill>
          <a:latin typeface="+mn-lt"/>
          <a:ea typeface="+mn-ea"/>
          <a:cs typeface="+mn-cs"/>
        </a:defRPr>
      </a:lvl6pPr>
      <a:lvl7pPr marL="2968978" indent="-228383" algn="l" defTabSz="913532" rtl="0" eaLnBrk="1" latinLnBrk="0" hangingPunct="1">
        <a:lnSpc>
          <a:spcPct val="90000"/>
        </a:lnSpc>
        <a:spcBef>
          <a:spcPts val="500"/>
        </a:spcBef>
        <a:buFont typeface="Arial" panose="020B0604020202020204" pitchFamily="34" charset="0"/>
        <a:buChar char="•"/>
        <a:defRPr sz="1865" kern="1200">
          <a:solidFill>
            <a:schemeClr val="tx1"/>
          </a:solidFill>
          <a:latin typeface="+mn-lt"/>
          <a:ea typeface="+mn-ea"/>
          <a:cs typeface="+mn-cs"/>
        </a:defRPr>
      </a:lvl7pPr>
      <a:lvl8pPr marL="3425743" indent="-228383" algn="l" defTabSz="913532" rtl="0" eaLnBrk="1" latinLnBrk="0" hangingPunct="1">
        <a:lnSpc>
          <a:spcPct val="90000"/>
        </a:lnSpc>
        <a:spcBef>
          <a:spcPts val="500"/>
        </a:spcBef>
        <a:buFont typeface="Arial" panose="020B0604020202020204" pitchFamily="34" charset="0"/>
        <a:buChar char="•"/>
        <a:defRPr sz="1865" kern="1200">
          <a:solidFill>
            <a:schemeClr val="tx1"/>
          </a:solidFill>
          <a:latin typeface="+mn-lt"/>
          <a:ea typeface="+mn-ea"/>
          <a:cs typeface="+mn-cs"/>
        </a:defRPr>
      </a:lvl8pPr>
      <a:lvl9pPr marL="3882508" indent="-228383" algn="l" defTabSz="913532" rtl="0" eaLnBrk="1" latinLnBrk="0" hangingPunct="1">
        <a:lnSpc>
          <a:spcPct val="90000"/>
        </a:lnSpc>
        <a:spcBef>
          <a:spcPts val="500"/>
        </a:spcBef>
        <a:buFont typeface="Arial" panose="020B0604020202020204" pitchFamily="34" charset="0"/>
        <a:buChar char="•"/>
        <a:defRPr sz="1865" kern="1200">
          <a:solidFill>
            <a:schemeClr val="tx1"/>
          </a:solidFill>
          <a:latin typeface="+mn-lt"/>
          <a:ea typeface="+mn-ea"/>
          <a:cs typeface="+mn-cs"/>
        </a:defRPr>
      </a:lvl9pPr>
    </p:bodyStyle>
    <p:otherStyle>
      <a:defPPr>
        <a:defRPr lang="en-US"/>
      </a:defPPr>
      <a:lvl1pPr marL="0" algn="l" defTabSz="913532" rtl="0" eaLnBrk="1" latinLnBrk="0" hangingPunct="1">
        <a:defRPr sz="1865" kern="1200">
          <a:solidFill>
            <a:schemeClr val="tx1"/>
          </a:solidFill>
          <a:latin typeface="+mn-lt"/>
          <a:ea typeface="+mn-ea"/>
          <a:cs typeface="+mn-cs"/>
        </a:defRPr>
      </a:lvl1pPr>
      <a:lvl2pPr marL="456766" algn="l" defTabSz="913532" rtl="0" eaLnBrk="1" latinLnBrk="0" hangingPunct="1">
        <a:defRPr sz="1865" kern="1200">
          <a:solidFill>
            <a:schemeClr val="tx1"/>
          </a:solidFill>
          <a:latin typeface="+mn-lt"/>
          <a:ea typeface="+mn-ea"/>
          <a:cs typeface="+mn-cs"/>
        </a:defRPr>
      </a:lvl2pPr>
      <a:lvl3pPr marL="913532" algn="l" defTabSz="913532" rtl="0" eaLnBrk="1" latinLnBrk="0" hangingPunct="1">
        <a:defRPr sz="1865" kern="1200">
          <a:solidFill>
            <a:schemeClr val="tx1"/>
          </a:solidFill>
          <a:latin typeface="+mn-lt"/>
          <a:ea typeface="+mn-ea"/>
          <a:cs typeface="+mn-cs"/>
        </a:defRPr>
      </a:lvl3pPr>
      <a:lvl4pPr marL="1370298" algn="l" defTabSz="913532" rtl="0" eaLnBrk="1" latinLnBrk="0" hangingPunct="1">
        <a:defRPr sz="1865" kern="1200">
          <a:solidFill>
            <a:schemeClr val="tx1"/>
          </a:solidFill>
          <a:latin typeface="+mn-lt"/>
          <a:ea typeface="+mn-ea"/>
          <a:cs typeface="+mn-cs"/>
        </a:defRPr>
      </a:lvl4pPr>
      <a:lvl5pPr marL="1827063" algn="l" defTabSz="913532" rtl="0" eaLnBrk="1" latinLnBrk="0" hangingPunct="1">
        <a:defRPr sz="1865" kern="1200">
          <a:solidFill>
            <a:schemeClr val="tx1"/>
          </a:solidFill>
          <a:latin typeface="+mn-lt"/>
          <a:ea typeface="+mn-ea"/>
          <a:cs typeface="+mn-cs"/>
        </a:defRPr>
      </a:lvl5pPr>
      <a:lvl6pPr marL="2283828" algn="l" defTabSz="913532" rtl="0" eaLnBrk="1" latinLnBrk="0" hangingPunct="1">
        <a:defRPr sz="1865" kern="1200">
          <a:solidFill>
            <a:schemeClr val="tx1"/>
          </a:solidFill>
          <a:latin typeface="+mn-lt"/>
          <a:ea typeface="+mn-ea"/>
          <a:cs typeface="+mn-cs"/>
        </a:defRPr>
      </a:lvl6pPr>
      <a:lvl7pPr marL="2740593" algn="l" defTabSz="913532" rtl="0" eaLnBrk="1" latinLnBrk="0" hangingPunct="1">
        <a:defRPr sz="1865" kern="1200">
          <a:solidFill>
            <a:schemeClr val="tx1"/>
          </a:solidFill>
          <a:latin typeface="+mn-lt"/>
          <a:ea typeface="+mn-ea"/>
          <a:cs typeface="+mn-cs"/>
        </a:defRPr>
      </a:lvl7pPr>
      <a:lvl8pPr marL="3197360" algn="l" defTabSz="913532" rtl="0" eaLnBrk="1" latinLnBrk="0" hangingPunct="1">
        <a:defRPr sz="1865" kern="1200">
          <a:solidFill>
            <a:schemeClr val="tx1"/>
          </a:solidFill>
          <a:latin typeface="+mn-lt"/>
          <a:ea typeface="+mn-ea"/>
          <a:cs typeface="+mn-cs"/>
        </a:defRPr>
      </a:lvl8pPr>
      <a:lvl9pPr marL="3654126" algn="l" defTabSz="913532" rtl="0" eaLnBrk="1" latinLnBrk="0" hangingPunct="1">
        <a:defRPr sz="1865"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2051" name="Rectangle 3"/>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5060"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spcBef>
                <a:spcPct val="0"/>
              </a:spcBef>
              <a:buFontTx/>
              <a:buNone/>
              <a:defRPr sz="1400">
                <a:latin typeface="Arial" charset="0"/>
              </a:defRPr>
            </a:lvl1pPr>
          </a:lstStyle>
          <a:p>
            <a:pPr defTabSz="914400" fontAlgn="base">
              <a:spcAft>
                <a:spcPct val="0"/>
              </a:spcAft>
              <a:defRPr/>
            </a:pPr>
            <a:endParaRPr lang="en-US">
              <a:solidFill>
                <a:srgbClr val="000000"/>
              </a:solidFill>
            </a:endParaRPr>
          </a:p>
        </p:txBody>
      </p:sp>
      <p:sp>
        <p:nvSpPr>
          <p:cNvPr id="45061"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spcBef>
                <a:spcPct val="0"/>
              </a:spcBef>
              <a:buFontTx/>
              <a:buNone/>
              <a:defRPr sz="1400">
                <a:latin typeface="Arial" charset="0"/>
              </a:defRPr>
            </a:lvl1pPr>
          </a:lstStyle>
          <a:p>
            <a:pPr defTabSz="914400" fontAlgn="base">
              <a:spcAft>
                <a:spcPct val="0"/>
              </a:spcAft>
              <a:defRPr/>
            </a:pPr>
            <a:endParaRPr lang="en-US">
              <a:solidFill>
                <a:srgbClr val="000000"/>
              </a:solidFill>
            </a:endParaRPr>
          </a:p>
        </p:txBody>
      </p:sp>
      <p:sp>
        <p:nvSpPr>
          <p:cNvPr id="45062"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spcBef>
                <a:spcPct val="0"/>
              </a:spcBef>
              <a:buFontTx/>
              <a:buNone/>
              <a:defRPr sz="1400"/>
            </a:lvl1pPr>
          </a:lstStyle>
          <a:p>
            <a:pPr defTabSz="914400" fontAlgn="base">
              <a:spcAft>
                <a:spcPct val="0"/>
              </a:spcAft>
            </a:pPr>
            <a:fld id="{C1FB1BA9-448A-466D-888E-000648E11133}" type="slidenum">
              <a:rPr lang="en-US" altLang="en-US" smtClean="0">
                <a:solidFill>
                  <a:srgbClr val="000000"/>
                </a:solidFill>
              </a:rPr>
              <a:pPr defTabSz="914400" fontAlgn="base">
                <a:spcAft>
                  <a:spcPct val="0"/>
                </a:spcAft>
              </a:pPr>
              <a:t>‹#›</a:t>
            </a:fld>
            <a:endParaRPr lang="en-US" altLang="en-US" smtClean="0">
              <a:solidFill>
                <a:srgbClr val="000000"/>
              </a:solidFill>
            </a:endParaRPr>
          </a:p>
        </p:txBody>
      </p:sp>
    </p:spTree>
    <p:extLst>
      <p:ext uri="{BB962C8B-B14F-4D97-AF65-F5344CB8AC3E}">
        <p14:creationId xmlns:p14="http://schemas.microsoft.com/office/powerpoint/2010/main" val="3137193129"/>
      </p:ext>
    </p:extLst>
  </p:cSld>
  <p:clrMap bg1="lt1" tx1="dk1" bg2="lt2" tx2="dk2" accent1="accent1" accent2="accent2" accent3="accent3" accent4="accent4" accent5="accent5" accent6="accent6" hlink="hlink" folHlink="folHlink"/>
  <p:sldLayoutIdLst>
    <p:sldLayoutId id="2147485244" r:id="rId1"/>
    <p:sldLayoutId id="2147485245" r:id="rId2"/>
    <p:sldLayoutId id="2147485246" r:id="rId3"/>
    <p:sldLayoutId id="2147485247" r:id="rId4"/>
    <p:sldLayoutId id="2147485248" r:id="rId5"/>
    <p:sldLayoutId id="2147485249" r:id="rId6"/>
    <p:sldLayoutId id="2147485250" r:id="rId7"/>
    <p:sldLayoutId id="2147485251" r:id="rId8"/>
    <p:sldLayoutId id="2147485252" r:id="rId9"/>
    <p:sldLayoutId id="2147485253" r:id="rId10"/>
    <p:sldLayoutId id="2147485254" r:id="rId11"/>
    <p:sldLayoutId id="2147485255" r:id="rId12"/>
  </p:sldLayoutIdLst>
  <p:transition>
    <p:randomBar dir="ver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2051" name="Rectangle 3"/>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5060"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spcBef>
                <a:spcPct val="0"/>
              </a:spcBef>
              <a:buFontTx/>
              <a:buNone/>
              <a:defRPr sz="1400">
                <a:latin typeface="Arial" charset="0"/>
              </a:defRPr>
            </a:lvl1pPr>
          </a:lstStyle>
          <a:p>
            <a:pPr defTabSz="914400" fontAlgn="base">
              <a:spcAft>
                <a:spcPct val="0"/>
              </a:spcAft>
              <a:defRPr/>
            </a:pPr>
            <a:endParaRPr lang="en-US">
              <a:solidFill>
                <a:srgbClr val="000000"/>
              </a:solidFill>
            </a:endParaRPr>
          </a:p>
        </p:txBody>
      </p:sp>
      <p:sp>
        <p:nvSpPr>
          <p:cNvPr id="45061"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spcBef>
                <a:spcPct val="0"/>
              </a:spcBef>
              <a:buFontTx/>
              <a:buNone/>
              <a:defRPr sz="1400">
                <a:latin typeface="Arial" charset="0"/>
              </a:defRPr>
            </a:lvl1pPr>
          </a:lstStyle>
          <a:p>
            <a:pPr defTabSz="914400" fontAlgn="base">
              <a:spcAft>
                <a:spcPct val="0"/>
              </a:spcAft>
              <a:defRPr/>
            </a:pPr>
            <a:endParaRPr lang="en-US">
              <a:solidFill>
                <a:srgbClr val="000000"/>
              </a:solidFill>
            </a:endParaRPr>
          </a:p>
        </p:txBody>
      </p:sp>
      <p:sp>
        <p:nvSpPr>
          <p:cNvPr id="45062"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spcBef>
                <a:spcPct val="0"/>
              </a:spcBef>
              <a:buFontTx/>
              <a:buNone/>
              <a:defRPr sz="1400"/>
            </a:lvl1pPr>
          </a:lstStyle>
          <a:p>
            <a:pPr defTabSz="914400" fontAlgn="base">
              <a:spcAft>
                <a:spcPct val="0"/>
              </a:spcAft>
            </a:pPr>
            <a:fld id="{C1FB1BA9-448A-466D-888E-000648E11133}" type="slidenum">
              <a:rPr lang="en-US" altLang="en-US" smtClean="0">
                <a:solidFill>
                  <a:srgbClr val="000000"/>
                </a:solidFill>
              </a:rPr>
              <a:pPr defTabSz="914400" fontAlgn="base">
                <a:spcAft>
                  <a:spcPct val="0"/>
                </a:spcAft>
              </a:pPr>
              <a:t>‹#›</a:t>
            </a:fld>
            <a:endParaRPr lang="en-US" altLang="en-US" smtClean="0">
              <a:solidFill>
                <a:srgbClr val="000000"/>
              </a:solidFill>
            </a:endParaRPr>
          </a:p>
        </p:txBody>
      </p:sp>
    </p:spTree>
    <p:extLst>
      <p:ext uri="{BB962C8B-B14F-4D97-AF65-F5344CB8AC3E}">
        <p14:creationId xmlns:p14="http://schemas.microsoft.com/office/powerpoint/2010/main" val="1357805523"/>
      </p:ext>
    </p:extLst>
  </p:cSld>
  <p:clrMap bg1="lt1" tx1="dk1" bg2="lt2" tx2="dk2" accent1="accent1" accent2="accent2" accent3="accent3" accent4="accent4" accent5="accent5" accent6="accent6" hlink="hlink" folHlink="folHlink"/>
  <p:sldLayoutIdLst>
    <p:sldLayoutId id="2147485257" r:id="rId1"/>
    <p:sldLayoutId id="2147485258" r:id="rId2"/>
    <p:sldLayoutId id="2147485259" r:id="rId3"/>
    <p:sldLayoutId id="2147485260" r:id="rId4"/>
    <p:sldLayoutId id="2147485261" r:id="rId5"/>
    <p:sldLayoutId id="2147485262" r:id="rId6"/>
    <p:sldLayoutId id="2147485263" r:id="rId7"/>
    <p:sldLayoutId id="2147485264" r:id="rId8"/>
    <p:sldLayoutId id="2147485265" r:id="rId9"/>
    <p:sldLayoutId id="2147485266" r:id="rId10"/>
    <p:sldLayoutId id="2147485267" r:id="rId11"/>
    <p:sldLayoutId id="2147485268" r:id="rId12"/>
  </p:sldLayoutIdLst>
  <p:transition>
    <p:randomBar dir="ver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546"/>
          <a:srcRect l="1069" t="2602" r="448" b="5138"/>
          <a:stretch/>
        </p:blipFill>
        <p:spPr>
          <a:xfrm>
            <a:off x="-1" y="0"/>
            <a:ext cx="12192001" cy="6858000"/>
          </a:xfrm>
          <a:prstGeom prst="rect">
            <a:avLst/>
          </a:prstGeom>
        </p:spPr>
      </p:pic>
      <p:pic>
        <p:nvPicPr>
          <p:cNvPr id="3" name="图片 2"/>
          <p:cNvPicPr>
            <a:picLocks noChangeAspect="1"/>
          </p:cNvPicPr>
          <p:nvPr userDrawn="1"/>
        </p:nvPicPr>
        <p:blipFill>
          <a:blip r:embed="rId547"/>
          <a:stretch>
            <a:fillRect/>
          </a:stretch>
        </p:blipFill>
        <p:spPr>
          <a:xfrm>
            <a:off x="8875406" y="469084"/>
            <a:ext cx="3525249" cy="1484315"/>
          </a:xfrm>
          <a:prstGeom prst="rect">
            <a:avLst/>
          </a:prstGeom>
        </p:spPr>
      </p:pic>
      <p:pic>
        <p:nvPicPr>
          <p:cNvPr id="4" name="郑柏林 - 小跳豆">
            <a:hlinkClick r:id="" action="ppaction://media"/>
          </p:cNvPr>
          <p:cNvPicPr>
            <a:picLocks noChangeAspect="1"/>
          </p:cNvPicPr>
          <p:nvPr userDrawn="1">
            <a:audioFile r:link="rId545"/>
            <p:extLst>
              <p:ext uri="{DAA4B4D4-6D71-4841-9C94-3DE7FCFB9230}">
                <p14:media xmlns:p14="http://schemas.microsoft.com/office/powerpoint/2010/main" r:embed="rId544"/>
              </p:ext>
            </p:extLst>
          </p:nvPr>
        </p:nvPicPr>
        <p:blipFill>
          <a:blip r:embed="rId548" cstate="print"/>
          <a:stretch>
            <a:fillRect/>
          </a:stretch>
        </p:blipFill>
        <p:spPr>
          <a:xfrm>
            <a:off x="347244" y="5437905"/>
            <a:ext cx="623568" cy="623568"/>
          </a:xfrm>
          <a:prstGeom prst="rect">
            <a:avLst/>
          </a:prstGeom>
        </p:spPr>
      </p:pic>
      <p:pic>
        <p:nvPicPr>
          <p:cNvPr id="5" name="图片 4"/>
          <p:cNvPicPr>
            <a:picLocks noChangeAspect="1"/>
          </p:cNvPicPr>
          <p:nvPr userDrawn="1"/>
        </p:nvPicPr>
        <p:blipFill>
          <a:blip r:embed="rId549"/>
          <a:stretch>
            <a:fillRect/>
          </a:stretch>
        </p:blipFill>
        <p:spPr>
          <a:xfrm>
            <a:off x="-832153" y="4228215"/>
            <a:ext cx="13279964" cy="1990844"/>
          </a:xfrm>
          <a:prstGeom prst="rect">
            <a:avLst/>
          </a:prstGeom>
        </p:spPr>
      </p:pic>
      <p:pic>
        <p:nvPicPr>
          <p:cNvPr id="6" name="图片 5"/>
          <p:cNvPicPr>
            <a:picLocks noChangeAspect="1"/>
          </p:cNvPicPr>
          <p:nvPr userDrawn="1"/>
        </p:nvPicPr>
        <p:blipFill>
          <a:blip r:embed="rId550"/>
          <a:stretch>
            <a:fillRect/>
          </a:stretch>
        </p:blipFill>
        <p:spPr>
          <a:xfrm>
            <a:off x="-581574" y="5124418"/>
            <a:ext cx="13107348" cy="1852751"/>
          </a:xfrm>
          <a:prstGeom prst="rect">
            <a:avLst/>
          </a:prstGeom>
        </p:spPr>
      </p:pic>
      <p:pic>
        <p:nvPicPr>
          <p:cNvPr id="23" name="图片 22"/>
          <p:cNvPicPr>
            <a:picLocks noChangeAspect="1"/>
          </p:cNvPicPr>
          <p:nvPr userDrawn="1"/>
        </p:nvPicPr>
        <p:blipFill rotWithShape="1">
          <a:blip r:embed="rId551"/>
          <a:srcRect b="57274"/>
          <a:stretch/>
        </p:blipFill>
        <p:spPr>
          <a:xfrm>
            <a:off x="-118672" y="6061472"/>
            <a:ext cx="12566483" cy="796528"/>
          </a:xfrm>
          <a:prstGeom prst="rect">
            <a:avLst/>
          </a:prstGeom>
        </p:spPr>
      </p:pic>
      <p:pic>
        <p:nvPicPr>
          <p:cNvPr id="24" name="图片 23"/>
          <p:cNvPicPr>
            <a:picLocks noChangeAspect="1"/>
          </p:cNvPicPr>
          <p:nvPr userDrawn="1"/>
        </p:nvPicPr>
        <p:blipFill>
          <a:blip r:embed="rId552"/>
          <a:stretch>
            <a:fillRect/>
          </a:stretch>
        </p:blipFill>
        <p:spPr>
          <a:xfrm rot="16200000">
            <a:off x="2601222" y="-2905687"/>
            <a:ext cx="7145863" cy="12703240"/>
          </a:xfrm>
          <a:prstGeom prst="rect">
            <a:avLst/>
          </a:prstGeom>
        </p:spPr>
      </p:pic>
    </p:spTree>
    <p:extLst>
      <p:ext uri="{BB962C8B-B14F-4D97-AF65-F5344CB8AC3E}">
        <p14:creationId xmlns:p14="http://schemas.microsoft.com/office/powerpoint/2010/main" val="3338944968"/>
      </p:ext>
    </p:extLst>
  </p:cSld>
  <p:clrMap bg1="lt1" tx1="dk1" bg2="lt2" tx2="dk2" accent1="accent1" accent2="accent2" accent3="accent3" accent4="accent4" accent5="accent5" accent6="accent6" hlink="hlink" folHlink="folHlink"/>
  <p:sldLayoutIdLst>
    <p:sldLayoutId id="2147485325" r:id="rId1"/>
    <p:sldLayoutId id="2147485326" r:id="rId2"/>
    <p:sldLayoutId id="2147485327" r:id="rId3"/>
    <p:sldLayoutId id="2147485328" r:id="rId4"/>
    <p:sldLayoutId id="2147485329" r:id="rId5"/>
    <p:sldLayoutId id="2147485330" r:id="rId6"/>
    <p:sldLayoutId id="2147485331" r:id="rId7"/>
    <p:sldLayoutId id="2147485332" r:id="rId8"/>
    <p:sldLayoutId id="2147485333" r:id="rId9"/>
    <p:sldLayoutId id="2147485334" r:id="rId10"/>
    <p:sldLayoutId id="2147485335" r:id="rId11"/>
    <p:sldLayoutId id="2147485336" r:id="rId12"/>
    <p:sldLayoutId id="2147485337" r:id="rId13"/>
    <p:sldLayoutId id="2147485338" r:id="rId14"/>
    <p:sldLayoutId id="2147485339" r:id="rId15"/>
    <p:sldLayoutId id="2147485340" r:id="rId16"/>
    <p:sldLayoutId id="2147485341" r:id="rId17"/>
    <p:sldLayoutId id="2147485342" r:id="rId18"/>
    <p:sldLayoutId id="2147485343" r:id="rId19"/>
    <p:sldLayoutId id="2147485344" r:id="rId20"/>
    <p:sldLayoutId id="2147485345" r:id="rId21"/>
    <p:sldLayoutId id="2147485346" r:id="rId22"/>
    <p:sldLayoutId id="2147485347" r:id="rId23"/>
    <p:sldLayoutId id="2147485348" r:id="rId24"/>
    <p:sldLayoutId id="2147485349" r:id="rId25"/>
    <p:sldLayoutId id="2147485350" r:id="rId26"/>
    <p:sldLayoutId id="2147485351" r:id="rId27"/>
    <p:sldLayoutId id="2147485352" r:id="rId28"/>
    <p:sldLayoutId id="2147485353" r:id="rId29"/>
    <p:sldLayoutId id="2147485354" r:id="rId30"/>
    <p:sldLayoutId id="2147485355" r:id="rId31"/>
    <p:sldLayoutId id="2147485356" r:id="rId32"/>
    <p:sldLayoutId id="2147485357" r:id="rId33"/>
    <p:sldLayoutId id="2147485358" r:id="rId34"/>
    <p:sldLayoutId id="2147485359" r:id="rId35"/>
    <p:sldLayoutId id="2147485360" r:id="rId36"/>
    <p:sldLayoutId id="2147485361" r:id="rId37"/>
    <p:sldLayoutId id="2147485362" r:id="rId38"/>
    <p:sldLayoutId id="2147485363" r:id="rId39"/>
    <p:sldLayoutId id="2147485364" r:id="rId40"/>
    <p:sldLayoutId id="2147485365" r:id="rId41"/>
    <p:sldLayoutId id="2147485366" r:id="rId42"/>
    <p:sldLayoutId id="2147485367" r:id="rId43"/>
    <p:sldLayoutId id="2147485368" r:id="rId44"/>
    <p:sldLayoutId id="2147485369" r:id="rId45"/>
    <p:sldLayoutId id="2147485370" r:id="rId46"/>
    <p:sldLayoutId id="2147485371" r:id="rId47"/>
    <p:sldLayoutId id="2147485372" r:id="rId48"/>
    <p:sldLayoutId id="2147485373" r:id="rId49"/>
    <p:sldLayoutId id="2147485374" r:id="rId50"/>
    <p:sldLayoutId id="2147485375" r:id="rId51"/>
    <p:sldLayoutId id="2147485376" r:id="rId52"/>
    <p:sldLayoutId id="2147485377" r:id="rId53"/>
    <p:sldLayoutId id="2147485378" r:id="rId54"/>
    <p:sldLayoutId id="2147485379" r:id="rId55"/>
    <p:sldLayoutId id="2147485380" r:id="rId56"/>
    <p:sldLayoutId id="2147485381" r:id="rId57"/>
    <p:sldLayoutId id="2147485382" r:id="rId58"/>
    <p:sldLayoutId id="2147485383" r:id="rId59"/>
    <p:sldLayoutId id="2147485384" r:id="rId60"/>
    <p:sldLayoutId id="2147485385" r:id="rId61"/>
    <p:sldLayoutId id="2147485386" r:id="rId62"/>
    <p:sldLayoutId id="2147485387" r:id="rId63"/>
    <p:sldLayoutId id="2147485388" r:id="rId64"/>
    <p:sldLayoutId id="2147485389" r:id="rId65"/>
    <p:sldLayoutId id="2147485390" r:id="rId66"/>
    <p:sldLayoutId id="2147485391" r:id="rId67"/>
    <p:sldLayoutId id="2147485392" r:id="rId68"/>
    <p:sldLayoutId id="2147485393" r:id="rId69"/>
    <p:sldLayoutId id="2147485394" r:id="rId70"/>
    <p:sldLayoutId id="2147485395" r:id="rId71"/>
    <p:sldLayoutId id="2147485396" r:id="rId72"/>
    <p:sldLayoutId id="2147485397" r:id="rId73"/>
    <p:sldLayoutId id="2147485398" r:id="rId74"/>
    <p:sldLayoutId id="2147485399" r:id="rId75"/>
    <p:sldLayoutId id="2147485400" r:id="rId76"/>
    <p:sldLayoutId id="2147485401" r:id="rId77"/>
    <p:sldLayoutId id="2147485402" r:id="rId78"/>
    <p:sldLayoutId id="2147485403" r:id="rId79"/>
    <p:sldLayoutId id="2147485404" r:id="rId80"/>
    <p:sldLayoutId id="2147485405" r:id="rId81"/>
    <p:sldLayoutId id="2147485406" r:id="rId82"/>
    <p:sldLayoutId id="2147485407" r:id="rId83"/>
    <p:sldLayoutId id="2147485408" r:id="rId84"/>
    <p:sldLayoutId id="2147485409" r:id="rId85"/>
    <p:sldLayoutId id="2147485410" r:id="rId86"/>
    <p:sldLayoutId id="2147485411" r:id="rId87"/>
    <p:sldLayoutId id="2147485412" r:id="rId88"/>
    <p:sldLayoutId id="2147485413" r:id="rId89"/>
    <p:sldLayoutId id="2147485414" r:id="rId90"/>
    <p:sldLayoutId id="2147485415" r:id="rId91"/>
    <p:sldLayoutId id="2147485416" r:id="rId92"/>
    <p:sldLayoutId id="2147485417" r:id="rId93"/>
    <p:sldLayoutId id="2147485418" r:id="rId94"/>
    <p:sldLayoutId id="2147485419" r:id="rId95"/>
    <p:sldLayoutId id="2147485420" r:id="rId96"/>
    <p:sldLayoutId id="2147485421" r:id="rId97"/>
    <p:sldLayoutId id="2147485422" r:id="rId98"/>
    <p:sldLayoutId id="2147485423" r:id="rId99"/>
    <p:sldLayoutId id="2147485424" r:id="rId100"/>
    <p:sldLayoutId id="2147485425" r:id="rId101"/>
    <p:sldLayoutId id="2147485426" r:id="rId102"/>
    <p:sldLayoutId id="2147485427" r:id="rId103"/>
    <p:sldLayoutId id="2147485428" r:id="rId104"/>
    <p:sldLayoutId id="2147485429" r:id="rId105"/>
    <p:sldLayoutId id="2147485430" r:id="rId106"/>
    <p:sldLayoutId id="2147485431" r:id="rId107"/>
    <p:sldLayoutId id="2147485432" r:id="rId108"/>
    <p:sldLayoutId id="2147485433" r:id="rId109"/>
    <p:sldLayoutId id="2147485434" r:id="rId110"/>
    <p:sldLayoutId id="2147485435" r:id="rId111"/>
    <p:sldLayoutId id="2147485436" r:id="rId112"/>
    <p:sldLayoutId id="2147485437" r:id="rId113"/>
    <p:sldLayoutId id="2147485438" r:id="rId114"/>
    <p:sldLayoutId id="2147485439" r:id="rId115"/>
    <p:sldLayoutId id="2147485440" r:id="rId116"/>
    <p:sldLayoutId id="2147485441" r:id="rId117"/>
    <p:sldLayoutId id="2147485442" r:id="rId118"/>
    <p:sldLayoutId id="2147485443" r:id="rId119"/>
    <p:sldLayoutId id="2147485444" r:id="rId120"/>
    <p:sldLayoutId id="2147485445" r:id="rId121"/>
    <p:sldLayoutId id="2147485446" r:id="rId122"/>
    <p:sldLayoutId id="2147485447" r:id="rId123"/>
    <p:sldLayoutId id="2147485448" r:id="rId124"/>
    <p:sldLayoutId id="2147485449" r:id="rId125"/>
    <p:sldLayoutId id="2147485450" r:id="rId126"/>
    <p:sldLayoutId id="2147485451" r:id="rId127"/>
    <p:sldLayoutId id="2147485452" r:id="rId128"/>
    <p:sldLayoutId id="2147485453" r:id="rId129"/>
    <p:sldLayoutId id="2147485454" r:id="rId130"/>
    <p:sldLayoutId id="2147485455" r:id="rId131"/>
    <p:sldLayoutId id="2147485456" r:id="rId132"/>
    <p:sldLayoutId id="2147485457" r:id="rId133"/>
    <p:sldLayoutId id="2147485458" r:id="rId134"/>
    <p:sldLayoutId id="2147485459" r:id="rId135"/>
    <p:sldLayoutId id="2147485460" r:id="rId136"/>
    <p:sldLayoutId id="2147485461" r:id="rId137"/>
    <p:sldLayoutId id="2147485462" r:id="rId138"/>
    <p:sldLayoutId id="2147485463" r:id="rId139"/>
    <p:sldLayoutId id="2147485464" r:id="rId140"/>
    <p:sldLayoutId id="2147485465" r:id="rId141"/>
    <p:sldLayoutId id="2147485466" r:id="rId142"/>
    <p:sldLayoutId id="2147485467" r:id="rId143"/>
    <p:sldLayoutId id="2147485468" r:id="rId144"/>
    <p:sldLayoutId id="2147485469" r:id="rId145"/>
    <p:sldLayoutId id="2147485470" r:id="rId146"/>
    <p:sldLayoutId id="2147485471" r:id="rId147"/>
    <p:sldLayoutId id="2147485472" r:id="rId148"/>
    <p:sldLayoutId id="2147485473" r:id="rId149"/>
    <p:sldLayoutId id="2147485474" r:id="rId150"/>
    <p:sldLayoutId id="2147485475" r:id="rId151"/>
    <p:sldLayoutId id="2147485476" r:id="rId152"/>
    <p:sldLayoutId id="2147485477" r:id="rId153"/>
    <p:sldLayoutId id="2147485478" r:id="rId154"/>
    <p:sldLayoutId id="2147485479" r:id="rId155"/>
    <p:sldLayoutId id="2147485480" r:id="rId156"/>
    <p:sldLayoutId id="2147485481" r:id="rId157"/>
    <p:sldLayoutId id="2147485482" r:id="rId158"/>
    <p:sldLayoutId id="2147485483" r:id="rId159"/>
    <p:sldLayoutId id="2147485484" r:id="rId160"/>
    <p:sldLayoutId id="2147485485" r:id="rId161"/>
    <p:sldLayoutId id="2147485486" r:id="rId162"/>
    <p:sldLayoutId id="2147485487" r:id="rId163"/>
    <p:sldLayoutId id="2147485488" r:id="rId164"/>
    <p:sldLayoutId id="2147485489" r:id="rId165"/>
    <p:sldLayoutId id="2147485490" r:id="rId166"/>
    <p:sldLayoutId id="2147485491" r:id="rId167"/>
    <p:sldLayoutId id="2147485492" r:id="rId168"/>
    <p:sldLayoutId id="2147485493" r:id="rId169"/>
    <p:sldLayoutId id="2147485494" r:id="rId170"/>
    <p:sldLayoutId id="2147485495" r:id="rId171"/>
    <p:sldLayoutId id="2147485496" r:id="rId172"/>
    <p:sldLayoutId id="2147485497" r:id="rId173"/>
    <p:sldLayoutId id="2147485498" r:id="rId174"/>
    <p:sldLayoutId id="2147485499" r:id="rId175"/>
    <p:sldLayoutId id="2147485500" r:id="rId176"/>
    <p:sldLayoutId id="2147485501" r:id="rId177"/>
    <p:sldLayoutId id="2147485502" r:id="rId178"/>
    <p:sldLayoutId id="2147485503" r:id="rId179"/>
    <p:sldLayoutId id="2147485504" r:id="rId180"/>
    <p:sldLayoutId id="2147485505" r:id="rId181"/>
    <p:sldLayoutId id="2147485506" r:id="rId182"/>
    <p:sldLayoutId id="2147485507" r:id="rId183"/>
    <p:sldLayoutId id="2147485508" r:id="rId184"/>
    <p:sldLayoutId id="2147485509" r:id="rId185"/>
    <p:sldLayoutId id="2147485510" r:id="rId186"/>
    <p:sldLayoutId id="2147485511" r:id="rId187"/>
    <p:sldLayoutId id="2147485512" r:id="rId188"/>
    <p:sldLayoutId id="2147485513" r:id="rId189"/>
    <p:sldLayoutId id="2147485514" r:id="rId190"/>
    <p:sldLayoutId id="2147485515" r:id="rId191"/>
    <p:sldLayoutId id="2147485516" r:id="rId192"/>
    <p:sldLayoutId id="2147485517" r:id="rId193"/>
    <p:sldLayoutId id="2147485518" r:id="rId194"/>
    <p:sldLayoutId id="2147485519" r:id="rId195"/>
    <p:sldLayoutId id="2147485520" r:id="rId196"/>
    <p:sldLayoutId id="2147485521" r:id="rId197"/>
    <p:sldLayoutId id="2147485522" r:id="rId198"/>
    <p:sldLayoutId id="2147485523" r:id="rId199"/>
    <p:sldLayoutId id="2147485524" r:id="rId200"/>
    <p:sldLayoutId id="2147485525" r:id="rId201"/>
    <p:sldLayoutId id="2147485526" r:id="rId202"/>
    <p:sldLayoutId id="2147485527" r:id="rId203"/>
    <p:sldLayoutId id="2147485528" r:id="rId204"/>
    <p:sldLayoutId id="2147485529" r:id="rId205"/>
    <p:sldLayoutId id="2147485530" r:id="rId206"/>
    <p:sldLayoutId id="2147485531" r:id="rId207"/>
    <p:sldLayoutId id="2147485532" r:id="rId208"/>
    <p:sldLayoutId id="2147485533" r:id="rId209"/>
    <p:sldLayoutId id="2147485534" r:id="rId210"/>
    <p:sldLayoutId id="2147485535" r:id="rId211"/>
    <p:sldLayoutId id="2147485536" r:id="rId212"/>
    <p:sldLayoutId id="2147485537" r:id="rId213"/>
    <p:sldLayoutId id="2147485538" r:id="rId214"/>
    <p:sldLayoutId id="2147485539" r:id="rId215"/>
    <p:sldLayoutId id="2147485540" r:id="rId216"/>
    <p:sldLayoutId id="2147485541" r:id="rId217"/>
    <p:sldLayoutId id="2147485542" r:id="rId218"/>
    <p:sldLayoutId id="2147485543" r:id="rId219"/>
    <p:sldLayoutId id="2147485544" r:id="rId220"/>
    <p:sldLayoutId id="2147485545" r:id="rId221"/>
    <p:sldLayoutId id="2147485546" r:id="rId222"/>
    <p:sldLayoutId id="2147485547" r:id="rId223"/>
    <p:sldLayoutId id="2147485548" r:id="rId224"/>
    <p:sldLayoutId id="2147485549" r:id="rId225"/>
    <p:sldLayoutId id="2147485550" r:id="rId226"/>
    <p:sldLayoutId id="2147485551" r:id="rId227"/>
    <p:sldLayoutId id="2147485552" r:id="rId228"/>
    <p:sldLayoutId id="2147485553" r:id="rId229"/>
    <p:sldLayoutId id="2147485554" r:id="rId230"/>
    <p:sldLayoutId id="2147485555" r:id="rId231"/>
    <p:sldLayoutId id="2147485556" r:id="rId232"/>
    <p:sldLayoutId id="2147485557" r:id="rId233"/>
    <p:sldLayoutId id="2147485558" r:id="rId234"/>
    <p:sldLayoutId id="2147485559" r:id="rId235"/>
    <p:sldLayoutId id="2147485560" r:id="rId236"/>
    <p:sldLayoutId id="2147485561" r:id="rId237"/>
    <p:sldLayoutId id="2147485562" r:id="rId238"/>
    <p:sldLayoutId id="2147485563" r:id="rId239"/>
    <p:sldLayoutId id="2147485564" r:id="rId240"/>
    <p:sldLayoutId id="2147485565" r:id="rId241"/>
    <p:sldLayoutId id="2147485566" r:id="rId242"/>
    <p:sldLayoutId id="2147485567" r:id="rId243"/>
    <p:sldLayoutId id="2147485568" r:id="rId244"/>
    <p:sldLayoutId id="2147485569" r:id="rId245"/>
    <p:sldLayoutId id="2147485570" r:id="rId246"/>
    <p:sldLayoutId id="2147485571" r:id="rId247"/>
    <p:sldLayoutId id="2147485572" r:id="rId248"/>
    <p:sldLayoutId id="2147485573" r:id="rId249"/>
    <p:sldLayoutId id="2147485574" r:id="rId250"/>
    <p:sldLayoutId id="2147485575" r:id="rId251"/>
    <p:sldLayoutId id="2147485576" r:id="rId252"/>
    <p:sldLayoutId id="2147485577" r:id="rId253"/>
    <p:sldLayoutId id="2147485578" r:id="rId254"/>
    <p:sldLayoutId id="2147485579" r:id="rId255"/>
    <p:sldLayoutId id="2147485580" r:id="rId256"/>
    <p:sldLayoutId id="2147485581" r:id="rId257"/>
    <p:sldLayoutId id="2147485582" r:id="rId258"/>
    <p:sldLayoutId id="2147485583" r:id="rId259"/>
    <p:sldLayoutId id="2147485584" r:id="rId260"/>
    <p:sldLayoutId id="2147485585" r:id="rId261"/>
    <p:sldLayoutId id="2147485586" r:id="rId262"/>
    <p:sldLayoutId id="2147485587" r:id="rId263"/>
    <p:sldLayoutId id="2147485588" r:id="rId264"/>
    <p:sldLayoutId id="2147485589" r:id="rId265"/>
    <p:sldLayoutId id="2147485590" r:id="rId266"/>
    <p:sldLayoutId id="2147485591" r:id="rId267"/>
    <p:sldLayoutId id="2147485592" r:id="rId268"/>
    <p:sldLayoutId id="2147485593" r:id="rId269"/>
    <p:sldLayoutId id="2147485594" r:id="rId270"/>
    <p:sldLayoutId id="2147485595" r:id="rId271"/>
    <p:sldLayoutId id="2147485596" r:id="rId272"/>
    <p:sldLayoutId id="2147485597" r:id="rId273"/>
    <p:sldLayoutId id="2147485598" r:id="rId274"/>
    <p:sldLayoutId id="2147485599" r:id="rId275"/>
    <p:sldLayoutId id="2147485600" r:id="rId276"/>
    <p:sldLayoutId id="2147485601" r:id="rId277"/>
    <p:sldLayoutId id="2147485602" r:id="rId278"/>
    <p:sldLayoutId id="2147485603" r:id="rId279"/>
    <p:sldLayoutId id="2147485604" r:id="rId280"/>
    <p:sldLayoutId id="2147485605" r:id="rId281"/>
    <p:sldLayoutId id="2147485606" r:id="rId282"/>
    <p:sldLayoutId id="2147485607" r:id="rId283"/>
    <p:sldLayoutId id="2147485608" r:id="rId284"/>
    <p:sldLayoutId id="2147485609" r:id="rId285"/>
    <p:sldLayoutId id="2147485610" r:id="rId286"/>
    <p:sldLayoutId id="2147485611" r:id="rId287"/>
    <p:sldLayoutId id="2147485612" r:id="rId288"/>
    <p:sldLayoutId id="2147485613" r:id="rId289"/>
    <p:sldLayoutId id="2147485614" r:id="rId290"/>
    <p:sldLayoutId id="2147485615" r:id="rId291"/>
    <p:sldLayoutId id="2147485616" r:id="rId292"/>
    <p:sldLayoutId id="2147485617" r:id="rId293"/>
    <p:sldLayoutId id="2147485618" r:id="rId294"/>
    <p:sldLayoutId id="2147485619" r:id="rId295"/>
    <p:sldLayoutId id="2147485620" r:id="rId296"/>
    <p:sldLayoutId id="2147485621" r:id="rId297"/>
    <p:sldLayoutId id="2147485622" r:id="rId298"/>
    <p:sldLayoutId id="2147485623" r:id="rId299"/>
    <p:sldLayoutId id="2147485624" r:id="rId300"/>
    <p:sldLayoutId id="2147485625" r:id="rId301"/>
    <p:sldLayoutId id="2147485626" r:id="rId302"/>
    <p:sldLayoutId id="2147485627" r:id="rId303"/>
    <p:sldLayoutId id="2147485628" r:id="rId304"/>
    <p:sldLayoutId id="2147485629" r:id="rId305"/>
    <p:sldLayoutId id="2147485630" r:id="rId306"/>
    <p:sldLayoutId id="2147485631" r:id="rId307"/>
    <p:sldLayoutId id="2147485632" r:id="rId308"/>
    <p:sldLayoutId id="2147485633" r:id="rId309"/>
    <p:sldLayoutId id="2147485634" r:id="rId310"/>
    <p:sldLayoutId id="2147485635" r:id="rId311"/>
    <p:sldLayoutId id="2147485636" r:id="rId312"/>
    <p:sldLayoutId id="2147485637" r:id="rId313"/>
    <p:sldLayoutId id="2147485638" r:id="rId314"/>
    <p:sldLayoutId id="2147485639" r:id="rId315"/>
    <p:sldLayoutId id="2147485640" r:id="rId316"/>
    <p:sldLayoutId id="2147485641" r:id="rId317"/>
    <p:sldLayoutId id="2147485642" r:id="rId318"/>
    <p:sldLayoutId id="2147485643" r:id="rId319"/>
    <p:sldLayoutId id="2147485644" r:id="rId320"/>
    <p:sldLayoutId id="2147485645" r:id="rId321"/>
    <p:sldLayoutId id="2147485646" r:id="rId322"/>
    <p:sldLayoutId id="2147485647" r:id="rId323"/>
    <p:sldLayoutId id="2147485648" r:id="rId324"/>
    <p:sldLayoutId id="2147485649" r:id="rId325"/>
    <p:sldLayoutId id="2147485650" r:id="rId326"/>
    <p:sldLayoutId id="2147485651" r:id="rId327"/>
    <p:sldLayoutId id="2147485652" r:id="rId328"/>
    <p:sldLayoutId id="2147485653" r:id="rId329"/>
    <p:sldLayoutId id="2147485654" r:id="rId330"/>
    <p:sldLayoutId id="2147485655" r:id="rId331"/>
    <p:sldLayoutId id="2147485656" r:id="rId332"/>
    <p:sldLayoutId id="2147485657" r:id="rId333"/>
    <p:sldLayoutId id="2147485658" r:id="rId334"/>
    <p:sldLayoutId id="2147485659" r:id="rId335"/>
    <p:sldLayoutId id="2147485660" r:id="rId336"/>
    <p:sldLayoutId id="2147485661" r:id="rId337"/>
    <p:sldLayoutId id="2147485662" r:id="rId338"/>
    <p:sldLayoutId id="2147485663" r:id="rId339"/>
    <p:sldLayoutId id="2147485664" r:id="rId340"/>
    <p:sldLayoutId id="2147485665" r:id="rId341"/>
    <p:sldLayoutId id="2147485666" r:id="rId342"/>
    <p:sldLayoutId id="2147485667" r:id="rId343"/>
    <p:sldLayoutId id="2147485668" r:id="rId344"/>
    <p:sldLayoutId id="2147485669" r:id="rId345"/>
    <p:sldLayoutId id="2147485670" r:id="rId346"/>
    <p:sldLayoutId id="2147485671" r:id="rId347"/>
    <p:sldLayoutId id="2147485672" r:id="rId348"/>
    <p:sldLayoutId id="2147485673" r:id="rId349"/>
    <p:sldLayoutId id="2147485674" r:id="rId350"/>
    <p:sldLayoutId id="2147485675" r:id="rId351"/>
    <p:sldLayoutId id="2147485676" r:id="rId352"/>
    <p:sldLayoutId id="2147485677" r:id="rId353"/>
    <p:sldLayoutId id="2147485678" r:id="rId354"/>
    <p:sldLayoutId id="2147485679" r:id="rId355"/>
    <p:sldLayoutId id="2147485680" r:id="rId356"/>
    <p:sldLayoutId id="2147485681" r:id="rId357"/>
    <p:sldLayoutId id="2147485682" r:id="rId358"/>
    <p:sldLayoutId id="2147485683" r:id="rId359"/>
    <p:sldLayoutId id="2147485684" r:id="rId360"/>
    <p:sldLayoutId id="2147485685" r:id="rId361"/>
    <p:sldLayoutId id="2147485686" r:id="rId362"/>
    <p:sldLayoutId id="2147485687" r:id="rId363"/>
    <p:sldLayoutId id="2147485688" r:id="rId364"/>
    <p:sldLayoutId id="2147485689" r:id="rId365"/>
    <p:sldLayoutId id="2147485690" r:id="rId366"/>
    <p:sldLayoutId id="2147485691" r:id="rId367"/>
    <p:sldLayoutId id="2147485692" r:id="rId368"/>
    <p:sldLayoutId id="2147485693" r:id="rId369"/>
    <p:sldLayoutId id="2147485694" r:id="rId370"/>
    <p:sldLayoutId id="2147485695" r:id="rId371"/>
    <p:sldLayoutId id="2147485696" r:id="rId372"/>
    <p:sldLayoutId id="2147485697" r:id="rId373"/>
    <p:sldLayoutId id="2147485698" r:id="rId374"/>
    <p:sldLayoutId id="2147485699" r:id="rId375"/>
    <p:sldLayoutId id="2147485700" r:id="rId376"/>
    <p:sldLayoutId id="2147485701" r:id="rId377"/>
    <p:sldLayoutId id="2147485702" r:id="rId378"/>
    <p:sldLayoutId id="2147485703" r:id="rId379"/>
    <p:sldLayoutId id="2147485704" r:id="rId380"/>
    <p:sldLayoutId id="2147485705" r:id="rId381"/>
    <p:sldLayoutId id="2147485706" r:id="rId382"/>
    <p:sldLayoutId id="2147485707" r:id="rId383"/>
    <p:sldLayoutId id="2147485708" r:id="rId384"/>
    <p:sldLayoutId id="2147485709" r:id="rId385"/>
    <p:sldLayoutId id="2147485710" r:id="rId386"/>
    <p:sldLayoutId id="2147485711" r:id="rId387"/>
    <p:sldLayoutId id="2147485712" r:id="rId388"/>
    <p:sldLayoutId id="2147485713" r:id="rId389"/>
    <p:sldLayoutId id="2147485714" r:id="rId390"/>
    <p:sldLayoutId id="2147485715" r:id="rId391"/>
    <p:sldLayoutId id="2147485716" r:id="rId392"/>
    <p:sldLayoutId id="2147485717" r:id="rId393"/>
    <p:sldLayoutId id="2147485718" r:id="rId394"/>
    <p:sldLayoutId id="2147485719" r:id="rId395"/>
    <p:sldLayoutId id="2147485720" r:id="rId396"/>
    <p:sldLayoutId id="2147485721" r:id="rId397"/>
    <p:sldLayoutId id="2147485722" r:id="rId398"/>
    <p:sldLayoutId id="2147485723" r:id="rId399"/>
    <p:sldLayoutId id="2147485724" r:id="rId400"/>
    <p:sldLayoutId id="2147485725" r:id="rId401"/>
    <p:sldLayoutId id="2147485726" r:id="rId402"/>
    <p:sldLayoutId id="2147485727" r:id="rId403"/>
    <p:sldLayoutId id="2147485728" r:id="rId404"/>
    <p:sldLayoutId id="2147485729" r:id="rId405"/>
    <p:sldLayoutId id="2147485730" r:id="rId406"/>
    <p:sldLayoutId id="2147485731" r:id="rId407"/>
    <p:sldLayoutId id="2147485732" r:id="rId408"/>
    <p:sldLayoutId id="2147485733" r:id="rId409"/>
    <p:sldLayoutId id="2147485734" r:id="rId410"/>
    <p:sldLayoutId id="2147485735" r:id="rId411"/>
    <p:sldLayoutId id="2147485736" r:id="rId412"/>
    <p:sldLayoutId id="2147485737" r:id="rId413"/>
    <p:sldLayoutId id="2147485738" r:id="rId414"/>
    <p:sldLayoutId id="2147485739" r:id="rId415"/>
    <p:sldLayoutId id="2147485740" r:id="rId416"/>
    <p:sldLayoutId id="2147485741" r:id="rId417"/>
    <p:sldLayoutId id="2147485742" r:id="rId418"/>
    <p:sldLayoutId id="2147485743" r:id="rId419"/>
    <p:sldLayoutId id="2147485744" r:id="rId420"/>
    <p:sldLayoutId id="2147485745" r:id="rId421"/>
    <p:sldLayoutId id="2147485746" r:id="rId422"/>
    <p:sldLayoutId id="2147485747" r:id="rId423"/>
    <p:sldLayoutId id="2147485748" r:id="rId424"/>
    <p:sldLayoutId id="2147485749" r:id="rId425"/>
    <p:sldLayoutId id="2147485750" r:id="rId426"/>
    <p:sldLayoutId id="2147485751" r:id="rId427"/>
    <p:sldLayoutId id="2147485752" r:id="rId428"/>
    <p:sldLayoutId id="2147485753" r:id="rId429"/>
    <p:sldLayoutId id="2147485754" r:id="rId430"/>
    <p:sldLayoutId id="2147485755" r:id="rId431"/>
    <p:sldLayoutId id="2147485756" r:id="rId432"/>
    <p:sldLayoutId id="2147485757" r:id="rId433"/>
    <p:sldLayoutId id="2147485758" r:id="rId434"/>
    <p:sldLayoutId id="2147485759" r:id="rId435"/>
    <p:sldLayoutId id="2147485760" r:id="rId436"/>
    <p:sldLayoutId id="2147485761" r:id="rId437"/>
    <p:sldLayoutId id="2147485762" r:id="rId438"/>
    <p:sldLayoutId id="2147485763" r:id="rId439"/>
    <p:sldLayoutId id="2147485764" r:id="rId440"/>
    <p:sldLayoutId id="2147485765" r:id="rId441"/>
    <p:sldLayoutId id="2147485766" r:id="rId442"/>
    <p:sldLayoutId id="2147485767" r:id="rId443"/>
    <p:sldLayoutId id="2147485768" r:id="rId444"/>
    <p:sldLayoutId id="2147485769" r:id="rId445"/>
    <p:sldLayoutId id="2147485770" r:id="rId446"/>
    <p:sldLayoutId id="2147485771" r:id="rId447"/>
    <p:sldLayoutId id="2147485772" r:id="rId448"/>
    <p:sldLayoutId id="2147485773" r:id="rId449"/>
    <p:sldLayoutId id="2147485774" r:id="rId450"/>
    <p:sldLayoutId id="2147485775" r:id="rId451"/>
    <p:sldLayoutId id="2147485776" r:id="rId452"/>
    <p:sldLayoutId id="2147485777" r:id="rId453"/>
    <p:sldLayoutId id="2147485778" r:id="rId454"/>
    <p:sldLayoutId id="2147485779" r:id="rId455"/>
    <p:sldLayoutId id="2147485780" r:id="rId456"/>
    <p:sldLayoutId id="2147485781" r:id="rId457"/>
    <p:sldLayoutId id="2147485782" r:id="rId458"/>
    <p:sldLayoutId id="2147485783" r:id="rId459"/>
    <p:sldLayoutId id="2147485784" r:id="rId460"/>
    <p:sldLayoutId id="2147485785" r:id="rId461"/>
    <p:sldLayoutId id="2147485786" r:id="rId462"/>
    <p:sldLayoutId id="2147485787" r:id="rId463"/>
    <p:sldLayoutId id="2147485788" r:id="rId464"/>
    <p:sldLayoutId id="2147485789" r:id="rId465"/>
    <p:sldLayoutId id="2147485790" r:id="rId466"/>
    <p:sldLayoutId id="2147485791" r:id="rId467"/>
    <p:sldLayoutId id="2147485792" r:id="rId468"/>
    <p:sldLayoutId id="2147485793" r:id="rId469"/>
    <p:sldLayoutId id="2147485794" r:id="rId470"/>
    <p:sldLayoutId id="2147485795" r:id="rId471"/>
    <p:sldLayoutId id="2147485796" r:id="rId472"/>
    <p:sldLayoutId id="2147485797" r:id="rId473"/>
    <p:sldLayoutId id="2147485798" r:id="rId474"/>
    <p:sldLayoutId id="2147485799" r:id="rId475"/>
    <p:sldLayoutId id="2147485800" r:id="rId476"/>
    <p:sldLayoutId id="2147485801" r:id="rId477"/>
    <p:sldLayoutId id="2147485802" r:id="rId478"/>
    <p:sldLayoutId id="2147485803" r:id="rId479"/>
    <p:sldLayoutId id="2147485804" r:id="rId480"/>
    <p:sldLayoutId id="2147485805" r:id="rId481"/>
    <p:sldLayoutId id="2147485806" r:id="rId482"/>
    <p:sldLayoutId id="2147485807" r:id="rId483"/>
    <p:sldLayoutId id="2147485808" r:id="rId484"/>
    <p:sldLayoutId id="2147485809" r:id="rId485"/>
    <p:sldLayoutId id="2147485810" r:id="rId486"/>
    <p:sldLayoutId id="2147485811" r:id="rId487"/>
    <p:sldLayoutId id="2147485812" r:id="rId488"/>
    <p:sldLayoutId id="2147485813" r:id="rId489"/>
    <p:sldLayoutId id="2147485814" r:id="rId490"/>
    <p:sldLayoutId id="2147485815" r:id="rId491"/>
    <p:sldLayoutId id="2147485816" r:id="rId492"/>
    <p:sldLayoutId id="2147485817" r:id="rId493"/>
    <p:sldLayoutId id="2147485818" r:id="rId494"/>
    <p:sldLayoutId id="2147485819" r:id="rId495"/>
    <p:sldLayoutId id="2147485820" r:id="rId496"/>
    <p:sldLayoutId id="2147485821" r:id="rId497"/>
    <p:sldLayoutId id="2147485822" r:id="rId498"/>
    <p:sldLayoutId id="2147485823" r:id="rId499"/>
    <p:sldLayoutId id="2147485824" r:id="rId500"/>
    <p:sldLayoutId id="2147485825" r:id="rId501"/>
    <p:sldLayoutId id="2147485826" r:id="rId502"/>
    <p:sldLayoutId id="2147485827" r:id="rId503"/>
    <p:sldLayoutId id="2147485828" r:id="rId504"/>
    <p:sldLayoutId id="2147485829" r:id="rId505"/>
    <p:sldLayoutId id="2147485830" r:id="rId506"/>
    <p:sldLayoutId id="2147485831" r:id="rId507"/>
    <p:sldLayoutId id="2147485832" r:id="rId508"/>
    <p:sldLayoutId id="2147485833" r:id="rId509"/>
    <p:sldLayoutId id="2147485834" r:id="rId510"/>
    <p:sldLayoutId id="2147485835" r:id="rId511"/>
    <p:sldLayoutId id="2147485836" r:id="rId512"/>
    <p:sldLayoutId id="2147485837" r:id="rId513"/>
    <p:sldLayoutId id="2147485838" r:id="rId514"/>
    <p:sldLayoutId id="2147485839" r:id="rId515"/>
    <p:sldLayoutId id="2147485840" r:id="rId516"/>
    <p:sldLayoutId id="2147485841" r:id="rId517"/>
    <p:sldLayoutId id="2147485842" r:id="rId518"/>
    <p:sldLayoutId id="2147485843" r:id="rId519"/>
    <p:sldLayoutId id="2147485844" r:id="rId520"/>
    <p:sldLayoutId id="2147485845" r:id="rId521"/>
    <p:sldLayoutId id="2147485846" r:id="rId522"/>
    <p:sldLayoutId id="2147485847" r:id="rId523"/>
    <p:sldLayoutId id="2147485848" r:id="rId524"/>
    <p:sldLayoutId id="2147485849" r:id="rId525"/>
    <p:sldLayoutId id="2147485850" r:id="rId526"/>
    <p:sldLayoutId id="2147485851" r:id="rId527"/>
    <p:sldLayoutId id="2147485852" r:id="rId528"/>
    <p:sldLayoutId id="2147485853" r:id="rId529"/>
    <p:sldLayoutId id="2147485854" r:id="rId530"/>
    <p:sldLayoutId id="2147485855" r:id="rId531"/>
    <p:sldLayoutId id="2147485856" r:id="rId532"/>
    <p:sldLayoutId id="2147485857" r:id="rId533"/>
    <p:sldLayoutId id="2147485858" r:id="rId534"/>
    <p:sldLayoutId id="2147485859" r:id="rId535"/>
    <p:sldLayoutId id="2147485860" r:id="rId536"/>
    <p:sldLayoutId id="2147485861" r:id="rId537"/>
    <p:sldLayoutId id="2147485862" r:id="rId538"/>
    <p:sldLayoutId id="2147485863" r:id="rId539"/>
    <p:sldLayoutId id="2147485864" r:id="rId540"/>
    <p:sldLayoutId id="2147485865" r:id="rId541"/>
    <p:sldLayoutId id="2147485866" r:id="rId542"/>
  </p:sldLayoutIdLst>
  <p:timing>
    <p:tnLst>
      <p:par>
        <p:cTn id="1" dur="indefinite" restart="never" nodeType="tmRoot">
          <p:childTnLst>
            <p:audio>
              <p:cMediaNode numSld="999" showWhenStopped="0">
                <p:cTn id="2" repeatCount="indefinite" fill="hold" display="0">
                  <p:stCondLst>
                    <p:cond delay="indefinite"/>
                  </p:stCondLst>
                </p:cTn>
                <p:tgtEl>
                  <p:spTgt spid="4"/>
                </p:tgtEl>
              </p:cMediaNode>
            </p:audio>
          </p:childTnLst>
        </p:cTn>
      </p:par>
    </p:tnLst>
  </p:timing>
  <p:hf hdr="0" ftr="0" dt="0"/>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9pPr>
    </p:bodyStyle>
    <p:otherStyle>
      <a:defPPr>
        <a:defRPr lang="en-US"/>
      </a:defPPr>
      <a:lvl1pPr marL="0" algn="l" defTabSz="914377" rtl="0" eaLnBrk="1" latinLnBrk="0" hangingPunct="1">
        <a:defRPr sz="1867" kern="1200">
          <a:solidFill>
            <a:schemeClr val="tx1"/>
          </a:solidFill>
          <a:latin typeface="+mn-lt"/>
          <a:ea typeface="+mn-ea"/>
          <a:cs typeface="+mn-cs"/>
        </a:defRPr>
      </a:lvl1pPr>
      <a:lvl2pPr marL="457189" algn="l" defTabSz="914377" rtl="0" eaLnBrk="1" latinLnBrk="0" hangingPunct="1">
        <a:defRPr sz="1867" kern="1200">
          <a:solidFill>
            <a:schemeClr val="tx1"/>
          </a:solidFill>
          <a:latin typeface="+mn-lt"/>
          <a:ea typeface="+mn-ea"/>
          <a:cs typeface="+mn-cs"/>
        </a:defRPr>
      </a:lvl2pPr>
      <a:lvl3pPr marL="914377" algn="l" defTabSz="914377" rtl="0" eaLnBrk="1" latinLnBrk="0" hangingPunct="1">
        <a:defRPr sz="1867" kern="1200">
          <a:solidFill>
            <a:schemeClr val="tx1"/>
          </a:solidFill>
          <a:latin typeface="+mn-lt"/>
          <a:ea typeface="+mn-ea"/>
          <a:cs typeface="+mn-cs"/>
        </a:defRPr>
      </a:lvl3pPr>
      <a:lvl4pPr marL="1371566" algn="l" defTabSz="914377" rtl="0" eaLnBrk="1" latinLnBrk="0" hangingPunct="1">
        <a:defRPr sz="1867" kern="1200">
          <a:solidFill>
            <a:schemeClr val="tx1"/>
          </a:solidFill>
          <a:latin typeface="+mn-lt"/>
          <a:ea typeface="+mn-ea"/>
          <a:cs typeface="+mn-cs"/>
        </a:defRPr>
      </a:lvl4pPr>
      <a:lvl5pPr marL="1828754" algn="l" defTabSz="914377" rtl="0" eaLnBrk="1" latinLnBrk="0" hangingPunct="1">
        <a:defRPr sz="1867" kern="1200">
          <a:solidFill>
            <a:schemeClr val="tx1"/>
          </a:solidFill>
          <a:latin typeface="+mn-lt"/>
          <a:ea typeface="+mn-ea"/>
          <a:cs typeface="+mn-cs"/>
        </a:defRPr>
      </a:lvl5pPr>
      <a:lvl6pPr marL="2285943" algn="l" defTabSz="914377" rtl="0" eaLnBrk="1" latinLnBrk="0" hangingPunct="1">
        <a:defRPr sz="1867" kern="1200">
          <a:solidFill>
            <a:schemeClr val="tx1"/>
          </a:solidFill>
          <a:latin typeface="+mn-lt"/>
          <a:ea typeface="+mn-ea"/>
          <a:cs typeface="+mn-cs"/>
        </a:defRPr>
      </a:lvl6pPr>
      <a:lvl7pPr marL="2743131" algn="l" defTabSz="914377" rtl="0" eaLnBrk="1" latinLnBrk="0" hangingPunct="1">
        <a:defRPr sz="1867" kern="1200">
          <a:solidFill>
            <a:schemeClr val="tx1"/>
          </a:solidFill>
          <a:latin typeface="+mn-lt"/>
          <a:ea typeface="+mn-ea"/>
          <a:cs typeface="+mn-cs"/>
        </a:defRPr>
      </a:lvl7pPr>
      <a:lvl8pPr marL="3200320" algn="l" defTabSz="914377" rtl="0" eaLnBrk="1" latinLnBrk="0" hangingPunct="1">
        <a:defRPr sz="1867" kern="1200">
          <a:solidFill>
            <a:schemeClr val="tx1"/>
          </a:solidFill>
          <a:latin typeface="+mn-lt"/>
          <a:ea typeface="+mn-ea"/>
          <a:cs typeface="+mn-cs"/>
        </a:defRPr>
      </a:lvl8pPr>
      <a:lvl9pPr marL="3657509" algn="l" defTabSz="914377" rtl="0" eaLnBrk="1" latinLnBrk="0" hangingPunct="1">
        <a:defRPr sz="1867"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781"/>
          <a:srcRect l="1069" t="2602" r="448" b="5138"/>
          <a:stretch/>
        </p:blipFill>
        <p:spPr>
          <a:xfrm>
            <a:off x="-1" y="0"/>
            <a:ext cx="12192001" cy="6858000"/>
          </a:xfrm>
          <a:prstGeom prst="rect">
            <a:avLst/>
          </a:prstGeom>
        </p:spPr>
      </p:pic>
      <p:pic>
        <p:nvPicPr>
          <p:cNvPr id="3" name="图片 2"/>
          <p:cNvPicPr>
            <a:picLocks noChangeAspect="1"/>
          </p:cNvPicPr>
          <p:nvPr userDrawn="1"/>
        </p:nvPicPr>
        <p:blipFill>
          <a:blip r:embed="rId782"/>
          <a:stretch>
            <a:fillRect/>
          </a:stretch>
        </p:blipFill>
        <p:spPr>
          <a:xfrm>
            <a:off x="8875406" y="469084"/>
            <a:ext cx="3525249" cy="1484315"/>
          </a:xfrm>
          <a:prstGeom prst="rect">
            <a:avLst/>
          </a:prstGeom>
        </p:spPr>
      </p:pic>
      <p:pic>
        <p:nvPicPr>
          <p:cNvPr id="4" name="郑柏林 - 小跳豆">
            <a:hlinkClick r:id="" action="ppaction://media"/>
          </p:cNvPr>
          <p:cNvPicPr>
            <a:picLocks noChangeAspect="1"/>
          </p:cNvPicPr>
          <p:nvPr userDrawn="1">
            <a:audioFile r:link="rId780"/>
            <p:extLst>
              <p:ext uri="{DAA4B4D4-6D71-4841-9C94-3DE7FCFB9230}">
                <p14:media xmlns:p14="http://schemas.microsoft.com/office/powerpoint/2010/main" r:embed="rId779"/>
              </p:ext>
            </p:extLst>
          </p:nvPr>
        </p:nvPicPr>
        <p:blipFill>
          <a:blip r:embed="rId783" cstate="print"/>
          <a:stretch>
            <a:fillRect/>
          </a:stretch>
        </p:blipFill>
        <p:spPr>
          <a:xfrm>
            <a:off x="347244" y="5437905"/>
            <a:ext cx="623568" cy="623568"/>
          </a:xfrm>
          <a:prstGeom prst="rect">
            <a:avLst/>
          </a:prstGeom>
        </p:spPr>
      </p:pic>
      <p:pic>
        <p:nvPicPr>
          <p:cNvPr id="5" name="图片 4"/>
          <p:cNvPicPr>
            <a:picLocks noChangeAspect="1"/>
          </p:cNvPicPr>
          <p:nvPr userDrawn="1"/>
        </p:nvPicPr>
        <p:blipFill>
          <a:blip r:embed="rId784"/>
          <a:stretch>
            <a:fillRect/>
          </a:stretch>
        </p:blipFill>
        <p:spPr>
          <a:xfrm>
            <a:off x="-832153" y="4228215"/>
            <a:ext cx="13279964" cy="1990844"/>
          </a:xfrm>
          <a:prstGeom prst="rect">
            <a:avLst/>
          </a:prstGeom>
        </p:spPr>
      </p:pic>
      <p:pic>
        <p:nvPicPr>
          <p:cNvPr id="6" name="图片 5"/>
          <p:cNvPicPr>
            <a:picLocks noChangeAspect="1"/>
          </p:cNvPicPr>
          <p:nvPr userDrawn="1"/>
        </p:nvPicPr>
        <p:blipFill>
          <a:blip r:embed="rId785"/>
          <a:stretch>
            <a:fillRect/>
          </a:stretch>
        </p:blipFill>
        <p:spPr>
          <a:xfrm>
            <a:off x="-581574" y="5124418"/>
            <a:ext cx="13107348" cy="1852751"/>
          </a:xfrm>
          <a:prstGeom prst="rect">
            <a:avLst/>
          </a:prstGeom>
        </p:spPr>
      </p:pic>
      <p:pic>
        <p:nvPicPr>
          <p:cNvPr id="23" name="图片 22"/>
          <p:cNvPicPr>
            <a:picLocks noChangeAspect="1"/>
          </p:cNvPicPr>
          <p:nvPr userDrawn="1"/>
        </p:nvPicPr>
        <p:blipFill rotWithShape="1">
          <a:blip r:embed="rId786"/>
          <a:srcRect b="57274"/>
          <a:stretch/>
        </p:blipFill>
        <p:spPr>
          <a:xfrm>
            <a:off x="-118672" y="6061472"/>
            <a:ext cx="12566483" cy="796528"/>
          </a:xfrm>
          <a:prstGeom prst="rect">
            <a:avLst/>
          </a:prstGeom>
        </p:spPr>
      </p:pic>
      <p:pic>
        <p:nvPicPr>
          <p:cNvPr id="24" name="图片 23"/>
          <p:cNvPicPr>
            <a:picLocks noChangeAspect="1"/>
          </p:cNvPicPr>
          <p:nvPr userDrawn="1"/>
        </p:nvPicPr>
        <p:blipFill>
          <a:blip r:embed="rId787"/>
          <a:stretch>
            <a:fillRect/>
          </a:stretch>
        </p:blipFill>
        <p:spPr>
          <a:xfrm rot="16200000">
            <a:off x="2601222" y="-2905687"/>
            <a:ext cx="7145863" cy="12703240"/>
          </a:xfrm>
          <a:prstGeom prst="rect">
            <a:avLst/>
          </a:prstGeom>
        </p:spPr>
      </p:pic>
    </p:spTree>
    <p:extLst>
      <p:ext uri="{BB962C8B-B14F-4D97-AF65-F5344CB8AC3E}">
        <p14:creationId xmlns:p14="http://schemas.microsoft.com/office/powerpoint/2010/main" val="1335520175"/>
      </p:ext>
    </p:extLst>
  </p:cSld>
  <p:clrMap bg1="lt1" tx1="dk1" bg2="lt2" tx2="dk2" accent1="accent1" accent2="accent2" accent3="accent3" accent4="accent4" accent5="accent5" accent6="accent6" hlink="hlink" folHlink="folHlink"/>
  <p:sldLayoutIdLst>
    <p:sldLayoutId id="2147484715" r:id="rId1"/>
    <p:sldLayoutId id="2147484716" r:id="rId2"/>
    <p:sldLayoutId id="2147484717" r:id="rId3"/>
    <p:sldLayoutId id="2147484718" r:id="rId4"/>
    <p:sldLayoutId id="2147484719" r:id="rId5"/>
    <p:sldLayoutId id="2147484720" r:id="rId6"/>
    <p:sldLayoutId id="2147484721" r:id="rId7"/>
    <p:sldLayoutId id="2147484722" r:id="rId8"/>
    <p:sldLayoutId id="2147484723" r:id="rId9"/>
    <p:sldLayoutId id="2147484724" r:id="rId10"/>
    <p:sldLayoutId id="2147484725" r:id="rId11"/>
    <p:sldLayoutId id="2147484726" r:id="rId12"/>
    <p:sldLayoutId id="2147484727" r:id="rId13"/>
    <p:sldLayoutId id="2147484728" r:id="rId14"/>
    <p:sldLayoutId id="2147484729" r:id="rId15"/>
    <p:sldLayoutId id="2147484730" r:id="rId16"/>
    <p:sldLayoutId id="2147484731" r:id="rId17"/>
    <p:sldLayoutId id="2147484732" r:id="rId18"/>
    <p:sldLayoutId id="2147484733" r:id="rId19"/>
    <p:sldLayoutId id="2147484734" r:id="rId20"/>
    <p:sldLayoutId id="2147484735" r:id="rId21"/>
    <p:sldLayoutId id="2147484736" r:id="rId22"/>
    <p:sldLayoutId id="2147484737" r:id="rId23"/>
    <p:sldLayoutId id="2147484738" r:id="rId24"/>
    <p:sldLayoutId id="2147484739" r:id="rId25"/>
    <p:sldLayoutId id="2147484740" r:id="rId26"/>
    <p:sldLayoutId id="2147484741" r:id="rId27"/>
    <p:sldLayoutId id="2147484742" r:id="rId28"/>
    <p:sldLayoutId id="2147484743" r:id="rId29"/>
    <p:sldLayoutId id="2147484744" r:id="rId30"/>
    <p:sldLayoutId id="2147484745" r:id="rId31"/>
    <p:sldLayoutId id="2147484746" r:id="rId32"/>
    <p:sldLayoutId id="2147484747" r:id="rId33"/>
    <p:sldLayoutId id="2147484748" r:id="rId34"/>
    <p:sldLayoutId id="2147484749" r:id="rId35"/>
    <p:sldLayoutId id="2147484750" r:id="rId36"/>
    <p:sldLayoutId id="2147484751" r:id="rId37"/>
    <p:sldLayoutId id="2147484752" r:id="rId38"/>
    <p:sldLayoutId id="2147484753" r:id="rId39"/>
    <p:sldLayoutId id="2147484754" r:id="rId40"/>
    <p:sldLayoutId id="2147484755" r:id="rId41"/>
    <p:sldLayoutId id="2147484756" r:id="rId42"/>
    <p:sldLayoutId id="2147484757" r:id="rId43"/>
    <p:sldLayoutId id="2147484758" r:id="rId44"/>
    <p:sldLayoutId id="2147484759" r:id="rId45"/>
    <p:sldLayoutId id="2147484760" r:id="rId46"/>
    <p:sldLayoutId id="2147484761" r:id="rId47"/>
    <p:sldLayoutId id="2147484762" r:id="rId48"/>
    <p:sldLayoutId id="2147484763" r:id="rId49"/>
    <p:sldLayoutId id="2147484764" r:id="rId50"/>
    <p:sldLayoutId id="2147484765" r:id="rId51"/>
    <p:sldLayoutId id="2147484766" r:id="rId52"/>
    <p:sldLayoutId id="2147484767" r:id="rId53"/>
    <p:sldLayoutId id="2147484768" r:id="rId54"/>
    <p:sldLayoutId id="2147484769" r:id="rId55"/>
    <p:sldLayoutId id="2147484770" r:id="rId56"/>
    <p:sldLayoutId id="2147484771" r:id="rId57"/>
    <p:sldLayoutId id="2147484772" r:id="rId58"/>
    <p:sldLayoutId id="2147484773" r:id="rId59"/>
    <p:sldLayoutId id="2147484774" r:id="rId60"/>
    <p:sldLayoutId id="2147484775" r:id="rId61"/>
    <p:sldLayoutId id="2147484776" r:id="rId62"/>
    <p:sldLayoutId id="2147484777" r:id="rId63"/>
    <p:sldLayoutId id="2147484778" r:id="rId64"/>
    <p:sldLayoutId id="2147484779" r:id="rId65"/>
    <p:sldLayoutId id="2147484780" r:id="rId66"/>
    <p:sldLayoutId id="2147484781" r:id="rId67"/>
    <p:sldLayoutId id="2147484782" r:id="rId68"/>
    <p:sldLayoutId id="2147484783" r:id="rId69"/>
    <p:sldLayoutId id="2147484784" r:id="rId70"/>
    <p:sldLayoutId id="2147484785" r:id="rId71"/>
    <p:sldLayoutId id="2147484786" r:id="rId72"/>
    <p:sldLayoutId id="2147484787" r:id="rId73"/>
    <p:sldLayoutId id="2147484788" r:id="rId74"/>
    <p:sldLayoutId id="2147484789" r:id="rId75"/>
    <p:sldLayoutId id="2147484790" r:id="rId76"/>
    <p:sldLayoutId id="2147484791" r:id="rId77"/>
    <p:sldLayoutId id="2147484792" r:id="rId78"/>
    <p:sldLayoutId id="2147484793" r:id="rId79"/>
    <p:sldLayoutId id="2147484794" r:id="rId80"/>
    <p:sldLayoutId id="2147484795" r:id="rId81"/>
    <p:sldLayoutId id="2147484796" r:id="rId82"/>
    <p:sldLayoutId id="2147484797" r:id="rId83"/>
    <p:sldLayoutId id="2147484798" r:id="rId84"/>
    <p:sldLayoutId id="2147484799" r:id="rId85"/>
    <p:sldLayoutId id="2147484800" r:id="rId86"/>
    <p:sldLayoutId id="2147484801" r:id="rId87"/>
    <p:sldLayoutId id="2147484802" r:id="rId88"/>
    <p:sldLayoutId id="2147484803" r:id="rId89"/>
    <p:sldLayoutId id="2147484804" r:id="rId90"/>
    <p:sldLayoutId id="2147484805" r:id="rId91"/>
    <p:sldLayoutId id="2147484806" r:id="rId92"/>
    <p:sldLayoutId id="2147484807" r:id="rId93"/>
    <p:sldLayoutId id="2147484808" r:id="rId94"/>
    <p:sldLayoutId id="2147484809" r:id="rId95"/>
    <p:sldLayoutId id="2147484810" r:id="rId96"/>
    <p:sldLayoutId id="2147484811" r:id="rId97"/>
    <p:sldLayoutId id="2147484812" r:id="rId98"/>
    <p:sldLayoutId id="2147484813" r:id="rId99"/>
    <p:sldLayoutId id="2147484814" r:id="rId100"/>
    <p:sldLayoutId id="2147484815" r:id="rId101"/>
    <p:sldLayoutId id="2147484816" r:id="rId102"/>
    <p:sldLayoutId id="2147484817" r:id="rId103"/>
    <p:sldLayoutId id="2147484818" r:id="rId104"/>
    <p:sldLayoutId id="2147484819" r:id="rId105"/>
    <p:sldLayoutId id="2147484820" r:id="rId106"/>
    <p:sldLayoutId id="2147484821" r:id="rId107"/>
    <p:sldLayoutId id="2147484822" r:id="rId108"/>
    <p:sldLayoutId id="2147484823" r:id="rId109"/>
    <p:sldLayoutId id="2147484824" r:id="rId110"/>
    <p:sldLayoutId id="2147484825" r:id="rId111"/>
    <p:sldLayoutId id="2147484826" r:id="rId112"/>
    <p:sldLayoutId id="2147484827" r:id="rId113"/>
    <p:sldLayoutId id="2147484828" r:id="rId114"/>
    <p:sldLayoutId id="2147484829" r:id="rId115"/>
    <p:sldLayoutId id="2147484830" r:id="rId116"/>
    <p:sldLayoutId id="2147484831" r:id="rId117"/>
    <p:sldLayoutId id="2147484832" r:id="rId118"/>
    <p:sldLayoutId id="2147484833" r:id="rId119"/>
    <p:sldLayoutId id="2147484834" r:id="rId120"/>
    <p:sldLayoutId id="2147484835" r:id="rId121"/>
    <p:sldLayoutId id="2147484836" r:id="rId122"/>
    <p:sldLayoutId id="2147484837" r:id="rId123"/>
    <p:sldLayoutId id="2147484838" r:id="rId124"/>
    <p:sldLayoutId id="2147484839" r:id="rId125"/>
    <p:sldLayoutId id="2147484840" r:id="rId126"/>
    <p:sldLayoutId id="2147484841" r:id="rId127"/>
    <p:sldLayoutId id="2147484842" r:id="rId128"/>
    <p:sldLayoutId id="2147484843" r:id="rId129"/>
    <p:sldLayoutId id="2147484844" r:id="rId130"/>
    <p:sldLayoutId id="2147484845" r:id="rId131"/>
    <p:sldLayoutId id="2147484846" r:id="rId132"/>
    <p:sldLayoutId id="2147484847" r:id="rId133"/>
    <p:sldLayoutId id="2147484848" r:id="rId134"/>
    <p:sldLayoutId id="2147484849" r:id="rId135"/>
    <p:sldLayoutId id="2147484850" r:id="rId136"/>
    <p:sldLayoutId id="2147484851" r:id="rId137"/>
    <p:sldLayoutId id="2147484852" r:id="rId138"/>
    <p:sldLayoutId id="2147484853" r:id="rId139"/>
    <p:sldLayoutId id="2147484854" r:id="rId140"/>
    <p:sldLayoutId id="2147484855" r:id="rId141"/>
    <p:sldLayoutId id="2147484856" r:id="rId142"/>
    <p:sldLayoutId id="2147484857" r:id="rId143"/>
    <p:sldLayoutId id="2147484858" r:id="rId144"/>
    <p:sldLayoutId id="2147484859" r:id="rId145"/>
    <p:sldLayoutId id="2147484860" r:id="rId146"/>
    <p:sldLayoutId id="2147484861" r:id="rId147"/>
    <p:sldLayoutId id="2147484862" r:id="rId148"/>
    <p:sldLayoutId id="2147484863" r:id="rId149"/>
    <p:sldLayoutId id="2147484864" r:id="rId150"/>
    <p:sldLayoutId id="2147484906" r:id="rId151"/>
    <p:sldLayoutId id="2147484907" r:id="rId152"/>
    <p:sldLayoutId id="2147484908" r:id="rId153"/>
    <p:sldLayoutId id="2147484909" r:id="rId154"/>
    <p:sldLayoutId id="2147484910" r:id="rId155"/>
    <p:sldLayoutId id="2147484911" r:id="rId156"/>
    <p:sldLayoutId id="2147484912" r:id="rId157"/>
    <p:sldLayoutId id="2147484913" r:id="rId158"/>
    <p:sldLayoutId id="2147484914" r:id="rId159"/>
    <p:sldLayoutId id="2147484915" r:id="rId160"/>
    <p:sldLayoutId id="2147484916" r:id="rId161"/>
    <p:sldLayoutId id="2147484917" r:id="rId162"/>
    <p:sldLayoutId id="2147484918" r:id="rId163"/>
    <p:sldLayoutId id="2147484919" r:id="rId164"/>
    <p:sldLayoutId id="2147484920" r:id="rId165"/>
    <p:sldLayoutId id="2147484921" r:id="rId166"/>
    <p:sldLayoutId id="2147484922" r:id="rId167"/>
    <p:sldLayoutId id="2147484923" r:id="rId168"/>
    <p:sldLayoutId id="2147484924" r:id="rId169"/>
    <p:sldLayoutId id="2147484942" r:id="rId170"/>
    <p:sldLayoutId id="2147484943" r:id="rId171"/>
    <p:sldLayoutId id="2147484944" r:id="rId172"/>
    <p:sldLayoutId id="2147484945" r:id="rId173"/>
    <p:sldLayoutId id="2147484946" r:id="rId174"/>
    <p:sldLayoutId id="2147484947" r:id="rId175"/>
    <p:sldLayoutId id="2147484948" r:id="rId176"/>
    <p:sldLayoutId id="2147484949" r:id="rId177"/>
    <p:sldLayoutId id="2147484950" r:id="rId178"/>
    <p:sldLayoutId id="2147484951" r:id="rId179"/>
    <p:sldLayoutId id="2147484952" r:id="rId180"/>
    <p:sldLayoutId id="2147484953" r:id="rId181"/>
    <p:sldLayoutId id="2147484954" r:id="rId182"/>
    <p:sldLayoutId id="2147484955" r:id="rId183"/>
    <p:sldLayoutId id="2147484956" r:id="rId184"/>
    <p:sldLayoutId id="2147484957" r:id="rId185"/>
    <p:sldLayoutId id="2147484958" r:id="rId186"/>
    <p:sldLayoutId id="2147484959" r:id="rId187"/>
    <p:sldLayoutId id="2147484960" r:id="rId188"/>
    <p:sldLayoutId id="2147485062" r:id="rId189"/>
    <p:sldLayoutId id="2147485063" r:id="rId190"/>
    <p:sldLayoutId id="2147485064" r:id="rId191"/>
    <p:sldLayoutId id="2147485065" r:id="rId192"/>
    <p:sldLayoutId id="2147485066" r:id="rId193"/>
    <p:sldLayoutId id="2147485067" r:id="rId194"/>
    <p:sldLayoutId id="2147485068" r:id="rId195"/>
    <p:sldLayoutId id="2147485069" r:id="rId196"/>
    <p:sldLayoutId id="2147485070" r:id="rId197"/>
    <p:sldLayoutId id="2147485071" r:id="rId198"/>
    <p:sldLayoutId id="2147485072" r:id="rId199"/>
    <p:sldLayoutId id="2147485073" r:id="rId200"/>
    <p:sldLayoutId id="2147485074" r:id="rId201"/>
    <p:sldLayoutId id="2147485075" r:id="rId202"/>
    <p:sldLayoutId id="2147485076" r:id="rId203"/>
    <p:sldLayoutId id="2147485077" r:id="rId204"/>
    <p:sldLayoutId id="2147485078" r:id="rId205"/>
    <p:sldLayoutId id="2147485079" r:id="rId206"/>
    <p:sldLayoutId id="2147485080" r:id="rId207"/>
    <p:sldLayoutId id="2147485139" r:id="rId208"/>
    <p:sldLayoutId id="2147485221" r:id="rId209"/>
    <p:sldLayoutId id="2147485222" r:id="rId210"/>
    <p:sldLayoutId id="2147485223" r:id="rId211"/>
    <p:sldLayoutId id="2147485224" r:id="rId212"/>
    <p:sldLayoutId id="2147485225" r:id="rId213"/>
    <p:sldLayoutId id="2147485226" r:id="rId214"/>
    <p:sldLayoutId id="2147485227" r:id="rId215"/>
    <p:sldLayoutId id="2147485228" r:id="rId216"/>
    <p:sldLayoutId id="2147485229" r:id="rId217"/>
    <p:sldLayoutId id="2147485230" r:id="rId218"/>
    <p:sldLayoutId id="2147483653" r:id="rId219"/>
    <p:sldLayoutId id="2147483654" r:id="rId220"/>
    <p:sldLayoutId id="2147483655" r:id="rId221"/>
    <p:sldLayoutId id="2147483656" r:id="rId222"/>
    <p:sldLayoutId id="2147483657" r:id="rId223"/>
    <p:sldLayoutId id="2147483658" r:id="rId224"/>
    <p:sldLayoutId id="2147483659" r:id="rId225"/>
    <p:sldLayoutId id="2147483660" r:id="rId226"/>
    <p:sldLayoutId id="2147483662" r:id="rId227"/>
    <p:sldLayoutId id="2147483663" r:id="rId228"/>
    <p:sldLayoutId id="2147483664" r:id="rId229"/>
    <p:sldLayoutId id="2147483665" r:id="rId230"/>
    <p:sldLayoutId id="2147483666" r:id="rId231"/>
    <p:sldLayoutId id="2147483667" r:id="rId232"/>
    <p:sldLayoutId id="2147483668" r:id="rId233"/>
    <p:sldLayoutId id="2147483669" r:id="rId234"/>
    <p:sldLayoutId id="2147483670" r:id="rId235"/>
    <p:sldLayoutId id="2147483671" r:id="rId236"/>
    <p:sldLayoutId id="2147483672" r:id="rId237"/>
    <p:sldLayoutId id="2147483673" r:id="rId238"/>
    <p:sldLayoutId id="2147483675" r:id="rId239"/>
    <p:sldLayoutId id="2147483676" r:id="rId240"/>
    <p:sldLayoutId id="2147483677" r:id="rId241"/>
    <p:sldLayoutId id="2147483678" r:id="rId242"/>
    <p:sldLayoutId id="2147483679" r:id="rId243"/>
    <p:sldLayoutId id="2147483680" r:id="rId244"/>
    <p:sldLayoutId id="2147483681" r:id="rId245"/>
    <p:sldLayoutId id="2147483682" r:id="rId246"/>
    <p:sldLayoutId id="2147483683" r:id="rId247"/>
    <p:sldLayoutId id="2147483684" r:id="rId248"/>
    <p:sldLayoutId id="2147483685" r:id="rId249"/>
    <p:sldLayoutId id="2147483686" r:id="rId250"/>
    <p:sldLayoutId id="2147483687" r:id="rId251"/>
    <p:sldLayoutId id="2147483688" r:id="rId252"/>
    <p:sldLayoutId id="2147483689" r:id="rId253"/>
    <p:sldLayoutId id="2147483690" r:id="rId254"/>
    <p:sldLayoutId id="2147483691" r:id="rId255"/>
    <p:sldLayoutId id="2147483692" r:id="rId256"/>
    <p:sldLayoutId id="2147483693" r:id="rId257"/>
    <p:sldLayoutId id="2147483694" r:id="rId258"/>
    <p:sldLayoutId id="2147483695" r:id="rId259"/>
    <p:sldLayoutId id="2147483696" r:id="rId260"/>
    <p:sldLayoutId id="2147483697" r:id="rId261"/>
    <p:sldLayoutId id="2147483698" r:id="rId262"/>
    <p:sldLayoutId id="2147483699" r:id="rId263"/>
    <p:sldLayoutId id="2147483700" r:id="rId264"/>
    <p:sldLayoutId id="2147483701" r:id="rId265"/>
    <p:sldLayoutId id="2147483702" r:id="rId266"/>
    <p:sldLayoutId id="2147483703" r:id="rId267"/>
    <p:sldLayoutId id="2147483704" r:id="rId268"/>
    <p:sldLayoutId id="2147483705" r:id="rId269"/>
    <p:sldLayoutId id="2147483706" r:id="rId270"/>
    <p:sldLayoutId id="2147483707" r:id="rId271"/>
    <p:sldLayoutId id="2147483708" r:id="rId272"/>
    <p:sldLayoutId id="2147483709" r:id="rId273"/>
    <p:sldLayoutId id="2147483710" r:id="rId274"/>
    <p:sldLayoutId id="2147483711" r:id="rId275"/>
    <p:sldLayoutId id="2147483712" r:id="rId276"/>
    <p:sldLayoutId id="2147483713" r:id="rId277"/>
    <p:sldLayoutId id="2147483714" r:id="rId278"/>
    <p:sldLayoutId id="2147483715" r:id="rId279"/>
    <p:sldLayoutId id="2147483716" r:id="rId280"/>
    <p:sldLayoutId id="2147483717" r:id="rId281"/>
    <p:sldLayoutId id="2147483719" r:id="rId282"/>
    <p:sldLayoutId id="2147483720" r:id="rId283"/>
    <p:sldLayoutId id="2147483721" r:id="rId284"/>
    <p:sldLayoutId id="2147483722" r:id="rId285"/>
    <p:sldLayoutId id="2147483723" r:id="rId286"/>
    <p:sldLayoutId id="2147483724" r:id="rId287"/>
    <p:sldLayoutId id="2147483725" r:id="rId288"/>
    <p:sldLayoutId id="2147483726" r:id="rId289"/>
    <p:sldLayoutId id="2147483727" r:id="rId290"/>
    <p:sldLayoutId id="2147483728" r:id="rId291"/>
    <p:sldLayoutId id="2147483729" r:id="rId292"/>
    <p:sldLayoutId id="2147483730" r:id="rId293"/>
    <p:sldLayoutId id="2147483731" r:id="rId294"/>
    <p:sldLayoutId id="2147483732" r:id="rId295"/>
    <p:sldLayoutId id="2147483733" r:id="rId296"/>
    <p:sldLayoutId id="2147483734" r:id="rId297"/>
    <p:sldLayoutId id="2147483735" r:id="rId298"/>
    <p:sldLayoutId id="2147483736" r:id="rId299"/>
    <p:sldLayoutId id="2147483737" r:id="rId300"/>
    <p:sldLayoutId id="2147483738" r:id="rId301"/>
    <p:sldLayoutId id="2147483739" r:id="rId302"/>
    <p:sldLayoutId id="2147483740" r:id="rId303"/>
    <p:sldLayoutId id="2147483741" r:id="rId304"/>
    <p:sldLayoutId id="2147483742" r:id="rId305"/>
    <p:sldLayoutId id="2147483743" r:id="rId306"/>
    <p:sldLayoutId id="2147483744" r:id="rId307"/>
    <p:sldLayoutId id="2147483745" r:id="rId308"/>
    <p:sldLayoutId id="2147483746" r:id="rId309"/>
    <p:sldLayoutId id="2147483747" r:id="rId310"/>
    <p:sldLayoutId id="2147483748" r:id="rId311"/>
    <p:sldLayoutId id="2147483749" r:id="rId312"/>
    <p:sldLayoutId id="2147483750" r:id="rId313"/>
    <p:sldLayoutId id="2147483751" r:id="rId314"/>
    <p:sldLayoutId id="2147483752" r:id="rId315"/>
    <p:sldLayoutId id="2147483753" r:id="rId316"/>
    <p:sldLayoutId id="2147483754" r:id="rId317"/>
    <p:sldLayoutId id="2147483755" r:id="rId318"/>
    <p:sldLayoutId id="2147483756" r:id="rId319"/>
    <p:sldLayoutId id="2147483757" r:id="rId320"/>
    <p:sldLayoutId id="2147483758" r:id="rId321"/>
    <p:sldLayoutId id="2147483759" r:id="rId322"/>
    <p:sldLayoutId id="2147483760" r:id="rId323"/>
    <p:sldLayoutId id="2147483761" r:id="rId324"/>
    <p:sldLayoutId id="2147483762" r:id="rId325"/>
    <p:sldLayoutId id="2147483763" r:id="rId326"/>
    <p:sldLayoutId id="2147483764" r:id="rId327"/>
    <p:sldLayoutId id="2147483765" r:id="rId328"/>
    <p:sldLayoutId id="2147483766" r:id="rId329"/>
    <p:sldLayoutId id="2147483767" r:id="rId330"/>
    <p:sldLayoutId id="2147483768" r:id="rId331"/>
    <p:sldLayoutId id="2147483769" r:id="rId332"/>
    <p:sldLayoutId id="2147483770" r:id="rId333"/>
    <p:sldLayoutId id="2147483771" r:id="rId334"/>
    <p:sldLayoutId id="2147483772" r:id="rId335"/>
    <p:sldLayoutId id="2147483773" r:id="rId336"/>
    <p:sldLayoutId id="2147483774" r:id="rId337"/>
    <p:sldLayoutId id="2147483775" r:id="rId338"/>
    <p:sldLayoutId id="2147483776" r:id="rId339"/>
    <p:sldLayoutId id="2147483777" r:id="rId340"/>
    <p:sldLayoutId id="2147483778" r:id="rId341"/>
    <p:sldLayoutId id="2147483779" r:id="rId342"/>
    <p:sldLayoutId id="2147483780" r:id="rId343"/>
    <p:sldLayoutId id="2147483781" r:id="rId344"/>
    <p:sldLayoutId id="2147483782" r:id="rId345"/>
    <p:sldLayoutId id="2147483783" r:id="rId346"/>
    <p:sldLayoutId id="2147483784" r:id="rId347"/>
    <p:sldLayoutId id="2147483785" r:id="rId348"/>
    <p:sldLayoutId id="2147483786" r:id="rId349"/>
    <p:sldLayoutId id="2147483787" r:id="rId350"/>
    <p:sldLayoutId id="2147483788" r:id="rId351"/>
    <p:sldLayoutId id="2147483789" r:id="rId352"/>
    <p:sldLayoutId id="2147483790" r:id="rId353"/>
    <p:sldLayoutId id="2147483791" r:id="rId354"/>
    <p:sldLayoutId id="2147483792" r:id="rId355"/>
    <p:sldLayoutId id="2147483793" r:id="rId356"/>
    <p:sldLayoutId id="2147483794" r:id="rId357"/>
    <p:sldLayoutId id="2147483795" r:id="rId358"/>
    <p:sldLayoutId id="2147483796" r:id="rId359"/>
    <p:sldLayoutId id="2147483797" r:id="rId360"/>
    <p:sldLayoutId id="2147483798" r:id="rId361"/>
    <p:sldLayoutId id="2147483799" r:id="rId362"/>
    <p:sldLayoutId id="2147483800" r:id="rId363"/>
    <p:sldLayoutId id="2147483801" r:id="rId364"/>
    <p:sldLayoutId id="2147483802" r:id="rId365"/>
    <p:sldLayoutId id="2147483803" r:id="rId366"/>
    <p:sldLayoutId id="2147483804" r:id="rId367"/>
    <p:sldLayoutId id="2147483805" r:id="rId368"/>
    <p:sldLayoutId id="2147483806" r:id="rId369"/>
    <p:sldLayoutId id="2147483807" r:id="rId370"/>
    <p:sldLayoutId id="2147483808" r:id="rId371"/>
    <p:sldLayoutId id="2147483809" r:id="rId372"/>
    <p:sldLayoutId id="2147483810" r:id="rId373"/>
    <p:sldLayoutId id="2147483811" r:id="rId374"/>
    <p:sldLayoutId id="2147483812" r:id="rId375"/>
    <p:sldLayoutId id="2147483813" r:id="rId376"/>
    <p:sldLayoutId id="2147483814" r:id="rId377"/>
    <p:sldLayoutId id="2147483815" r:id="rId378"/>
    <p:sldLayoutId id="2147483816" r:id="rId379"/>
    <p:sldLayoutId id="2147483817" r:id="rId380"/>
    <p:sldLayoutId id="2147483818" r:id="rId381"/>
    <p:sldLayoutId id="2147483819" r:id="rId382"/>
    <p:sldLayoutId id="2147483820" r:id="rId383"/>
    <p:sldLayoutId id="2147483821" r:id="rId384"/>
    <p:sldLayoutId id="2147483822" r:id="rId385"/>
    <p:sldLayoutId id="2147483823" r:id="rId386"/>
    <p:sldLayoutId id="2147483824" r:id="rId387"/>
    <p:sldLayoutId id="2147483825" r:id="rId388"/>
    <p:sldLayoutId id="2147483826" r:id="rId389"/>
    <p:sldLayoutId id="2147483827" r:id="rId390"/>
    <p:sldLayoutId id="2147483828" r:id="rId391"/>
    <p:sldLayoutId id="2147483829" r:id="rId392"/>
    <p:sldLayoutId id="2147483830" r:id="rId393"/>
    <p:sldLayoutId id="2147483831" r:id="rId394"/>
    <p:sldLayoutId id="2147483832" r:id="rId395"/>
    <p:sldLayoutId id="2147483833" r:id="rId396"/>
    <p:sldLayoutId id="2147483834" r:id="rId397"/>
    <p:sldLayoutId id="2147483835" r:id="rId398"/>
    <p:sldLayoutId id="2147483836" r:id="rId399"/>
    <p:sldLayoutId id="2147483837" r:id="rId400"/>
    <p:sldLayoutId id="2147483838" r:id="rId401"/>
    <p:sldLayoutId id="2147483839" r:id="rId402"/>
    <p:sldLayoutId id="2147483840" r:id="rId403"/>
    <p:sldLayoutId id="2147483841" r:id="rId404"/>
    <p:sldLayoutId id="2147483842" r:id="rId405"/>
    <p:sldLayoutId id="2147483843" r:id="rId406"/>
    <p:sldLayoutId id="2147483844" r:id="rId407"/>
    <p:sldLayoutId id="2147483845" r:id="rId408"/>
    <p:sldLayoutId id="2147483847" r:id="rId409"/>
    <p:sldLayoutId id="2147483848" r:id="rId410"/>
    <p:sldLayoutId id="2147483849" r:id="rId411"/>
    <p:sldLayoutId id="2147483850" r:id="rId412"/>
    <p:sldLayoutId id="2147483851" r:id="rId413"/>
    <p:sldLayoutId id="2147483852" r:id="rId414"/>
    <p:sldLayoutId id="2147483853" r:id="rId415"/>
    <p:sldLayoutId id="2147483854" r:id="rId416"/>
    <p:sldLayoutId id="2147483855" r:id="rId417"/>
    <p:sldLayoutId id="2147483856" r:id="rId418"/>
    <p:sldLayoutId id="2147483857" r:id="rId419"/>
    <p:sldLayoutId id="2147483858" r:id="rId420"/>
    <p:sldLayoutId id="2147483859" r:id="rId421"/>
    <p:sldLayoutId id="2147483860" r:id="rId422"/>
    <p:sldLayoutId id="2147483861" r:id="rId423"/>
    <p:sldLayoutId id="2147483862" r:id="rId424"/>
    <p:sldLayoutId id="2147483863" r:id="rId425"/>
    <p:sldLayoutId id="2147483864" r:id="rId426"/>
    <p:sldLayoutId id="2147483865" r:id="rId427"/>
    <p:sldLayoutId id="2147483866" r:id="rId428"/>
    <p:sldLayoutId id="2147483867" r:id="rId429"/>
    <p:sldLayoutId id="2147483868" r:id="rId430"/>
    <p:sldLayoutId id="2147483869" r:id="rId431"/>
    <p:sldLayoutId id="2147483870" r:id="rId432"/>
    <p:sldLayoutId id="2147483871" r:id="rId433"/>
    <p:sldLayoutId id="2147483872" r:id="rId434"/>
    <p:sldLayoutId id="2147483873" r:id="rId435"/>
    <p:sldLayoutId id="2147483874" r:id="rId436"/>
    <p:sldLayoutId id="2147483875" r:id="rId437"/>
    <p:sldLayoutId id="2147483876" r:id="rId438"/>
    <p:sldLayoutId id="2147483877" r:id="rId439"/>
    <p:sldLayoutId id="2147483878" r:id="rId440"/>
    <p:sldLayoutId id="2147483879" r:id="rId441"/>
    <p:sldLayoutId id="2147483880" r:id="rId442"/>
    <p:sldLayoutId id="2147483881" r:id="rId443"/>
    <p:sldLayoutId id="2147483882" r:id="rId444"/>
    <p:sldLayoutId id="2147483883" r:id="rId445"/>
    <p:sldLayoutId id="2147483884" r:id="rId446"/>
    <p:sldLayoutId id="2147483885" r:id="rId447"/>
    <p:sldLayoutId id="2147483886" r:id="rId448"/>
    <p:sldLayoutId id="2147483887" r:id="rId449"/>
    <p:sldLayoutId id="2147483888" r:id="rId450"/>
    <p:sldLayoutId id="2147483889" r:id="rId451"/>
    <p:sldLayoutId id="2147483890" r:id="rId452"/>
    <p:sldLayoutId id="2147483891" r:id="rId453"/>
    <p:sldLayoutId id="2147483892" r:id="rId454"/>
    <p:sldLayoutId id="2147483893" r:id="rId455"/>
    <p:sldLayoutId id="2147483894" r:id="rId456"/>
    <p:sldLayoutId id="2147483895" r:id="rId457"/>
    <p:sldLayoutId id="2147483896" r:id="rId458"/>
    <p:sldLayoutId id="2147483897" r:id="rId459"/>
    <p:sldLayoutId id="2147483898" r:id="rId460"/>
    <p:sldLayoutId id="2147483899" r:id="rId461"/>
    <p:sldLayoutId id="2147483900" r:id="rId462"/>
    <p:sldLayoutId id="2147483901" r:id="rId463"/>
    <p:sldLayoutId id="2147483902" r:id="rId464"/>
    <p:sldLayoutId id="2147483903" r:id="rId465"/>
    <p:sldLayoutId id="2147483904" r:id="rId466"/>
    <p:sldLayoutId id="2147483905" r:id="rId467"/>
    <p:sldLayoutId id="2147483906" r:id="rId468"/>
    <p:sldLayoutId id="2147483907" r:id="rId469"/>
    <p:sldLayoutId id="2147483908" r:id="rId470"/>
    <p:sldLayoutId id="2147483909" r:id="rId471"/>
    <p:sldLayoutId id="2147483910" r:id="rId472"/>
    <p:sldLayoutId id="2147483911" r:id="rId473"/>
    <p:sldLayoutId id="2147483912" r:id="rId474"/>
    <p:sldLayoutId id="2147483913" r:id="rId475"/>
    <p:sldLayoutId id="2147483914" r:id="rId476"/>
    <p:sldLayoutId id="2147483915" r:id="rId477"/>
    <p:sldLayoutId id="2147483916" r:id="rId478"/>
    <p:sldLayoutId id="2147483917" r:id="rId479"/>
    <p:sldLayoutId id="2147483918" r:id="rId480"/>
    <p:sldLayoutId id="2147483919" r:id="rId481"/>
    <p:sldLayoutId id="2147483920" r:id="rId482"/>
    <p:sldLayoutId id="2147483921" r:id="rId483"/>
    <p:sldLayoutId id="2147483922" r:id="rId484"/>
    <p:sldLayoutId id="2147483923" r:id="rId485"/>
    <p:sldLayoutId id="2147483924" r:id="rId486"/>
    <p:sldLayoutId id="2147483925" r:id="rId487"/>
    <p:sldLayoutId id="2147483926" r:id="rId488"/>
    <p:sldLayoutId id="2147483927" r:id="rId489"/>
    <p:sldLayoutId id="2147483928" r:id="rId490"/>
    <p:sldLayoutId id="2147483929" r:id="rId491"/>
    <p:sldLayoutId id="2147483930" r:id="rId492"/>
    <p:sldLayoutId id="2147483931" r:id="rId493"/>
    <p:sldLayoutId id="2147483932" r:id="rId494"/>
    <p:sldLayoutId id="2147483933" r:id="rId495"/>
    <p:sldLayoutId id="2147483934" r:id="rId496"/>
    <p:sldLayoutId id="2147483935" r:id="rId497"/>
    <p:sldLayoutId id="2147483936" r:id="rId498"/>
    <p:sldLayoutId id="2147483937" r:id="rId499"/>
    <p:sldLayoutId id="2147483938" r:id="rId500"/>
    <p:sldLayoutId id="2147483939" r:id="rId501"/>
    <p:sldLayoutId id="2147483940" r:id="rId502"/>
    <p:sldLayoutId id="2147483943" r:id="rId503"/>
    <p:sldLayoutId id="2147483944" r:id="rId504"/>
    <p:sldLayoutId id="2147483945" r:id="rId505"/>
    <p:sldLayoutId id="2147483946" r:id="rId506"/>
    <p:sldLayoutId id="2147483947" r:id="rId507"/>
    <p:sldLayoutId id="2147483948" r:id="rId508"/>
    <p:sldLayoutId id="2147483949" r:id="rId509"/>
    <p:sldLayoutId id="2147483950" r:id="rId510"/>
    <p:sldLayoutId id="2147483951" r:id="rId511"/>
    <p:sldLayoutId id="2147483952" r:id="rId512"/>
    <p:sldLayoutId id="2147483953" r:id="rId513"/>
    <p:sldLayoutId id="2147483954" r:id="rId514"/>
    <p:sldLayoutId id="2147483955" r:id="rId515"/>
    <p:sldLayoutId id="2147483956" r:id="rId516"/>
    <p:sldLayoutId id="2147483957" r:id="rId517"/>
    <p:sldLayoutId id="2147483958" r:id="rId518"/>
    <p:sldLayoutId id="2147483959" r:id="rId519"/>
    <p:sldLayoutId id="2147483960" r:id="rId520"/>
    <p:sldLayoutId id="2147483961" r:id="rId521"/>
    <p:sldLayoutId id="2147483962" r:id="rId522"/>
    <p:sldLayoutId id="2147483963" r:id="rId523"/>
    <p:sldLayoutId id="2147483964" r:id="rId524"/>
    <p:sldLayoutId id="2147483965" r:id="rId525"/>
    <p:sldLayoutId id="2147483966" r:id="rId526"/>
    <p:sldLayoutId id="2147483967" r:id="rId527"/>
    <p:sldLayoutId id="2147483968" r:id="rId528"/>
    <p:sldLayoutId id="2147483969" r:id="rId529"/>
    <p:sldLayoutId id="2147483970" r:id="rId530"/>
    <p:sldLayoutId id="2147483971" r:id="rId531"/>
    <p:sldLayoutId id="2147483972" r:id="rId532"/>
    <p:sldLayoutId id="2147483973" r:id="rId533"/>
    <p:sldLayoutId id="2147483974" r:id="rId534"/>
    <p:sldLayoutId id="2147483975" r:id="rId535"/>
    <p:sldLayoutId id="2147483976" r:id="rId536"/>
    <p:sldLayoutId id="2147483977" r:id="rId537"/>
    <p:sldLayoutId id="2147483978" r:id="rId538"/>
    <p:sldLayoutId id="2147483979" r:id="rId539"/>
    <p:sldLayoutId id="2147483980" r:id="rId540"/>
    <p:sldLayoutId id="2147483981" r:id="rId541"/>
    <p:sldLayoutId id="2147483982" r:id="rId542"/>
    <p:sldLayoutId id="2147483983" r:id="rId543"/>
    <p:sldLayoutId id="2147483984" r:id="rId544"/>
    <p:sldLayoutId id="2147483985" r:id="rId545"/>
    <p:sldLayoutId id="2147483986" r:id="rId546"/>
    <p:sldLayoutId id="2147483987" r:id="rId547"/>
    <p:sldLayoutId id="2147483988" r:id="rId548"/>
    <p:sldLayoutId id="2147483989" r:id="rId549"/>
    <p:sldLayoutId id="2147483990" r:id="rId550"/>
    <p:sldLayoutId id="2147483991" r:id="rId551"/>
    <p:sldLayoutId id="2147483992" r:id="rId552"/>
    <p:sldLayoutId id="2147483993" r:id="rId553"/>
    <p:sldLayoutId id="2147483994" r:id="rId554"/>
    <p:sldLayoutId id="2147483995" r:id="rId555"/>
    <p:sldLayoutId id="2147483996" r:id="rId556"/>
    <p:sldLayoutId id="2147483997" r:id="rId557"/>
    <p:sldLayoutId id="2147483998" r:id="rId558"/>
    <p:sldLayoutId id="2147483999" r:id="rId559"/>
    <p:sldLayoutId id="2147484000" r:id="rId560"/>
    <p:sldLayoutId id="2147484001" r:id="rId561"/>
    <p:sldLayoutId id="2147484002" r:id="rId562"/>
    <p:sldLayoutId id="2147484003" r:id="rId563"/>
    <p:sldLayoutId id="2147484004" r:id="rId564"/>
    <p:sldLayoutId id="2147484005" r:id="rId565"/>
    <p:sldLayoutId id="2147484006" r:id="rId566"/>
    <p:sldLayoutId id="2147484007" r:id="rId567"/>
    <p:sldLayoutId id="2147484008" r:id="rId568"/>
    <p:sldLayoutId id="2147484009" r:id="rId569"/>
    <p:sldLayoutId id="2147484010" r:id="rId570"/>
    <p:sldLayoutId id="2147484011" r:id="rId571"/>
    <p:sldLayoutId id="2147484012" r:id="rId572"/>
    <p:sldLayoutId id="2147484013" r:id="rId573"/>
    <p:sldLayoutId id="2147484014" r:id="rId574"/>
    <p:sldLayoutId id="2147484015" r:id="rId575"/>
    <p:sldLayoutId id="2147484016" r:id="rId576"/>
    <p:sldLayoutId id="2147484017" r:id="rId577"/>
    <p:sldLayoutId id="2147484018" r:id="rId578"/>
    <p:sldLayoutId id="2147484019" r:id="rId579"/>
    <p:sldLayoutId id="2147484020" r:id="rId580"/>
    <p:sldLayoutId id="2147484021" r:id="rId581"/>
    <p:sldLayoutId id="2147484022" r:id="rId582"/>
    <p:sldLayoutId id="2147484023" r:id="rId583"/>
    <p:sldLayoutId id="2147484024" r:id="rId584"/>
    <p:sldLayoutId id="2147484025" r:id="rId585"/>
    <p:sldLayoutId id="2147484026" r:id="rId586"/>
    <p:sldLayoutId id="2147484027" r:id="rId587"/>
    <p:sldLayoutId id="2147484028" r:id="rId588"/>
    <p:sldLayoutId id="2147484029" r:id="rId589"/>
    <p:sldLayoutId id="2147484030" r:id="rId590"/>
    <p:sldLayoutId id="2147484031" r:id="rId591"/>
    <p:sldLayoutId id="2147484032" r:id="rId592"/>
    <p:sldLayoutId id="2147484033" r:id="rId593"/>
    <p:sldLayoutId id="2147484034" r:id="rId594"/>
    <p:sldLayoutId id="2147484035" r:id="rId595"/>
    <p:sldLayoutId id="2147484036" r:id="rId596"/>
    <p:sldLayoutId id="2147484037" r:id="rId597"/>
    <p:sldLayoutId id="2147484038" r:id="rId598"/>
    <p:sldLayoutId id="2147484039" r:id="rId599"/>
    <p:sldLayoutId id="2147484040" r:id="rId600"/>
    <p:sldLayoutId id="2147484041" r:id="rId601"/>
    <p:sldLayoutId id="2147484042" r:id="rId602"/>
    <p:sldLayoutId id="2147484043" r:id="rId603"/>
    <p:sldLayoutId id="2147484044" r:id="rId604"/>
    <p:sldLayoutId id="2147484045" r:id="rId605"/>
    <p:sldLayoutId id="2147484046" r:id="rId606"/>
    <p:sldLayoutId id="2147484047" r:id="rId607"/>
    <p:sldLayoutId id="2147484048" r:id="rId608"/>
    <p:sldLayoutId id="2147484049" r:id="rId609"/>
    <p:sldLayoutId id="2147484050" r:id="rId610"/>
    <p:sldLayoutId id="2147484051" r:id="rId611"/>
    <p:sldLayoutId id="2147484052" r:id="rId612"/>
    <p:sldLayoutId id="2147484053" r:id="rId613"/>
    <p:sldLayoutId id="2147484054" r:id="rId614"/>
    <p:sldLayoutId id="2147484055" r:id="rId615"/>
    <p:sldLayoutId id="2147484056" r:id="rId616"/>
    <p:sldLayoutId id="2147484057" r:id="rId617"/>
    <p:sldLayoutId id="2147484058" r:id="rId618"/>
    <p:sldLayoutId id="2147484059" r:id="rId619"/>
    <p:sldLayoutId id="2147484060" r:id="rId620"/>
    <p:sldLayoutId id="2147484061" r:id="rId621"/>
    <p:sldLayoutId id="2147484062" r:id="rId622"/>
    <p:sldLayoutId id="2147484063" r:id="rId623"/>
    <p:sldLayoutId id="2147484064" r:id="rId624"/>
    <p:sldLayoutId id="2147484065" r:id="rId625"/>
    <p:sldLayoutId id="2147484066" r:id="rId626"/>
    <p:sldLayoutId id="2147484067" r:id="rId627"/>
    <p:sldLayoutId id="2147484068" r:id="rId628"/>
    <p:sldLayoutId id="2147484069" r:id="rId629"/>
    <p:sldLayoutId id="2147484070" r:id="rId630"/>
    <p:sldLayoutId id="2147484071" r:id="rId631"/>
    <p:sldLayoutId id="2147484072" r:id="rId632"/>
    <p:sldLayoutId id="2147484073" r:id="rId633"/>
    <p:sldLayoutId id="2147484074" r:id="rId634"/>
    <p:sldLayoutId id="2147484075" r:id="rId635"/>
    <p:sldLayoutId id="2147484076" r:id="rId636"/>
    <p:sldLayoutId id="2147484077" r:id="rId637"/>
    <p:sldLayoutId id="2147484078" r:id="rId638"/>
    <p:sldLayoutId id="2147484079" r:id="rId639"/>
    <p:sldLayoutId id="2147484080" r:id="rId640"/>
    <p:sldLayoutId id="2147484081" r:id="rId641"/>
    <p:sldLayoutId id="2147484082" r:id="rId642"/>
    <p:sldLayoutId id="2147484083" r:id="rId643"/>
    <p:sldLayoutId id="2147484084" r:id="rId644"/>
    <p:sldLayoutId id="2147484085" r:id="rId645"/>
    <p:sldLayoutId id="2147484086" r:id="rId646"/>
    <p:sldLayoutId id="2147484087" r:id="rId647"/>
    <p:sldLayoutId id="2147484088" r:id="rId648"/>
    <p:sldLayoutId id="2147484089" r:id="rId649"/>
    <p:sldLayoutId id="2147484090" r:id="rId650"/>
    <p:sldLayoutId id="2147484091" r:id="rId651"/>
    <p:sldLayoutId id="2147484092" r:id="rId652"/>
    <p:sldLayoutId id="2147484093" r:id="rId653"/>
    <p:sldLayoutId id="2147484094" r:id="rId654"/>
    <p:sldLayoutId id="2147484095" r:id="rId655"/>
    <p:sldLayoutId id="2147484096" r:id="rId656"/>
    <p:sldLayoutId id="2147484097" r:id="rId657"/>
    <p:sldLayoutId id="2147484098" r:id="rId658"/>
    <p:sldLayoutId id="2147484099" r:id="rId659"/>
    <p:sldLayoutId id="2147484100" r:id="rId660"/>
    <p:sldLayoutId id="2147484101" r:id="rId661"/>
    <p:sldLayoutId id="2147484102" r:id="rId662"/>
    <p:sldLayoutId id="2147484103" r:id="rId663"/>
    <p:sldLayoutId id="2147484104" r:id="rId664"/>
    <p:sldLayoutId id="2147484105" r:id="rId665"/>
    <p:sldLayoutId id="2147484106" r:id="rId666"/>
    <p:sldLayoutId id="2147484107" r:id="rId667"/>
    <p:sldLayoutId id="2147484108" r:id="rId668"/>
    <p:sldLayoutId id="2147484109" r:id="rId669"/>
    <p:sldLayoutId id="2147484110" r:id="rId670"/>
    <p:sldLayoutId id="2147484111" r:id="rId671"/>
    <p:sldLayoutId id="2147484112" r:id="rId672"/>
    <p:sldLayoutId id="2147484113" r:id="rId673"/>
    <p:sldLayoutId id="2147484114" r:id="rId674"/>
    <p:sldLayoutId id="2147484115" r:id="rId675"/>
    <p:sldLayoutId id="2147484116" r:id="rId676"/>
    <p:sldLayoutId id="2147484117" r:id="rId677"/>
    <p:sldLayoutId id="2147484118" r:id="rId678"/>
    <p:sldLayoutId id="2147484119" r:id="rId679"/>
    <p:sldLayoutId id="2147484120" r:id="rId680"/>
    <p:sldLayoutId id="2147484121" r:id="rId681"/>
    <p:sldLayoutId id="2147484122" r:id="rId682"/>
    <p:sldLayoutId id="2147484123" r:id="rId683"/>
    <p:sldLayoutId id="2147484124" r:id="rId684"/>
    <p:sldLayoutId id="2147484125" r:id="rId685"/>
    <p:sldLayoutId id="2147484126" r:id="rId686"/>
    <p:sldLayoutId id="2147484127" r:id="rId687"/>
    <p:sldLayoutId id="2147484128" r:id="rId688"/>
    <p:sldLayoutId id="2147484129" r:id="rId689"/>
    <p:sldLayoutId id="2147484130" r:id="rId690"/>
    <p:sldLayoutId id="2147484131" r:id="rId691"/>
    <p:sldLayoutId id="2147484132" r:id="rId692"/>
    <p:sldLayoutId id="2147484133" r:id="rId693"/>
    <p:sldLayoutId id="2147484134" r:id="rId694"/>
    <p:sldLayoutId id="2147484135" r:id="rId695"/>
    <p:sldLayoutId id="2147484136" r:id="rId696"/>
    <p:sldLayoutId id="2147484137" r:id="rId697"/>
    <p:sldLayoutId id="2147484138" r:id="rId698"/>
    <p:sldLayoutId id="2147484139" r:id="rId699"/>
    <p:sldLayoutId id="2147484140" r:id="rId700"/>
    <p:sldLayoutId id="2147484141" r:id="rId701"/>
    <p:sldLayoutId id="2147484142" r:id="rId702"/>
    <p:sldLayoutId id="2147484143" r:id="rId703"/>
    <p:sldLayoutId id="2147484144" r:id="rId704"/>
    <p:sldLayoutId id="2147484145" r:id="rId705"/>
    <p:sldLayoutId id="2147484146" r:id="rId706"/>
    <p:sldLayoutId id="2147484147" r:id="rId707"/>
    <p:sldLayoutId id="2147484148" r:id="rId708"/>
    <p:sldLayoutId id="2147484149" r:id="rId709"/>
    <p:sldLayoutId id="2147484150" r:id="rId710"/>
    <p:sldLayoutId id="2147484151" r:id="rId711"/>
    <p:sldLayoutId id="2147484152" r:id="rId712"/>
    <p:sldLayoutId id="2147484153" r:id="rId713"/>
    <p:sldLayoutId id="2147484154" r:id="rId714"/>
    <p:sldLayoutId id="2147484155" r:id="rId715"/>
    <p:sldLayoutId id="2147484156" r:id="rId716"/>
    <p:sldLayoutId id="2147484157" r:id="rId717"/>
    <p:sldLayoutId id="2147484158" r:id="rId718"/>
    <p:sldLayoutId id="2147484159" r:id="rId719"/>
    <p:sldLayoutId id="2147484160" r:id="rId720"/>
    <p:sldLayoutId id="2147484161" r:id="rId721"/>
    <p:sldLayoutId id="2147484162" r:id="rId722"/>
    <p:sldLayoutId id="2147484163" r:id="rId723"/>
    <p:sldLayoutId id="2147484164" r:id="rId724"/>
    <p:sldLayoutId id="2147484165" r:id="rId725"/>
    <p:sldLayoutId id="2147484166" r:id="rId726"/>
    <p:sldLayoutId id="2147484167" r:id="rId727"/>
    <p:sldLayoutId id="2147484168" r:id="rId728"/>
    <p:sldLayoutId id="2147484169" r:id="rId729"/>
    <p:sldLayoutId id="2147484170" r:id="rId730"/>
    <p:sldLayoutId id="2147484171" r:id="rId731"/>
    <p:sldLayoutId id="2147484172" r:id="rId732"/>
    <p:sldLayoutId id="2147484173" r:id="rId733"/>
    <p:sldLayoutId id="2147484174" r:id="rId734"/>
    <p:sldLayoutId id="2147484175" r:id="rId735"/>
    <p:sldLayoutId id="2147485282" r:id="rId736"/>
    <p:sldLayoutId id="2147485283" r:id="rId737"/>
    <p:sldLayoutId id="2147485284" r:id="rId738"/>
    <p:sldLayoutId id="2147485285" r:id="rId739"/>
    <p:sldLayoutId id="2147485286" r:id="rId740"/>
    <p:sldLayoutId id="2147485287" r:id="rId741"/>
    <p:sldLayoutId id="2147485288" r:id="rId742"/>
    <p:sldLayoutId id="2147485289" r:id="rId743"/>
    <p:sldLayoutId id="2147485290" r:id="rId744"/>
    <p:sldLayoutId id="2147485291" r:id="rId745"/>
    <p:sldLayoutId id="2147485292" r:id="rId746"/>
    <p:sldLayoutId id="2147485293" r:id="rId747"/>
    <p:sldLayoutId id="2147485294" r:id="rId748"/>
    <p:sldLayoutId id="2147485295" r:id="rId749"/>
    <p:sldLayoutId id="2147485296" r:id="rId750"/>
    <p:sldLayoutId id="2147485297" r:id="rId751"/>
    <p:sldLayoutId id="2147485298" r:id="rId752"/>
    <p:sldLayoutId id="2147485299" r:id="rId753"/>
    <p:sldLayoutId id="2147485300" r:id="rId754"/>
    <p:sldLayoutId id="2147485301" r:id="rId755"/>
    <p:sldLayoutId id="2147485302" r:id="rId756"/>
    <p:sldLayoutId id="2147485303" r:id="rId757"/>
    <p:sldLayoutId id="2147485304" r:id="rId758"/>
    <p:sldLayoutId id="2147485305" r:id="rId759"/>
    <p:sldLayoutId id="2147485306" r:id="rId760"/>
    <p:sldLayoutId id="2147485307" r:id="rId761"/>
    <p:sldLayoutId id="2147485308" r:id="rId762"/>
    <p:sldLayoutId id="2147485309" r:id="rId763"/>
    <p:sldLayoutId id="2147485310" r:id="rId764"/>
    <p:sldLayoutId id="2147485311" r:id="rId765"/>
    <p:sldLayoutId id="2147485312" r:id="rId766"/>
    <p:sldLayoutId id="2147485313" r:id="rId767"/>
    <p:sldLayoutId id="2147485314" r:id="rId768"/>
    <p:sldLayoutId id="2147485315" r:id="rId769"/>
    <p:sldLayoutId id="2147485316" r:id="rId770"/>
    <p:sldLayoutId id="2147485317" r:id="rId771"/>
    <p:sldLayoutId id="2147485318" r:id="rId772"/>
    <p:sldLayoutId id="2147485319" r:id="rId773"/>
    <p:sldLayoutId id="2147485320" r:id="rId774"/>
    <p:sldLayoutId id="2147485321" r:id="rId775"/>
    <p:sldLayoutId id="2147485322" r:id="rId776"/>
    <p:sldLayoutId id="2147485323" r:id="rId777"/>
  </p:sldLayoutIdLst>
  <p:timing>
    <p:tnLst>
      <p:par>
        <p:cTn id="1" dur="indefinite" restart="never" nodeType="tmRoot">
          <p:childTnLst>
            <p:audio>
              <p:cMediaNode numSld="999" showWhenStopped="0">
                <p:cTn id="2" repeatCount="indefinite" fill="hold" display="0">
                  <p:stCondLst>
                    <p:cond delay="indefinite"/>
                  </p:stCondLst>
                </p:cTn>
                <p:tgtEl>
                  <p:spTgt spid="4"/>
                </p:tgtEl>
              </p:cMediaNode>
            </p:audio>
          </p:childTnLst>
        </p:cTn>
      </p:par>
    </p:tnLst>
  </p:timing>
  <p:hf hdr="0" ftr="0" dt="0"/>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9pPr>
    </p:bodyStyle>
    <p:otherStyle>
      <a:defPPr>
        <a:defRPr lang="en-US"/>
      </a:defPPr>
      <a:lvl1pPr marL="0" algn="l" defTabSz="914377" rtl="0" eaLnBrk="1" latinLnBrk="0" hangingPunct="1">
        <a:defRPr sz="1867" kern="1200">
          <a:solidFill>
            <a:schemeClr val="tx1"/>
          </a:solidFill>
          <a:latin typeface="+mn-lt"/>
          <a:ea typeface="+mn-ea"/>
          <a:cs typeface="+mn-cs"/>
        </a:defRPr>
      </a:lvl1pPr>
      <a:lvl2pPr marL="457189" algn="l" defTabSz="914377" rtl="0" eaLnBrk="1" latinLnBrk="0" hangingPunct="1">
        <a:defRPr sz="1867" kern="1200">
          <a:solidFill>
            <a:schemeClr val="tx1"/>
          </a:solidFill>
          <a:latin typeface="+mn-lt"/>
          <a:ea typeface="+mn-ea"/>
          <a:cs typeface="+mn-cs"/>
        </a:defRPr>
      </a:lvl2pPr>
      <a:lvl3pPr marL="914377" algn="l" defTabSz="914377" rtl="0" eaLnBrk="1" latinLnBrk="0" hangingPunct="1">
        <a:defRPr sz="1867" kern="1200">
          <a:solidFill>
            <a:schemeClr val="tx1"/>
          </a:solidFill>
          <a:latin typeface="+mn-lt"/>
          <a:ea typeface="+mn-ea"/>
          <a:cs typeface="+mn-cs"/>
        </a:defRPr>
      </a:lvl3pPr>
      <a:lvl4pPr marL="1371566" algn="l" defTabSz="914377" rtl="0" eaLnBrk="1" latinLnBrk="0" hangingPunct="1">
        <a:defRPr sz="1867" kern="1200">
          <a:solidFill>
            <a:schemeClr val="tx1"/>
          </a:solidFill>
          <a:latin typeface="+mn-lt"/>
          <a:ea typeface="+mn-ea"/>
          <a:cs typeface="+mn-cs"/>
        </a:defRPr>
      </a:lvl4pPr>
      <a:lvl5pPr marL="1828754" algn="l" defTabSz="914377" rtl="0" eaLnBrk="1" latinLnBrk="0" hangingPunct="1">
        <a:defRPr sz="1867" kern="1200">
          <a:solidFill>
            <a:schemeClr val="tx1"/>
          </a:solidFill>
          <a:latin typeface="+mn-lt"/>
          <a:ea typeface="+mn-ea"/>
          <a:cs typeface="+mn-cs"/>
        </a:defRPr>
      </a:lvl5pPr>
      <a:lvl6pPr marL="2285943" algn="l" defTabSz="914377" rtl="0" eaLnBrk="1" latinLnBrk="0" hangingPunct="1">
        <a:defRPr sz="1867" kern="1200">
          <a:solidFill>
            <a:schemeClr val="tx1"/>
          </a:solidFill>
          <a:latin typeface="+mn-lt"/>
          <a:ea typeface="+mn-ea"/>
          <a:cs typeface="+mn-cs"/>
        </a:defRPr>
      </a:lvl6pPr>
      <a:lvl7pPr marL="2743131" algn="l" defTabSz="914377" rtl="0" eaLnBrk="1" latinLnBrk="0" hangingPunct="1">
        <a:defRPr sz="1867" kern="1200">
          <a:solidFill>
            <a:schemeClr val="tx1"/>
          </a:solidFill>
          <a:latin typeface="+mn-lt"/>
          <a:ea typeface="+mn-ea"/>
          <a:cs typeface="+mn-cs"/>
        </a:defRPr>
      </a:lvl7pPr>
      <a:lvl8pPr marL="3200320" algn="l" defTabSz="914377" rtl="0" eaLnBrk="1" latinLnBrk="0" hangingPunct="1">
        <a:defRPr sz="1867" kern="1200">
          <a:solidFill>
            <a:schemeClr val="tx1"/>
          </a:solidFill>
          <a:latin typeface="+mn-lt"/>
          <a:ea typeface="+mn-ea"/>
          <a:cs typeface="+mn-cs"/>
        </a:defRPr>
      </a:lvl8pPr>
      <a:lvl9pPr marL="3657509" algn="l" defTabSz="914377" rtl="0" eaLnBrk="1" latinLnBrk="0" hangingPunct="1">
        <a:defRPr sz="1867"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2051" name="Rectangle 3"/>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5060"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spcBef>
                <a:spcPct val="0"/>
              </a:spcBef>
              <a:buFontTx/>
              <a:buNone/>
              <a:defRPr sz="1400">
                <a:latin typeface="Arial" charset="0"/>
              </a:defRPr>
            </a:lvl1pPr>
          </a:lstStyle>
          <a:p>
            <a:pPr defTabSz="914400" fontAlgn="base">
              <a:spcAft>
                <a:spcPct val="0"/>
              </a:spcAft>
              <a:defRPr/>
            </a:pPr>
            <a:endParaRPr lang="en-US">
              <a:solidFill>
                <a:srgbClr val="000000"/>
              </a:solidFill>
            </a:endParaRPr>
          </a:p>
        </p:txBody>
      </p:sp>
      <p:sp>
        <p:nvSpPr>
          <p:cNvPr id="45061"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spcBef>
                <a:spcPct val="0"/>
              </a:spcBef>
              <a:buFontTx/>
              <a:buNone/>
              <a:defRPr sz="1400">
                <a:latin typeface="Arial" charset="0"/>
              </a:defRPr>
            </a:lvl1pPr>
          </a:lstStyle>
          <a:p>
            <a:pPr defTabSz="914400" fontAlgn="base">
              <a:spcAft>
                <a:spcPct val="0"/>
              </a:spcAft>
              <a:defRPr/>
            </a:pPr>
            <a:endParaRPr lang="en-US">
              <a:solidFill>
                <a:srgbClr val="000000"/>
              </a:solidFill>
            </a:endParaRPr>
          </a:p>
        </p:txBody>
      </p:sp>
      <p:sp>
        <p:nvSpPr>
          <p:cNvPr id="45062"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spcBef>
                <a:spcPct val="0"/>
              </a:spcBef>
              <a:buFontTx/>
              <a:buNone/>
              <a:defRPr sz="1400"/>
            </a:lvl1pPr>
          </a:lstStyle>
          <a:p>
            <a:pPr defTabSz="914400" fontAlgn="base">
              <a:spcAft>
                <a:spcPct val="0"/>
              </a:spcAft>
            </a:pPr>
            <a:fld id="{C1FB1BA9-448A-466D-888E-000648E11133}" type="slidenum">
              <a:rPr lang="en-US" altLang="en-US" smtClean="0">
                <a:solidFill>
                  <a:srgbClr val="000000"/>
                </a:solidFill>
              </a:rPr>
              <a:pPr defTabSz="914400" fontAlgn="base">
                <a:spcAft>
                  <a:spcPct val="0"/>
                </a:spcAft>
              </a:pPr>
              <a:t>‹#›</a:t>
            </a:fld>
            <a:endParaRPr lang="en-US" altLang="en-US" smtClean="0">
              <a:solidFill>
                <a:srgbClr val="000000"/>
              </a:solidFill>
            </a:endParaRPr>
          </a:p>
        </p:txBody>
      </p:sp>
    </p:spTree>
    <p:extLst>
      <p:ext uri="{BB962C8B-B14F-4D97-AF65-F5344CB8AC3E}">
        <p14:creationId xmlns:p14="http://schemas.microsoft.com/office/powerpoint/2010/main" val="801670671"/>
      </p:ext>
    </p:extLst>
  </p:cSld>
  <p:clrMap bg1="lt1" tx1="dk1" bg2="lt2" tx2="dk2" accent1="accent1" accent2="accent2" accent3="accent3" accent4="accent4" accent5="accent5" accent6="accent6" hlink="hlink" folHlink="folHlink"/>
  <p:sldLayoutIdLst>
    <p:sldLayoutId id="2147485127" r:id="rId1"/>
    <p:sldLayoutId id="2147485128" r:id="rId2"/>
    <p:sldLayoutId id="2147485129" r:id="rId3"/>
    <p:sldLayoutId id="2147485130" r:id="rId4"/>
    <p:sldLayoutId id="2147485131" r:id="rId5"/>
    <p:sldLayoutId id="2147485132" r:id="rId6"/>
    <p:sldLayoutId id="2147485133" r:id="rId7"/>
    <p:sldLayoutId id="2147485134" r:id="rId8"/>
    <p:sldLayoutId id="2147485135" r:id="rId9"/>
    <p:sldLayoutId id="2147485136" r:id="rId10"/>
    <p:sldLayoutId id="2147485137" r:id="rId11"/>
    <p:sldLayoutId id="2147485138" r:id="rId12"/>
  </p:sldLayoutIdLst>
  <p:transition>
    <p:randomBar dir="ver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2051" name="Rectangle 3"/>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5060"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spcBef>
                <a:spcPct val="0"/>
              </a:spcBef>
              <a:buFontTx/>
              <a:buNone/>
              <a:defRPr sz="1400">
                <a:latin typeface="Arial" charset="0"/>
              </a:defRPr>
            </a:lvl1pPr>
          </a:lstStyle>
          <a:p>
            <a:pPr defTabSz="914400" fontAlgn="base">
              <a:spcAft>
                <a:spcPct val="0"/>
              </a:spcAft>
              <a:defRPr/>
            </a:pPr>
            <a:endParaRPr lang="en-US">
              <a:solidFill>
                <a:srgbClr val="000000"/>
              </a:solidFill>
            </a:endParaRPr>
          </a:p>
        </p:txBody>
      </p:sp>
      <p:sp>
        <p:nvSpPr>
          <p:cNvPr id="45061"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spcBef>
                <a:spcPct val="0"/>
              </a:spcBef>
              <a:buFontTx/>
              <a:buNone/>
              <a:defRPr sz="1400">
                <a:latin typeface="Arial" charset="0"/>
              </a:defRPr>
            </a:lvl1pPr>
          </a:lstStyle>
          <a:p>
            <a:pPr defTabSz="914400" fontAlgn="base">
              <a:spcAft>
                <a:spcPct val="0"/>
              </a:spcAft>
              <a:defRPr/>
            </a:pPr>
            <a:endParaRPr lang="en-US">
              <a:solidFill>
                <a:srgbClr val="000000"/>
              </a:solidFill>
            </a:endParaRPr>
          </a:p>
        </p:txBody>
      </p:sp>
      <p:sp>
        <p:nvSpPr>
          <p:cNvPr id="45062"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spcBef>
                <a:spcPct val="0"/>
              </a:spcBef>
              <a:buFontTx/>
              <a:buNone/>
              <a:defRPr sz="1400"/>
            </a:lvl1pPr>
          </a:lstStyle>
          <a:p>
            <a:pPr defTabSz="914400" fontAlgn="base">
              <a:spcAft>
                <a:spcPct val="0"/>
              </a:spcAft>
            </a:pPr>
            <a:fld id="{C1FB1BA9-448A-466D-888E-000648E11133}" type="slidenum">
              <a:rPr lang="en-US" altLang="en-US" smtClean="0">
                <a:solidFill>
                  <a:srgbClr val="000000"/>
                </a:solidFill>
              </a:rPr>
              <a:pPr defTabSz="914400" fontAlgn="base">
                <a:spcAft>
                  <a:spcPct val="0"/>
                </a:spcAft>
              </a:pPr>
              <a:t>‹#›</a:t>
            </a:fld>
            <a:endParaRPr lang="en-US" altLang="en-US" smtClean="0">
              <a:solidFill>
                <a:srgbClr val="000000"/>
              </a:solidFill>
            </a:endParaRPr>
          </a:p>
        </p:txBody>
      </p:sp>
    </p:spTree>
    <p:extLst>
      <p:ext uri="{BB962C8B-B14F-4D97-AF65-F5344CB8AC3E}">
        <p14:creationId xmlns:p14="http://schemas.microsoft.com/office/powerpoint/2010/main" val="3977814061"/>
      </p:ext>
    </p:extLst>
  </p:cSld>
  <p:clrMap bg1="lt1" tx1="dk1" bg2="lt2" tx2="dk2" accent1="accent1" accent2="accent2" accent3="accent3" accent4="accent4" accent5="accent5" accent6="accent6" hlink="hlink" folHlink="folHlink"/>
  <p:sldLayoutIdLst>
    <p:sldLayoutId id="2147485141" r:id="rId1"/>
    <p:sldLayoutId id="2147485142" r:id="rId2"/>
    <p:sldLayoutId id="2147485143" r:id="rId3"/>
    <p:sldLayoutId id="2147485144" r:id="rId4"/>
    <p:sldLayoutId id="2147485145" r:id="rId5"/>
    <p:sldLayoutId id="2147485146" r:id="rId6"/>
    <p:sldLayoutId id="2147485147" r:id="rId7"/>
    <p:sldLayoutId id="2147485148" r:id="rId8"/>
    <p:sldLayoutId id="2147485149" r:id="rId9"/>
    <p:sldLayoutId id="2147485150" r:id="rId10"/>
    <p:sldLayoutId id="2147485151" r:id="rId11"/>
    <p:sldLayoutId id="2147485152" r:id="rId12"/>
  </p:sldLayoutIdLst>
  <p:transition>
    <p:randomBar dir="ver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2051" name="Rectangle 3"/>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5060"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spcBef>
                <a:spcPct val="0"/>
              </a:spcBef>
              <a:buFontTx/>
              <a:buNone/>
              <a:defRPr sz="1400">
                <a:latin typeface="Arial" charset="0"/>
              </a:defRPr>
            </a:lvl1pPr>
          </a:lstStyle>
          <a:p>
            <a:pPr defTabSz="914400" fontAlgn="base">
              <a:spcAft>
                <a:spcPct val="0"/>
              </a:spcAft>
              <a:defRPr/>
            </a:pPr>
            <a:endParaRPr lang="en-US">
              <a:solidFill>
                <a:srgbClr val="000000"/>
              </a:solidFill>
            </a:endParaRPr>
          </a:p>
        </p:txBody>
      </p:sp>
      <p:sp>
        <p:nvSpPr>
          <p:cNvPr id="45061"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spcBef>
                <a:spcPct val="0"/>
              </a:spcBef>
              <a:buFontTx/>
              <a:buNone/>
              <a:defRPr sz="1400">
                <a:latin typeface="Arial" charset="0"/>
              </a:defRPr>
            </a:lvl1pPr>
          </a:lstStyle>
          <a:p>
            <a:pPr defTabSz="914400" fontAlgn="base">
              <a:spcAft>
                <a:spcPct val="0"/>
              </a:spcAft>
              <a:defRPr/>
            </a:pPr>
            <a:endParaRPr lang="en-US">
              <a:solidFill>
                <a:srgbClr val="000000"/>
              </a:solidFill>
            </a:endParaRPr>
          </a:p>
        </p:txBody>
      </p:sp>
      <p:sp>
        <p:nvSpPr>
          <p:cNvPr id="45062"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spcBef>
                <a:spcPct val="0"/>
              </a:spcBef>
              <a:buFontTx/>
              <a:buNone/>
              <a:defRPr sz="1400"/>
            </a:lvl1pPr>
          </a:lstStyle>
          <a:p>
            <a:pPr defTabSz="914400" fontAlgn="base">
              <a:spcAft>
                <a:spcPct val="0"/>
              </a:spcAft>
            </a:pPr>
            <a:fld id="{C1FB1BA9-448A-466D-888E-000648E11133}" type="slidenum">
              <a:rPr lang="en-US" altLang="en-US" smtClean="0">
                <a:solidFill>
                  <a:srgbClr val="000000"/>
                </a:solidFill>
              </a:rPr>
              <a:pPr defTabSz="914400" fontAlgn="base">
                <a:spcAft>
                  <a:spcPct val="0"/>
                </a:spcAft>
              </a:pPr>
              <a:t>‹#›</a:t>
            </a:fld>
            <a:endParaRPr lang="en-US" altLang="en-US" smtClean="0">
              <a:solidFill>
                <a:srgbClr val="000000"/>
              </a:solidFill>
            </a:endParaRPr>
          </a:p>
        </p:txBody>
      </p:sp>
    </p:spTree>
    <p:extLst>
      <p:ext uri="{BB962C8B-B14F-4D97-AF65-F5344CB8AC3E}">
        <p14:creationId xmlns:p14="http://schemas.microsoft.com/office/powerpoint/2010/main" val="689196877"/>
      </p:ext>
    </p:extLst>
  </p:cSld>
  <p:clrMap bg1="lt1" tx1="dk1" bg2="lt2" tx2="dk2" accent1="accent1" accent2="accent2" accent3="accent3" accent4="accent4" accent5="accent5" accent6="accent6" hlink="hlink" folHlink="folHlink"/>
  <p:sldLayoutIdLst>
    <p:sldLayoutId id="2147485154" r:id="rId1"/>
    <p:sldLayoutId id="2147485155" r:id="rId2"/>
    <p:sldLayoutId id="2147485156" r:id="rId3"/>
    <p:sldLayoutId id="2147485157" r:id="rId4"/>
    <p:sldLayoutId id="2147485158" r:id="rId5"/>
    <p:sldLayoutId id="2147485159" r:id="rId6"/>
    <p:sldLayoutId id="2147485160" r:id="rId7"/>
    <p:sldLayoutId id="2147485161" r:id="rId8"/>
    <p:sldLayoutId id="2147485162" r:id="rId9"/>
    <p:sldLayoutId id="2147485163" r:id="rId10"/>
    <p:sldLayoutId id="2147485164" r:id="rId11"/>
    <p:sldLayoutId id="2147485165" r:id="rId12"/>
  </p:sldLayoutIdLst>
  <p:transition>
    <p:randomBar dir="ver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2051" name="Rectangle 3"/>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5060"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spcBef>
                <a:spcPct val="0"/>
              </a:spcBef>
              <a:buFontTx/>
              <a:buNone/>
              <a:defRPr sz="1400">
                <a:latin typeface="Arial" charset="0"/>
              </a:defRPr>
            </a:lvl1pPr>
          </a:lstStyle>
          <a:p>
            <a:pPr defTabSz="914400" fontAlgn="base">
              <a:spcAft>
                <a:spcPct val="0"/>
              </a:spcAft>
              <a:defRPr/>
            </a:pPr>
            <a:endParaRPr lang="en-US">
              <a:solidFill>
                <a:srgbClr val="000000"/>
              </a:solidFill>
            </a:endParaRPr>
          </a:p>
        </p:txBody>
      </p:sp>
      <p:sp>
        <p:nvSpPr>
          <p:cNvPr id="45061"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spcBef>
                <a:spcPct val="0"/>
              </a:spcBef>
              <a:buFontTx/>
              <a:buNone/>
              <a:defRPr sz="1400">
                <a:latin typeface="Arial" charset="0"/>
              </a:defRPr>
            </a:lvl1pPr>
          </a:lstStyle>
          <a:p>
            <a:pPr defTabSz="914400" fontAlgn="base">
              <a:spcAft>
                <a:spcPct val="0"/>
              </a:spcAft>
              <a:defRPr/>
            </a:pPr>
            <a:endParaRPr lang="en-US">
              <a:solidFill>
                <a:srgbClr val="000000"/>
              </a:solidFill>
            </a:endParaRPr>
          </a:p>
        </p:txBody>
      </p:sp>
      <p:sp>
        <p:nvSpPr>
          <p:cNvPr id="45062"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spcBef>
                <a:spcPct val="0"/>
              </a:spcBef>
              <a:buFontTx/>
              <a:buNone/>
              <a:defRPr sz="1400"/>
            </a:lvl1pPr>
          </a:lstStyle>
          <a:p>
            <a:pPr defTabSz="914400" fontAlgn="base">
              <a:spcAft>
                <a:spcPct val="0"/>
              </a:spcAft>
            </a:pPr>
            <a:fld id="{C1FB1BA9-448A-466D-888E-000648E11133}" type="slidenum">
              <a:rPr lang="en-US" altLang="en-US" smtClean="0">
                <a:solidFill>
                  <a:srgbClr val="000000"/>
                </a:solidFill>
              </a:rPr>
              <a:pPr defTabSz="914400" fontAlgn="base">
                <a:spcAft>
                  <a:spcPct val="0"/>
                </a:spcAft>
              </a:pPr>
              <a:t>‹#›</a:t>
            </a:fld>
            <a:endParaRPr lang="en-US" altLang="en-US" smtClean="0">
              <a:solidFill>
                <a:srgbClr val="000000"/>
              </a:solidFill>
            </a:endParaRPr>
          </a:p>
        </p:txBody>
      </p:sp>
    </p:spTree>
    <p:extLst>
      <p:ext uri="{BB962C8B-B14F-4D97-AF65-F5344CB8AC3E}">
        <p14:creationId xmlns:p14="http://schemas.microsoft.com/office/powerpoint/2010/main" val="4250410551"/>
      </p:ext>
    </p:extLst>
  </p:cSld>
  <p:clrMap bg1="lt1" tx1="dk1" bg2="lt2" tx2="dk2" accent1="accent1" accent2="accent2" accent3="accent3" accent4="accent4" accent5="accent5" accent6="accent6" hlink="hlink" folHlink="folHlink"/>
  <p:sldLayoutIdLst>
    <p:sldLayoutId id="2147485167" r:id="rId1"/>
    <p:sldLayoutId id="2147485168" r:id="rId2"/>
    <p:sldLayoutId id="2147485169" r:id="rId3"/>
    <p:sldLayoutId id="2147485170" r:id="rId4"/>
    <p:sldLayoutId id="2147485171" r:id="rId5"/>
    <p:sldLayoutId id="2147485172" r:id="rId6"/>
    <p:sldLayoutId id="2147485173" r:id="rId7"/>
    <p:sldLayoutId id="2147485174" r:id="rId8"/>
    <p:sldLayoutId id="2147485175" r:id="rId9"/>
    <p:sldLayoutId id="2147485176" r:id="rId10"/>
    <p:sldLayoutId id="2147485177" r:id="rId11"/>
    <p:sldLayoutId id="2147485178" r:id="rId12"/>
  </p:sldLayoutIdLst>
  <p:transition>
    <p:randomBar dir="ver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2051" name="Rectangle 3"/>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5060"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spcBef>
                <a:spcPct val="0"/>
              </a:spcBef>
              <a:buFontTx/>
              <a:buNone/>
              <a:defRPr sz="1400">
                <a:latin typeface="Arial" charset="0"/>
              </a:defRPr>
            </a:lvl1pPr>
          </a:lstStyle>
          <a:p>
            <a:pPr defTabSz="914400" fontAlgn="base">
              <a:spcAft>
                <a:spcPct val="0"/>
              </a:spcAft>
              <a:defRPr/>
            </a:pPr>
            <a:endParaRPr lang="en-US">
              <a:solidFill>
                <a:srgbClr val="000000"/>
              </a:solidFill>
            </a:endParaRPr>
          </a:p>
        </p:txBody>
      </p:sp>
      <p:sp>
        <p:nvSpPr>
          <p:cNvPr id="45061"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spcBef>
                <a:spcPct val="0"/>
              </a:spcBef>
              <a:buFontTx/>
              <a:buNone/>
              <a:defRPr sz="1400">
                <a:latin typeface="Arial" charset="0"/>
              </a:defRPr>
            </a:lvl1pPr>
          </a:lstStyle>
          <a:p>
            <a:pPr defTabSz="914400" fontAlgn="base">
              <a:spcAft>
                <a:spcPct val="0"/>
              </a:spcAft>
              <a:defRPr/>
            </a:pPr>
            <a:endParaRPr lang="en-US">
              <a:solidFill>
                <a:srgbClr val="000000"/>
              </a:solidFill>
            </a:endParaRPr>
          </a:p>
        </p:txBody>
      </p:sp>
      <p:sp>
        <p:nvSpPr>
          <p:cNvPr id="45062"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spcBef>
                <a:spcPct val="0"/>
              </a:spcBef>
              <a:buFontTx/>
              <a:buNone/>
              <a:defRPr sz="1400"/>
            </a:lvl1pPr>
          </a:lstStyle>
          <a:p>
            <a:pPr defTabSz="914400" fontAlgn="base">
              <a:spcAft>
                <a:spcPct val="0"/>
              </a:spcAft>
            </a:pPr>
            <a:fld id="{C1FB1BA9-448A-466D-888E-000648E11133}" type="slidenum">
              <a:rPr lang="en-US" altLang="en-US" smtClean="0">
                <a:solidFill>
                  <a:srgbClr val="000000"/>
                </a:solidFill>
              </a:rPr>
              <a:pPr defTabSz="914400" fontAlgn="base">
                <a:spcAft>
                  <a:spcPct val="0"/>
                </a:spcAft>
              </a:pPr>
              <a:t>‹#›</a:t>
            </a:fld>
            <a:endParaRPr lang="en-US" altLang="en-US" smtClean="0">
              <a:solidFill>
                <a:srgbClr val="000000"/>
              </a:solidFill>
            </a:endParaRPr>
          </a:p>
        </p:txBody>
      </p:sp>
    </p:spTree>
    <p:extLst>
      <p:ext uri="{BB962C8B-B14F-4D97-AF65-F5344CB8AC3E}">
        <p14:creationId xmlns:p14="http://schemas.microsoft.com/office/powerpoint/2010/main" val="2014752842"/>
      </p:ext>
    </p:extLst>
  </p:cSld>
  <p:clrMap bg1="lt1" tx1="dk1" bg2="lt2" tx2="dk2" accent1="accent1" accent2="accent2" accent3="accent3" accent4="accent4" accent5="accent5" accent6="accent6" hlink="hlink" folHlink="folHlink"/>
  <p:sldLayoutIdLst>
    <p:sldLayoutId id="2147485180" r:id="rId1"/>
    <p:sldLayoutId id="2147485181" r:id="rId2"/>
    <p:sldLayoutId id="2147485182" r:id="rId3"/>
    <p:sldLayoutId id="2147485183" r:id="rId4"/>
    <p:sldLayoutId id="2147485184" r:id="rId5"/>
    <p:sldLayoutId id="2147485185" r:id="rId6"/>
    <p:sldLayoutId id="2147485186" r:id="rId7"/>
    <p:sldLayoutId id="2147485187" r:id="rId8"/>
    <p:sldLayoutId id="2147485188" r:id="rId9"/>
    <p:sldLayoutId id="2147485189" r:id="rId10"/>
    <p:sldLayoutId id="2147485190" r:id="rId11"/>
    <p:sldLayoutId id="2147485191" r:id="rId12"/>
  </p:sldLayoutIdLst>
  <p:transition>
    <p:randomBar dir="ver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3075" name="Rectangle 3"/>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3428"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spcBef>
                <a:spcPct val="0"/>
              </a:spcBef>
              <a:buFontTx/>
              <a:buNone/>
              <a:defRPr sz="1400">
                <a:latin typeface="Arial" charset="0"/>
              </a:defRPr>
            </a:lvl1pPr>
          </a:lstStyle>
          <a:p>
            <a:pPr defTabSz="914400" fontAlgn="base">
              <a:spcAft>
                <a:spcPct val="0"/>
              </a:spcAft>
              <a:defRPr/>
            </a:pPr>
            <a:endParaRPr lang="en-US">
              <a:solidFill>
                <a:srgbClr val="000000"/>
              </a:solidFill>
            </a:endParaRPr>
          </a:p>
        </p:txBody>
      </p:sp>
      <p:sp>
        <p:nvSpPr>
          <p:cNvPr id="103429"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spcBef>
                <a:spcPct val="0"/>
              </a:spcBef>
              <a:buFontTx/>
              <a:buNone/>
              <a:defRPr sz="1400">
                <a:latin typeface="Arial" charset="0"/>
              </a:defRPr>
            </a:lvl1pPr>
          </a:lstStyle>
          <a:p>
            <a:pPr defTabSz="914400" fontAlgn="base">
              <a:spcAft>
                <a:spcPct val="0"/>
              </a:spcAft>
              <a:defRPr/>
            </a:pPr>
            <a:endParaRPr lang="en-US">
              <a:solidFill>
                <a:srgbClr val="000000"/>
              </a:solidFill>
            </a:endParaRPr>
          </a:p>
        </p:txBody>
      </p:sp>
      <p:sp>
        <p:nvSpPr>
          <p:cNvPr id="103430"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spcBef>
                <a:spcPct val="0"/>
              </a:spcBef>
              <a:buFontTx/>
              <a:buNone/>
              <a:defRPr sz="1400"/>
            </a:lvl1pPr>
          </a:lstStyle>
          <a:p>
            <a:pPr defTabSz="914400" fontAlgn="base">
              <a:spcAft>
                <a:spcPct val="0"/>
              </a:spcAft>
            </a:pPr>
            <a:fld id="{8CC87C5C-DF27-4E85-AA13-FBCFFB68BA7B}" type="slidenum">
              <a:rPr lang="en-US" altLang="en-US" smtClean="0">
                <a:solidFill>
                  <a:srgbClr val="000000"/>
                </a:solidFill>
              </a:rPr>
              <a:pPr defTabSz="914400" fontAlgn="base">
                <a:spcAft>
                  <a:spcPct val="0"/>
                </a:spcAft>
              </a:pPr>
              <a:t>‹#›</a:t>
            </a:fld>
            <a:endParaRPr lang="en-US" altLang="en-US" smtClean="0">
              <a:solidFill>
                <a:srgbClr val="000000"/>
              </a:solidFill>
            </a:endParaRPr>
          </a:p>
        </p:txBody>
      </p:sp>
    </p:spTree>
    <p:extLst>
      <p:ext uri="{BB962C8B-B14F-4D97-AF65-F5344CB8AC3E}">
        <p14:creationId xmlns:p14="http://schemas.microsoft.com/office/powerpoint/2010/main" val="1279046510"/>
      </p:ext>
    </p:extLst>
  </p:cSld>
  <p:clrMap bg1="lt1" tx1="dk1" bg2="lt2" tx2="dk2" accent1="accent1" accent2="accent2" accent3="accent3" accent4="accent4" accent5="accent5" accent6="accent6" hlink="hlink" folHlink="folHlink"/>
  <p:sldLayoutIdLst>
    <p:sldLayoutId id="2147485193" r:id="rId1"/>
    <p:sldLayoutId id="2147485194" r:id="rId2"/>
    <p:sldLayoutId id="2147485195" r:id="rId3"/>
    <p:sldLayoutId id="2147485196" r:id="rId4"/>
    <p:sldLayoutId id="2147485197" r:id="rId5"/>
    <p:sldLayoutId id="2147485198" r:id="rId6"/>
    <p:sldLayoutId id="2147485199" r:id="rId7"/>
    <p:sldLayoutId id="2147485200" r:id="rId8"/>
    <p:sldLayoutId id="2147485201" r:id="rId9"/>
    <p:sldLayoutId id="2147485202" r:id="rId10"/>
    <p:sldLayoutId id="2147485203" r:id="rId11"/>
  </p:sldLayoutIdLst>
  <p:transition>
    <p:randomBar dir="ver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3075" name="Rectangle 3"/>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3428"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spcBef>
                <a:spcPct val="0"/>
              </a:spcBef>
              <a:buFontTx/>
              <a:buNone/>
              <a:defRPr sz="1400">
                <a:latin typeface="Arial" charset="0"/>
              </a:defRPr>
            </a:lvl1pPr>
          </a:lstStyle>
          <a:p>
            <a:pPr defTabSz="914400" fontAlgn="base">
              <a:spcAft>
                <a:spcPct val="0"/>
              </a:spcAft>
              <a:defRPr/>
            </a:pPr>
            <a:endParaRPr lang="en-US">
              <a:solidFill>
                <a:srgbClr val="000000"/>
              </a:solidFill>
            </a:endParaRPr>
          </a:p>
        </p:txBody>
      </p:sp>
      <p:sp>
        <p:nvSpPr>
          <p:cNvPr id="103429"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spcBef>
                <a:spcPct val="0"/>
              </a:spcBef>
              <a:buFontTx/>
              <a:buNone/>
              <a:defRPr sz="1400">
                <a:latin typeface="Arial" charset="0"/>
              </a:defRPr>
            </a:lvl1pPr>
          </a:lstStyle>
          <a:p>
            <a:pPr defTabSz="914400" fontAlgn="base">
              <a:spcAft>
                <a:spcPct val="0"/>
              </a:spcAft>
              <a:defRPr/>
            </a:pPr>
            <a:endParaRPr lang="en-US">
              <a:solidFill>
                <a:srgbClr val="000000"/>
              </a:solidFill>
            </a:endParaRPr>
          </a:p>
        </p:txBody>
      </p:sp>
      <p:sp>
        <p:nvSpPr>
          <p:cNvPr id="103430"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spcBef>
                <a:spcPct val="0"/>
              </a:spcBef>
              <a:buFontTx/>
              <a:buNone/>
              <a:defRPr sz="1400"/>
            </a:lvl1pPr>
          </a:lstStyle>
          <a:p>
            <a:pPr defTabSz="914400" fontAlgn="base">
              <a:spcAft>
                <a:spcPct val="0"/>
              </a:spcAft>
            </a:pPr>
            <a:fld id="{8CC87C5C-DF27-4E85-AA13-FBCFFB68BA7B}" type="slidenum">
              <a:rPr lang="en-US" altLang="en-US" smtClean="0">
                <a:solidFill>
                  <a:srgbClr val="000000"/>
                </a:solidFill>
              </a:rPr>
              <a:pPr defTabSz="914400" fontAlgn="base">
                <a:spcAft>
                  <a:spcPct val="0"/>
                </a:spcAft>
              </a:pPr>
              <a:t>‹#›</a:t>
            </a:fld>
            <a:endParaRPr lang="en-US" altLang="en-US" smtClean="0">
              <a:solidFill>
                <a:srgbClr val="000000"/>
              </a:solidFill>
            </a:endParaRPr>
          </a:p>
        </p:txBody>
      </p:sp>
    </p:spTree>
    <p:extLst>
      <p:ext uri="{BB962C8B-B14F-4D97-AF65-F5344CB8AC3E}">
        <p14:creationId xmlns:p14="http://schemas.microsoft.com/office/powerpoint/2010/main" val="2351810370"/>
      </p:ext>
    </p:extLst>
  </p:cSld>
  <p:clrMap bg1="lt1" tx1="dk1" bg2="lt2" tx2="dk2" accent1="accent1" accent2="accent2" accent3="accent3" accent4="accent4" accent5="accent5" accent6="accent6" hlink="hlink" folHlink="folHlink"/>
  <p:sldLayoutIdLst>
    <p:sldLayoutId id="2147485232" r:id="rId1"/>
    <p:sldLayoutId id="2147485233" r:id="rId2"/>
    <p:sldLayoutId id="2147485234" r:id="rId3"/>
    <p:sldLayoutId id="2147485235" r:id="rId4"/>
    <p:sldLayoutId id="2147485236" r:id="rId5"/>
    <p:sldLayoutId id="2147485237" r:id="rId6"/>
    <p:sldLayoutId id="2147485238" r:id="rId7"/>
    <p:sldLayoutId id="2147485239" r:id="rId8"/>
    <p:sldLayoutId id="2147485240" r:id="rId9"/>
    <p:sldLayoutId id="2147485241" r:id="rId10"/>
    <p:sldLayoutId id="2147485242" r:id="rId11"/>
  </p:sldLayoutIdLst>
  <p:transition>
    <p:randomBar dir="ver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notesSlide" Target="../notesSlides/notesSlide1.xml"/><Relationship Id="rId7" Type="http://schemas.openxmlformats.org/officeDocument/2006/relationships/image" Target="../media/image21.png"/><Relationship Id="rId2" Type="http://schemas.openxmlformats.org/officeDocument/2006/relationships/slideLayout" Target="../slideLayouts/slideLayout635.xml"/><Relationship Id="rId1" Type="http://schemas.openxmlformats.org/officeDocument/2006/relationships/tags" Target="../tags/tag2.xml"/><Relationship Id="rId6" Type="http://schemas.openxmlformats.org/officeDocument/2006/relationships/image" Target="../media/image20.wmf"/><Relationship Id="rId5" Type="http://schemas.openxmlformats.org/officeDocument/2006/relationships/image" Target="../media/image19.jpeg"/><Relationship Id="rId4" Type="http://schemas.openxmlformats.org/officeDocument/2006/relationships/image" Target="../media/image18.jpeg"/></Relationships>
</file>

<file path=ppt/slides/_rels/slide10.xml.rels><?xml version="1.0" encoding="UTF-8" standalone="yes"?>
<Relationships xmlns="http://schemas.openxmlformats.org/package/2006/relationships"><Relationship Id="rId3" Type="http://schemas.openxmlformats.org/officeDocument/2006/relationships/image" Target="../media/image45.wmf"/><Relationship Id="rId2" Type="http://schemas.openxmlformats.org/officeDocument/2006/relationships/image" Target="../media/image44.jpeg"/><Relationship Id="rId1" Type="http://schemas.openxmlformats.org/officeDocument/2006/relationships/slideLayout" Target="../slideLayouts/slideLayout591.xml"/><Relationship Id="rId4" Type="http://schemas.openxmlformats.org/officeDocument/2006/relationships/image" Target="../media/image46.png"/></Relationships>
</file>

<file path=ppt/slides/_rels/slide1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jpeg"/><Relationship Id="rId1" Type="http://schemas.openxmlformats.org/officeDocument/2006/relationships/slideLayout" Target="../slideLayouts/slideLayout602.xml"/></Relationships>
</file>

<file path=ppt/slides/_rels/slide1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jpeg"/><Relationship Id="rId1" Type="http://schemas.openxmlformats.org/officeDocument/2006/relationships/slideLayout" Target="../slideLayouts/slideLayout602.xml"/></Relationships>
</file>

<file path=ppt/slides/_rels/slide13.xml.rels><?xml version="1.0" encoding="UTF-8" standalone="yes"?>
<Relationships xmlns="http://schemas.openxmlformats.org/package/2006/relationships"><Relationship Id="rId8" Type="http://schemas.openxmlformats.org/officeDocument/2006/relationships/image" Target="../media/image26.png"/><Relationship Id="rId3" Type="http://schemas.microsoft.com/office/2007/relationships/hdphoto" Target="../media/hdphoto1.wdp"/><Relationship Id="rId7" Type="http://schemas.openxmlformats.org/officeDocument/2006/relationships/image" Target="../media/image51.jpeg"/><Relationship Id="rId2" Type="http://schemas.openxmlformats.org/officeDocument/2006/relationships/image" Target="../media/image47.png"/><Relationship Id="rId1" Type="http://schemas.openxmlformats.org/officeDocument/2006/relationships/slideLayout" Target="../slideLayouts/slideLayout578.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 Id="rId9" Type="http://schemas.openxmlformats.org/officeDocument/2006/relationships/image" Target="../media/image52.png"/></Relationships>
</file>

<file path=ppt/slides/_rels/slide14.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4.jpeg"/><Relationship Id="rId7" Type="http://schemas.openxmlformats.org/officeDocument/2006/relationships/image" Target="../media/image26.png"/><Relationship Id="rId12" Type="http://schemas.openxmlformats.org/officeDocument/2006/relationships/image" Target="../media/image52.png"/><Relationship Id="rId2" Type="http://schemas.openxmlformats.org/officeDocument/2006/relationships/notesSlide" Target="../notesSlides/notesSlide4.xml"/><Relationship Id="rId1" Type="http://schemas.openxmlformats.org/officeDocument/2006/relationships/slideLayout" Target="../slideLayouts/slideLayout66.xml"/><Relationship Id="rId6" Type="http://schemas.openxmlformats.org/officeDocument/2006/relationships/image" Target="../media/image38.png"/><Relationship Id="rId11" Type="http://schemas.openxmlformats.org/officeDocument/2006/relationships/image" Target="../media/image41.png"/><Relationship Id="rId5" Type="http://schemas.openxmlformats.org/officeDocument/2006/relationships/image" Target="../media/image37.jpeg"/><Relationship Id="rId10" Type="http://schemas.openxmlformats.org/officeDocument/2006/relationships/image" Target="../media/image40.png"/><Relationship Id="rId4" Type="http://schemas.openxmlformats.org/officeDocument/2006/relationships/image" Target="../media/image25.jpeg"/><Relationship Id="rId9" Type="http://schemas.openxmlformats.org/officeDocument/2006/relationships/image" Target="../media/image39.png"/></Relationships>
</file>

<file path=ppt/slides/_rels/slide15.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54.png"/><Relationship Id="rId7" Type="http://schemas.openxmlformats.org/officeDocument/2006/relationships/image" Target="../media/image58.png"/><Relationship Id="rId2" Type="http://schemas.openxmlformats.org/officeDocument/2006/relationships/image" Target="../media/image53.png"/><Relationship Id="rId1" Type="http://schemas.openxmlformats.org/officeDocument/2006/relationships/slideLayout" Target="../slideLayouts/slideLayout66.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1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2.png"/><Relationship Id="rId1" Type="http://schemas.openxmlformats.org/officeDocument/2006/relationships/slideLayout" Target="../slideLayouts/slideLayout66.xml"/></Relationships>
</file>

<file path=ppt/slides/_rels/slide17.xml.rels><?xml version="1.0" encoding="UTF-8" standalone="yes"?>
<Relationships xmlns="http://schemas.openxmlformats.org/package/2006/relationships"><Relationship Id="rId8" Type="http://schemas.openxmlformats.org/officeDocument/2006/relationships/image" Target="../media/image65.gif"/><Relationship Id="rId13" Type="http://schemas.openxmlformats.org/officeDocument/2006/relationships/image" Target="../media/image70.png"/><Relationship Id="rId3" Type="http://schemas.openxmlformats.org/officeDocument/2006/relationships/image" Target="../media/image60.gif"/><Relationship Id="rId7" Type="http://schemas.openxmlformats.org/officeDocument/2006/relationships/image" Target="../media/image64.png"/><Relationship Id="rId12" Type="http://schemas.openxmlformats.org/officeDocument/2006/relationships/image" Target="../media/image69.png"/><Relationship Id="rId2" Type="http://schemas.openxmlformats.org/officeDocument/2006/relationships/audio" Target="../media/audio2.wav"/><Relationship Id="rId1" Type="http://schemas.openxmlformats.org/officeDocument/2006/relationships/slideLayout" Target="../slideLayouts/slideLayout9.xml"/><Relationship Id="rId6" Type="http://schemas.openxmlformats.org/officeDocument/2006/relationships/image" Target="../media/image63.png"/><Relationship Id="rId11" Type="http://schemas.openxmlformats.org/officeDocument/2006/relationships/image" Target="../media/image68.png"/><Relationship Id="rId5" Type="http://schemas.openxmlformats.org/officeDocument/2006/relationships/image" Target="../media/image62.gif"/><Relationship Id="rId10" Type="http://schemas.openxmlformats.org/officeDocument/2006/relationships/image" Target="../media/image67.gif"/><Relationship Id="rId4" Type="http://schemas.openxmlformats.org/officeDocument/2006/relationships/image" Target="../media/image61.gif"/><Relationship Id="rId9" Type="http://schemas.openxmlformats.org/officeDocument/2006/relationships/image" Target="../media/image66.png"/><Relationship Id="rId14" Type="http://schemas.openxmlformats.org/officeDocument/2006/relationships/image" Target="../media/image7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66.xml"/><Relationship Id="rId5" Type="http://schemas.openxmlformats.org/officeDocument/2006/relationships/image" Target="../media/image75.png"/><Relationship Id="rId4" Type="http://schemas.openxmlformats.org/officeDocument/2006/relationships/image" Target="../media/image74.jpeg"/></Relationships>
</file>

<file path=ppt/slides/_rels/slide2.xml.rels><?xml version="1.0" encoding="UTF-8" standalone="yes"?>
<Relationships xmlns="http://schemas.openxmlformats.org/package/2006/relationships"><Relationship Id="rId3" Type="http://schemas.openxmlformats.org/officeDocument/2006/relationships/image" Target="../media/image24.jpeg"/><Relationship Id="rId7" Type="http://schemas.openxmlformats.org/officeDocument/2006/relationships/image" Target="../media/image28.png"/><Relationship Id="rId2" Type="http://schemas.openxmlformats.org/officeDocument/2006/relationships/image" Target="../media/image23.png"/><Relationship Id="rId1" Type="http://schemas.openxmlformats.org/officeDocument/2006/relationships/slideLayout" Target="../slideLayouts/slideLayout578.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jpeg"/></Relationships>
</file>

<file path=ppt/slides/_rels/slide20.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png"/><Relationship Id="rId1" Type="http://schemas.openxmlformats.org/officeDocument/2006/relationships/slideLayout" Target="../slideLayouts/slideLayout66.xml"/><Relationship Id="rId5" Type="http://schemas.openxmlformats.org/officeDocument/2006/relationships/image" Target="../media/image79.png"/><Relationship Id="rId4" Type="http://schemas.openxmlformats.org/officeDocument/2006/relationships/image" Target="../media/image78.jpeg"/></Relationships>
</file>

<file path=ppt/slides/_rels/slide21.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jpeg"/><Relationship Id="rId1" Type="http://schemas.openxmlformats.org/officeDocument/2006/relationships/slideLayout" Target="../slideLayouts/slideLayout22.xml"/><Relationship Id="rId5" Type="http://schemas.openxmlformats.org/officeDocument/2006/relationships/image" Target="../media/image83.jpeg"/><Relationship Id="rId4" Type="http://schemas.openxmlformats.org/officeDocument/2006/relationships/image" Target="../media/image82.png"/></Relationships>
</file>

<file path=ppt/slides/_rels/slide22.xml.rels><?xml version="1.0" encoding="UTF-8" standalone="yes"?>
<Relationships xmlns="http://schemas.openxmlformats.org/package/2006/relationships"><Relationship Id="rId3" Type="http://schemas.openxmlformats.org/officeDocument/2006/relationships/image" Target="../media/image49.png"/><Relationship Id="rId7" Type="http://schemas.openxmlformats.org/officeDocument/2006/relationships/image" Target="../media/image84.png"/><Relationship Id="rId2" Type="http://schemas.openxmlformats.org/officeDocument/2006/relationships/slideLayout" Target="../slideLayouts/slideLayout9.xml"/><Relationship Id="rId1" Type="http://schemas.openxmlformats.org/officeDocument/2006/relationships/tags" Target="../tags/tag3.xml"/><Relationship Id="rId6" Type="http://schemas.openxmlformats.org/officeDocument/2006/relationships/image" Target="../media/image26.png"/><Relationship Id="rId5" Type="http://schemas.openxmlformats.org/officeDocument/2006/relationships/image" Target="../media/image51.jpeg"/><Relationship Id="rId4" Type="http://schemas.openxmlformats.org/officeDocument/2006/relationships/image" Target="../media/image50.png"/></Relationships>
</file>

<file path=ppt/slides/_rels/slide23.xml.rels><?xml version="1.0" encoding="UTF-8" standalone="yes"?>
<Relationships xmlns="http://schemas.openxmlformats.org/package/2006/relationships"><Relationship Id="rId3" Type="http://schemas.openxmlformats.org/officeDocument/2006/relationships/image" Target="../media/image86.wmf"/><Relationship Id="rId7" Type="http://schemas.openxmlformats.org/officeDocument/2006/relationships/image" Target="../media/image27.png"/><Relationship Id="rId2" Type="http://schemas.openxmlformats.org/officeDocument/2006/relationships/image" Target="../media/image85.wmf"/><Relationship Id="rId1" Type="http://schemas.openxmlformats.org/officeDocument/2006/relationships/slideLayout" Target="../slideLayouts/slideLayout66.xml"/><Relationship Id="rId6" Type="http://schemas.openxmlformats.org/officeDocument/2006/relationships/image" Target="../media/image26.png"/><Relationship Id="rId5" Type="http://schemas.openxmlformats.org/officeDocument/2006/relationships/image" Target="../media/image87.png"/><Relationship Id="rId4" Type="http://schemas.openxmlformats.org/officeDocument/2006/relationships/image" Target="../media/image51.jpeg"/></Relationships>
</file>

<file path=ppt/slides/_rels/slide24.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88.jpeg"/><Relationship Id="rId1" Type="http://schemas.openxmlformats.org/officeDocument/2006/relationships/slideLayout" Target="../slideLayouts/slideLayout635.xml"/><Relationship Id="rId6" Type="http://schemas.openxmlformats.org/officeDocument/2006/relationships/image" Target="../media/image92.jpeg"/><Relationship Id="rId5" Type="http://schemas.openxmlformats.org/officeDocument/2006/relationships/image" Target="../media/image91.jpeg"/><Relationship Id="rId4" Type="http://schemas.openxmlformats.org/officeDocument/2006/relationships/image" Target="../media/image90.jpeg"/></Relationships>
</file>

<file path=ppt/slides/_rels/slide25.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93.jpeg"/><Relationship Id="rId1" Type="http://schemas.openxmlformats.org/officeDocument/2006/relationships/slideLayout" Target="../slideLayouts/slideLayout635.xml"/></Relationships>
</file>

<file path=ppt/slides/_rels/slide26.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slideLayout" Target="../slideLayouts/slideLayout22.xml"/><Relationship Id="rId1" Type="http://schemas.openxmlformats.org/officeDocument/2006/relationships/tags" Target="../tags/tag4.xml"/><Relationship Id="rId5" Type="http://schemas.openxmlformats.org/officeDocument/2006/relationships/image" Target="../media/image95.png"/><Relationship Id="rId4" Type="http://schemas.openxmlformats.org/officeDocument/2006/relationships/image" Target="../media/image84.png"/></Relationships>
</file>

<file path=ppt/slides/_rels/slide27.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slideLayout" Target="../slideLayouts/slideLayout578.xml"/><Relationship Id="rId1" Type="http://schemas.openxmlformats.org/officeDocument/2006/relationships/tags" Target="../tags/tag5.xml"/><Relationship Id="rId6" Type="http://schemas.openxmlformats.org/officeDocument/2006/relationships/image" Target="../media/image96.png"/><Relationship Id="rId5" Type="http://schemas.openxmlformats.org/officeDocument/2006/relationships/image" Target="../media/image95.png"/><Relationship Id="rId4" Type="http://schemas.openxmlformats.org/officeDocument/2006/relationships/image" Target="../media/image84.png"/></Relationships>
</file>

<file path=ppt/slides/_rels/slide28.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slideLayout" Target="../slideLayouts/slideLayout578.xml"/><Relationship Id="rId1" Type="http://schemas.openxmlformats.org/officeDocument/2006/relationships/tags" Target="../tags/tag6.xml"/><Relationship Id="rId6" Type="http://schemas.openxmlformats.org/officeDocument/2006/relationships/image" Target="../media/image96.png"/><Relationship Id="rId5" Type="http://schemas.openxmlformats.org/officeDocument/2006/relationships/image" Target="../media/image95.png"/><Relationship Id="rId4" Type="http://schemas.openxmlformats.org/officeDocument/2006/relationships/image" Target="../media/image84.png"/></Relationships>
</file>

<file path=ppt/slides/_rels/slide2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png"/><Relationship Id="rId1" Type="http://schemas.openxmlformats.org/officeDocument/2006/relationships/slideLayout" Target="../slideLayouts/slideLayout578.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jpeg"/></Relationships>
</file>

<file path=ppt/slides/_rels/slide3.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3.png"/><Relationship Id="rId7" Type="http://schemas.openxmlformats.org/officeDocument/2006/relationships/image" Target="../media/image30.jpeg"/><Relationship Id="rId2" Type="http://schemas.openxmlformats.org/officeDocument/2006/relationships/image" Target="../media/image29.png"/><Relationship Id="rId1" Type="http://schemas.openxmlformats.org/officeDocument/2006/relationships/slideLayout" Target="../slideLayouts/slideLayout578.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 Id="rId9" Type="http://schemas.openxmlformats.org/officeDocument/2006/relationships/image" Target="../media/image32.jpeg"/></Relationships>
</file>

<file path=ppt/slides/_rels/slide30.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image" Target="../media/image97.png"/><Relationship Id="rId1" Type="http://schemas.openxmlformats.org/officeDocument/2006/relationships/slideLayout" Target="../slideLayouts/slideLayout591.xml"/><Relationship Id="rId6" Type="http://schemas.openxmlformats.org/officeDocument/2006/relationships/image" Target="../media/image100.png"/><Relationship Id="rId5" Type="http://schemas.openxmlformats.org/officeDocument/2006/relationships/image" Target="../media/image52.png"/><Relationship Id="rId4" Type="http://schemas.openxmlformats.org/officeDocument/2006/relationships/image" Target="../media/image99.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78.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78.xml"/></Relationships>
</file>

<file path=ppt/slides/_rels/slide33.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578.xml"/><Relationship Id="rId6" Type="http://schemas.openxmlformats.org/officeDocument/2006/relationships/image" Target="../media/image105.png"/><Relationship Id="rId5" Type="http://schemas.openxmlformats.org/officeDocument/2006/relationships/image" Target="../media/image104.gif"/><Relationship Id="rId4" Type="http://schemas.openxmlformats.org/officeDocument/2006/relationships/image" Target="../media/image103.png"/></Relationships>
</file>

<file path=ppt/slides/_rels/slide34.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6.png"/><Relationship Id="rId1" Type="http://schemas.openxmlformats.org/officeDocument/2006/relationships/slideLayout" Target="../slideLayouts/slideLayout1518.xml"/><Relationship Id="rId6" Type="http://schemas.openxmlformats.org/officeDocument/2006/relationships/image" Target="../media/image107.png"/><Relationship Id="rId5" Type="http://schemas.openxmlformats.org/officeDocument/2006/relationships/image" Target="../media/image40.png"/><Relationship Id="rId4" Type="http://schemas.openxmlformats.org/officeDocument/2006/relationships/image" Target="../media/image39.png"/></Relationships>
</file>

<file path=ppt/slides/_rels/slide3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png"/><Relationship Id="rId1" Type="http://schemas.openxmlformats.org/officeDocument/2006/relationships/slideLayout" Target="../slideLayouts/slideLayout578.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jpeg"/></Relationships>
</file>

<file path=ppt/slides/_rels/slide36.xml.rels><?xml version="1.0" encoding="UTF-8" standalone="yes"?>
<Relationships xmlns="http://schemas.openxmlformats.org/package/2006/relationships"><Relationship Id="rId8" Type="http://schemas.openxmlformats.org/officeDocument/2006/relationships/image" Target="../media/image65.gif"/><Relationship Id="rId13" Type="http://schemas.openxmlformats.org/officeDocument/2006/relationships/image" Target="../media/image70.png"/><Relationship Id="rId18" Type="http://schemas.openxmlformats.org/officeDocument/2006/relationships/image" Target="../media/image27.png"/><Relationship Id="rId3" Type="http://schemas.openxmlformats.org/officeDocument/2006/relationships/image" Target="../media/image60.gif"/><Relationship Id="rId7" Type="http://schemas.openxmlformats.org/officeDocument/2006/relationships/image" Target="../media/image64.png"/><Relationship Id="rId12" Type="http://schemas.openxmlformats.org/officeDocument/2006/relationships/image" Target="../media/image69.png"/><Relationship Id="rId17" Type="http://schemas.openxmlformats.org/officeDocument/2006/relationships/image" Target="../media/image109.png"/><Relationship Id="rId2" Type="http://schemas.openxmlformats.org/officeDocument/2006/relationships/audio" Target="../media/audio2.wav"/><Relationship Id="rId16" Type="http://schemas.openxmlformats.org/officeDocument/2006/relationships/image" Target="../media/image51.jpeg"/><Relationship Id="rId1" Type="http://schemas.openxmlformats.org/officeDocument/2006/relationships/slideLayout" Target="../slideLayouts/slideLayout578.xml"/><Relationship Id="rId6" Type="http://schemas.openxmlformats.org/officeDocument/2006/relationships/image" Target="../media/image63.png"/><Relationship Id="rId11" Type="http://schemas.openxmlformats.org/officeDocument/2006/relationships/image" Target="../media/image68.png"/><Relationship Id="rId5" Type="http://schemas.openxmlformats.org/officeDocument/2006/relationships/image" Target="../media/image62.gif"/><Relationship Id="rId15" Type="http://schemas.openxmlformats.org/officeDocument/2006/relationships/image" Target="../media/image50.png"/><Relationship Id="rId10" Type="http://schemas.openxmlformats.org/officeDocument/2006/relationships/image" Target="../media/image67.gif"/><Relationship Id="rId4" Type="http://schemas.openxmlformats.org/officeDocument/2006/relationships/image" Target="../media/image61.gif"/><Relationship Id="rId9" Type="http://schemas.openxmlformats.org/officeDocument/2006/relationships/image" Target="../media/image66.png"/><Relationship Id="rId14" Type="http://schemas.openxmlformats.org/officeDocument/2006/relationships/image" Target="../media/image108.gif"/></Relationships>
</file>

<file path=ppt/slides/_rels/slide3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44.jpeg"/><Relationship Id="rId1" Type="http://schemas.openxmlformats.org/officeDocument/2006/relationships/slideLayout" Target="../slideLayouts/slideLayout66.xml"/><Relationship Id="rId5" Type="http://schemas.openxmlformats.org/officeDocument/2006/relationships/image" Target="../media/image61.gif"/><Relationship Id="rId4" Type="http://schemas.openxmlformats.org/officeDocument/2006/relationships/image" Target="../media/image27.png"/></Relationships>
</file>

<file path=ppt/slides/_rels/slide38.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578.xml"/></Relationships>
</file>

<file path=ppt/slides/_rels/slide39.xml.rels><?xml version="1.0" encoding="UTF-8" standalone="yes"?>
<Relationships xmlns="http://schemas.openxmlformats.org/package/2006/relationships"><Relationship Id="rId8" Type="http://schemas.openxmlformats.org/officeDocument/2006/relationships/image" Target="../media/image106.png"/><Relationship Id="rId3" Type="http://schemas.openxmlformats.org/officeDocument/2006/relationships/image" Target="../media/image110.png"/><Relationship Id="rId7" Type="http://schemas.openxmlformats.org/officeDocument/2006/relationships/image" Target="../media/image112.jpeg"/><Relationship Id="rId2" Type="http://schemas.openxmlformats.org/officeDocument/2006/relationships/notesSlide" Target="../notesSlides/notesSlide5.xml"/><Relationship Id="rId1" Type="http://schemas.openxmlformats.org/officeDocument/2006/relationships/slideLayout" Target="../slideLayouts/slideLayout66.xml"/><Relationship Id="rId6" Type="http://schemas.openxmlformats.org/officeDocument/2006/relationships/image" Target="../media/image111.jpeg"/><Relationship Id="rId5" Type="http://schemas.openxmlformats.org/officeDocument/2006/relationships/image" Target="../media/image27.png"/><Relationship Id="rId4" Type="http://schemas.openxmlformats.org/officeDocument/2006/relationships/image" Target="../media/image26.png"/></Relationships>
</file>

<file path=ppt/slides/_rels/slide4.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image" Target="../media/image29.png"/><Relationship Id="rId7" Type="http://schemas.openxmlformats.org/officeDocument/2006/relationships/image" Target="../media/image28.png"/><Relationship Id="rId2" Type="http://schemas.openxmlformats.org/officeDocument/2006/relationships/audio" Target="../media/audio1.wav"/><Relationship Id="rId1" Type="http://schemas.openxmlformats.org/officeDocument/2006/relationships/slideLayout" Target="../slideLayouts/slideLayout578.xml"/><Relationship Id="rId6" Type="http://schemas.openxmlformats.org/officeDocument/2006/relationships/image" Target="../media/image27.png"/><Relationship Id="rId11" Type="http://schemas.openxmlformats.org/officeDocument/2006/relationships/image" Target="../media/image33.png"/><Relationship Id="rId5" Type="http://schemas.openxmlformats.org/officeDocument/2006/relationships/image" Target="../media/image26.png"/><Relationship Id="rId10" Type="http://schemas.openxmlformats.org/officeDocument/2006/relationships/image" Target="../media/image32.jpeg"/><Relationship Id="rId4" Type="http://schemas.openxmlformats.org/officeDocument/2006/relationships/image" Target="../media/image23.png"/><Relationship Id="rId9" Type="http://schemas.openxmlformats.org/officeDocument/2006/relationships/image" Target="../media/image31.png"/></Relationships>
</file>

<file path=ppt/slides/_rels/slide40.xml.rels><?xml version="1.0" encoding="UTF-8" standalone="yes"?>
<Relationships xmlns="http://schemas.openxmlformats.org/package/2006/relationships"><Relationship Id="rId3" Type="http://schemas.openxmlformats.org/officeDocument/2006/relationships/image" Target="../media/image86.wmf"/><Relationship Id="rId7" Type="http://schemas.openxmlformats.org/officeDocument/2006/relationships/image" Target="../media/image106.png"/><Relationship Id="rId2" Type="http://schemas.openxmlformats.org/officeDocument/2006/relationships/image" Target="../media/image85.wmf"/><Relationship Id="rId1" Type="http://schemas.openxmlformats.org/officeDocument/2006/relationships/slideLayout" Target="../slideLayouts/slideLayout66.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51.jpeg"/></Relationships>
</file>

<file path=ppt/slides/_rels/slide41.xml.rels><?xml version="1.0" encoding="UTF-8" standalone="yes"?>
<Relationships xmlns="http://schemas.openxmlformats.org/package/2006/relationships"><Relationship Id="rId3" Type="http://schemas.openxmlformats.org/officeDocument/2006/relationships/image" Target="../media/image86.wmf"/><Relationship Id="rId7" Type="http://schemas.openxmlformats.org/officeDocument/2006/relationships/image" Target="../media/image27.png"/><Relationship Id="rId2" Type="http://schemas.openxmlformats.org/officeDocument/2006/relationships/image" Target="../media/image85.wmf"/><Relationship Id="rId1" Type="http://schemas.openxmlformats.org/officeDocument/2006/relationships/slideLayout" Target="../slideLayouts/slideLayout66.xml"/><Relationship Id="rId6" Type="http://schemas.openxmlformats.org/officeDocument/2006/relationships/image" Target="../media/image26.png"/><Relationship Id="rId5" Type="http://schemas.openxmlformats.org/officeDocument/2006/relationships/image" Target="../media/image87.png"/><Relationship Id="rId4" Type="http://schemas.openxmlformats.org/officeDocument/2006/relationships/image" Target="../media/image51.jpeg"/></Relationships>
</file>

<file path=ppt/slides/_rels/slide42.xml.rels><?xml version="1.0" encoding="UTF-8" standalone="yes"?>
<Relationships xmlns="http://schemas.openxmlformats.org/package/2006/relationships"><Relationship Id="rId8" Type="http://schemas.openxmlformats.org/officeDocument/2006/relationships/image" Target="../media/image26.png"/><Relationship Id="rId3" Type="http://schemas.microsoft.com/office/2007/relationships/hdphoto" Target="../media/hdphoto1.wdp"/><Relationship Id="rId7" Type="http://schemas.openxmlformats.org/officeDocument/2006/relationships/image" Target="../media/image51.jpeg"/><Relationship Id="rId2" Type="http://schemas.openxmlformats.org/officeDocument/2006/relationships/image" Target="../media/image47.png"/><Relationship Id="rId1" Type="http://schemas.openxmlformats.org/officeDocument/2006/relationships/slideLayout" Target="../slideLayouts/slideLayout9.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 Id="rId9" Type="http://schemas.openxmlformats.org/officeDocument/2006/relationships/image" Target="../media/image27.png"/></Relationships>
</file>

<file path=ppt/slides/_rels/slide5.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30.jpeg"/><Relationship Id="rId7" Type="http://schemas.openxmlformats.org/officeDocument/2006/relationships/image" Target="../media/image32.jpeg"/><Relationship Id="rId2" Type="http://schemas.openxmlformats.org/officeDocument/2006/relationships/audio" Target="../media/audio1.wav"/><Relationship Id="rId1" Type="http://schemas.openxmlformats.org/officeDocument/2006/relationships/slideLayout" Target="../slideLayouts/slideLayout66.xml"/><Relationship Id="rId6" Type="http://schemas.openxmlformats.org/officeDocument/2006/relationships/image" Target="../media/image31.png"/><Relationship Id="rId5" Type="http://schemas.openxmlformats.org/officeDocument/2006/relationships/image" Target="../media/image28.png"/><Relationship Id="rId4" Type="http://schemas.openxmlformats.org/officeDocument/2006/relationships/image" Target="../media/image33.png"/><Relationship Id="rId9" Type="http://schemas.openxmlformats.org/officeDocument/2006/relationships/image" Target="../media/image26.png"/></Relationships>
</file>

<file path=ppt/slides/_rels/slide6.xml.rels><?xml version="1.0" encoding="UTF-8" standalone="yes"?>
<Relationships xmlns="http://schemas.openxmlformats.org/package/2006/relationships"><Relationship Id="rId3" Type="http://schemas.openxmlformats.org/officeDocument/2006/relationships/image" Target="../media/image34.wmf"/><Relationship Id="rId7" Type="http://schemas.openxmlformats.org/officeDocument/2006/relationships/image" Target="../media/image26.png"/><Relationship Id="rId2" Type="http://schemas.openxmlformats.org/officeDocument/2006/relationships/notesSlide" Target="../notesSlides/notesSlide2.xml"/><Relationship Id="rId1" Type="http://schemas.openxmlformats.org/officeDocument/2006/relationships/slideLayout" Target="../slideLayouts/slideLayout564.xml"/><Relationship Id="rId6" Type="http://schemas.openxmlformats.org/officeDocument/2006/relationships/image" Target="../media/image23.png"/><Relationship Id="rId5" Type="http://schemas.openxmlformats.org/officeDocument/2006/relationships/image" Target="../media/image36.png"/><Relationship Id="rId4" Type="http://schemas.openxmlformats.org/officeDocument/2006/relationships/image" Target="../media/image35.jpeg"/></Relationships>
</file>

<file path=ppt/slides/_rels/slide7.xml.rels><?xml version="1.0" encoding="UTF-8" standalone="yes"?>
<Relationships xmlns="http://schemas.openxmlformats.org/package/2006/relationships"><Relationship Id="rId3" Type="http://schemas.openxmlformats.org/officeDocument/2006/relationships/image" Target="../media/image24.jpeg"/><Relationship Id="rId7" Type="http://schemas.openxmlformats.org/officeDocument/2006/relationships/image" Target="../media/image36.png"/><Relationship Id="rId2" Type="http://schemas.openxmlformats.org/officeDocument/2006/relationships/image" Target="../media/image23.png"/><Relationship Id="rId1" Type="http://schemas.openxmlformats.org/officeDocument/2006/relationships/slideLayout" Target="../slideLayouts/slideLayout578.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jpeg"/></Relationships>
</file>

<file path=ppt/slides/_rels/slide8.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4.jpeg"/><Relationship Id="rId7" Type="http://schemas.openxmlformats.org/officeDocument/2006/relationships/image" Target="../media/image26.png"/><Relationship Id="rId12" Type="http://schemas.openxmlformats.org/officeDocument/2006/relationships/image" Target="../media/image36.png"/><Relationship Id="rId2" Type="http://schemas.openxmlformats.org/officeDocument/2006/relationships/notesSlide" Target="../notesSlides/notesSlide3.xml"/><Relationship Id="rId1" Type="http://schemas.openxmlformats.org/officeDocument/2006/relationships/slideLayout" Target="../slideLayouts/slideLayout66.xml"/><Relationship Id="rId6" Type="http://schemas.openxmlformats.org/officeDocument/2006/relationships/image" Target="../media/image38.png"/><Relationship Id="rId11" Type="http://schemas.openxmlformats.org/officeDocument/2006/relationships/image" Target="../media/image41.png"/><Relationship Id="rId5" Type="http://schemas.openxmlformats.org/officeDocument/2006/relationships/image" Target="../media/image37.jpeg"/><Relationship Id="rId10" Type="http://schemas.openxmlformats.org/officeDocument/2006/relationships/image" Target="../media/image40.png"/><Relationship Id="rId4" Type="http://schemas.openxmlformats.org/officeDocument/2006/relationships/image" Target="../media/image25.jpeg"/><Relationship Id="rId9" Type="http://schemas.openxmlformats.org/officeDocument/2006/relationships/image" Target="../media/image39.png"/></Relationships>
</file>

<file path=ppt/slides/_rels/slide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jpeg"/><Relationship Id="rId1" Type="http://schemas.openxmlformats.org/officeDocument/2006/relationships/slideLayout" Target="../slideLayouts/slideLayout77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036" name="TextBox 4"/>
          <p:cNvSpPr txBox="1">
            <a:spLocks noChangeArrowheads="1"/>
          </p:cNvSpPr>
          <p:nvPr/>
        </p:nvSpPr>
        <p:spPr bwMode="auto">
          <a:xfrm>
            <a:off x="4749281" y="1197978"/>
            <a:ext cx="4950019"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200" b="1">
                <a:solidFill>
                  <a:srgbClr val="0000FF"/>
                </a:solidFill>
                <a:latin typeface=".VnCentury Schoolbook" panose="020B7200000000000000" pitchFamily="34" charset="0"/>
                <a:cs typeface="Arial" panose="020B0604020202020204" pitchFamily="34" charset="0"/>
              </a:defRPr>
            </a:lvl1pPr>
            <a:lvl2pPr marL="742950" indent="-285750" eaLnBrk="0" hangingPunct="0">
              <a:defRPr sz="2200" b="1">
                <a:solidFill>
                  <a:srgbClr val="0000FF"/>
                </a:solidFill>
                <a:latin typeface=".VnCentury Schoolbook" panose="020B7200000000000000" pitchFamily="34" charset="0"/>
                <a:cs typeface="Arial" panose="020B0604020202020204" pitchFamily="34" charset="0"/>
              </a:defRPr>
            </a:lvl2pPr>
            <a:lvl3pPr marL="1143000" indent="-228600" eaLnBrk="0" hangingPunct="0">
              <a:defRPr sz="2200" b="1">
                <a:solidFill>
                  <a:srgbClr val="0000FF"/>
                </a:solidFill>
                <a:latin typeface=".VnCentury Schoolbook" panose="020B7200000000000000" pitchFamily="34" charset="0"/>
                <a:cs typeface="Arial" panose="020B0604020202020204" pitchFamily="34" charset="0"/>
              </a:defRPr>
            </a:lvl3pPr>
            <a:lvl4pPr marL="1600200" indent="-228600" eaLnBrk="0" hangingPunct="0">
              <a:defRPr sz="2200" b="1">
                <a:solidFill>
                  <a:srgbClr val="0000FF"/>
                </a:solidFill>
                <a:latin typeface=".VnCentury Schoolbook" panose="020B7200000000000000" pitchFamily="34" charset="0"/>
                <a:cs typeface="Arial" panose="020B0604020202020204" pitchFamily="34" charset="0"/>
              </a:defRPr>
            </a:lvl4pPr>
            <a:lvl5pPr marL="2057400" indent="-228600" eaLnBrk="0" hangingPunct="0">
              <a:defRPr sz="2200" b="1">
                <a:solidFill>
                  <a:srgbClr val="0000FF"/>
                </a:solidFill>
                <a:latin typeface=".VnCentury Schoolbook" panose="020B7200000000000000" pitchFamily="34" charset="0"/>
                <a:cs typeface="Arial" panose="020B0604020202020204" pitchFamily="34" charset="0"/>
              </a:defRPr>
            </a:lvl5pPr>
            <a:lvl6pPr marL="25146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6pPr>
            <a:lvl7pPr marL="29718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7pPr>
            <a:lvl8pPr marL="34290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8pPr>
            <a:lvl9pPr marL="38862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9pPr>
          </a:lstStyle>
          <a:p>
            <a:pPr defTabSz="914400" eaLnBrk="1" fontAlgn="base" hangingPunct="1">
              <a:spcBef>
                <a:spcPct val="0"/>
              </a:spcBef>
              <a:spcAft>
                <a:spcPct val="0"/>
              </a:spcAft>
            </a:pPr>
            <a:r>
              <a:rPr lang="en-US" altLang="vi-VN" dirty="0" smtClean="0">
                <a:latin typeface="Times New Roman" panose="02020603050405020304" pitchFamily="18" charset="0"/>
                <a:ea typeface="宋体" panose="02010600030101010101" pitchFamily="2" charset="-122"/>
                <a:cs typeface="Times New Roman" panose="02020603050405020304" pitchFamily="18" charset="0"/>
              </a:rPr>
              <a:t>NHÓM GDCD 6</a:t>
            </a:r>
            <a:endParaRPr lang="en-US" altLang="vi-VN" dirty="0">
              <a:latin typeface="Times New Roman" panose="02020603050405020304" pitchFamily="18" charset="0"/>
              <a:ea typeface="宋体" panose="02010600030101010101" pitchFamily="2" charset="-122"/>
              <a:cs typeface="Times New Roman" panose="02020603050405020304" pitchFamily="18" charset="0"/>
            </a:endParaRPr>
          </a:p>
        </p:txBody>
      </p:sp>
      <p:grpSp>
        <p:nvGrpSpPr>
          <p:cNvPr id="10" name="Group 2"/>
          <p:cNvGrpSpPr>
            <a:grpSpLocks noChangeAspect="1"/>
          </p:cNvGrpSpPr>
          <p:nvPr/>
        </p:nvGrpSpPr>
        <p:grpSpPr bwMode="auto">
          <a:xfrm>
            <a:off x="6862693" y="3377270"/>
            <a:ext cx="5647618" cy="3375025"/>
            <a:chOff x="0" y="0"/>
            <a:chExt cx="5460" cy="3810"/>
          </a:xfrm>
        </p:grpSpPr>
        <p:sp>
          <p:nvSpPr>
            <p:cNvPr id="11" name="AutoShape 3"/>
            <p:cNvSpPr>
              <a:spLocks noChangeAspect="1" noChangeArrowheads="1"/>
            </p:cNvSpPr>
            <p:nvPr/>
          </p:nvSpPr>
          <p:spPr bwMode="auto">
            <a:xfrm>
              <a:off x="0" y="0"/>
              <a:ext cx="5460" cy="38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defTabSz="914400">
                <a:spcBef>
                  <a:spcPct val="0"/>
                </a:spcBef>
                <a:buClrTx/>
                <a:buSzTx/>
                <a:buFontTx/>
                <a:buNone/>
              </a:pPr>
              <a:endParaRPr lang="en-US" altLang="en-US">
                <a:solidFill>
                  <a:prstClr val="black"/>
                </a:solidFill>
                <a:latin typeface="Arial" panose="020B0604020202020204" pitchFamily="34" charset="0"/>
                <a:ea typeface="宋体" panose="02010600030101010101" pitchFamily="2" charset="-122"/>
                <a:cs typeface="Arial" panose="020B0604020202020204" pitchFamily="34" charset="0"/>
              </a:endParaRPr>
            </a:p>
          </p:txBody>
        </p:sp>
        <p:sp>
          <p:nvSpPr>
            <p:cNvPr id="16" name="Freeform 4"/>
            <p:cNvSpPr>
              <a:spLocks/>
            </p:cNvSpPr>
            <p:nvPr/>
          </p:nvSpPr>
          <p:spPr bwMode="auto">
            <a:xfrm>
              <a:off x="1120" y="906"/>
              <a:ext cx="3220" cy="1998"/>
            </a:xfrm>
            <a:custGeom>
              <a:avLst/>
              <a:gdLst>
                <a:gd name="T0" fmla="*/ 648 w 3220"/>
                <a:gd name="T1" fmla="*/ 48 h 1998"/>
                <a:gd name="T2" fmla="*/ 807 w 3220"/>
                <a:gd name="T3" fmla="*/ 100 h 1998"/>
                <a:gd name="T4" fmla="*/ 952 w 3220"/>
                <a:gd name="T5" fmla="*/ 104 h 1998"/>
                <a:gd name="T6" fmla="*/ 1091 w 3220"/>
                <a:gd name="T7" fmla="*/ 88 h 1998"/>
                <a:gd name="T8" fmla="*/ 1219 w 3220"/>
                <a:gd name="T9" fmla="*/ 68 h 1998"/>
                <a:gd name="T10" fmla="*/ 1339 w 3220"/>
                <a:gd name="T11" fmla="*/ 64 h 1998"/>
                <a:gd name="T12" fmla="*/ 1452 w 3220"/>
                <a:gd name="T13" fmla="*/ 96 h 1998"/>
                <a:gd name="T14" fmla="*/ 1560 w 3220"/>
                <a:gd name="T15" fmla="*/ 187 h 1998"/>
                <a:gd name="T16" fmla="*/ 1665 w 3220"/>
                <a:gd name="T17" fmla="*/ 195 h 1998"/>
                <a:gd name="T18" fmla="*/ 1759 w 3220"/>
                <a:gd name="T19" fmla="*/ 100 h 1998"/>
                <a:gd name="T20" fmla="*/ 1842 w 3220"/>
                <a:gd name="T21" fmla="*/ 44 h 1998"/>
                <a:gd name="T22" fmla="*/ 1918 w 3220"/>
                <a:gd name="T23" fmla="*/ 20 h 1998"/>
                <a:gd name="T24" fmla="*/ 1984 w 3220"/>
                <a:gd name="T25" fmla="*/ 16 h 1998"/>
                <a:gd name="T26" fmla="*/ 2049 w 3220"/>
                <a:gd name="T27" fmla="*/ 32 h 1998"/>
                <a:gd name="T28" fmla="*/ 2114 w 3220"/>
                <a:gd name="T29" fmla="*/ 52 h 1998"/>
                <a:gd name="T30" fmla="*/ 2188 w 3220"/>
                <a:gd name="T31" fmla="*/ 72 h 1998"/>
                <a:gd name="T32" fmla="*/ 2271 w 3220"/>
                <a:gd name="T33" fmla="*/ 92 h 1998"/>
                <a:gd name="T34" fmla="*/ 2365 w 3220"/>
                <a:gd name="T35" fmla="*/ 96 h 1998"/>
                <a:gd name="T36" fmla="*/ 2475 w 3220"/>
                <a:gd name="T37" fmla="*/ 88 h 1998"/>
                <a:gd name="T38" fmla="*/ 2600 w 3220"/>
                <a:gd name="T39" fmla="*/ 56 h 1998"/>
                <a:gd name="T40" fmla="*/ 2680 w 3220"/>
                <a:gd name="T41" fmla="*/ 68 h 1998"/>
                <a:gd name="T42" fmla="*/ 2714 w 3220"/>
                <a:gd name="T43" fmla="*/ 159 h 1998"/>
                <a:gd name="T44" fmla="*/ 2762 w 3220"/>
                <a:gd name="T45" fmla="*/ 251 h 1998"/>
                <a:gd name="T46" fmla="*/ 2811 w 3220"/>
                <a:gd name="T47" fmla="*/ 315 h 1998"/>
                <a:gd name="T48" fmla="*/ 3220 w 3220"/>
                <a:gd name="T49" fmla="*/ 1903 h 1998"/>
                <a:gd name="T50" fmla="*/ 1819 w 3220"/>
                <a:gd name="T51" fmla="*/ 1907 h 1998"/>
                <a:gd name="T52" fmla="*/ 1842 w 3220"/>
                <a:gd name="T53" fmla="*/ 1934 h 1998"/>
                <a:gd name="T54" fmla="*/ 1862 w 3220"/>
                <a:gd name="T55" fmla="*/ 1966 h 1998"/>
                <a:gd name="T56" fmla="*/ 1850 w 3220"/>
                <a:gd name="T57" fmla="*/ 1994 h 1998"/>
                <a:gd name="T58" fmla="*/ 1776 w 3220"/>
                <a:gd name="T59" fmla="*/ 1998 h 1998"/>
                <a:gd name="T60" fmla="*/ 1643 w 3220"/>
                <a:gd name="T61" fmla="*/ 1998 h 1998"/>
                <a:gd name="T62" fmla="*/ 1501 w 3220"/>
                <a:gd name="T63" fmla="*/ 1998 h 1998"/>
                <a:gd name="T64" fmla="*/ 1404 w 3220"/>
                <a:gd name="T65" fmla="*/ 1998 h 1998"/>
                <a:gd name="T66" fmla="*/ 1356 w 3220"/>
                <a:gd name="T67" fmla="*/ 1994 h 1998"/>
                <a:gd name="T68" fmla="*/ 1336 w 3220"/>
                <a:gd name="T69" fmla="*/ 1966 h 1998"/>
                <a:gd name="T70" fmla="*/ 1353 w 3220"/>
                <a:gd name="T71" fmla="*/ 1934 h 1998"/>
                <a:gd name="T72" fmla="*/ 1376 w 3220"/>
                <a:gd name="T73" fmla="*/ 1907 h 1998"/>
                <a:gd name="T74" fmla="*/ 0 w 3220"/>
                <a:gd name="T75" fmla="*/ 1903 h 1998"/>
                <a:gd name="T76" fmla="*/ 375 w 3220"/>
                <a:gd name="T77" fmla="*/ 299 h 1998"/>
                <a:gd name="T78" fmla="*/ 421 w 3220"/>
                <a:gd name="T79" fmla="*/ 255 h 1998"/>
                <a:gd name="T80" fmla="*/ 463 w 3220"/>
                <a:gd name="T81" fmla="*/ 191 h 1998"/>
                <a:gd name="T82" fmla="*/ 495 w 3220"/>
                <a:gd name="T83" fmla="*/ 116 h 1998"/>
                <a:gd name="T84" fmla="*/ 549 w 3220"/>
                <a:gd name="T85" fmla="*/ 84 h 199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3220"/>
                <a:gd name="T130" fmla="*/ 0 h 1998"/>
                <a:gd name="T131" fmla="*/ 3220 w 3220"/>
                <a:gd name="T132" fmla="*/ 1998 h 1998"/>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3220" h="1998">
                  <a:moveTo>
                    <a:pt x="563" y="0"/>
                  </a:moveTo>
                  <a:lnTo>
                    <a:pt x="648" y="48"/>
                  </a:lnTo>
                  <a:lnTo>
                    <a:pt x="728" y="80"/>
                  </a:lnTo>
                  <a:lnTo>
                    <a:pt x="807" y="100"/>
                  </a:lnTo>
                  <a:lnTo>
                    <a:pt x="881" y="108"/>
                  </a:lnTo>
                  <a:lnTo>
                    <a:pt x="952" y="104"/>
                  </a:lnTo>
                  <a:lnTo>
                    <a:pt x="1023" y="100"/>
                  </a:lnTo>
                  <a:lnTo>
                    <a:pt x="1091" y="88"/>
                  </a:lnTo>
                  <a:lnTo>
                    <a:pt x="1157" y="76"/>
                  </a:lnTo>
                  <a:lnTo>
                    <a:pt x="1219" y="68"/>
                  </a:lnTo>
                  <a:lnTo>
                    <a:pt x="1279" y="64"/>
                  </a:lnTo>
                  <a:lnTo>
                    <a:pt x="1339" y="64"/>
                  </a:lnTo>
                  <a:lnTo>
                    <a:pt x="1395" y="76"/>
                  </a:lnTo>
                  <a:lnTo>
                    <a:pt x="1452" y="96"/>
                  </a:lnTo>
                  <a:lnTo>
                    <a:pt x="1506" y="131"/>
                  </a:lnTo>
                  <a:lnTo>
                    <a:pt x="1560" y="187"/>
                  </a:lnTo>
                  <a:lnTo>
                    <a:pt x="1611" y="259"/>
                  </a:lnTo>
                  <a:lnTo>
                    <a:pt x="1665" y="195"/>
                  </a:lnTo>
                  <a:lnTo>
                    <a:pt x="1714" y="139"/>
                  </a:lnTo>
                  <a:lnTo>
                    <a:pt x="1759" y="100"/>
                  </a:lnTo>
                  <a:lnTo>
                    <a:pt x="1802" y="64"/>
                  </a:lnTo>
                  <a:lnTo>
                    <a:pt x="1842" y="44"/>
                  </a:lnTo>
                  <a:lnTo>
                    <a:pt x="1881" y="28"/>
                  </a:lnTo>
                  <a:lnTo>
                    <a:pt x="1918" y="20"/>
                  </a:lnTo>
                  <a:lnTo>
                    <a:pt x="1952" y="16"/>
                  </a:lnTo>
                  <a:lnTo>
                    <a:pt x="1984" y="16"/>
                  </a:lnTo>
                  <a:lnTo>
                    <a:pt x="2015" y="24"/>
                  </a:lnTo>
                  <a:lnTo>
                    <a:pt x="2049" y="32"/>
                  </a:lnTo>
                  <a:lnTo>
                    <a:pt x="2080" y="40"/>
                  </a:lnTo>
                  <a:lnTo>
                    <a:pt x="2114" y="52"/>
                  </a:lnTo>
                  <a:lnTo>
                    <a:pt x="2151" y="64"/>
                  </a:lnTo>
                  <a:lnTo>
                    <a:pt x="2188" y="72"/>
                  </a:lnTo>
                  <a:lnTo>
                    <a:pt x="2228" y="84"/>
                  </a:lnTo>
                  <a:lnTo>
                    <a:pt x="2271" y="92"/>
                  </a:lnTo>
                  <a:lnTo>
                    <a:pt x="2316" y="96"/>
                  </a:lnTo>
                  <a:lnTo>
                    <a:pt x="2365" y="96"/>
                  </a:lnTo>
                  <a:lnTo>
                    <a:pt x="2419" y="96"/>
                  </a:lnTo>
                  <a:lnTo>
                    <a:pt x="2475" y="88"/>
                  </a:lnTo>
                  <a:lnTo>
                    <a:pt x="2535" y="76"/>
                  </a:lnTo>
                  <a:lnTo>
                    <a:pt x="2600" y="56"/>
                  </a:lnTo>
                  <a:lnTo>
                    <a:pt x="2671" y="32"/>
                  </a:lnTo>
                  <a:lnTo>
                    <a:pt x="2680" y="68"/>
                  </a:lnTo>
                  <a:lnTo>
                    <a:pt x="2697" y="112"/>
                  </a:lnTo>
                  <a:lnTo>
                    <a:pt x="2714" y="159"/>
                  </a:lnTo>
                  <a:lnTo>
                    <a:pt x="2737" y="207"/>
                  </a:lnTo>
                  <a:lnTo>
                    <a:pt x="2762" y="251"/>
                  </a:lnTo>
                  <a:lnTo>
                    <a:pt x="2788" y="291"/>
                  </a:lnTo>
                  <a:lnTo>
                    <a:pt x="2811" y="315"/>
                  </a:lnTo>
                  <a:lnTo>
                    <a:pt x="2836" y="326"/>
                  </a:lnTo>
                  <a:lnTo>
                    <a:pt x="3220" y="1903"/>
                  </a:lnTo>
                  <a:lnTo>
                    <a:pt x="1813" y="1903"/>
                  </a:lnTo>
                  <a:lnTo>
                    <a:pt x="1819" y="1907"/>
                  </a:lnTo>
                  <a:lnTo>
                    <a:pt x="1827" y="1918"/>
                  </a:lnTo>
                  <a:lnTo>
                    <a:pt x="1842" y="1934"/>
                  </a:lnTo>
                  <a:lnTo>
                    <a:pt x="1853" y="1950"/>
                  </a:lnTo>
                  <a:lnTo>
                    <a:pt x="1862" y="1966"/>
                  </a:lnTo>
                  <a:lnTo>
                    <a:pt x="1862" y="1982"/>
                  </a:lnTo>
                  <a:lnTo>
                    <a:pt x="1850" y="1994"/>
                  </a:lnTo>
                  <a:lnTo>
                    <a:pt x="1822" y="1998"/>
                  </a:lnTo>
                  <a:lnTo>
                    <a:pt x="1776" y="1998"/>
                  </a:lnTo>
                  <a:lnTo>
                    <a:pt x="1714" y="1998"/>
                  </a:lnTo>
                  <a:lnTo>
                    <a:pt x="1643" y="1998"/>
                  </a:lnTo>
                  <a:lnTo>
                    <a:pt x="1569" y="1998"/>
                  </a:lnTo>
                  <a:lnTo>
                    <a:pt x="1501" y="1998"/>
                  </a:lnTo>
                  <a:lnTo>
                    <a:pt x="1444" y="1998"/>
                  </a:lnTo>
                  <a:lnTo>
                    <a:pt x="1404" y="1998"/>
                  </a:lnTo>
                  <a:lnTo>
                    <a:pt x="1390" y="1998"/>
                  </a:lnTo>
                  <a:lnTo>
                    <a:pt x="1356" y="1994"/>
                  </a:lnTo>
                  <a:lnTo>
                    <a:pt x="1339" y="1982"/>
                  </a:lnTo>
                  <a:lnTo>
                    <a:pt x="1336" y="1966"/>
                  </a:lnTo>
                  <a:lnTo>
                    <a:pt x="1341" y="1950"/>
                  </a:lnTo>
                  <a:lnTo>
                    <a:pt x="1353" y="1934"/>
                  </a:lnTo>
                  <a:lnTo>
                    <a:pt x="1367" y="1918"/>
                  </a:lnTo>
                  <a:lnTo>
                    <a:pt x="1376" y="1907"/>
                  </a:lnTo>
                  <a:lnTo>
                    <a:pt x="1381" y="1903"/>
                  </a:lnTo>
                  <a:lnTo>
                    <a:pt x="0" y="1903"/>
                  </a:lnTo>
                  <a:lnTo>
                    <a:pt x="355" y="307"/>
                  </a:lnTo>
                  <a:lnTo>
                    <a:pt x="375" y="299"/>
                  </a:lnTo>
                  <a:lnTo>
                    <a:pt x="398" y="283"/>
                  </a:lnTo>
                  <a:lnTo>
                    <a:pt x="421" y="255"/>
                  </a:lnTo>
                  <a:lnTo>
                    <a:pt x="443" y="227"/>
                  </a:lnTo>
                  <a:lnTo>
                    <a:pt x="463" y="191"/>
                  </a:lnTo>
                  <a:lnTo>
                    <a:pt x="480" y="155"/>
                  </a:lnTo>
                  <a:lnTo>
                    <a:pt x="495" y="116"/>
                  </a:lnTo>
                  <a:lnTo>
                    <a:pt x="506" y="80"/>
                  </a:lnTo>
                  <a:lnTo>
                    <a:pt x="549" y="84"/>
                  </a:lnTo>
                  <a:lnTo>
                    <a:pt x="56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a:endParaRPr lang="en-US">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17" name="Freeform 5"/>
            <p:cNvSpPr>
              <a:spLocks/>
            </p:cNvSpPr>
            <p:nvPr/>
          </p:nvSpPr>
          <p:spPr bwMode="auto">
            <a:xfrm>
              <a:off x="1190" y="1121"/>
              <a:ext cx="401" cy="1512"/>
            </a:xfrm>
            <a:custGeom>
              <a:avLst/>
              <a:gdLst>
                <a:gd name="T0" fmla="*/ 315 w 401"/>
                <a:gd name="T1" fmla="*/ 111 h 1512"/>
                <a:gd name="T2" fmla="*/ 0 w 401"/>
                <a:gd name="T3" fmla="*/ 1512 h 1512"/>
                <a:gd name="T4" fmla="*/ 20 w 401"/>
                <a:gd name="T5" fmla="*/ 1496 h 1512"/>
                <a:gd name="T6" fmla="*/ 43 w 401"/>
                <a:gd name="T7" fmla="*/ 1473 h 1512"/>
                <a:gd name="T8" fmla="*/ 65 w 401"/>
                <a:gd name="T9" fmla="*/ 1441 h 1512"/>
                <a:gd name="T10" fmla="*/ 91 w 401"/>
                <a:gd name="T11" fmla="*/ 1409 h 1512"/>
                <a:gd name="T12" fmla="*/ 114 w 401"/>
                <a:gd name="T13" fmla="*/ 1373 h 1512"/>
                <a:gd name="T14" fmla="*/ 136 w 401"/>
                <a:gd name="T15" fmla="*/ 1341 h 1512"/>
                <a:gd name="T16" fmla="*/ 156 w 401"/>
                <a:gd name="T17" fmla="*/ 1305 h 1512"/>
                <a:gd name="T18" fmla="*/ 170 w 401"/>
                <a:gd name="T19" fmla="*/ 1274 h 1512"/>
                <a:gd name="T20" fmla="*/ 401 w 401"/>
                <a:gd name="T21" fmla="*/ 0 h 1512"/>
                <a:gd name="T22" fmla="*/ 395 w 401"/>
                <a:gd name="T23" fmla="*/ 12 h 1512"/>
                <a:gd name="T24" fmla="*/ 386 w 401"/>
                <a:gd name="T25" fmla="*/ 28 h 1512"/>
                <a:gd name="T26" fmla="*/ 375 w 401"/>
                <a:gd name="T27" fmla="*/ 44 h 1512"/>
                <a:gd name="T28" fmla="*/ 367 w 401"/>
                <a:gd name="T29" fmla="*/ 60 h 1512"/>
                <a:gd name="T30" fmla="*/ 352 w 401"/>
                <a:gd name="T31" fmla="*/ 76 h 1512"/>
                <a:gd name="T32" fmla="*/ 341 w 401"/>
                <a:gd name="T33" fmla="*/ 87 h 1512"/>
                <a:gd name="T34" fmla="*/ 330 w 401"/>
                <a:gd name="T35" fmla="*/ 99 h 1512"/>
                <a:gd name="T36" fmla="*/ 315 w 401"/>
                <a:gd name="T37" fmla="*/ 111 h 151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01"/>
                <a:gd name="T58" fmla="*/ 0 h 1512"/>
                <a:gd name="T59" fmla="*/ 401 w 401"/>
                <a:gd name="T60" fmla="*/ 1512 h 151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01" h="1512">
                  <a:moveTo>
                    <a:pt x="315" y="111"/>
                  </a:moveTo>
                  <a:lnTo>
                    <a:pt x="0" y="1512"/>
                  </a:lnTo>
                  <a:lnTo>
                    <a:pt x="20" y="1496"/>
                  </a:lnTo>
                  <a:lnTo>
                    <a:pt x="43" y="1473"/>
                  </a:lnTo>
                  <a:lnTo>
                    <a:pt x="65" y="1441"/>
                  </a:lnTo>
                  <a:lnTo>
                    <a:pt x="91" y="1409"/>
                  </a:lnTo>
                  <a:lnTo>
                    <a:pt x="114" y="1373"/>
                  </a:lnTo>
                  <a:lnTo>
                    <a:pt x="136" y="1341"/>
                  </a:lnTo>
                  <a:lnTo>
                    <a:pt x="156" y="1305"/>
                  </a:lnTo>
                  <a:lnTo>
                    <a:pt x="170" y="1274"/>
                  </a:lnTo>
                  <a:lnTo>
                    <a:pt x="401" y="0"/>
                  </a:lnTo>
                  <a:lnTo>
                    <a:pt x="395" y="12"/>
                  </a:lnTo>
                  <a:lnTo>
                    <a:pt x="386" y="28"/>
                  </a:lnTo>
                  <a:lnTo>
                    <a:pt x="375" y="44"/>
                  </a:lnTo>
                  <a:lnTo>
                    <a:pt x="367" y="60"/>
                  </a:lnTo>
                  <a:lnTo>
                    <a:pt x="352" y="76"/>
                  </a:lnTo>
                  <a:lnTo>
                    <a:pt x="341" y="87"/>
                  </a:lnTo>
                  <a:lnTo>
                    <a:pt x="330" y="99"/>
                  </a:lnTo>
                  <a:lnTo>
                    <a:pt x="315" y="111"/>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a:endParaRPr lang="en-US">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18" name="Freeform 6"/>
            <p:cNvSpPr>
              <a:spLocks/>
            </p:cNvSpPr>
            <p:nvPr/>
          </p:nvSpPr>
          <p:spPr bwMode="auto">
            <a:xfrm>
              <a:off x="1176" y="2527"/>
              <a:ext cx="1481" cy="199"/>
            </a:xfrm>
            <a:custGeom>
              <a:avLst/>
              <a:gdLst>
                <a:gd name="T0" fmla="*/ 11 w 1481"/>
                <a:gd name="T1" fmla="*/ 147 h 199"/>
                <a:gd name="T2" fmla="*/ 43 w 1481"/>
                <a:gd name="T3" fmla="*/ 115 h 199"/>
                <a:gd name="T4" fmla="*/ 77 w 1481"/>
                <a:gd name="T5" fmla="*/ 75 h 199"/>
                <a:gd name="T6" fmla="*/ 108 w 1481"/>
                <a:gd name="T7" fmla="*/ 40 h 199"/>
                <a:gd name="T8" fmla="*/ 273 w 1481"/>
                <a:gd name="T9" fmla="*/ 75 h 199"/>
                <a:gd name="T10" fmla="*/ 529 w 1481"/>
                <a:gd name="T11" fmla="*/ 123 h 199"/>
                <a:gd name="T12" fmla="*/ 728 w 1481"/>
                <a:gd name="T13" fmla="*/ 115 h 199"/>
                <a:gd name="T14" fmla="*/ 881 w 1481"/>
                <a:gd name="T15" fmla="*/ 79 h 199"/>
                <a:gd name="T16" fmla="*/ 1009 w 1481"/>
                <a:gd name="T17" fmla="*/ 36 h 199"/>
                <a:gd name="T18" fmla="*/ 1125 w 1481"/>
                <a:gd name="T19" fmla="*/ 4 h 199"/>
                <a:gd name="T20" fmla="*/ 1250 w 1481"/>
                <a:gd name="T21" fmla="*/ 8 h 199"/>
                <a:gd name="T22" fmla="*/ 1395 w 1481"/>
                <a:gd name="T23" fmla="*/ 67 h 199"/>
                <a:gd name="T24" fmla="*/ 1469 w 1481"/>
                <a:gd name="T25" fmla="*/ 131 h 199"/>
                <a:gd name="T26" fmla="*/ 1441 w 1481"/>
                <a:gd name="T27" fmla="*/ 151 h 199"/>
                <a:gd name="T28" fmla="*/ 1415 w 1481"/>
                <a:gd name="T29" fmla="*/ 175 h 199"/>
                <a:gd name="T30" fmla="*/ 1393 w 1481"/>
                <a:gd name="T31" fmla="*/ 191 h 199"/>
                <a:gd name="T32" fmla="*/ 1367 w 1481"/>
                <a:gd name="T33" fmla="*/ 175 h 199"/>
                <a:gd name="T34" fmla="*/ 1319 w 1481"/>
                <a:gd name="T35" fmla="*/ 139 h 199"/>
                <a:gd name="T36" fmla="*/ 1265 w 1481"/>
                <a:gd name="T37" fmla="*/ 115 h 199"/>
                <a:gd name="T38" fmla="*/ 1208 w 1481"/>
                <a:gd name="T39" fmla="*/ 103 h 199"/>
                <a:gd name="T40" fmla="*/ 1145 w 1481"/>
                <a:gd name="T41" fmla="*/ 99 h 199"/>
                <a:gd name="T42" fmla="*/ 1080 w 1481"/>
                <a:gd name="T43" fmla="*/ 103 h 199"/>
                <a:gd name="T44" fmla="*/ 1017 w 1481"/>
                <a:gd name="T45" fmla="*/ 123 h 199"/>
                <a:gd name="T46" fmla="*/ 955 w 1481"/>
                <a:gd name="T47" fmla="*/ 147 h 199"/>
                <a:gd name="T48" fmla="*/ 890 w 1481"/>
                <a:gd name="T49" fmla="*/ 163 h 199"/>
                <a:gd name="T50" fmla="*/ 782 w 1481"/>
                <a:gd name="T51" fmla="*/ 163 h 199"/>
                <a:gd name="T52" fmla="*/ 645 w 1481"/>
                <a:gd name="T53" fmla="*/ 163 h 199"/>
                <a:gd name="T54" fmla="*/ 495 w 1481"/>
                <a:gd name="T55" fmla="*/ 163 h 199"/>
                <a:gd name="T56" fmla="*/ 341 w 1481"/>
                <a:gd name="T57" fmla="*/ 159 h 199"/>
                <a:gd name="T58" fmla="*/ 202 w 1481"/>
                <a:gd name="T59" fmla="*/ 159 h 199"/>
                <a:gd name="T60" fmla="*/ 88 w 1481"/>
                <a:gd name="T61" fmla="*/ 159 h 199"/>
                <a:gd name="T62" fmla="*/ 17 w 1481"/>
                <a:gd name="T63" fmla="*/ 159 h 19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481"/>
                <a:gd name="T97" fmla="*/ 0 h 199"/>
                <a:gd name="T98" fmla="*/ 1481 w 1481"/>
                <a:gd name="T99" fmla="*/ 199 h 199"/>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481" h="199">
                  <a:moveTo>
                    <a:pt x="0" y="159"/>
                  </a:moveTo>
                  <a:lnTo>
                    <a:pt x="11" y="147"/>
                  </a:lnTo>
                  <a:lnTo>
                    <a:pt x="26" y="135"/>
                  </a:lnTo>
                  <a:lnTo>
                    <a:pt x="43" y="115"/>
                  </a:lnTo>
                  <a:lnTo>
                    <a:pt x="60" y="95"/>
                  </a:lnTo>
                  <a:lnTo>
                    <a:pt x="77" y="75"/>
                  </a:lnTo>
                  <a:lnTo>
                    <a:pt x="94" y="55"/>
                  </a:lnTo>
                  <a:lnTo>
                    <a:pt x="108" y="40"/>
                  </a:lnTo>
                  <a:lnTo>
                    <a:pt x="117" y="28"/>
                  </a:lnTo>
                  <a:lnTo>
                    <a:pt x="273" y="75"/>
                  </a:lnTo>
                  <a:lnTo>
                    <a:pt x="409" y="107"/>
                  </a:lnTo>
                  <a:lnTo>
                    <a:pt x="529" y="123"/>
                  </a:lnTo>
                  <a:lnTo>
                    <a:pt x="634" y="123"/>
                  </a:lnTo>
                  <a:lnTo>
                    <a:pt x="728" y="115"/>
                  </a:lnTo>
                  <a:lnTo>
                    <a:pt x="810" y="99"/>
                  </a:lnTo>
                  <a:lnTo>
                    <a:pt x="881" y="79"/>
                  </a:lnTo>
                  <a:lnTo>
                    <a:pt x="949" y="55"/>
                  </a:lnTo>
                  <a:lnTo>
                    <a:pt x="1009" y="36"/>
                  </a:lnTo>
                  <a:lnTo>
                    <a:pt x="1069" y="16"/>
                  </a:lnTo>
                  <a:lnTo>
                    <a:pt x="1125" y="4"/>
                  </a:lnTo>
                  <a:lnTo>
                    <a:pt x="1185" y="0"/>
                  </a:lnTo>
                  <a:lnTo>
                    <a:pt x="1250" y="8"/>
                  </a:lnTo>
                  <a:lnTo>
                    <a:pt x="1319" y="28"/>
                  </a:lnTo>
                  <a:lnTo>
                    <a:pt x="1395" y="67"/>
                  </a:lnTo>
                  <a:lnTo>
                    <a:pt x="1481" y="123"/>
                  </a:lnTo>
                  <a:lnTo>
                    <a:pt x="1469" y="131"/>
                  </a:lnTo>
                  <a:lnTo>
                    <a:pt x="1455" y="143"/>
                  </a:lnTo>
                  <a:lnTo>
                    <a:pt x="1441" y="151"/>
                  </a:lnTo>
                  <a:lnTo>
                    <a:pt x="1427" y="163"/>
                  </a:lnTo>
                  <a:lnTo>
                    <a:pt x="1415" y="175"/>
                  </a:lnTo>
                  <a:lnTo>
                    <a:pt x="1404" y="183"/>
                  </a:lnTo>
                  <a:lnTo>
                    <a:pt x="1393" y="191"/>
                  </a:lnTo>
                  <a:lnTo>
                    <a:pt x="1387" y="199"/>
                  </a:lnTo>
                  <a:lnTo>
                    <a:pt x="1367" y="175"/>
                  </a:lnTo>
                  <a:lnTo>
                    <a:pt x="1344" y="155"/>
                  </a:lnTo>
                  <a:lnTo>
                    <a:pt x="1319" y="139"/>
                  </a:lnTo>
                  <a:lnTo>
                    <a:pt x="1293" y="127"/>
                  </a:lnTo>
                  <a:lnTo>
                    <a:pt x="1265" y="115"/>
                  </a:lnTo>
                  <a:lnTo>
                    <a:pt x="1236" y="107"/>
                  </a:lnTo>
                  <a:lnTo>
                    <a:pt x="1208" y="103"/>
                  </a:lnTo>
                  <a:lnTo>
                    <a:pt x="1177" y="99"/>
                  </a:lnTo>
                  <a:lnTo>
                    <a:pt x="1145" y="99"/>
                  </a:lnTo>
                  <a:lnTo>
                    <a:pt x="1114" y="99"/>
                  </a:lnTo>
                  <a:lnTo>
                    <a:pt x="1080" y="103"/>
                  </a:lnTo>
                  <a:lnTo>
                    <a:pt x="1049" y="111"/>
                  </a:lnTo>
                  <a:lnTo>
                    <a:pt x="1017" y="123"/>
                  </a:lnTo>
                  <a:lnTo>
                    <a:pt x="986" y="131"/>
                  </a:lnTo>
                  <a:lnTo>
                    <a:pt x="955" y="147"/>
                  </a:lnTo>
                  <a:lnTo>
                    <a:pt x="926" y="163"/>
                  </a:lnTo>
                  <a:lnTo>
                    <a:pt x="890" y="163"/>
                  </a:lnTo>
                  <a:lnTo>
                    <a:pt x="838" y="163"/>
                  </a:lnTo>
                  <a:lnTo>
                    <a:pt x="782" y="163"/>
                  </a:lnTo>
                  <a:lnTo>
                    <a:pt x="716" y="163"/>
                  </a:lnTo>
                  <a:lnTo>
                    <a:pt x="645" y="163"/>
                  </a:lnTo>
                  <a:lnTo>
                    <a:pt x="571" y="163"/>
                  </a:lnTo>
                  <a:lnTo>
                    <a:pt x="495" y="163"/>
                  </a:lnTo>
                  <a:lnTo>
                    <a:pt x="418" y="159"/>
                  </a:lnTo>
                  <a:lnTo>
                    <a:pt x="341" y="159"/>
                  </a:lnTo>
                  <a:lnTo>
                    <a:pt x="267" y="159"/>
                  </a:lnTo>
                  <a:lnTo>
                    <a:pt x="202" y="159"/>
                  </a:lnTo>
                  <a:lnTo>
                    <a:pt x="139" y="159"/>
                  </a:lnTo>
                  <a:lnTo>
                    <a:pt x="88" y="159"/>
                  </a:lnTo>
                  <a:lnTo>
                    <a:pt x="45" y="159"/>
                  </a:lnTo>
                  <a:lnTo>
                    <a:pt x="17" y="159"/>
                  </a:lnTo>
                  <a:lnTo>
                    <a:pt x="0" y="159"/>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a:endParaRPr lang="en-US">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19" name="Freeform 7"/>
            <p:cNvSpPr>
              <a:spLocks/>
            </p:cNvSpPr>
            <p:nvPr/>
          </p:nvSpPr>
          <p:spPr bwMode="auto">
            <a:xfrm>
              <a:off x="2739" y="2416"/>
              <a:ext cx="1475" cy="307"/>
            </a:xfrm>
            <a:custGeom>
              <a:avLst/>
              <a:gdLst>
                <a:gd name="T0" fmla="*/ 0 w 1475"/>
                <a:gd name="T1" fmla="*/ 227 h 307"/>
                <a:gd name="T2" fmla="*/ 96 w 1475"/>
                <a:gd name="T3" fmla="*/ 140 h 307"/>
                <a:gd name="T4" fmla="*/ 190 w 1475"/>
                <a:gd name="T5" fmla="*/ 76 h 307"/>
                <a:gd name="T6" fmla="*/ 284 w 1475"/>
                <a:gd name="T7" fmla="*/ 32 h 307"/>
                <a:gd name="T8" fmla="*/ 375 w 1475"/>
                <a:gd name="T9" fmla="*/ 8 h 307"/>
                <a:gd name="T10" fmla="*/ 466 w 1475"/>
                <a:gd name="T11" fmla="*/ 0 h 307"/>
                <a:gd name="T12" fmla="*/ 554 w 1475"/>
                <a:gd name="T13" fmla="*/ 4 h 307"/>
                <a:gd name="T14" fmla="*/ 642 w 1475"/>
                <a:gd name="T15" fmla="*/ 16 h 307"/>
                <a:gd name="T16" fmla="*/ 727 w 1475"/>
                <a:gd name="T17" fmla="*/ 36 h 307"/>
                <a:gd name="T18" fmla="*/ 809 w 1475"/>
                <a:gd name="T19" fmla="*/ 60 h 307"/>
                <a:gd name="T20" fmla="*/ 889 w 1475"/>
                <a:gd name="T21" fmla="*/ 84 h 307"/>
                <a:gd name="T22" fmla="*/ 969 w 1475"/>
                <a:gd name="T23" fmla="*/ 108 h 307"/>
                <a:gd name="T24" fmla="*/ 1043 w 1475"/>
                <a:gd name="T25" fmla="*/ 128 h 307"/>
                <a:gd name="T26" fmla="*/ 1116 w 1475"/>
                <a:gd name="T27" fmla="*/ 140 h 307"/>
                <a:gd name="T28" fmla="*/ 1185 w 1475"/>
                <a:gd name="T29" fmla="*/ 140 h 307"/>
                <a:gd name="T30" fmla="*/ 1253 w 1475"/>
                <a:gd name="T31" fmla="*/ 124 h 307"/>
                <a:gd name="T32" fmla="*/ 1315 w 1475"/>
                <a:gd name="T33" fmla="*/ 96 h 307"/>
                <a:gd name="T34" fmla="*/ 1330 w 1475"/>
                <a:gd name="T35" fmla="*/ 112 h 307"/>
                <a:gd name="T36" fmla="*/ 1344 w 1475"/>
                <a:gd name="T37" fmla="*/ 132 h 307"/>
                <a:gd name="T38" fmla="*/ 1361 w 1475"/>
                <a:gd name="T39" fmla="*/ 155 h 307"/>
                <a:gd name="T40" fmla="*/ 1384 w 1475"/>
                <a:gd name="T41" fmla="*/ 183 h 307"/>
                <a:gd name="T42" fmla="*/ 1403 w 1475"/>
                <a:gd name="T43" fmla="*/ 211 h 307"/>
                <a:gd name="T44" fmla="*/ 1426 w 1475"/>
                <a:gd name="T45" fmla="*/ 235 h 307"/>
                <a:gd name="T46" fmla="*/ 1449 w 1475"/>
                <a:gd name="T47" fmla="*/ 259 h 307"/>
                <a:gd name="T48" fmla="*/ 1475 w 1475"/>
                <a:gd name="T49" fmla="*/ 275 h 307"/>
                <a:gd name="T50" fmla="*/ 702 w 1475"/>
                <a:gd name="T51" fmla="*/ 275 h 307"/>
                <a:gd name="T52" fmla="*/ 684 w 1475"/>
                <a:gd name="T53" fmla="*/ 255 h 307"/>
                <a:gd name="T54" fmla="*/ 662 w 1475"/>
                <a:gd name="T55" fmla="*/ 235 h 307"/>
                <a:gd name="T56" fmla="*/ 630 w 1475"/>
                <a:gd name="T57" fmla="*/ 215 h 307"/>
                <a:gd name="T58" fmla="*/ 599 w 1475"/>
                <a:gd name="T59" fmla="*/ 203 h 307"/>
                <a:gd name="T60" fmla="*/ 559 w 1475"/>
                <a:gd name="T61" fmla="*/ 187 h 307"/>
                <a:gd name="T62" fmla="*/ 520 w 1475"/>
                <a:gd name="T63" fmla="*/ 179 h 307"/>
                <a:gd name="T64" fmla="*/ 474 w 1475"/>
                <a:gd name="T65" fmla="*/ 175 h 307"/>
                <a:gd name="T66" fmla="*/ 432 w 1475"/>
                <a:gd name="T67" fmla="*/ 171 h 307"/>
                <a:gd name="T68" fmla="*/ 383 w 1475"/>
                <a:gd name="T69" fmla="*/ 171 h 307"/>
                <a:gd name="T70" fmla="*/ 338 w 1475"/>
                <a:gd name="T71" fmla="*/ 179 h 307"/>
                <a:gd name="T72" fmla="*/ 292 w 1475"/>
                <a:gd name="T73" fmla="*/ 187 h 307"/>
                <a:gd name="T74" fmla="*/ 250 w 1475"/>
                <a:gd name="T75" fmla="*/ 199 h 307"/>
                <a:gd name="T76" fmla="*/ 207 w 1475"/>
                <a:gd name="T77" fmla="*/ 219 h 307"/>
                <a:gd name="T78" fmla="*/ 167 w 1475"/>
                <a:gd name="T79" fmla="*/ 243 h 307"/>
                <a:gd name="T80" fmla="*/ 133 w 1475"/>
                <a:gd name="T81" fmla="*/ 271 h 307"/>
                <a:gd name="T82" fmla="*/ 102 w 1475"/>
                <a:gd name="T83" fmla="*/ 307 h 307"/>
                <a:gd name="T84" fmla="*/ 93 w 1475"/>
                <a:gd name="T85" fmla="*/ 295 h 307"/>
                <a:gd name="T86" fmla="*/ 82 w 1475"/>
                <a:gd name="T87" fmla="*/ 283 h 307"/>
                <a:gd name="T88" fmla="*/ 71 w 1475"/>
                <a:gd name="T89" fmla="*/ 275 h 307"/>
                <a:gd name="T90" fmla="*/ 59 w 1475"/>
                <a:gd name="T91" fmla="*/ 263 h 307"/>
                <a:gd name="T92" fmla="*/ 45 w 1475"/>
                <a:gd name="T93" fmla="*/ 251 h 307"/>
                <a:gd name="T94" fmla="*/ 34 w 1475"/>
                <a:gd name="T95" fmla="*/ 243 h 307"/>
                <a:gd name="T96" fmla="*/ 17 w 1475"/>
                <a:gd name="T97" fmla="*/ 235 h 307"/>
                <a:gd name="T98" fmla="*/ 0 w 1475"/>
                <a:gd name="T99" fmla="*/ 227 h 307"/>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475"/>
                <a:gd name="T151" fmla="*/ 0 h 307"/>
                <a:gd name="T152" fmla="*/ 1475 w 1475"/>
                <a:gd name="T153" fmla="*/ 307 h 307"/>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475" h="307">
                  <a:moveTo>
                    <a:pt x="0" y="227"/>
                  </a:moveTo>
                  <a:lnTo>
                    <a:pt x="96" y="140"/>
                  </a:lnTo>
                  <a:lnTo>
                    <a:pt x="190" y="76"/>
                  </a:lnTo>
                  <a:lnTo>
                    <a:pt x="284" y="32"/>
                  </a:lnTo>
                  <a:lnTo>
                    <a:pt x="375" y="8"/>
                  </a:lnTo>
                  <a:lnTo>
                    <a:pt x="466" y="0"/>
                  </a:lnTo>
                  <a:lnTo>
                    <a:pt x="554" y="4"/>
                  </a:lnTo>
                  <a:lnTo>
                    <a:pt x="642" y="16"/>
                  </a:lnTo>
                  <a:lnTo>
                    <a:pt x="727" y="36"/>
                  </a:lnTo>
                  <a:lnTo>
                    <a:pt x="809" y="60"/>
                  </a:lnTo>
                  <a:lnTo>
                    <a:pt x="889" y="84"/>
                  </a:lnTo>
                  <a:lnTo>
                    <a:pt x="969" y="108"/>
                  </a:lnTo>
                  <a:lnTo>
                    <a:pt x="1043" y="128"/>
                  </a:lnTo>
                  <a:lnTo>
                    <a:pt x="1116" y="140"/>
                  </a:lnTo>
                  <a:lnTo>
                    <a:pt x="1185" y="140"/>
                  </a:lnTo>
                  <a:lnTo>
                    <a:pt x="1253" y="124"/>
                  </a:lnTo>
                  <a:lnTo>
                    <a:pt x="1315" y="96"/>
                  </a:lnTo>
                  <a:lnTo>
                    <a:pt x="1330" y="112"/>
                  </a:lnTo>
                  <a:lnTo>
                    <a:pt x="1344" y="132"/>
                  </a:lnTo>
                  <a:lnTo>
                    <a:pt x="1361" y="155"/>
                  </a:lnTo>
                  <a:lnTo>
                    <a:pt x="1384" y="183"/>
                  </a:lnTo>
                  <a:lnTo>
                    <a:pt x="1403" y="211"/>
                  </a:lnTo>
                  <a:lnTo>
                    <a:pt x="1426" y="235"/>
                  </a:lnTo>
                  <a:lnTo>
                    <a:pt x="1449" y="259"/>
                  </a:lnTo>
                  <a:lnTo>
                    <a:pt x="1475" y="275"/>
                  </a:lnTo>
                  <a:lnTo>
                    <a:pt x="702" y="275"/>
                  </a:lnTo>
                  <a:lnTo>
                    <a:pt x="684" y="255"/>
                  </a:lnTo>
                  <a:lnTo>
                    <a:pt x="662" y="235"/>
                  </a:lnTo>
                  <a:lnTo>
                    <a:pt x="630" y="215"/>
                  </a:lnTo>
                  <a:lnTo>
                    <a:pt x="599" y="203"/>
                  </a:lnTo>
                  <a:lnTo>
                    <a:pt x="559" y="187"/>
                  </a:lnTo>
                  <a:lnTo>
                    <a:pt x="520" y="179"/>
                  </a:lnTo>
                  <a:lnTo>
                    <a:pt x="474" y="175"/>
                  </a:lnTo>
                  <a:lnTo>
                    <a:pt x="432" y="171"/>
                  </a:lnTo>
                  <a:lnTo>
                    <a:pt x="383" y="171"/>
                  </a:lnTo>
                  <a:lnTo>
                    <a:pt x="338" y="179"/>
                  </a:lnTo>
                  <a:lnTo>
                    <a:pt x="292" y="187"/>
                  </a:lnTo>
                  <a:lnTo>
                    <a:pt x="250" y="199"/>
                  </a:lnTo>
                  <a:lnTo>
                    <a:pt x="207" y="219"/>
                  </a:lnTo>
                  <a:lnTo>
                    <a:pt x="167" y="243"/>
                  </a:lnTo>
                  <a:lnTo>
                    <a:pt x="133" y="271"/>
                  </a:lnTo>
                  <a:lnTo>
                    <a:pt x="102" y="307"/>
                  </a:lnTo>
                  <a:lnTo>
                    <a:pt x="93" y="295"/>
                  </a:lnTo>
                  <a:lnTo>
                    <a:pt x="82" y="283"/>
                  </a:lnTo>
                  <a:lnTo>
                    <a:pt x="71" y="275"/>
                  </a:lnTo>
                  <a:lnTo>
                    <a:pt x="59" y="263"/>
                  </a:lnTo>
                  <a:lnTo>
                    <a:pt x="45" y="251"/>
                  </a:lnTo>
                  <a:lnTo>
                    <a:pt x="34" y="243"/>
                  </a:lnTo>
                  <a:lnTo>
                    <a:pt x="17" y="235"/>
                  </a:lnTo>
                  <a:lnTo>
                    <a:pt x="0" y="227"/>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a:endParaRPr lang="en-US">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20" name="Freeform 8"/>
            <p:cNvSpPr>
              <a:spLocks/>
            </p:cNvSpPr>
            <p:nvPr/>
          </p:nvSpPr>
          <p:spPr bwMode="auto">
            <a:xfrm>
              <a:off x="2730" y="2305"/>
              <a:ext cx="1324" cy="334"/>
            </a:xfrm>
            <a:custGeom>
              <a:avLst/>
              <a:gdLst>
                <a:gd name="T0" fmla="*/ 0 w 1324"/>
                <a:gd name="T1" fmla="*/ 235 h 334"/>
                <a:gd name="T2" fmla="*/ 74 w 1324"/>
                <a:gd name="T3" fmla="*/ 143 h 334"/>
                <a:gd name="T4" fmla="*/ 156 w 1324"/>
                <a:gd name="T5" fmla="*/ 76 h 334"/>
                <a:gd name="T6" fmla="*/ 241 w 1324"/>
                <a:gd name="T7" fmla="*/ 32 h 334"/>
                <a:gd name="T8" fmla="*/ 329 w 1324"/>
                <a:gd name="T9" fmla="*/ 8 h 334"/>
                <a:gd name="T10" fmla="*/ 423 w 1324"/>
                <a:gd name="T11" fmla="*/ 0 h 334"/>
                <a:gd name="T12" fmla="*/ 517 w 1324"/>
                <a:gd name="T13" fmla="*/ 4 h 334"/>
                <a:gd name="T14" fmla="*/ 611 w 1324"/>
                <a:gd name="T15" fmla="*/ 20 h 334"/>
                <a:gd name="T16" fmla="*/ 705 w 1324"/>
                <a:gd name="T17" fmla="*/ 40 h 334"/>
                <a:gd name="T18" fmla="*/ 796 w 1324"/>
                <a:gd name="T19" fmla="*/ 68 h 334"/>
                <a:gd name="T20" fmla="*/ 884 w 1324"/>
                <a:gd name="T21" fmla="*/ 99 h 334"/>
                <a:gd name="T22" fmla="*/ 969 w 1324"/>
                <a:gd name="T23" fmla="*/ 127 h 334"/>
                <a:gd name="T24" fmla="*/ 1048 w 1324"/>
                <a:gd name="T25" fmla="*/ 151 h 334"/>
                <a:gd name="T26" fmla="*/ 1122 w 1324"/>
                <a:gd name="T27" fmla="*/ 167 h 334"/>
                <a:gd name="T28" fmla="*/ 1191 w 1324"/>
                <a:gd name="T29" fmla="*/ 175 h 334"/>
                <a:gd name="T30" fmla="*/ 1250 w 1324"/>
                <a:gd name="T31" fmla="*/ 167 h 334"/>
                <a:gd name="T32" fmla="*/ 1299 w 1324"/>
                <a:gd name="T33" fmla="*/ 147 h 334"/>
                <a:gd name="T34" fmla="*/ 1324 w 1324"/>
                <a:gd name="T35" fmla="*/ 199 h 334"/>
                <a:gd name="T36" fmla="*/ 1264 w 1324"/>
                <a:gd name="T37" fmla="*/ 227 h 334"/>
                <a:gd name="T38" fmla="*/ 1202 w 1324"/>
                <a:gd name="T39" fmla="*/ 235 h 334"/>
                <a:gd name="T40" fmla="*/ 1134 w 1324"/>
                <a:gd name="T41" fmla="*/ 231 h 334"/>
                <a:gd name="T42" fmla="*/ 1063 w 1324"/>
                <a:gd name="T43" fmla="*/ 219 h 334"/>
                <a:gd name="T44" fmla="*/ 989 w 1324"/>
                <a:gd name="T45" fmla="*/ 199 h 334"/>
                <a:gd name="T46" fmla="*/ 912 w 1324"/>
                <a:gd name="T47" fmla="*/ 171 h 334"/>
                <a:gd name="T48" fmla="*/ 832 w 1324"/>
                <a:gd name="T49" fmla="*/ 147 h 334"/>
                <a:gd name="T50" fmla="*/ 747 w 1324"/>
                <a:gd name="T51" fmla="*/ 119 h 334"/>
                <a:gd name="T52" fmla="*/ 662 w 1324"/>
                <a:gd name="T53" fmla="*/ 99 h 334"/>
                <a:gd name="T54" fmla="*/ 574 w 1324"/>
                <a:gd name="T55" fmla="*/ 87 h 334"/>
                <a:gd name="T56" fmla="*/ 483 w 1324"/>
                <a:gd name="T57" fmla="*/ 83 h 334"/>
                <a:gd name="T58" fmla="*/ 389 w 1324"/>
                <a:gd name="T59" fmla="*/ 95 h 334"/>
                <a:gd name="T60" fmla="*/ 295 w 1324"/>
                <a:gd name="T61" fmla="*/ 123 h 334"/>
                <a:gd name="T62" fmla="*/ 199 w 1324"/>
                <a:gd name="T63" fmla="*/ 171 h 334"/>
                <a:gd name="T64" fmla="*/ 99 w 1324"/>
                <a:gd name="T65" fmla="*/ 239 h 334"/>
                <a:gd name="T66" fmla="*/ 0 w 1324"/>
                <a:gd name="T67" fmla="*/ 334 h 334"/>
                <a:gd name="T68" fmla="*/ 3 w 1324"/>
                <a:gd name="T69" fmla="*/ 314 h 334"/>
                <a:gd name="T70" fmla="*/ 3 w 1324"/>
                <a:gd name="T71" fmla="*/ 290 h 334"/>
                <a:gd name="T72" fmla="*/ 3 w 1324"/>
                <a:gd name="T73" fmla="*/ 263 h 334"/>
                <a:gd name="T74" fmla="*/ 0 w 1324"/>
                <a:gd name="T75" fmla="*/ 235 h 33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324"/>
                <a:gd name="T115" fmla="*/ 0 h 334"/>
                <a:gd name="T116" fmla="*/ 1324 w 1324"/>
                <a:gd name="T117" fmla="*/ 334 h 33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324" h="334">
                  <a:moveTo>
                    <a:pt x="0" y="235"/>
                  </a:moveTo>
                  <a:lnTo>
                    <a:pt x="74" y="143"/>
                  </a:lnTo>
                  <a:lnTo>
                    <a:pt x="156" y="76"/>
                  </a:lnTo>
                  <a:lnTo>
                    <a:pt x="241" y="32"/>
                  </a:lnTo>
                  <a:lnTo>
                    <a:pt x="329" y="8"/>
                  </a:lnTo>
                  <a:lnTo>
                    <a:pt x="423" y="0"/>
                  </a:lnTo>
                  <a:lnTo>
                    <a:pt x="517" y="4"/>
                  </a:lnTo>
                  <a:lnTo>
                    <a:pt x="611" y="20"/>
                  </a:lnTo>
                  <a:lnTo>
                    <a:pt x="705" y="40"/>
                  </a:lnTo>
                  <a:lnTo>
                    <a:pt x="796" y="68"/>
                  </a:lnTo>
                  <a:lnTo>
                    <a:pt x="884" y="99"/>
                  </a:lnTo>
                  <a:lnTo>
                    <a:pt x="969" y="127"/>
                  </a:lnTo>
                  <a:lnTo>
                    <a:pt x="1048" y="151"/>
                  </a:lnTo>
                  <a:lnTo>
                    <a:pt x="1122" y="167"/>
                  </a:lnTo>
                  <a:lnTo>
                    <a:pt x="1191" y="175"/>
                  </a:lnTo>
                  <a:lnTo>
                    <a:pt x="1250" y="167"/>
                  </a:lnTo>
                  <a:lnTo>
                    <a:pt x="1299" y="147"/>
                  </a:lnTo>
                  <a:lnTo>
                    <a:pt x="1324" y="199"/>
                  </a:lnTo>
                  <a:lnTo>
                    <a:pt x="1264" y="227"/>
                  </a:lnTo>
                  <a:lnTo>
                    <a:pt x="1202" y="235"/>
                  </a:lnTo>
                  <a:lnTo>
                    <a:pt x="1134" y="231"/>
                  </a:lnTo>
                  <a:lnTo>
                    <a:pt x="1063" y="219"/>
                  </a:lnTo>
                  <a:lnTo>
                    <a:pt x="989" y="199"/>
                  </a:lnTo>
                  <a:lnTo>
                    <a:pt x="912" y="171"/>
                  </a:lnTo>
                  <a:lnTo>
                    <a:pt x="832" y="147"/>
                  </a:lnTo>
                  <a:lnTo>
                    <a:pt x="747" y="119"/>
                  </a:lnTo>
                  <a:lnTo>
                    <a:pt x="662" y="99"/>
                  </a:lnTo>
                  <a:lnTo>
                    <a:pt x="574" y="87"/>
                  </a:lnTo>
                  <a:lnTo>
                    <a:pt x="483" y="83"/>
                  </a:lnTo>
                  <a:lnTo>
                    <a:pt x="389" y="95"/>
                  </a:lnTo>
                  <a:lnTo>
                    <a:pt x="295" y="123"/>
                  </a:lnTo>
                  <a:lnTo>
                    <a:pt x="199" y="171"/>
                  </a:lnTo>
                  <a:lnTo>
                    <a:pt x="99" y="239"/>
                  </a:lnTo>
                  <a:lnTo>
                    <a:pt x="0" y="334"/>
                  </a:lnTo>
                  <a:lnTo>
                    <a:pt x="3" y="314"/>
                  </a:lnTo>
                  <a:lnTo>
                    <a:pt x="3" y="290"/>
                  </a:lnTo>
                  <a:lnTo>
                    <a:pt x="3" y="263"/>
                  </a:lnTo>
                  <a:lnTo>
                    <a:pt x="0" y="235"/>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a:endParaRPr lang="en-US">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21" name="Freeform 9"/>
            <p:cNvSpPr>
              <a:spLocks/>
            </p:cNvSpPr>
            <p:nvPr/>
          </p:nvSpPr>
          <p:spPr bwMode="auto">
            <a:xfrm>
              <a:off x="2922" y="2627"/>
              <a:ext cx="466" cy="68"/>
            </a:xfrm>
            <a:custGeom>
              <a:avLst/>
              <a:gdLst>
                <a:gd name="T0" fmla="*/ 466 w 466"/>
                <a:gd name="T1" fmla="*/ 68 h 68"/>
                <a:gd name="T2" fmla="*/ 0 w 466"/>
                <a:gd name="T3" fmla="*/ 68 h 68"/>
                <a:gd name="T4" fmla="*/ 23 w 466"/>
                <a:gd name="T5" fmla="*/ 52 h 68"/>
                <a:gd name="T6" fmla="*/ 49 w 466"/>
                <a:gd name="T7" fmla="*/ 36 h 68"/>
                <a:gd name="T8" fmla="*/ 77 w 466"/>
                <a:gd name="T9" fmla="*/ 24 h 68"/>
                <a:gd name="T10" fmla="*/ 108 w 466"/>
                <a:gd name="T11" fmla="*/ 16 h 68"/>
                <a:gd name="T12" fmla="*/ 140 w 466"/>
                <a:gd name="T13" fmla="*/ 8 h 68"/>
                <a:gd name="T14" fmla="*/ 171 w 466"/>
                <a:gd name="T15" fmla="*/ 4 h 68"/>
                <a:gd name="T16" fmla="*/ 205 w 466"/>
                <a:gd name="T17" fmla="*/ 0 h 68"/>
                <a:gd name="T18" fmla="*/ 239 w 466"/>
                <a:gd name="T19" fmla="*/ 0 h 68"/>
                <a:gd name="T20" fmla="*/ 273 w 466"/>
                <a:gd name="T21" fmla="*/ 4 h 68"/>
                <a:gd name="T22" fmla="*/ 304 w 466"/>
                <a:gd name="T23" fmla="*/ 8 h 68"/>
                <a:gd name="T24" fmla="*/ 336 w 466"/>
                <a:gd name="T25" fmla="*/ 12 h 68"/>
                <a:gd name="T26" fmla="*/ 367 w 466"/>
                <a:gd name="T27" fmla="*/ 20 h 68"/>
                <a:gd name="T28" fmla="*/ 395 w 466"/>
                <a:gd name="T29" fmla="*/ 28 h 68"/>
                <a:gd name="T30" fmla="*/ 421 w 466"/>
                <a:gd name="T31" fmla="*/ 40 h 68"/>
                <a:gd name="T32" fmla="*/ 446 w 466"/>
                <a:gd name="T33" fmla="*/ 52 h 68"/>
                <a:gd name="T34" fmla="*/ 466 w 466"/>
                <a:gd name="T35" fmla="*/ 68 h 6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66"/>
                <a:gd name="T55" fmla="*/ 0 h 68"/>
                <a:gd name="T56" fmla="*/ 466 w 466"/>
                <a:gd name="T57" fmla="*/ 68 h 6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66" h="68">
                  <a:moveTo>
                    <a:pt x="466" y="68"/>
                  </a:moveTo>
                  <a:lnTo>
                    <a:pt x="0" y="68"/>
                  </a:lnTo>
                  <a:lnTo>
                    <a:pt x="23" y="52"/>
                  </a:lnTo>
                  <a:lnTo>
                    <a:pt x="49" y="36"/>
                  </a:lnTo>
                  <a:lnTo>
                    <a:pt x="77" y="24"/>
                  </a:lnTo>
                  <a:lnTo>
                    <a:pt x="108" y="16"/>
                  </a:lnTo>
                  <a:lnTo>
                    <a:pt x="140" y="8"/>
                  </a:lnTo>
                  <a:lnTo>
                    <a:pt x="171" y="4"/>
                  </a:lnTo>
                  <a:lnTo>
                    <a:pt x="205" y="0"/>
                  </a:lnTo>
                  <a:lnTo>
                    <a:pt x="239" y="0"/>
                  </a:lnTo>
                  <a:lnTo>
                    <a:pt x="273" y="4"/>
                  </a:lnTo>
                  <a:lnTo>
                    <a:pt x="304" y="8"/>
                  </a:lnTo>
                  <a:lnTo>
                    <a:pt x="336" y="12"/>
                  </a:lnTo>
                  <a:lnTo>
                    <a:pt x="367" y="20"/>
                  </a:lnTo>
                  <a:lnTo>
                    <a:pt x="395" y="28"/>
                  </a:lnTo>
                  <a:lnTo>
                    <a:pt x="421" y="40"/>
                  </a:lnTo>
                  <a:lnTo>
                    <a:pt x="446" y="52"/>
                  </a:lnTo>
                  <a:lnTo>
                    <a:pt x="466" y="68"/>
                  </a:lnTo>
                  <a:close/>
                </a:path>
              </a:pathLst>
            </a:custGeom>
            <a:solidFill>
              <a:srgbClr val="3F3F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a:endParaRPr lang="en-US">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22" name="Freeform 10"/>
            <p:cNvSpPr>
              <a:spLocks/>
            </p:cNvSpPr>
            <p:nvPr/>
          </p:nvSpPr>
          <p:spPr bwMode="auto">
            <a:xfrm>
              <a:off x="2225" y="2656"/>
              <a:ext cx="253" cy="28"/>
            </a:xfrm>
            <a:custGeom>
              <a:avLst/>
              <a:gdLst>
                <a:gd name="T0" fmla="*/ 0 w 253"/>
                <a:gd name="T1" fmla="*/ 24 h 28"/>
                <a:gd name="T2" fmla="*/ 31 w 253"/>
                <a:gd name="T3" fmla="*/ 12 h 28"/>
                <a:gd name="T4" fmla="*/ 65 w 253"/>
                <a:gd name="T5" fmla="*/ 8 h 28"/>
                <a:gd name="T6" fmla="*/ 102 w 253"/>
                <a:gd name="T7" fmla="*/ 4 h 28"/>
                <a:gd name="T8" fmla="*/ 139 w 253"/>
                <a:gd name="T9" fmla="*/ 0 h 28"/>
                <a:gd name="T10" fmla="*/ 173 w 253"/>
                <a:gd name="T11" fmla="*/ 4 h 28"/>
                <a:gd name="T12" fmla="*/ 205 w 253"/>
                <a:gd name="T13" fmla="*/ 8 h 28"/>
                <a:gd name="T14" fmla="*/ 230 w 253"/>
                <a:gd name="T15" fmla="*/ 16 h 28"/>
                <a:gd name="T16" fmla="*/ 253 w 253"/>
                <a:gd name="T17" fmla="*/ 28 h 28"/>
                <a:gd name="T18" fmla="*/ 0 w 253"/>
                <a:gd name="T19" fmla="*/ 24 h 2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53"/>
                <a:gd name="T31" fmla="*/ 0 h 28"/>
                <a:gd name="T32" fmla="*/ 253 w 253"/>
                <a:gd name="T33" fmla="*/ 28 h 2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53" h="28">
                  <a:moveTo>
                    <a:pt x="0" y="24"/>
                  </a:moveTo>
                  <a:lnTo>
                    <a:pt x="31" y="12"/>
                  </a:lnTo>
                  <a:lnTo>
                    <a:pt x="65" y="8"/>
                  </a:lnTo>
                  <a:lnTo>
                    <a:pt x="102" y="4"/>
                  </a:lnTo>
                  <a:lnTo>
                    <a:pt x="139" y="0"/>
                  </a:lnTo>
                  <a:lnTo>
                    <a:pt x="173" y="4"/>
                  </a:lnTo>
                  <a:lnTo>
                    <a:pt x="205" y="8"/>
                  </a:lnTo>
                  <a:lnTo>
                    <a:pt x="230" y="16"/>
                  </a:lnTo>
                  <a:lnTo>
                    <a:pt x="253" y="28"/>
                  </a:lnTo>
                  <a:lnTo>
                    <a:pt x="0" y="24"/>
                  </a:lnTo>
                  <a:close/>
                </a:path>
              </a:pathLst>
            </a:custGeom>
            <a:solidFill>
              <a:srgbClr val="3F3F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a:endParaRPr lang="en-US">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23" name="Freeform 11"/>
            <p:cNvSpPr>
              <a:spLocks/>
            </p:cNvSpPr>
            <p:nvPr/>
          </p:nvSpPr>
          <p:spPr bwMode="auto">
            <a:xfrm>
              <a:off x="3829" y="1087"/>
              <a:ext cx="469" cy="1664"/>
            </a:xfrm>
            <a:custGeom>
              <a:avLst/>
              <a:gdLst>
                <a:gd name="T0" fmla="*/ 0 w 469"/>
                <a:gd name="T1" fmla="*/ 0 h 1664"/>
                <a:gd name="T2" fmla="*/ 242 w 469"/>
                <a:gd name="T3" fmla="*/ 1377 h 1664"/>
                <a:gd name="T4" fmla="*/ 253 w 469"/>
                <a:gd name="T5" fmla="*/ 1397 h 1664"/>
                <a:gd name="T6" fmla="*/ 273 w 469"/>
                <a:gd name="T7" fmla="*/ 1429 h 1664"/>
                <a:gd name="T8" fmla="*/ 299 w 469"/>
                <a:gd name="T9" fmla="*/ 1469 h 1664"/>
                <a:gd name="T10" fmla="*/ 327 w 469"/>
                <a:gd name="T11" fmla="*/ 1509 h 1664"/>
                <a:gd name="T12" fmla="*/ 358 w 469"/>
                <a:gd name="T13" fmla="*/ 1552 h 1664"/>
                <a:gd name="T14" fmla="*/ 395 w 469"/>
                <a:gd name="T15" fmla="*/ 1596 h 1664"/>
                <a:gd name="T16" fmla="*/ 432 w 469"/>
                <a:gd name="T17" fmla="*/ 1632 h 1664"/>
                <a:gd name="T18" fmla="*/ 469 w 469"/>
                <a:gd name="T19" fmla="*/ 1664 h 1664"/>
                <a:gd name="T20" fmla="*/ 111 w 469"/>
                <a:gd name="T21" fmla="*/ 191 h 1664"/>
                <a:gd name="T22" fmla="*/ 100 w 469"/>
                <a:gd name="T23" fmla="*/ 175 h 1664"/>
                <a:gd name="T24" fmla="*/ 85 w 469"/>
                <a:gd name="T25" fmla="*/ 151 h 1664"/>
                <a:gd name="T26" fmla="*/ 68 w 469"/>
                <a:gd name="T27" fmla="*/ 128 h 1664"/>
                <a:gd name="T28" fmla="*/ 51 w 469"/>
                <a:gd name="T29" fmla="*/ 100 h 1664"/>
                <a:gd name="T30" fmla="*/ 37 w 469"/>
                <a:gd name="T31" fmla="*/ 72 h 1664"/>
                <a:gd name="T32" fmla="*/ 23 w 469"/>
                <a:gd name="T33" fmla="*/ 48 h 1664"/>
                <a:gd name="T34" fmla="*/ 9 w 469"/>
                <a:gd name="T35" fmla="*/ 20 h 1664"/>
                <a:gd name="T36" fmla="*/ 0 w 469"/>
                <a:gd name="T37" fmla="*/ 0 h 166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69"/>
                <a:gd name="T58" fmla="*/ 0 h 1664"/>
                <a:gd name="T59" fmla="*/ 469 w 469"/>
                <a:gd name="T60" fmla="*/ 1664 h 166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69" h="1664">
                  <a:moveTo>
                    <a:pt x="0" y="0"/>
                  </a:moveTo>
                  <a:lnTo>
                    <a:pt x="242" y="1377"/>
                  </a:lnTo>
                  <a:lnTo>
                    <a:pt x="253" y="1397"/>
                  </a:lnTo>
                  <a:lnTo>
                    <a:pt x="273" y="1429"/>
                  </a:lnTo>
                  <a:lnTo>
                    <a:pt x="299" y="1469"/>
                  </a:lnTo>
                  <a:lnTo>
                    <a:pt x="327" y="1509"/>
                  </a:lnTo>
                  <a:lnTo>
                    <a:pt x="358" y="1552"/>
                  </a:lnTo>
                  <a:lnTo>
                    <a:pt x="395" y="1596"/>
                  </a:lnTo>
                  <a:lnTo>
                    <a:pt x="432" y="1632"/>
                  </a:lnTo>
                  <a:lnTo>
                    <a:pt x="469" y="1664"/>
                  </a:lnTo>
                  <a:lnTo>
                    <a:pt x="111" y="191"/>
                  </a:lnTo>
                  <a:lnTo>
                    <a:pt x="100" y="175"/>
                  </a:lnTo>
                  <a:lnTo>
                    <a:pt x="85" y="151"/>
                  </a:lnTo>
                  <a:lnTo>
                    <a:pt x="68" y="128"/>
                  </a:lnTo>
                  <a:lnTo>
                    <a:pt x="51" y="100"/>
                  </a:lnTo>
                  <a:lnTo>
                    <a:pt x="37" y="72"/>
                  </a:lnTo>
                  <a:lnTo>
                    <a:pt x="23" y="48"/>
                  </a:lnTo>
                  <a:lnTo>
                    <a:pt x="9" y="20"/>
                  </a:lnTo>
                  <a:lnTo>
                    <a:pt x="0" y="0"/>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a:endParaRPr lang="en-US">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24" name="Freeform 12"/>
            <p:cNvSpPr>
              <a:spLocks/>
            </p:cNvSpPr>
            <p:nvPr/>
          </p:nvSpPr>
          <p:spPr bwMode="auto">
            <a:xfrm>
              <a:off x="1400" y="987"/>
              <a:ext cx="974" cy="1472"/>
            </a:xfrm>
            <a:custGeom>
              <a:avLst/>
              <a:gdLst>
                <a:gd name="T0" fmla="*/ 244 w 974"/>
                <a:gd name="T1" fmla="*/ 0 h 1472"/>
                <a:gd name="T2" fmla="*/ 273 w 974"/>
                <a:gd name="T3" fmla="*/ 7 h 1472"/>
                <a:gd name="T4" fmla="*/ 68 w 974"/>
                <a:gd name="T5" fmla="*/ 1162 h 1472"/>
                <a:gd name="T6" fmla="*/ 91 w 974"/>
                <a:gd name="T7" fmla="*/ 1225 h 1472"/>
                <a:gd name="T8" fmla="*/ 122 w 974"/>
                <a:gd name="T9" fmla="*/ 1277 h 1472"/>
                <a:gd name="T10" fmla="*/ 156 w 974"/>
                <a:gd name="T11" fmla="*/ 1321 h 1472"/>
                <a:gd name="T12" fmla="*/ 199 w 974"/>
                <a:gd name="T13" fmla="*/ 1349 h 1472"/>
                <a:gd name="T14" fmla="*/ 244 w 974"/>
                <a:gd name="T15" fmla="*/ 1369 h 1472"/>
                <a:gd name="T16" fmla="*/ 292 w 974"/>
                <a:gd name="T17" fmla="*/ 1381 h 1472"/>
                <a:gd name="T18" fmla="*/ 344 w 974"/>
                <a:gd name="T19" fmla="*/ 1389 h 1472"/>
                <a:gd name="T20" fmla="*/ 398 w 974"/>
                <a:gd name="T21" fmla="*/ 1385 h 1472"/>
                <a:gd name="T22" fmla="*/ 452 w 974"/>
                <a:gd name="T23" fmla="*/ 1377 h 1472"/>
                <a:gd name="T24" fmla="*/ 508 w 974"/>
                <a:gd name="T25" fmla="*/ 1369 h 1472"/>
                <a:gd name="T26" fmla="*/ 562 w 974"/>
                <a:gd name="T27" fmla="*/ 1353 h 1472"/>
                <a:gd name="T28" fmla="*/ 616 w 974"/>
                <a:gd name="T29" fmla="*/ 1337 h 1472"/>
                <a:gd name="T30" fmla="*/ 670 w 974"/>
                <a:gd name="T31" fmla="*/ 1321 h 1472"/>
                <a:gd name="T32" fmla="*/ 719 w 974"/>
                <a:gd name="T33" fmla="*/ 1305 h 1472"/>
                <a:gd name="T34" fmla="*/ 767 w 974"/>
                <a:gd name="T35" fmla="*/ 1289 h 1472"/>
                <a:gd name="T36" fmla="*/ 810 w 974"/>
                <a:gd name="T37" fmla="*/ 1277 h 1472"/>
                <a:gd name="T38" fmla="*/ 830 w 974"/>
                <a:gd name="T39" fmla="*/ 1281 h 1472"/>
                <a:gd name="T40" fmla="*/ 849 w 974"/>
                <a:gd name="T41" fmla="*/ 1285 h 1472"/>
                <a:gd name="T42" fmla="*/ 869 w 974"/>
                <a:gd name="T43" fmla="*/ 1285 h 1472"/>
                <a:gd name="T44" fmla="*/ 889 w 974"/>
                <a:gd name="T45" fmla="*/ 1289 h 1472"/>
                <a:gd name="T46" fmla="*/ 906 w 974"/>
                <a:gd name="T47" fmla="*/ 1297 h 1472"/>
                <a:gd name="T48" fmla="*/ 926 w 974"/>
                <a:gd name="T49" fmla="*/ 1301 h 1472"/>
                <a:gd name="T50" fmla="*/ 949 w 974"/>
                <a:gd name="T51" fmla="*/ 1309 h 1472"/>
                <a:gd name="T52" fmla="*/ 974 w 974"/>
                <a:gd name="T53" fmla="*/ 1317 h 1472"/>
                <a:gd name="T54" fmla="*/ 898 w 974"/>
                <a:gd name="T55" fmla="*/ 1317 h 1472"/>
                <a:gd name="T56" fmla="*/ 824 w 974"/>
                <a:gd name="T57" fmla="*/ 1325 h 1472"/>
                <a:gd name="T58" fmla="*/ 758 w 974"/>
                <a:gd name="T59" fmla="*/ 1337 h 1472"/>
                <a:gd name="T60" fmla="*/ 699 w 974"/>
                <a:gd name="T61" fmla="*/ 1353 h 1472"/>
                <a:gd name="T62" fmla="*/ 642 w 974"/>
                <a:gd name="T63" fmla="*/ 1373 h 1472"/>
                <a:gd name="T64" fmla="*/ 588 w 974"/>
                <a:gd name="T65" fmla="*/ 1393 h 1472"/>
                <a:gd name="T66" fmla="*/ 534 w 974"/>
                <a:gd name="T67" fmla="*/ 1412 h 1472"/>
                <a:gd name="T68" fmla="*/ 483 w 974"/>
                <a:gd name="T69" fmla="*/ 1432 h 1472"/>
                <a:gd name="T70" fmla="*/ 432 w 974"/>
                <a:gd name="T71" fmla="*/ 1448 h 1472"/>
                <a:gd name="T72" fmla="*/ 381 w 974"/>
                <a:gd name="T73" fmla="*/ 1464 h 1472"/>
                <a:gd name="T74" fmla="*/ 327 w 974"/>
                <a:gd name="T75" fmla="*/ 1472 h 1472"/>
                <a:gd name="T76" fmla="*/ 270 w 974"/>
                <a:gd name="T77" fmla="*/ 1472 h 1472"/>
                <a:gd name="T78" fmla="*/ 210 w 974"/>
                <a:gd name="T79" fmla="*/ 1468 h 1472"/>
                <a:gd name="T80" fmla="*/ 145 w 974"/>
                <a:gd name="T81" fmla="*/ 1452 h 1472"/>
                <a:gd name="T82" fmla="*/ 76 w 974"/>
                <a:gd name="T83" fmla="*/ 1424 h 1472"/>
                <a:gd name="T84" fmla="*/ 0 w 974"/>
                <a:gd name="T85" fmla="*/ 1389 h 1472"/>
                <a:gd name="T86" fmla="*/ 244 w 974"/>
                <a:gd name="T87" fmla="*/ 0 h 1472"/>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974"/>
                <a:gd name="T133" fmla="*/ 0 h 1472"/>
                <a:gd name="T134" fmla="*/ 974 w 974"/>
                <a:gd name="T135" fmla="*/ 1472 h 1472"/>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974" h="1472">
                  <a:moveTo>
                    <a:pt x="244" y="0"/>
                  </a:moveTo>
                  <a:lnTo>
                    <a:pt x="273" y="7"/>
                  </a:lnTo>
                  <a:lnTo>
                    <a:pt x="68" y="1162"/>
                  </a:lnTo>
                  <a:lnTo>
                    <a:pt x="91" y="1225"/>
                  </a:lnTo>
                  <a:lnTo>
                    <a:pt x="122" y="1277"/>
                  </a:lnTo>
                  <a:lnTo>
                    <a:pt x="156" y="1321"/>
                  </a:lnTo>
                  <a:lnTo>
                    <a:pt x="199" y="1349"/>
                  </a:lnTo>
                  <a:lnTo>
                    <a:pt x="244" y="1369"/>
                  </a:lnTo>
                  <a:lnTo>
                    <a:pt x="292" y="1381"/>
                  </a:lnTo>
                  <a:lnTo>
                    <a:pt x="344" y="1389"/>
                  </a:lnTo>
                  <a:lnTo>
                    <a:pt x="398" y="1385"/>
                  </a:lnTo>
                  <a:lnTo>
                    <a:pt x="452" y="1377"/>
                  </a:lnTo>
                  <a:lnTo>
                    <a:pt x="508" y="1369"/>
                  </a:lnTo>
                  <a:lnTo>
                    <a:pt x="562" y="1353"/>
                  </a:lnTo>
                  <a:lnTo>
                    <a:pt x="616" y="1337"/>
                  </a:lnTo>
                  <a:lnTo>
                    <a:pt x="670" y="1321"/>
                  </a:lnTo>
                  <a:lnTo>
                    <a:pt x="719" y="1305"/>
                  </a:lnTo>
                  <a:lnTo>
                    <a:pt x="767" y="1289"/>
                  </a:lnTo>
                  <a:lnTo>
                    <a:pt x="810" y="1277"/>
                  </a:lnTo>
                  <a:lnTo>
                    <a:pt x="830" y="1281"/>
                  </a:lnTo>
                  <a:lnTo>
                    <a:pt x="849" y="1285"/>
                  </a:lnTo>
                  <a:lnTo>
                    <a:pt x="869" y="1285"/>
                  </a:lnTo>
                  <a:lnTo>
                    <a:pt x="889" y="1289"/>
                  </a:lnTo>
                  <a:lnTo>
                    <a:pt x="906" y="1297"/>
                  </a:lnTo>
                  <a:lnTo>
                    <a:pt x="926" y="1301"/>
                  </a:lnTo>
                  <a:lnTo>
                    <a:pt x="949" y="1309"/>
                  </a:lnTo>
                  <a:lnTo>
                    <a:pt x="974" y="1317"/>
                  </a:lnTo>
                  <a:lnTo>
                    <a:pt x="898" y="1317"/>
                  </a:lnTo>
                  <a:lnTo>
                    <a:pt x="824" y="1325"/>
                  </a:lnTo>
                  <a:lnTo>
                    <a:pt x="758" y="1337"/>
                  </a:lnTo>
                  <a:lnTo>
                    <a:pt x="699" y="1353"/>
                  </a:lnTo>
                  <a:lnTo>
                    <a:pt x="642" y="1373"/>
                  </a:lnTo>
                  <a:lnTo>
                    <a:pt x="588" y="1393"/>
                  </a:lnTo>
                  <a:lnTo>
                    <a:pt x="534" y="1412"/>
                  </a:lnTo>
                  <a:lnTo>
                    <a:pt x="483" y="1432"/>
                  </a:lnTo>
                  <a:lnTo>
                    <a:pt x="432" y="1448"/>
                  </a:lnTo>
                  <a:lnTo>
                    <a:pt x="381" y="1464"/>
                  </a:lnTo>
                  <a:lnTo>
                    <a:pt x="327" y="1472"/>
                  </a:lnTo>
                  <a:lnTo>
                    <a:pt x="270" y="1472"/>
                  </a:lnTo>
                  <a:lnTo>
                    <a:pt x="210" y="1468"/>
                  </a:lnTo>
                  <a:lnTo>
                    <a:pt x="145" y="1452"/>
                  </a:lnTo>
                  <a:lnTo>
                    <a:pt x="76" y="1424"/>
                  </a:lnTo>
                  <a:lnTo>
                    <a:pt x="0" y="1389"/>
                  </a:lnTo>
                  <a:lnTo>
                    <a:pt x="244"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a:endParaRPr lang="en-US">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25" name="Freeform 13"/>
            <p:cNvSpPr>
              <a:spLocks/>
            </p:cNvSpPr>
            <p:nvPr/>
          </p:nvSpPr>
          <p:spPr bwMode="auto">
            <a:xfrm>
              <a:off x="1498" y="1413"/>
              <a:ext cx="682" cy="928"/>
            </a:xfrm>
            <a:custGeom>
              <a:avLst/>
              <a:gdLst>
                <a:gd name="T0" fmla="*/ 131 w 682"/>
                <a:gd name="T1" fmla="*/ 0 h 928"/>
                <a:gd name="T2" fmla="*/ 122 w 682"/>
                <a:gd name="T3" fmla="*/ 56 h 928"/>
                <a:gd name="T4" fmla="*/ 105 w 682"/>
                <a:gd name="T5" fmla="*/ 152 h 928"/>
                <a:gd name="T6" fmla="*/ 83 w 682"/>
                <a:gd name="T7" fmla="*/ 271 h 928"/>
                <a:gd name="T8" fmla="*/ 60 w 682"/>
                <a:gd name="T9" fmla="*/ 402 h 928"/>
                <a:gd name="T10" fmla="*/ 37 w 682"/>
                <a:gd name="T11" fmla="*/ 526 h 928"/>
                <a:gd name="T12" fmla="*/ 17 w 682"/>
                <a:gd name="T13" fmla="*/ 633 h 928"/>
                <a:gd name="T14" fmla="*/ 6 w 682"/>
                <a:gd name="T15" fmla="*/ 709 h 928"/>
                <a:gd name="T16" fmla="*/ 0 w 682"/>
                <a:gd name="T17" fmla="*/ 737 h 928"/>
                <a:gd name="T18" fmla="*/ 23 w 682"/>
                <a:gd name="T19" fmla="*/ 796 h 928"/>
                <a:gd name="T20" fmla="*/ 54 w 682"/>
                <a:gd name="T21" fmla="*/ 844 h 928"/>
                <a:gd name="T22" fmla="*/ 91 w 682"/>
                <a:gd name="T23" fmla="*/ 880 h 928"/>
                <a:gd name="T24" fmla="*/ 134 w 682"/>
                <a:gd name="T25" fmla="*/ 904 h 928"/>
                <a:gd name="T26" fmla="*/ 182 w 682"/>
                <a:gd name="T27" fmla="*/ 920 h 928"/>
                <a:gd name="T28" fmla="*/ 233 w 682"/>
                <a:gd name="T29" fmla="*/ 928 h 928"/>
                <a:gd name="T30" fmla="*/ 287 w 682"/>
                <a:gd name="T31" fmla="*/ 928 h 928"/>
                <a:gd name="T32" fmla="*/ 341 w 682"/>
                <a:gd name="T33" fmla="*/ 924 h 928"/>
                <a:gd name="T34" fmla="*/ 398 w 682"/>
                <a:gd name="T35" fmla="*/ 916 h 928"/>
                <a:gd name="T36" fmla="*/ 452 w 682"/>
                <a:gd name="T37" fmla="*/ 904 h 928"/>
                <a:gd name="T38" fmla="*/ 503 w 682"/>
                <a:gd name="T39" fmla="*/ 892 h 928"/>
                <a:gd name="T40" fmla="*/ 549 w 682"/>
                <a:gd name="T41" fmla="*/ 876 h 928"/>
                <a:gd name="T42" fmla="*/ 594 w 682"/>
                <a:gd name="T43" fmla="*/ 864 h 928"/>
                <a:gd name="T44" fmla="*/ 631 w 682"/>
                <a:gd name="T45" fmla="*/ 856 h 928"/>
                <a:gd name="T46" fmla="*/ 659 w 682"/>
                <a:gd name="T47" fmla="*/ 848 h 928"/>
                <a:gd name="T48" fmla="*/ 682 w 682"/>
                <a:gd name="T49" fmla="*/ 844 h 928"/>
                <a:gd name="T50" fmla="*/ 617 w 682"/>
                <a:gd name="T51" fmla="*/ 832 h 928"/>
                <a:gd name="T52" fmla="*/ 554 w 682"/>
                <a:gd name="T53" fmla="*/ 816 h 928"/>
                <a:gd name="T54" fmla="*/ 495 w 682"/>
                <a:gd name="T55" fmla="*/ 796 h 928"/>
                <a:gd name="T56" fmla="*/ 438 w 682"/>
                <a:gd name="T57" fmla="*/ 769 h 928"/>
                <a:gd name="T58" fmla="*/ 387 w 682"/>
                <a:gd name="T59" fmla="*/ 741 h 928"/>
                <a:gd name="T60" fmla="*/ 338 w 682"/>
                <a:gd name="T61" fmla="*/ 705 h 928"/>
                <a:gd name="T62" fmla="*/ 296 w 682"/>
                <a:gd name="T63" fmla="*/ 665 h 928"/>
                <a:gd name="T64" fmla="*/ 259 w 682"/>
                <a:gd name="T65" fmla="*/ 617 h 928"/>
                <a:gd name="T66" fmla="*/ 222 w 682"/>
                <a:gd name="T67" fmla="*/ 566 h 928"/>
                <a:gd name="T68" fmla="*/ 193 w 682"/>
                <a:gd name="T69" fmla="*/ 506 h 928"/>
                <a:gd name="T70" fmla="*/ 171 w 682"/>
                <a:gd name="T71" fmla="*/ 442 h 928"/>
                <a:gd name="T72" fmla="*/ 151 w 682"/>
                <a:gd name="T73" fmla="*/ 367 h 928"/>
                <a:gd name="T74" fmla="*/ 137 w 682"/>
                <a:gd name="T75" fmla="*/ 287 h 928"/>
                <a:gd name="T76" fmla="*/ 128 w 682"/>
                <a:gd name="T77" fmla="*/ 199 h 928"/>
                <a:gd name="T78" fmla="*/ 128 w 682"/>
                <a:gd name="T79" fmla="*/ 104 h 928"/>
                <a:gd name="T80" fmla="*/ 131 w 682"/>
                <a:gd name="T81" fmla="*/ 0 h 92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682"/>
                <a:gd name="T124" fmla="*/ 0 h 928"/>
                <a:gd name="T125" fmla="*/ 682 w 682"/>
                <a:gd name="T126" fmla="*/ 928 h 928"/>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682" h="928">
                  <a:moveTo>
                    <a:pt x="131" y="0"/>
                  </a:moveTo>
                  <a:lnTo>
                    <a:pt x="122" y="56"/>
                  </a:lnTo>
                  <a:lnTo>
                    <a:pt x="105" y="152"/>
                  </a:lnTo>
                  <a:lnTo>
                    <a:pt x="83" y="271"/>
                  </a:lnTo>
                  <a:lnTo>
                    <a:pt x="60" y="402"/>
                  </a:lnTo>
                  <a:lnTo>
                    <a:pt x="37" y="526"/>
                  </a:lnTo>
                  <a:lnTo>
                    <a:pt x="17" y="633"/>
                  </a:lnTo>
                  <a:lnTo>
                    <a:pt x="6" y="709"/>
                  </a:lnTo>
                  <a:lnTo>
                    <a:pt x="0" y="737"/>
                  </a:lnTo>
                  <a:lnTo>
                    <a:pt x="23" y="796"/>
                  </a:lnTo>
                  <a:lnTo>
                    <a:pt x="54" y="844"/>
                  </a:lnTo>
                  <a:lnTo>
                    <a:pt x="91" y="880"/>
                  </a:lnTo>
                  <a:lnTo>
                    <a:pt x="134" y="904"/>
                  </a:lnTo>
                  <a:lnTo>
                    <a:pt x="182" y="920"/>
                  </a:lnTo>
                  <a:lnTo>
                    <a:pt x="233" y="928"/>
                  </a:lnTo>
                  <a:lnTo>
                    <a:pt x="287" y="928"/>
                  </a:lnTo>
                  <a:lnTo>
                    <a:pt x="341" y="924"/>
                  </a:lnTo>
                  <a:lnTo>
                    <a:pt x="398" y="916"/>
                  </a:lnTo>
                  <a:lnTo>
                    <a:pt x="452" y="904"/>
                  </a:lnTo>
                  <a:lnTo>
                    <a:pt x="503" y="892"/>
                  </a:lnTo>
                  <a:lnTo>
                    <a:pt x="549" y="876"/>
                  </a:lnTo>
                  <a:lnTo>
                    <a:pt x="594" y="864"/>
                  </a:lnTo>
                  <a:lnTo>
                    <a:pt x="631" y="856"/>
                  </a:lnTo>
                  <a:lnTo>
                    <a:pt x="659" y="848"/>
                  </a:lnTo>
                  <a:lnTo>
                    <a:pt x="682" y="844"/>
                  </a:lnTo>
                  <a:lnTo>
                    <a:pt x="617" y="832"/>
                  </a:lnTo>
                  <a:lnTo>
                    <a:pt x="554" y="816"/>
                  </a:lnTo>
                  <a:lnTo>
                    <a:pt x="495" y="796"/>
                  </a:lnTo>
                  <a:lnTo>
                    <a:pt x="438" y="769"/>
                  </a:lnTo>
                  <a:lnTo>
                    <a:pt x="387" y="741"/>
                  </a:lnTo>
                  <a:lnTo>
                    <a:pt x="338" y="705"/>
                  </a:lnTo>
                  <a:lnTo>
                    <a:pt x="296" y="665"/>
                  </a:lnTo>
                  <a:lnTo>
                    <a:pt x="259" y="617"/>
                  </a:lnTo>
                  <a:lnTo>
                    <a:pt x="222" y="566"/>
                  </a:lnTo>
                  <a:lnTo>
                    <a:pt x="193" y="506"/>
                  </a:lnTo>
                  <a:lnTo>
                    <a:pt x="171" y="442"/>
                  </a:lnTo>
                  <a:lnTo>
                    <a:pt x="151" y="367"/>
                  </a:lnTo>
                  <a:lnTo>
                    <a:pt x="137" y="287"/>
                  </a:lnTo>
                  <a:lnTo>
                    <a:pt x="128" y="199"/>
                  </a:lnTo>
                  <a:lnTo>
                    <a:pt x="128" y="104"/>
                  </a:lnTo>
                  <a:lnTo>
                    <a:pt x="131"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a:endParaRPr lang="en-US">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26" name="Freeform 14"/>
            <p:cNvSpPr>
              <a:spLocks/>
            </p:cNvSpPr>
            <p:nvPr/>
          </p:nvSpPr>
          <p:spPr bwMode="auto">
            <a:xfrm>
              <a:off x="1652" y="957"/>
              <a:ext cx="1058" cy="1532"/>
            </a:xfrm>
            <a:custGeom>
              <a:avLst/>
              <a:gdLst>
                <a:gd name="T0" fmla="*/ 268 w 1058"/>
                <a:gd name="T1" fmla="*/ 923 h 1532"/>
                <a:gd name="T2" fmla="*/ 140 w 1058"/>
                <a:gd name="T3" fmla="*/ 871 h 1532"/>
                <a:gd name="T4" fmla="*/ 60 w 1058"/>
                <a:gd name="T5" fmla="*/ 780 h 1532"/>
                <a:gd name="T6" fmla="*/ 18 w 1058"/>
                <a:gd name="T7" fmla="*/ 656 h 1532"/>
                <a:gd name="T8" fmla="*/ 0 w 1058"/>
                <a:gd name="T9" fmla="*/ 517 h 1532"/>
                <a:gd name="T10" fmla="*/ 6 w 1058"/>
                <a:gd name="T11" fmla="*/ 370 h 1532"/>
                <a:gd name="T12" fmla="*/ 23 w 1058"/>
                <a:gd name="T13" fmla="*/ 231 h 1532"/>
                <a:gd name="T14" fmla="*/ 43 w 1058"/>
                <a:gd name="T15" fmla="*/ 103 h 1532"/>
                <a:gd name="T16" fmla="*/ 57 w 1058"/>
                <a:gd name="T17" fmla="*/ 0 h 1532"/>
                <a:gd name="T18" fmla="*/ 89 w 1058"/>
                <a:gd name="T19" fmla="*/ 20 h 1532"/>
                <a:gd name="T20" fmla="*/ 117 w 1058"/>
                <a:gd name="T21" fmla="*/ 36 h 1532"/>
                <a:gd name="T22" fmla="*/ 148 w 1058"/>
                <a:gd name="T23" fmla="*/ 52 h 1532"/>
                <a:gd name="T24" fmla="*/ 180 w 1058"/>
                <a:gd name="T25" fmla="*/ 59 h 1532"/>
                <a:gd name="T26" fmla="*/ 211 w 1058"/>
                <a:gd name="T27" fmla="*/ 71 h 1532"/>
                <a:gd name="T28" fmla="*/ 245 w 1058"/>
                <a:gd name="T29" fmla="*/ 79 h 1532"/>
                <a:gd name="T30" fmla="*/ 276 w 1058"/>
                <a:gd name="T31" fmla="*/ 83 h 1532"/>
                <a:gd name="T32" fmla="*/ 307 w 1058"/>
                <a:gd name="T33" fmla="*/ 87 h 1532"/>
                <a:gd name="T34" fmla="*/ 361 w 1058"/>
                <a:gd name="T35" fmla="*/ 87 h 1532"/>
                <a:gd name="T36" fmla="*/ 415 w 1058"/>
                <a:gd name="T37" fmla="*/ 87 h 1532"/>
                <a:gd name="T38" fmla="*/ 469 w 1058"/>
                <a:gd name="T39" fmla="*/ 83 h 1532"/>
                <a:gd name="T40" fmla="*/ 521 w 1058"/>
                <a:gd name="T41" fmla="*/ 75 h 1532"/>
                <a:gd name="T42" fmla="*/ 575 w 1058"/>
                <a:gd name="T43" fmla="*/ 67 h 1532"/>
                <a:gd name="T44" fmla="*/ 626 w 1058"/>
                <a:gd name="T45" fmla="*/ 59 h 1532"/>
                <a:gd name="T46" fmla="*/ 677 w 1058"/>
                <a:gd name="T47" fmla="*/ 55 h 1532"/>
                <a:gd name="T48" fmla="*/ 725 w 1058"/>
                <a:gd name="T49" fmla="*/ 52 h 1532"/>
                <a:gd name="T50" fmla="*/ 773 w 1058"/>
                <a:gd name="T51" fmla="*/ 52 h 1532"/>
                <a:gd name="T52" fmla="*/ 819 w 1058"/>
                <a:gd name="T53" fmla="*/ 59 h 1532"/>
                <a:gd name="T54" fmla="*/ 864 w 1058"/>
                <a:gd name="T55" fmla="*/ 67 h 1532"/>
                <a:gd name="T56" fmla="*/ 907 w 1058"/>
                <a:gd name="T57" fmla="*/ 83 h 1532"/>
                <a:gd name="T58" fmla="*/ 950 w 1058"/>
                <a:gd name="T59" fmla="*/ 111 h 1532"/>
                <a:gd name="T60" fmla="*/ 987 w 1058"/>
                <a:gd name="T61" fmla="*/ 143 h 1532"/>
                <a:gd name="T62" fmla="*/ 1024 w 1058"/>
                <a:gd name="T63" fmla="*/ 187 h 1532"/>
                <a:gd name="T64" fmla="*/ 1058 w 1058"/>
                <a:gd name="T65" fmla="*/ 239 h 1532"/>
                <a:gd name="T66" fmla="*/ 1058 w 1058"/>
                <a:gd name="T67" fmla="*/ 1532 h 1532"/>
                <a:gd name="T68" fmla="*/ 1001 w 1058"/>
                <a:gd name="T69" fmla="*/ 1472 h 1532"/>
                <a:gd name="T70" fmla="*/ 944 w 1058"/>
                <a:gd name="T71" fmla="*/ 1425 h 1532"/>
                <a:gd name="T72" fmla="*/ 887 w 1058"/>
                <a:gd name="T73" fmla="*/ 1389 h 1532"/>
                <a:gd name="T74" fmla="*/ 830 w 1058"/>
                <a:gd name="T75" fmla="*/ 1365 h 1532"/>
                <a:gd name="T76" fmla="*/ 776 w 1058"/>
                <a:gd name="T77" fmla="*/ 1345 h 1532"/>
                <a:gd name="T78" fmla="*/ 725 w 1058"/>
                <a:gd name="T79" fmla="*/ 1333 h 1532"/>
                <a:gd name="T80" fmla="*/ 674 w 1058"/>
                <a:gd name="T81" fmla="*/ 1321 h 1532"/>
                <a:gd name="T82" fmla="*/ 626 w 1058"/>
                <a:gd name="T83" fmla="*/ 1309 h 1532"/>
                <a:gd name="T84" fmla="*/ 583 w 1058"/>
                <a:gd name="T85" fmla="*/ 1293 h 1532"/>
                <a:gd name="T86" fmla="*/ 540 w 1058"/>
                <a:gd name="T87" fmla="*/ 1277 h 1532"/>
                <a:gd name="T88" fmla="*/ 501 w 1058"/>
                <a:gd name="T89" fmla="*/ 1250 h 1532"/>
                <a:gd name="T90" fmla="*/ 467 w 1058"/>
                <a:gd name="T91" fmla="*/ 1214 h 1532"/>
                <a:gd name="T92" fmla="*/ 435 w 1058"/>
                <a:gd name="T93" fmla="*/ 1166 h 1532"/>
                <a:gd name="T94" fmla="*/ 410 w 1058"/>
                <a:gd name="T95" fmla="*/ 1106 h 1532"/>
                <a:gd name="T96" fmla="*/ 390 w 1058"/>
                <a:gd name="T97" fmla="*/ 1027 h 1532"/>
                <a:gd name="T98" fmla="*/ 373 w 1058"/>
                <a:gd name="T99" fmla="*/ 927 h 1532"/>
                <a:gd name="T100" fmla="*/ 359 w 1058"/>
                <a:gd name="T101" fmla="*/ 927 h 1532"/>
                <a:gd name="T102" fmla="*/ 344 w 1058"/>
                <a:gd name="T103" fmla="*/ 927 h 1532"/>
                <a:gd name="T104" fmla="*/ 330 w 1058"/>
                <a:gd name="T105" fmla="*/ 927 h 1532"/>
                <a:gd name="T106" fmla="*/ 316 w 1058"/>
                <a:gd name="T107" fmla="*/ 927 h 1532"/>
                <a:gd name="T108" fmla="*/ 305 w 1058"/>
                <a:gd name="T109" fmla="*/ 927 h 1532"/>
                <a:gd name="T110" fmla="*/ 290 w 1058"/>
                <a:gd name="T111" fmla="*/ 927 h 1532"/>
                <a:gd name="T112" fmla="*/ 279 w 1058"/>
                <a:gd name="T113" fmla="*/ 923 h 1532"/>
                <a:gd name="T114" fmla="*/ 268 w 1058"/>
                <a:gd name="T115" fmla="*/ 923 h 1532"/>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058"/>
                <a:gd name="T175" fmla="*/ 0 h 1532"/>
                <a:gd name="T176" fmla="*/ 1058 w 1058"/>
                <a:gd name="T177" fmla="*/ 1532 h 1532"/>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058" h="1532">
                  <a:moveTo>
                    <a:pt x="268" y="923"/>
                  </a:moveTo>
                  <a:lnTo>
                    <a:pt x="140" y="871"/>
                  </a:lnTo>
                  <a:lnTo>
                    <a:pt x="60" y="780"/>
                  </a:lnTo>
                  <a:lnTo>
                    <a:pt x="18" y="656"/>
                  </a:lnTo>
                  <a:lnTo>
                    <a:pt x="0" y="517"/>
                  </a:lnTo>
                  <a:lnTo>
                    <a:pt x="6" y="370"/>
                  </a:lnTo>
                  <a:lnTo>
                    <a:pt x="23" y="231"/>
                  </a:lnTo>
                  <a:lnTo>
                    <a:pt x="43" y="103"/>
                  </a:lnTo>
                  <a:lnTo>
                    <a:pt x="57" y="0"/>
                  </a:lnTo>
                  <a:lnTo>
                    <a:pt x="89" y="20"/>
                  </a:lnTo>
                  <a:lnTo>
                    <a:pt x="117" y="36"/>
                  </a:lnTo>
                  <a:lnTo>
                    <a:pt x="148" y="52"/>
                  </a:lnTo>
                  <a:lnTo>
                    <a:pt x="180" y="59"/>
                  </a:lnTo>
                  <a:lnTo>
                    <a:pt x="211" y="71"/>
                  </a:lnTo>
                  <a:lnTo>
                    <a:pt x="245" y="79"/>
                  </a:lnTo>
                  <a:lnTo>
                    <a:pt x="276" y="83"/>
                  </a:lnTo>
                  <a:lnTo>
                    <a:pt x="307" y="87"/>
                  </a:lnTo>
                  <a:lnTo>
                    <a:pt x="361" y="87"/>
                  </a:lnTo>
                  <a:lnTo>
                    <a:pt x="415" y="87"/>
                  </a:lnTo>
                  <a:lnTo>
                    <a:pt x="469" y="83"/>
                  </a:lnTo>
                  <a:lnTo>
                    <a:pt x="521" y="75"/>
                  </a:lnTo>
                  <a:lnTo>
                    <a:pt x="575" y="67"/>
                  </a:lnTo>
                  <a:lnTo>
                    <a:pt x="626" y="59"/>
                  </a:lnTo>
                  <a:lnTo>
                    <a:pt x="677" y="55"/>
                  </a:lnTo>
                  <a:lnTo>
                    <a:pt x="725" y="52"/>
                  </a:lnTo>
                  <a:lnTo>
                    <a:pt x="773" y="52"/>
                  </a:lnTo>
                  <a:lnTo>
                    <a:pt x="819" y="59"/>
                  </a:lnTo>
                  <a:lnTo>
                    <a:pt x="864" y="67"/>
                  </a:lnTo>
                  <a:lnTo>
                    <a:pt x="907" y="83"/>
                  </a:lnTo>
                  <a:lnTo>
                    <a:pt x="950" y="111"/>
                  </a:lnTo>
                  <a:lnTo>
                    <a:pt x="987" y="143"/>
                  </a:lnTo>
                  <a:lnTo>
                    <a:pt x="1024" y="187"/>
                  </a:lnTo>
                  <a:lnTo>
                    <a:pt x="1058" y="239"/>
                  </a:lnTo>
                  <a:lnTo>
                    <a:pt x="1058" y="1532"/>
                  </a:lnTo>
                  <a:lnTo>
                    <a:pt x="1001" y="1472"/>
                  </a:lnTo>
                  <a:lnTo>
                    <a:pt x="944" y="1425"/>
                  </a:lnTo>
                  <a:lnTo>
                    <a:pt x="887" y="1389"/>
                  </a:lnTo>
                  <a:lnTo>
                    <a:pt x="830" y="1365"/>
                  </a:lnTo>
                  <a:lnTo>
                    <a:pt x="776" y="1345"/>
                  </a:lnTo>
                  <a:lnTo>
                    <a:pt x="725" y="1333"/>
                  </a:lnTo>
                  <a:lnTo>
                    <a:pt x="674" y="1321"/>
                  </a:lnTo>
                  <a:lnTo>
                    <a:pt x="626" y="1309"/>
                  </a:lnTo>
                  <a:lnTo>
                    <a:pt x="583" y="1293"/>
                  </a:lnTo>
                  <a:lnTo>
                    <a:pt x="540" y="1277"/>
                  </a:lnTo>
                  <a:lnTo>
                    <a:pt x="501" y="1250"/>
                  </a:lnTo>
                  <a:lnTo>
                    <a:pt x="467" y="1214"/>
                  </a:lnTo>
                  <a:lnTo>
                    <a:pt x="435" y="1166"/>
                  </a:lnTo>
                  <a:lnTo>
                    <a:pt x="410" y="1106"/>
                  </a:lnTo>
                  <a:lnTo>
                    <a:pt x="390" y="1027"/>
                  </a:lnTo>
                  <a:lnTo>
                    <a:pt x="373" y="927"/>
                  </a:lnTo>
                  <a:lnTo>
                    <a:pt x="359" y="927"/>
                  </a:lnTo>
                  <a:lnTo>
                    <a:pt x="344" y="927"/>
                  </a:lnTo>
                  <a:lnTo>
                    <a:pt x="330" y="927"/>
                  </a:lnTo>
                  <a:lnTo>
                    <a:pt x="316" y="927"/>
                  </a:lnTo>
                  <a:lnTo>
                    <a:pt x="305" y="927"/>
                  </a:lnTo>
                  <a:lnTo>
                    <a:pt x="290" y="927"/>
                  </a:lnTo>
                  <a:lnTo>
                    <a:pt x="279" y="923"/>
                  </a:lnTo>
                  <a:lnTo>
                    <a:pt x="268" y="92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a:endParaRPr lang="en-US">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27" name="Freeform 15"/>
            <p:cNvSpPr>
              <a:spLocks/>
            </p:cNvSpPr>
            <p:nvPr/>
          </p:nvSpPr>
          <p:spPr bwMode="auto">
            <a:xfrm>
              <a:off x="1666" y="1710"/>
              <a:ext cx="457" cy="501"/>
            </a:xfrm>
            <a:custGeom>
              <a:avLst/>
              <a:gdLst>
                <a:gd name="T0" fmla="*/ 0 w 457"/>
                <a:gd name="T1" fmla="*/ 0 h 501"/>
                <a:gd name="T2" fmla="*/ 23 w 457"/>
                <a:gd name="T3" fmla="*/ 44 h 501"/>
                <a:gd name="T4" fmla="*/ 51 w 457"/>
                <a:gd name="T5" fmla="*/ 84 h 501"/>
                <a:gd name="T6" fmla="*/ 85 w 457"/>
                <a:gd name="T7" fmla="*/ 119 h 501"/>
                <a:gd name="T8" fmla="*/ 125 w 457"/>
                <a:gd name="T9" fmla="*/ 147 h 501"/>
                <a:gd name="T10" fmla="*/ 173 w 457"/>
                <a:gd name="T11" fmla="*/ 175 h 501"/>
                <a:gd name="T12" fmla="*/ 222 w 457"/>
                <a:gd name="T13" fmla="*/ 191 h 501"/>
                <a:gd name="T14" fmla="*/ 278 w 457"/>
                <a:gd name="T15" fmla="*/ 203 h 501"/>
                <a:gd name="T16" fmla="*/ 335 w 457"/>
                <a:gd name="T17" fmla="*/ 203 h 501"/>
                <a:gd name="T18" fmla="*/ 338 w 457"/>
                <a:gd name="T19" fmla="*/ 235 h 501"/>
                <a:gd name="T20" fmla="*/ 344 w 457"/>
                <a:gd name="T21" fmla="*/ 275 h 501"/>
                <a:gd name="T22" fmla="*/ 352 w 457"/>
                <a:gd name="T23" fmla="*/ 310 h 501"/>
                <a:gd name="T24" fmla="*/ 364 w 457"/>
                <a:gd name="T25" fmla="*/ 350 h 501"/>
                <a:gd name="T26" fmla="*/ 378 w 457"/>
                <a:gd name="T27" fmla="*/ 394 h 501"/>
                <a:gd name="T28" fmla="*/ 401 w 457"/>
                <a:gd name="T29" fmla="*/ 430 h 501"/>
                <a:gd name="T30" fmla="*/ 426 w 457"/>
                <a:gd name="T31" fmla="*/ 470 h 501"/>
                <a:gd name="T32" fmla="*/ 457 w 457"/>
                <a:gd name="T33" fmla="*/ 501 h 501"/>
                <a:gd name="T34" fmla="*/ 412 w 457"/>
                <a:gd name="T35" fmla="*/ 489 h 501"/>
                <a:gd name="T36" fmla="*/ 369 w 457"/>
                <a:gd name="T37" fmla="*/ 478 h 501"/>
                <a:gd name="T38" fmla="*/ 329 w 457"/>
                <a:gd name="T39" fmla="*/ 462 h 501"/>
                <a:gd name="T40" fmla="*/ 290 w 457"/>
                <a:gd name="T41" fmla="*/ 442 h 501"/>
                <a:gd name="T42" fmla="*/ 250 w 457"/>
                <a:gd name="T43" fmla="*/ 418 h 501"/>
                <a:gd name="T44" fmla="*/ 216 w 457"/>
                <a:gd name="T45" fmla="*/ 394 h 501"/>
                <a:gd name="T46" fmla="*/ 182 w 457"/>
                <a:gd name="T47" fmla="*/ 366 h 501"/>
                <a:gd name="T48" fmla="*/ 150 w 457"/>
                <a:gd name="T49" fmla="*/ 334 h 501"/>
                <a:gd name="T50" fmla="*/ 122 w 457"/>
                <a:gd name="T51" fmla="*/ 302 h 501"/>
                <a:gd name="T52" fmla="*/ 94 w 457"/>
                <a:gd name="T53" fmla="*/ 267 h 501"/>
                <a:gd name="T54" fmla="*/ 71 w 457"/>
                <a:gd name="T55" fmla="*/ 231 h 501"/>
                <a:gd name="T56" fmla="*/ 51 w 457"/>
                <a:gd name="T57" fmla="*/ 187 h 501"/>
                <a:gd name="T58" fmla="*/ 34 w 457"/>
                <a:gd name="T59" fmla="*/ 147 h 501"/>
                <a:gd name="T60" fmla="*/ 20 w 457"/>
                <a:gd name="T61" fmla="*/ 99 h 501"/>
                <a:gd name="T62" fmla="*/ 8 w 457"/>
                <a:gd name="T63" fmla="*/ 52 h 501"/>
                <a:gd name="T64" fmla="*/ 0 w 457"/>
                <a:gd name="T65" fmla="*/ 0 h 50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57"/>
                <a:gd name="T100" fmla="*/ 0 h 501"/>
                <a:gd name="T101" fmla="*/ 457 w 457"/>
                <a:gd name="T102" fmla="*/ 501 h 50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57" h="501">
                  <a:moveTo>
                    <a:pt x="0" y="0"/>
                  </a:moveTo>
                  <a:lnTo>
                    <a:pt x="23" y="44"/>
                  </a:lnTo>
                  <a:lnTo>
                    <a:pt x="51" y="84"/>
                  </a:lnTo>
                  <a:lnTo>
                    <a:pt x="85" y="119"/>
                  </a:lnTo>
                  <a:lnTo>
                    <a:pt x="125" y="147"/>
                  </a:lnTo>
                  <a:lnTo>
                    <a:pt x="173" y="175"/>
                  </a:lnTo>
                  <a:lnTo>
                    <a:pt x="222" y="191"/>
                  </a:lnTo>
                  <a:lnTo>
                    <a:pt x="278" y="203"/>
                  </a:lnTo>
                  <a:lnTo>
                    <a:pt x="335" y="203"/>
                  </a:lnTo>
                  <a:lnTo>
                    <a:pt x="338" y="235"/>
                  </a:lnTo>
                  <a:lnTo>
                    <a:pt x="344" y="275"/>
                  </a:lnTo>
                  <a:lnTo>
                    <a:pt x="352" y="310"/>
                  </a:lnTo>
                  <a:lnTo>
                    <a:pt x="364" y="350"/>
                  </a:lnTo>
                  <a:lnTo>
                    <a:pt x="378" y="394"/>
                  </a:lnTo>
                  <a:lnTo>
                    <a:pt x="401" y="430"/>
                  </a:lnTo>
                  <a:lnTo>
                    <a:pt x="426" y="470"/>
                  </a:lnTo>
                  <a:lnTo>
                    <a:pt x="457" y="501"/>
                  </a:lnTo>
                  <a:lnTo>
                    <a:pt x="412" y="489"/>
                  </a:lnTo>
                  <a:lnTo>
                    <a:pt x="369" y="478"/>
                  </a:lnTo>
                  <a:lnTo>
                    <a:pt x="329" y="462"/>
                  </a:lnTo>
                  <a:lnTo>
                    <a:pt x="290" y="442"/>
                  </a:lnTo>
                  <a:lnTo>
                    <a:pt x="250" y="418"/>
                  </a:lnTo>
                  <a:lnTo>
                    <a:pt x="216" y="394"/>
                  </a:lnTo>
                  <a:lnTo>
                    <a:pt x="182" y="366"/>
                  </a:lnTo>
                  <a:lnTo>
                    <a:pt x="150" y="334"/>
                  </a:lnTo>
                  <a:lnTo>
                    <a:pt x="122" y="302"/>
                  </a:lnTo>
                  <a:lnTo>
                    <a:pt x="94" y="267"/>
                  </a:lnTo>
                  <a:lnTo>
                    <a:pt x="71" y="231"/>
                  </a:lnTo>
                  <a:lnTo>
                    <a:pt x="51" y="187"/>
                  </a:lnTo>
                  <a:lnTo>
                    <a:pt x="34" y="147"/>
                  </a:lnTo>
                  <a:lnTo>
                    <a:pt x="20" y="99"/>
                  </a:lnTo>
                  <a:lnTo>
                    <a:pt x="8" y="52"/>
                  </a:lnTo>
                  <a:lnTo>
                    <a:pt x="0" y="0"/>
                  </a:ln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a:endParaRPr lang="en-US">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28" name="Freeform 16"/>
            <p:cNvSpPr>
              <a:spLocks/>
            </p:cNvSpPr>
            <p:nvPr/>
          </p:nvSpPr>
          <p:spPr bwMode="auto">
            <a:xfrm>
              <a:off x="1680" y="958"/>
              <a:ext cx="307" cy="923"/>
            </a:xfrm>
            <a:custGeom>
              <a:avLst/>
              <a:gdLst>
                <a:gd name="T0" fmla="*/ 307 w 307"/>
                <a:gd name="T1" fmla="*/ 87 h 923"/>
                <a:gd name="T2" fmla="*/ 276 w 307"/>
                <a:gd name="T3" fmla="*/ 83 h 923"/>
                <a:gd name="T4" fmla="*/ 245 w 307"/>
                <a:gd name="T5" fmla="*/ 79 h 923"/>
                <a:gd name="T6" fmla="*/ 211 w 307"/>
                <a:gd name="T7" fmla="*/ 71 h 923"/>
                <a:gd name="T8" fmla="*/ 180 w 307"/>
                <a:gd name="T9" fmla="*/ 59 h 923"/>
                <a:gd name="T10" fmla="*/ 148 w 307"/>
                <a:gd name="T11" fmla="*/ 52 h 923"/>
                <a:gd name="T12" fmla="*/ 117 w 307"/>
                <a:gd name="T13" fmla="*/ 36 h 923"/>
                <a:gd name="T14" fmla="*/ 89 w 307"/>
                <a:gd name="T15" fmla="*/ 20 h 923"/>
                <a:gd name="T16" fmla="*/ 57 w 307"/>
                <a:gd name="T17" fmla="*/ 0 h 923"/>
                <a:gd name="T18" fmla="*/ 43 w 307"/>
                <a:gd name="T19" fmla="*/ 103 h 923"/>
                <a:gd name="T20" fmla="*/ 23 w 307"/>
                <a:gd name="T21" fmla="*/ 231 h 923"/>
                <a:gd name="T22" fmla="*/ 6 w 307"/>
                <a:gd name="T23" fmla="*/ 370 h 923"/>
                <a:gd name="T24" fmla="*/ 0 w 307"/>
                <a:gd name="T25" fmla="*/ 517 h 923"/>
                <a:gd name="T26" fmla="*/ 18 w 307"/>
                <a:gd name="T27" fmla="*/ 656 h 923"/>
                <a:gd name="T28" fmla="*/ 60 w 307"/>
                <a:gd name="T29" fmla="*/ 780 h 923"/>
                <a:gd name="T30" fmla="*/ 140 w 307"/>
                <a:gd name="T31" fmla="*/ 871 h 923"/>
                <a:gd name="T32" fmla="*/ 268 w 307"/>
                <a:gd name="T33" fmla="*/ 923 h 923"/>
                <a:gd name="T34" fmla="*/ 307 w 307"/>
                <a:gd name="T35" fmla="*/ 87 h 92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07"/>
                <a:gd name="T55" fmla="*/ 0 h 923"/>
                <a:gd name="T56" fmla="*/ 307 w 307"/>
                <a:gd name="T57" fmla="*/ 923 h 923"/>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07" h="923">
                  <a:moveTo>
                    <a:pt x="307" y="87"/>
                  </a:moveTo>
                  <a:lnTo>
                    <a:pt x="276" y="83"/>
                  </a:lnTo>
                  <a:lnTo>
                    <a:pt x="245" y="79"/>
                  </a:lnTo>
                  <a:lnTo>
                    <a:pt x="211" y="71"/>
                  </a:lnTo>
                  <a:lnTo>
                    <a:pt x="180" y="59"/>
                  </a:lnTo>
                  <a:lnTo>
                    <a:pt x="148" y="52"/>
                  </a:lnTo>
                  <a:lnTo>
                    <a:pt x="117" y="36"/>
                  </a:lnTo>
                  <a:lnTo>
                    <a:pt x="89" y="20"/>
                  </a:lnTo>
                  <a:lnTo>
                    <a:pt x="57" y="0"/>
                  </a:lnTo>
                  <a:lnTo>
                    <a:pt x="43" y="103"/>
                  </a:lnTo>
                  <a:lnTo>
                    <a:pt x="23" y="231"/>
                  </a:lnTo>
                  <a:lnTo>
                    <a:pt x="6" y="370"/>
                  </a:lnTo>
                  <a:lnTo>
                    <a:pt x="0" y="517"/>
                  </a:lnTo>
                  <a:lnTo>
                    <a:pt x="18" y="656"/>
                  </a:lnTo>
                  <a:lnTo>
                    <a:pt x="60" y="780"/>
                  </a:lnTo>
                  <a:lnTo>
                    <a:pt x="140" y="871"/>
                  </a:lnTo>
                  <a:lnTo>
                    <a:pt x="268" y="923"/>
                  </a:lnTo>
                  <a:lnTo>
                    <a:pt x="307" y="87"/>
                  </a:lnTo>
                  <a:close/>
                </a:path>
              </a:pathLst>
            </a:custGeom>
            <a:solidFill>
              <a:srgbClr val="E5E5E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a:endParaRPr lang="en-US">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29" name="Freeform 17"/>
            <p:cNvSpPr>
              <a:spLocks/>
            </p:cNvSpPr>
            <p:nvPr/>
          </p:nvSpPr>
          <p:spPr bwMode="auto">
            <a:xfrm>
              <a:off x="3082" y="945"/>
              <a:ext cx="964" cy="1500"/>
            </a:xfrm>
            <a:custGeom>
              <a:avLst/>
              <a:gdLst>
                <a:gd name="T0" fmla="*/ 0 w 964"/>
                <a:gd name="T1" fmla="*/ 0 h 1500"/>
                <a:gd name="T2" fmla="*/ 0 w 964"/>
                <a:gd name="T3" fmla="*/ 1333 h 1500"/>
                <a:gd name="T4" fmla="*/ 66 w 964"/>
                <a:gd name="T5" fmla="*/ 1325 h 1500"/>
                <a:gd name="T6" fmla="*/ 131 w 964"/>
                <a:gd name="T7" fmla="*/ 1321 h 1500"/>
                <a:gd name="T8" fmla="*/ 199 w 964"/>
                <a:gd name="T9" fmla="*/ 1329 h 1500"/>
                <a:gd name="T10" fmla="*/ 268 w 964"/>
                <a:gd name="T11" fmla="*/ 1341 h 1500"/>
                <a:gd name="T12" fmla="*/ 336 w 964"/>
                <a:gd name="T13" fmla="*/ 1357 h 1500"/>
                <a:gd name="T14" fmla="*/ 404 w 964"/>
                <a:gd name="T15" fmla="*/ 1377 h 1500"/>
                <a:gd name="T16" fmla="*/ 469 w 964"/>
                <a:gd name="T17" fmla="*/ 1397 h 1500"/>
                <a:gd name="T18" fmla="*/ 535 w 964"/>
                <a:gd name="T19" fmla="*/ 1417 h 1500"/>
                <a:gd name="T20" fmla="*/ 600 w 964"/>
                <a:gd name="T21" fmla="*/ 1441 h 1500"/>
                <a:gd name="T22" fmla="*/ 660 w 964"/>
                <a:gd name="T23" fmla="*/ 1460 h 1500"/>
                <a:gd name="T24" fmla="*/ 719 w 964"/>
                <a:gd name="T25" fmla="*/ 1476 h 1500"/>
                <a:gd name="T26" fmla="*/ 776 w 964"/>
                <a:gd name="T27" fmla="*/ 1492 h 1500"/>
                <a:gd name="T28" fmla="*/ 830 w 964"/>
                <a:gd name="T29" fmla="*/ 1500 h 1500"/>
                <a:gd name="T30" fmla="*/ 879 w 964"/>
                <a:gd name="T31" fmla="*/ 1500 h 1500"/>
                <a:gd name="T32" fmla="*/ 924 w 964"/>
                <a:gd name="T33" fmla="*/ 1496 h 1500"/>
                <a:gd name="T34" fmla="*/ 964 w 964"/>
                <a:gd name="T35" fmla="*/ 1480 h 1500"/>
                <a:gd name="T36" fmla="*/ 708 w 964"/>
                <a:gd name="T37" fmla="*/ 16 h 1500"/>
                <a:gd name="T38" fmla="*/ 651 w 964"/>
                <a:gd name="T39" fmla="*/ 40 h 1500"/>
                <a:gd name="T40" fmla="*/ 594 w 964"/>
                <a:gd name="T41" fmla="*/ 55 h 1500"/>
                <a:gd name="T42" fmla="*/ 540 w 964"/>
                <a:gd name="T43" fmla="*/ 67 h 1500"/>
                <a:gd name="T44" fmla="*/ 484 w 964"/>
                <a:gd name="T45" fmla="*/ 75 h 1500"/>
                <a:gd name="T46" fmla="*/ 432 w 964"/>
                <a:gd name="T47" fmla="*/ 75 h 1500"/>
                <a:gd name="T48" fmla="*/ 378 w 964"/>
                <a:gd name="T49" fmla="*/ 75 h 1500"/>
                <a:gd name="T50" fmla="*/ 330 w 964"/>
                <a:gd name="T51" fmla="*/ 71 h 1500"/>
                <a:gd name="T52" fmla="*/ 282 w 964"/>
                <a:gd name="T53" fmla="*/ 63 h 1500"/>
                <a:gd name="T54" fmla="*/ 236 w 964"/>
                <a:gd name="T55" fmla="*/ 55 h 1500"/>
                <a:gd name="T56" fmla="*/ 194 w 964"/>
                <a:gd name="T57" fmla="*/ 47 h 1500"/>
                <a:gd name="T58" fmla="*/ 151 w 964"/>
                <a:gd name="T59" fmla="*/ 36 h 1500"/>
                <a:gd name="T60" fmla="*/ 114 w 964"/>
                <a:gd name="T61" fmla="*/ 28 h 1500"/>
                <a:gd name="T62" fmla="*/ 80 w 964"/>
                <a:gd name="T63" fmla="*/ 16 h 1500"/>
                <a:gd name="T64" fmla="*/ 52 w 964"/>
                <a:gd name="T65" fmla="*/ 8 h 1500"/>
                <a:gd name="T66" fmla="*/ 23 w 964"/>
                <a:gd name="T67" fmla="*/ 4 h 1500"/>
                <a:gd name="T68" fmla="*/ 0 w 964"/>
                <a:gd name="T69" fmla="*/ 0 h 150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964"/>
                <a:gd name="T106" fmla="*/ 0 h 1500"/>
                <a:gd name="T107" fmla="*/ 964 w 964"/>
                <a:gd name="T108" fmla="*/ 1500 h 1500"/>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964" h="1500">
                  <a:moveTo>
                    <a:pt x="0" y="0"/>
                  </a:moveTo>
                  <a:lnTo>
                    <a:pt x="0" y="1333"/>
                  </a:lnTo>
                  <a:lnTo>
                    <a:pt x="66" y="1325"/>
                  </a:lnTo>
                  <a:lnTo>
                    <a:pt x="131" y="1321"/>
                  </a:lnTo>
                  <a:lnTo>
                    <a:pt x="199" y="1329"/>
                  </a:lnTo>
                  <a:lnTo>
                    <a:pt x="268" y="1341"/>
                  </a:lnTo>
                  <a:lnTo>
                    <a:pt x="336" y="1357"/>
                  </a:lnTo>
                  <a:lnTo>
                    <a:pt x="404" y="1377"/>
                  </a:lnTo>
                  <a:lnTo>
                    <a:pt x="469" y="1397"/>
                  </a:lnTo>
                  <a:lnTo>
                    <a:pt x="535" y="1417"/>
                  </a:lnTo>
                  <a:lnTo>
                    <a:pt x="600" y="1441"/>
                  </a:lnTo>
                  <a:lnTo>
                    <a:pt x="660" y="1460"/>
                  </a:lnTo>
                  <a:lnTo>
                    <a:pt x="719" y="1476"/>
                  </a:lnTo>
                  <a:lnTo>
                    <a:pt x="776" y="1492"/>
                  </a:lnTo>
                  <a:lnTo>
                    <a:pt x="830" y="1500"/>
                  </a:lnTo>
                  <a:lnTo>
                    <a:pt x="879" y="1500"/>
                  </a:lnTo>
                  <a:lnTo>
                    <a:pt x="924" y="1496"/>
                  </a:lnTo>
                  <a:lnTo>
                    <a:pt x="964" y="1480"/>
                  </a:lnTo>
                  <a:lnTo>
                    <a:pt x="708" y="16"/>
                  </a:lnTo>
                  <a:lnTo>
                    <a:pt x="651" y="40"/>
                  </a:lnTo>
                  <a:lnTo>
                    <a:pt x="594" y="55"/>
                  </a:lnTo>
                  <a:lnTo>
                    <a:pt x="540" y="67"/>
                  </a:lnTo>
                  <a:lnTo>
                    <a:pt x="484" y="75"/>
                  </a:lnTo>
                  <a:lnTo>
                    <a:pt x="432" y="75"/>
                  </a:lnTo>
                  <a:lnTo>
                    <a:pt x="378" y="75"/>
                  </a:lnTo>
                  <a:lnTo>
                    <a:pt x="330" y="71"/>
                  </a:lnTo>
                  <a:lnTo>
                    <a:pt x="282" y="63"/>
                  </a:lnTo>
                  <a:lnTo>
                    <a:pt x="236" y="55"/>
                  </a:lnTo>
                  <a:lnTo>
                    <a:pt x="194" y="47"/>
                  </a:lnTo>
                  <a:lnTo>
                    <a:pt x="151" y="36"/>
                  </a:lnTo>
                  <a:lnTo>
                    <a:pt x="114" y="28"/>
                  </a:lnTo>
                  <a:lnTo>
                    <a:pt x="80" y="16"/>
                  </a:lnTo>
                  <a:lnTo>
                    <a:pt x="52" y="8"/>
                  </a:lnTo>
                  <a:lnTo>
                    <a:pt x="23" y="4"/>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a:endParaRPr lang="en-US">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30" name="Freeform 18"/>
            <p:cNvSpPr>
              <a:spLocks/>
            </p:cNvSpPr>
            <p:nvPr/>
          </p:nvSpPr>
          <p:spPr bwMode="auto">
            <a:xfrm>
              <a:off x="2739" y="949"/>
              <a:ext cx="341" cy="1548"/>
            </a:xfrm>
            <a:custGeom>
              <a:avLst/>
              <a:gdLst>
                <a:gd name="T0" fmla="*/ 0 w 341"/>
                <a:gd name="T1" fmla="*/ 258 h 1548"/>
                <a:gd name="T2" fmla="*/ 54 w 341"/>
                <a:gd name="T3" fmla="*/ 191 h 1548"/>
                <a:gd name="T4" fmla="*/ 103 w 341"/>
                <a:gd name="T5" fmla="*/ 135 h 1548"/>
                <a:gd name="T6" fmla="*/ 148 w 341"/>
                <a:gd name="T7" fmla="*/ 91 h 1548"/>
                <a:gd name="T8" fmla="*/ 191 w 341"/>
                <a:gd name="T9" fmla="*/ 55 h 1548"/>
                <a:gd name="T10" fmla="*/ 231 w 341"/>
                <a:gd name="T11" fmla="*/ 32 h 1548"/>
                <a:gd name="T12" fmla="*/ 270 w 341"/>
                <a:gd name="T13" fmla="*/ 12 h 1548"/>
                <a:gd name="T14" fmla="*/ 307 w 341"/>
                <a:gd name="T15" fmla="*/ 4 h 1548"/>
                <a:gd name="T16" fmla="*/ 341 w 341"/>
                <a:gd name="T17" fmla="*/ 0 h 1548"/>
                <a:gd name="T18" fmla="*/ 341 w 341"/>
                <a:gd name="T19" fmla="*/ 1333 h 1548"/>
                <a:gd name="T20" fmla="*/ 302 w 341"/>
                <a:gd name="T21" fmla="*/ 1341 h 1548"/>
                <a:gd name="T22" fmla="*/ 262 w 341"/>
                <a:gd name="T23" fmla="*/ 1353 h 1548"/>
                <a:gd name="T24" fmla="*/ 219 w 341"/>
                <a:gd name="T25" fmla="*/ 1373 h 1548"/>
                <a:gd name="T26" fmla="*/ 177 w 341"/>
                <a:gd name="T27" fmla="*/ 1393 h 1548"/>
                <a:gd name="T28" fmla="*/ 134 w 341"/>
                <a:gd name="T29" fmla="*/ 1421 h 1548"/>
                <a:gd name="T30" fmla="*/ 89 w 341"/>
                <a:gd name="T31" fmla="*/ 1456 h 1548"/>
                <a:gd name="T32" fmla="*/ 46 w 341"/>
                <a:gd name="T33" fmla="*/ 1500 h 1548"/>
                <a:gd name="T34" fmla="*/ 0 w 341"/>
                <a:gd name="T35" fmla="*/ 1548 h 1548"/>
                <a:gd name="T36" fmla="*/ 0 w 341"/>
                <a:gd name="T37" fmla="*/ 258 h 154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41"/>
                <a:gd name="T58" fmla="*/ 0 h 1548"/>
                <a:gd name="T59" fmla="*/ 341 w 341"/>
                <a:gd name="T60" fmla="*/ 1548 h 154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41" h="1548">
                  <a:moveTo>
                    <a:pt x="0" y="258"/>
                  </a:moveTo>
                  <a:lnTo>
                    <a:pt x="54" y="191"/>
                  </a:lnTo>
                  <a:lnTo>
                    <a:pt x="103" y="135"/>
                  </a:lnTo>
                  <a:lnTo>
                    <a:pt x="148" y="91"/>
                  </a:lnTo>
                  <a:lnTo>
                    <a:pt x="191" y="55"/>
                  </a:lnTo>
                  <a:lnTo>
                    <a:pt x="231" y="32"/>
                  </a:lnTo>
                  <a:lnTo>
                    <a:pt x="270" y="12"/>
                  </a:lnTo>
                  <a:lnTo>
                    <a:pt x="307" y="4"/>
                  </a:lnTo>
                  <a:lnTo>
                    <a:pt x="341" y="0"/>
                  </a:lnTo>
                  <a:lnTo>
                    <a:pt x="341" y="1333"/>
                  </a:lnTo>
                  <a:lnTo>
                    <a:pt x="302" y="1341"/>
                  </a:lnTo>
                  <a:lnTo>
                    <a:pt x="262" y="1353"/>
                  </a:lnTo>
                  <a:lnTo>
                    <a:pt x="219" y="1373"/>
                  </a:lnTo>
                  <a:lnTo>
                    <a:pt x="177" y="1393"/>
                  </a:lnTo>
                  <a:lnTo>
                    <a:pt x="134" y="1421"/>
                  </a:lnTo>
                  <a:lnTo>
                    <a:pt x="89" y="1456"/>
                  </a:lnTo>
                  <a:lnTo>
                    <a:pt x="46" y="1500"/>
                  </a:lnTo>
                  <a:lnTo>
                    <a:pt x="0" y="1548"/>
                  </a:lnTo>
                  <a:lnTo>
                    <a:pt x="0" y="258"/>
                  </a:lnTo>
                  <a:close/>
                </a:path>
              </a:pathLst>
            </a:custGeom>
            <a:solidFill>
              <a:srgbClr val="E5E5E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a:endParaRPr lang="en-US">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31" name="Freeform 19"/>
            <p:cNvSpPr>
              <a:spLocks/>
            </p:cNvSpPr>
            <p:nvPr/>
          </p:nvSpPr>
          <p:spPr bwMode="auto">
            <a:xfrm>
              <a:off x="826" y="0"/>
              <a:ext cx="1694" cy="2082"/>
            </a:xfrm>
            <a:custGeom>
              <a:avLst/>
              <a:gdLst>
                <a:gd name="T0" fmla="*/ 2124 w 1513"/>
                <a:gd name="T1" fmla="*/ 0 h 2076"/>
                <a:gd name="T2" fmla="*/ 1710 w 1513"/>
                <a:gd name="T3" fmla="*/ 106 h 2076"/>
                <a:gd name="T4" fmla="*/ 1310 w 1513"/>
                <a:gd name="T5" fmla="*/ 290 h 2076"/>
                <a:gd name="T6" fmla="*/ 949 w 1513"/>
                <a:gd name="T7" fmla="*/ 537 h 2076"/>
                <a:gd name="T8" fmla="*/ 631 w 1513"/>
                <a:gd name="T9" fmla="*/ 816 h 2076"/>
                <a:gd name="T10" fmla="*/ 368 w 1513"/>
                <a:gd name="T11" fmla="*/ 1131 h 2076"/>
                <a:gd name="T12" fmla="*/ 168 w 1513"/>
                <a:gd name="T13" fmla="*/ 1462 h 2076"/>
                <a:gd name="T14" fmla="*/ 40 w 1513"/>
                <a:gd name="T15" fmla="*/ 1790 h 2076"/>
                <a:gd name="T16" fmla="*/ 0 w 1513"/>
                <a:gd name="T17" fmla="*/ 2094 h 2076"/>
                <a:gd name="T18" fmla="*/ 19 w 1513"/>
                <a:gd name="T19" fmla="*/ 2048 h 2076"/>
                <a:gd name="T20" fmla="*/ 40 w 1513"/>
                <a:gd name="T21" fmla="*/ 1964 h 2076"/>
                <a:gd name="T22" fmla="*/ 62 w 1513"/>
                <a:gd name="T23" fmla="*/ 1936 h 2076"/>
                <a:gd name="T24" fmla="*/ 49 w 1513"/>
                <a:gd name="T25" fmla="*/ 1836 h 2076"/>
                <a:gd name="T26" fmla="*/ 113 w 1513"/>
                <a:gd name="T27" fmla="*/ 1698 h 2076"/>
                <a:gd name="T28" fmla="*/ 301 w 1513"/>
                <a:gd name="T29" fmla="*/ 1595 h 2076"/>
                <a:gd name="T30" fmla="*/ 652 w 1513"/>
                <a:gd name="T31" fmla="*/ 1584 h 2076"/>
                <a:gd name="T32" fmla="*/ 702 w 1513"/>
                <a:gd name="T33" fmla="*/ 1519 h 2076"/>
                <a:gd name="T34" fmla="*/ 890 w 1513"/>
                <a:gd name="T35" fmla="*/ 1302 h 2076"/>
                <a:gd name="T36" fmla="*/ 1127 w 1513"/>
                <a:gd name="T37" fmla="*/ 1066 h 2076"/>
                <a:gd name="T38" fmla="*/ 1338 w 1513"/>
                <a:gd name="T39" fmla="*/ 930 h 2076"/>
                <a:gd name="T40" fmla="*/ 1400 w 1513"/>
                <a:gd name="T41" fmla="*/ 933 h 2076"/>
                <a:gd name="T42" fmla="*/ 1333 w 1513"/>
                <a:gd name="T43" fmla="*/ 892 h 2076"/>
                <a:gd name="T44" fmla="*/ 1246 w 1513"/>
                <a:gd name="T45" fmla="*/ 884 h 2076"/>
                <a:gd name="T46" fmla="*/ 1134 w 1513"/>
                <a:gd name="T47" fmla="*/ 900 h 2076"/>
                <a:gd name="T48" fmla="*/ 1020 w 1513"/>
                <a:gd name="T49" fmla="*/ 947 h 2076"/>
                <a:gd name="T50" fmla="*/ 1056 w 1513"/>
                <a:gd name="T51" fmla="*/ 917 h 2076"/>
                <a:gd name="T52" fmla="*/ 1142 w 1513"/>
                <a:gd name="T53" fmla="*/ 860 h 2076"/>
                <a:gd name="T54" fmla="*/ 1256 w 1513"/>
                <a:gd name="T55" fmla="*/ 811 h 2076"/>
                <a:gd name="T56" fmla="*/ 1375 w 1513"/>
                <a:gd name="T57" fmla="*/ 797 h 2076"/>
                <a:gd name="T58" fmla="*/ 1438 w 1513"/>
                <a:gd name="T59" fmla="*/ 800 h 2076"/>
                <a:gd name="T60" fmla="*/ 1444 w 1513"/>
                <a:gd name="T61" fmla="*/ 697 h 2076"/>
                <a:gd name="T62" fmla="*/ 1518 w 1513"/>
                <a:gd name="T63" fmla="*/ 534 h 2076"/>
                <a:gd name="T64" fmla="*/ 1729 w 1513"/>
                <a:gd name="T65" fmla="*/ 309 h 2076"/>
                <a:gd name="T66" fmla="*/ 2124 w 1513"/>
                <a:gd name="T67" fmla="*/ 0 h 207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513"/>
                <a:gd name="T103" fmla="*/ 0 h 2076"/>
                <a:gd name="T104" fmla="*/ 1513 w 1513"/>
                <a:gd name="T105" fmla="*/ 2076 h 207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513" h="2076">
                  <a:moveTo>
                    <a:pt x="1513" y="0"/>
                  </a:moveTo>
                  <a:lnTo>
                    <a:pt x="1513" y="0"/>
                  </a:lnTo>
                  <a:lnTo>
                    <a:pt x="1361" y="43"/>
                  </a:lnTo>
                  <a:lnTo>
                    <a:pt x="1218" y="106"/>
                  </a:lnTo>
                  <a:lnTo>
                    <a:pt x="1071" y="192"/>
                  </a:lnTo>
                  <a:lnTo>
                    <a:pt x="933" y="287"/>
                  </a:lnTo>
                  <a:lnTo>
                    <a:pt x="801" y="398"/>
                  </a:lnTo>
                  <a:lnTo>
                    <a:pt x="676" y="531"/>
                  </a:lnTo>
                  <a:lnTo>
                    <a:pt x="558" y="667"/>
                  </a:lnTo>
                  <a:lnTo>
                    <a:pt x="450" y="810"/>
                  </a:lnTo>
                  <a:lnTo>
                    <a:pt x="350" y="962"/>
                  </a:lnTo>
                  <a:lnTo>
                    <a:pt x="263" y="1122"/>
                  </a:lnTo>
                  <a:lnTo>
                    <a:pt x="183" y="1284"/>
                  </a:lnTo>
                  <a:lnTo>
                    <a:pt x="120" y="1450"/>
                  </a:lnTo>
                  <a:lnTo>
                    <a:pt x="67" y="1610"/>
                  </a:lnTo>
                  <a:lnTo>
                    <a:pt x="29" y="1775"/>
                  </a:lnTo>
                  <a:lnTo>
                    <a:pt x="6" y="1927"/>
                  </a:lnTo>
                  <a:lnTo>
                    <a:pt x="0" y="2076"/>
                  </a:lnTo>
                  <a:lnTo>
                    <a:pt x="13" y="2030"/>
                  </a:lnTo>
                  <a:lnTo>
                    <a:pt x="22" y="1981"/>
                  </a:lnTo>
                  <a:lnTo>
                    <a:pt x="29" y="1946"/>
                  </a:lnTo>
                  <a:lnTo>
                    <a:pt x="44" y="1918"/>
                  </a:lnTo>
                  <a:lnTo>
                    <a:pt x="35" y="1878"/>
                  </a:lnTo>
                  <a:lnTo>
                    <a:pt x="35" y="1821"/>
                  </a:lnTo>
                  <a:lnTo>
                    <a:pt x="49" y="1756"/>
                  </a:lnTo>
                  <a:lnTo>
                    <a:pt x="80" y="1683"/>
                  </a:lnTo>
                  <a:lnTo>
                    <a:pt x="133" y="1626"/>
                  </a:lnTo>
                  <a:lnTo>
                    <a:pt x="214" y="1580"/>
                  </a:lnTo>
                  <a:lnTo>
                    <a:pt x="323" y="1555"/>
                  </a:lnTo>
                  <a:lnTo>
                    <a:pt x="464" y="1569"/>
                  </a:lnTo>
                  <a:lnTo>
                    <a:pt x="500" y="1507"/>
                  </a:lnTo>
                  <a:lnTo>
                    <a:pt x="558" y="1409"/>
                  </a:lnTo>
                  <a:lnTo>
                    <a:pt x="634" y="1290"/>
                  </a:lnTo>
                  <a:lnTo>
                    <a:pt x="718" y="1165"/>
                  </a:lnTo>
                  <a:lnTo>
                    <a:pt x="803" y="1057"/>
                  </a:lnTo>
                  <a:lnTo>
                    <a:pt x="888" y="965"/>
                  </a:lnTo>
                  <a:lnTo>
                    <a:pt x="953" y="921"/>
                  </a:lnTo>
                  <a:lnTo>
                    <a:pt x="997" y="924"/>
                  </a:lnTo>
                  <a:lnTo>
                    <a:pt x="977" y="900"/>
                  </a:lnTo>
                  <a:lnTo>
                    <a:pt x="950" y="883"/>
                  </a:lnTo>
                  <a:lnTo>
                    <a:pt x="919" y="875"/>
                  </a:lnTo>
                  <a:lnTo>
                    <a:pt x="888" y="875"/>
                  </a:lnTo>
                  <a:lnTo>
                    <a:pt x="850" y="878"/>
                  </a:lnTo>
                  <a:lnTo>
                    <a:pt x="808" y="891"/>
                  </a:lnTo>
                  <a:lnTo>
                    <a:pt x="767" y="913"/>
                  </a:lnTo>
                  <a:lnTo>
                    <a:pt x="727" y="938"/>
                  </a:lnTo>
                  <a:lnTo>
                    <a:pt x="752" y="908"/>
                  </a:lnTo>
                  <a:lnTo>
                    <a:pt x="779" y="878"/>
                  </a:lnTo>
                  <a:lnTo>
                    <a:pt x="814" y="854"/>
                  </a:lnTo>
                  <a:lnTo>
                    <a:pt x="852" y="826"/>
                  </a:lnTo>
                  <a:lnTo>
                    <a:pt x="895" y="805"/>
                  </a:lnTo>
                  <a:lnTo>
                    <a:pt x="937" y="794"/>
                  </a:lnTo>
                  <a:lnTo>
                    <a:pt x="980" y="791"/>
                  </a:lnTo>
                  <a:lnTo>
                    <a:pt x="1024" y="794"/>
                  </a:lnTo>
                  <a:lnTo>
                    <a:pt x="1022" y="748"/>
                  </a:lnTo>
                  <a:lnTo>
                    <a:pt x="1029" y="691"/>
                  </a:lnTo>
                  <a:lnTo>
                    <a:pt x="1049" y="612"/>
                  </a:lnTo>
                  <a:lnTo>
                    <a:pt x="1082" y="528"/>
                  </a:lnTo>
                  <a:lnTo>
                    <a:pt x="1142" y="425"/>
                  </a:lnTo>
                  <a:lnTo>
                    <a:pt x="1232" y="306"/>
                  </a:lnTo>
                  <a:lnTo>
                    <a:pt x="1350" y="163"/>
                  </a:lnTo>
                  <a:lnTo>
                    <a:pt x="1513" y="0"/>
                  </a:lnTo>
                </a:path>
              </a:pathLst>
            </a:custGeom>
            <a:noFill/>
            <a:ln w="19050">
              <a:solidFill>
                <a:srgbClr val="000080"/>
              </a:solidFill>
              <a:round/>
              <a:headEnd/>
              <a:tailEnd/>
            </a:ln>
            <a:extLst>
              <a:ext uri="{909E8E84-426E-40DD-AFC4-6F175D3DCCD1}">
                <a14:hiddenFill xmlns:a14="http://schemas.microsoft.com/office/drawing/2010/main">
                  <a:solidFill>
                    <a:srgbClr val="FFFFFF"/>
                  </a:solidFill>
                </a14:hiddenFill>
              </a:ext>
            </a:extLst>
          </p:spPr>
          <p:txBody>
            <a:bodyPr/>
            <a:lstStyle/>
            <a:p>
              <a:pPr defTabSz="914400"/>
              <a:endParaRPr lang="en-US">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32" name="Freeform 20"/>
            <p:cNvSpPr>
              <a:spLocks/>
            </p:cNvSpPr>
            <p:nvPr/>
          </p:nvSpPr>
          <p:spPr bwMode="auto">
            <a:xfrm>
              <a:off x="840" y="0"/>
              <a:ext cx="1680" cy="2076"/>
            </a:xfrm>
            <a:custGeom>
              <a:avLst/>
              <a:gdLst>
                <a:gd name="T0" fmla="*/ 2071 w 1513"/>
                <a:gd name="T1" fmla="*/ 0 h 2076"/>
                <a:gd name="T2" fmla="*/ 1863 w 1513"/>
                <a:gd name="T3" fmla="*/ 43 h 2076"/>
                <a:gd name="T4" fmla="*/ 1667 w 1513"/>
                <a:gd name="T5" fmla="*/ 106 h 2076"/>
                <a:gd name="T6" fmla="*/ 1466 w 1513"/>
                <a:gd name="T7" fmla="*/ 192 h 2076"/>
                <a:gd name="T8" fmla="*/ 1277 w 1513"/>
                <a:gd name="T9" fmla="*/ 287 h 2076"/>
                <a:gd name="T10" fmla="*/ 1096 w 1513"/>
                <a:gd name="T11" fmla="*/ 398 h 2076"/>
                <a:gd name="T12" fmla="*/ 926 w 1513"/>
                <a:gd name="T13" fmla="*/ 531 h 2076"/>
                <a:gd name="T14" fmla="*/ 764 w 1513"/>
                <a:gd name="T15" fmla="*/ 667 h 2076"/>
                <a:gd name="T16" fmla="*/ 616 w 1513"/>
                <a:gd name="T17" fmla="*/ 810 h 2076"/>
                <a:gd name="T18" fmla="*/ 480 w 1513"/>
                <a:gd name="T19" fmla="*/ 962 h 2076"/>
                <a:gd name="T20" fmla="*/ 360 w 1513"/>
                <a:gd name="T21" fmla="*/ 1122 h 2076"/>
                <a:gd name="T22" fmla="*/ 250 w 1513"/>
                <a:gd name="T23" fmla="*/ 1284 h 2076"/>
                <a:gd name="T24" fmla="*/ 164 w 1513"/>
                <a:gd name="T25" fmla="*/ 1450 h 2076"/>
                <a:gd name="T26" fmla="*/ 91 w 1513"/>
                <a:gd name="T27" fmla="*/ 1610 h 2076"/>
                <a:gd name="T28" fmla="*/ 40 w 1513"/>
                <a:gd name="T29" fmla="*/ 1775 h 2076"/>
                <a:gd name="T30" fmla="*/ 9 w 1513"/>
                <a:gd name="T31" fmla="*/ 1927 h 2076"/>
                <a:gd name="T32" fmla="*/ 0 w 1513"/>
                <a:gd name="T33" fmla="*/ 2076 h 2076"/>
                <a:gd name="T34" fmla="*/ 18 w 1513"/>
                <a:gd name="T35" fmla="*/ 2030 h 2076"/>
                <a:gd name="T36" fmla="*/ 30 w 1513"/>
                <a:gd name="T37" fmla="*/ 1981 h 2076"/>
                <a:gd name="T38" fmla="*/ 40 w 1513"/>
                <a:gd name="T39" fmla="*/ 1946 h 2076"/>
                <a:gd name="T40" fmla="*/ 60 w 1513"/>
                <a:gd name="T41" fmla="*/ 1918 h 2076"/>
                <a:gd name="T42" fmla="*/ 48 w 1513"/>
                <a:gd name="T43" fmla="*/ 1878 h 2076"/>
                <a:gd name="T44" fmla="*/ 48 w 1513"/>
                <a:gd name="T45" fmla="*/ 1821 h 2076"/>
                <a:gd name="T46" fmla="*/ 67 w 1513"/>
                <a:gd name="T47" fmla="*/ 1756 h 2076"/>
                <a:gd name="T48" fmla="*/ 110 w 1513"/>
                <a:gd name="T49" fmla="*/ 1683 h 2076"/>
                <a:gd name="T50" fmla="*/ 182 w 1513"/>
                <a:gd name="T51" fmla="*/ 1626 h 2076"/>
                <a:gd name="T52" fmla="*/ 293 w 1513"/>
                <a:gd name="T53" fmla="*/ 1580 h 2076"/>
                <a:gd name="T54" fmla="*/ 443 w 1513"/>
                <a:gd name="T55" fmla="*/ 1555 h 2076"/>
                <a:gd name="T56" fmla="*/ 635 w 1513"/>
                <a:gd name="T57" fmla="*/ 1569 h 2076"/>
                <a:gd name="T58" fmla="*/ 684 w 1513"/>
                <a:gd name="T59" fmla="*/ 1507 h 2076"/>
                <a:gd name="T60" fmla="*/ 764 w 1513"/>
                <a:gd name="T61" fmla="*/ 1409 h 2076"/>
                <a:gd name="T62" fmla="*/ 868 w 1513"/>
                <a:gd name="T63" fmla="*/ 1290 h 2076"/>
                <a:gd name="T64" fmla="*/ 983 w 1513"/>
                <a:gd name="T65" fmla="*/ 1165 h 2076"/>
                <a:gd name="T66" fmla="*/ 1099 w 1513"/>
                <a:gd name="T67" fmla="*/ 1057 h 2076"/>
                <a:gd name="T68" fmla="*/ 1216 w 1513"/>
                <a:gd name="T69" fmla="*/ 965 h 2076"/>
                <a:gd name="T70" fmla="*/ 1305 w 1513"/>
                <a:gd name="T71" fmla="*/ 921 h 2076"/>
                <a:gd name="T72" fmla="*/ 1365 w 1513"/>
                <a:gd name="T73" fmla="*/ 924 h 2076"/>
                <a:gd name="T74" fmla="*/ 1338 w 1513"/>
                <a:gd name="T75" fmla="*/ 900 h 2076"/>
                <a:gd name="T76" fmla="*/ 1300 w 1513"/>
                <a:gd name="T77" fmla="*/ 883 h 2076"/>
                <a:gd name="T78" fmla="*/ 1258 w 1513"/>
                <a:gd name="T79" fmla="*/ 875 h 2076"/>
                <a:gd name="T80" fmla="*/ 1216 w 1513"/>
                <a:gd name="T81" fmla="*/ 875 h 2076"/>
                <a:gd name="T82" fmla="*/ 1164 w 1513"/>
                <a:gd name="T83" fmla="*/ 878 h 2076"/>
                <a:gd name="T84" fmla="*/ 1106 w 1513"/>
                <a:gd name="T85" fmla="*/ 891 h 2076"/>
                <a:gd name="T86" fmla="*/ 1050 w 1513"/>
                <a:gd name="T87" fmla="*/ 913 h 2076"/>
                <a:gd name="T88" fmla="*/ 995 w 1513"/>
                <a:gd name="T89" fmla="*/ 938 h 2076"/>
                <a:gd name="T90" fmla="*/ 1029 w 1513"/>
                <a:gd name="T91" fmla="*/ 908 h 2076"/>
                <a:gd name="T92" fmla="*/ 1066 w 1513"/>
                <a:gd name="T93" fmla="*/ 878 h 2076"/>
                <a:gd name="T94" fmla="*/ 1115 w 1513"/>
                <a:gd name="T95" fmla="*/ 854 h 2076"/>
                <a:gd name="T96" fmla="*/ 1166 w 1513"/>
                <a:gd name="T97" fmla="*/ 826 h 2076"/>
                <a:gd name="T98" fmla="*/ 1226 w 1513"/>
                <a:gd name="T99" fmla="*/ 805 h 2076"/>
                <a:gd name="T100" fmla="*/ 1282 w 1513"/>
                <a:gd name="T101" fmla="*/ 794 h 2076"/>
                <a:gd name="T102" fmla="*/ 1341 w 1513"/>
                <a:gd name="T103" fmla="*/ 791 h 2076"/>
                <a:gd name="T104" fmla="*/ 1401 w 1513"/>
                <a:gd name="T105" fmla="*/ 794 h 2076"/>
                <a:gd name="T106" fmla="*/ 1399 w 1513"/>
                <a:gd name="T107" fmla="*/ 748 h 2076"/>
                <a:gd name="T108" fmla="*/ 1409 w 1513"/>
                <a:gd name="T109" fmla="*/ 691 h 2076"/>
                <a:gd name="T110" fmla="*/ 1437 w 1513"/>
                <a:gd name="T111" fmla="*/ 612 h 2076"/>
                <a:gd name="T112" fmla="*/ 1481 w 1513"/>
                <a:gd name="T113" fmla="*/ 528 h 2076"/>
                <a:gd name="T114" fmla="*/ 1563 w 1513"/>
                <a:gd name="T115" fmla="*/ 425 h 2076"/>
                <a:gd name="T116" fmla="*/ 1687 w 1513"/>
                <a:gd name="T117" fmla="*/ 306 h 2076"/>
                <a:gd name="T118" fmla="*/ 1848 w 1513"/>
                <a:gd name="T119" fmla="*/ 163 h 2076"/>
                <a:gd name="T120" fmla="*/ 2071 w 1513"/>
                <a:gd name="T121" fmla="*/ 0 h 207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513"/>
                <a:gd name="T184" fmla="*/ 0 h 2076"/>
                <a:gd name="T185" fmla="*/ 1513 w 1513"/>
                <a:gd name="T186" fmla="*/ 2076 h 207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513" h="2076">
                  <a:moveTo>
                    <a:pt x="1513" y="0"/>
                  </a:moveTo>
                  <a:lnTo>
                    <a:pt x="1361" y="43"/>
                  </a:lnTo>
                  <a:lnTo>
                    <a:pt x="1218" y="106"/>
                  </a:lnTo>
                  <a:lnTo>
                    <a:pt x="1071" y="192"/>
                  </a:lnTo>
                  <a:lnTo>
                    <a:pt x="933" y="287"/>
                  </a:lnTo>
                  <a:lnTo>
                    <a:pt x="801" y="398"/>
                  </a:lnTo>
                  <a:lnTo>
                    <a:pt x="676" y="531"/>
                  </a:lnTo>
                  <a:lnTo>
                    <a:pt x="558" y="667"/>
                  </a:lnTo>
                  <a:lnTo>
                    <a:pt x="450" y="810"/>
                  </a:lnTo>
                  <a:lnTo>
                    <a:pt x="350" y="962"/>
                  </a:lnTo>
                  <a:lnTo>
                    <a:pt x="263" y="1122"/>
                  </a:lnTo>
                  <a:lnTo>
                    <a:pt x="183" y="1284"/>
                  </a:lnTo>
                  <a:lnTo>
                    <a:pt x="120" y="1450"/>
                  </a:lnTo>
                  <a:lnTo>
                    <a:pt x="67" y="1610"/>
                  </a:lnTo>
                  <a:lnTo>
                    <a:pt x="29" y="1775"/>
                  </a:lnTo>
                  <a:lnTo>
                    <a:pt x="6" y="1927"/>
                  </a:lnTo>
                  <a:lnTo>
                    <a:pt x="0" y="2076"/>
                  </a:lnTo>
                  <a:lnTo>
                    <a:pt x="13" y="2030"/>
                  </a:lnTo>
                  <a:lnTo>
                    <a:pt x="22" y="1981"/>
                  </a:lnTo>
                  <a:lnTo>
                    <a:pt x="29" y="1946"/>
                  </a:lnTo>
                  <a:lnTo>
                    <a:pt x="44" y="1918"/>
                  </a:lnTo>
                  <a:lnTo>
                    <a:pt x="35" y="1878"/>
                  </a:lnTo>
                  <a:lnTo>
                    <a:pt x="35" y="1821"/>
                  </a:lnTo>
                  <a:lnTo>
                    <a:pt x="49" y="1756"/>
                  </a:lnTo>
                  <a:lnTo>
                    <a:pt x="80" y="1683"/>
                  </a:lnTo>
                  <a:lnTo>
                    <a:pt x="133" y="1626"/>
                  </a:lnTo>
                  <a:lnTo>
                    <a:pt x="214" y="1580"/>
                  </a:lnTo>
                  <a:lnTo>
                    <a:pt x="323" y="1555"/>
                  </a:lnTo>
                  <a:lnTo>
                    <a:pt x="464" y="1569"/>
                  </a:lnTo>
                  <a:lnTo>
                    <a:pt x="500" y="1507"/>
                  </a:lnTo>
                  <a:lnTo>
                    <a:pt x="558" y="1409"/>
                  </a:lnTo>
                  <a:lnTo>
                    <a:pt x="634" y="1290"/>
                  </a:lnTo>
                  <a:lnTo>
                    <a:pt x="718" y="1165"/>
                  </a:lnTo>
                  <a:lnTo>
                    <a:pt x="803" y="1057"/>
                  </a:lnTo>
                  <a:lnTo>
                    <a:pt x="888" y="965"/>
                  </a:lnTo>
                  <a:lnTo>
                    <a:pt x="953" y="921"/>
                  </a:lnTo>
                  <a:lnTo>
                    <a:pt x="997" y="924"/>
                  </a:lnTo>
                  <a:lnTo>
                    <a:pt x="977" y="900"/>
                  </a:lnTo>
                  <a:lnTo>
                    <a:pt x="950" y="883"/>
                  </a:lnTo>
                  <a:lnTo>
                    <a:pt x="919" y="875"/>
                  </a:lnTo>
                  <a:lnTo>
                    <a:pt x="888" y="875"/>
                  </a:lnTo>
                  <a:lnTo>
                    <a:pt x="850" y="878"/>
                  </a:lnTo>
                  <a:lnTo>
                    <a:pt x="808" y="891"/>
                  </a:lnTo>
                  <a:lnTo>
                    <a:pt x="767" y="913"/>
                  </a:lnTo>
                  <a:lnTo>
                    <a:pt x="727" y="938"/>
                  </a:lnTo>
                  <a:lnTo>
                    <a:pt x="752" y="908"/>
                  </a:lnTo>
                  <a:lnTo>
                    <a:pt x="779" y="878"/>
                  </a:lnTo>
                  <a:lnTo>
                    <a:pt x="814" y="854"/>
                  </a:lnTo>
                  <a:lnTo>
                    <a:pt x="852" y="826"/>
                  </a:lnTo>
                  <a:lnTo>
                    <a:pt x="895" y="805"/>
                  </a:lnTo>
                  <a:lnTo>
                    <a:pt x="937" y="794"/>
                  </a:lnTo>
                  <a:lnTo>
                    <a:pt x="980" y="791"/>
                  </a:lnTo>
                  <a:lnTo>
                    <a:pt x="1024" y="794"/>
                  </a:lnTo>
                  <a:lnTo>
                    <a:pt x="1022" y="748"/>
                  </a:lnTo>
                  <a:lnTo>
                    <a:pt x="1029" y="691"/>
                  </a:lnTo>
                  <a:lnTo>
                    <a:pt x="1049" y="612"/>
                  </a:lnTo>
                  <a:lnTo>
                    <a:pt x="1082" y="528"/>
                  </a:lnTo>
                  <a:lnTo>
                    <a:pt x="1142" y="425"/>
                  </a:lnTo>
                  <a:lnTo>
                    <a:pt x="1232" y="306"/>
                  </a:lnTo>
                  <a:lnTo>
                    <a:pt x="1350" y="163"/>
                  </a:lnTo>
                  <a:lnTo>
                    <a:pt x="1513" y="0"/>
                  </a:lnTo>
                  <a:close/>
                </a:path>
              </a:pathLst>
            </a:custGeom>
            <a:gradFill rotWithShape="1">
              <a:gsLst>
                <a:gs pos="0">
                  <a:srgbClr val="767676"/>
                </a:gs>
                <a:gs pos="50000">
                  <a:srgbClr val="FFFFFF"/>
                </a:gs>
                <a:gs pos="100000">
                  <a:srgbClr val="767676"/>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a:endParaRPr lang="en-US">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33" name="Freeform 21"/>
            <p:cNvSpPr>
              <a:spLocks/>
            </p:cNvSpPr>
            <p:nvPr/>
          </p:nvSpPr>
          <p:spPr bwMode="auto">
            <a:xfrm>
              <a:off x="616" y="1846"/>
              <a:ext cx="476" cy="569"/>
            </a:xfrm>
            <a:custGeom>
              <a:avLst/>
              <a:gdLst>
                <a:gd name="T0" fmla="*/ 622 w 395"/>
                <a:gd name="T1" fmla="*/ 569 h 569"/>
                <a:gd name="T2" fmla="*/ 657 w 395"/>
                <a:gd name="T3" fmla="*/ 566 h 569"/>
                <a:gd name="T4" fmla="*/ 688 w 395"/>
                <a:gd name="T5" fmla="*/ 547 h 569"/>
                <a:gd name="T6" fmla="*/ 692 w 395"/>
                <a:gd name="T7" fmla="*/ 512 h 569"/>
                <a:gd name="T8" fmla="*/ 692 w 395"/>
                <a:gd name="T9" fmla="*/ 466 h 569"/>
                <a:gd name="T10" fmla="*/ 664 w 395"/>
                <a:gd name="T11" fmla="*/ 368 h 569"/>
                <a:gd name="T12" fmla="*/ 640 w 395"/>
                <a:gd name="T13" fmla="*/ 295 h 569"/>
                <a:gd name="T14" fmla="*/ 609 w 395"/>
                <a:gd name="T15" fmla="*/ 241 h 569"/>
                <a:gd name="T16" fmla="*/ 587 w 395"/>
                <a:gd name="T17" fmla="*/ 208 h 569"/>
                <a:gd name="T18" fmla="*/ 558 w 395"/>
                <a:gd name="T19" fmla="*/ 189 h 569"/>
                <a:gd name="T20" fmla="*/ 527 w 395"/>
                <a:gd name="T21" fmla="*/ 179 h 569"/>
                <a:gd name="T22" fmla="*/ 495 w 395"/>
                <a:gd name="T23" fmla="*/ 170 h 569"/>
                <a:gd name="T24" fmla="*/ 469 w 395"/>
                <a:gd name="T25" fmla="*/ 170 h 569"/>
                <a:gd name="T26" fmla="*/ 469 w 395"/>
                <a:gd name="T27" fmla="*/ 168 h 569"/>
                <a:gd name="T28" fmla="*/ 469 w 395"/>
                <a:gd name="T29" fmla="*/ 154 h 569"/>
                <a:gd name="T30" fmla="*/ 469 w 395"/>
                <a:gd name="T31" fmla="*/ 141 h 569"/>
                <a:gd name="T32" fmla="*/ 469 w 395"/>
                <a:gd name="T33" fmla="*/ 119 h 569"/>
                <a:gd name="T34" fmla="*/ 507 w 395"/>
                <a:gd name="T35" fmla="*/ 114 h 569"/>
                <a:gd name="T36" fmla="*/ 539 w 395"/>
                <a:gd name="T37" fmla="*/ 97 h 569"/>
                <a:gd name="T38" fmla="*/ 566 w 395"/>
                <a:gd name="T39" fmla="*/ 73 h 569"/>
                <a:gd name="T40" fmla="*/ 571 w 395"/>
                <a:gd name="T41" fmla="*/ 49 h 569"/>
                <a:gd name="T42" fmla="*/ 566 w 395"/>
                <a:gd name="T43" fmla="*/ 27 h 569"/>
                <a:gd name="T44" fmla="*/ 539 w 395"/>
                <a:gd name="T45" fmla="*/ 8 h 569"/>
                <a:gd name="T46" fmla="*/ 507 w 395"/>
                <a:gd name="T47" fmla="*/ 0 h 569"/>
                <a:gd name="T48" fmla="*/ 469 w 395"/>
                <a:gd name="T49" fmla="*/ 0 h 569"/>
                <a:gd name="T50" fmla="*/ 225 w 395"/>
                <a:gd name="T51" fmla="*/ 0 h 569"/>
                <a:gd name="T52" fmla="*/ 184 w 395"/>
                <a:gd name="T53" fmla="*/ 0 h 569"/>
                <a:gd name="T54" fmla="*/ 155 w 395"/>
                <a:gd name="T55" fmla="*/ 8 h 569"/>
                <a:gd name="T56" fmla="*/ 134 w 395"/>
                <a:gd name="T57" fmla="*/ 27 h 569"/>
                <a:gd name="T58" fmla="*/ 125 w 395"/>
                <a:gd name="T59" fmla="*/ 49 h 569"/>
                <a:gd name="T60" fmla="*/ 134 w 395"/>
                <a:gd name="T61" fmla="*/ 73 h 569"/>
                <a:gd name="T62" fmla="*/ 155 w 395"/>
                <a:gd name="T63" fmla="*/ 97 h 569"/>
                <a:gd name="T64" fmla="*/ 184 w 395"/>
                <a:gd name="T65" fmla="*/ 114 h 569"/>
                <a:gd name="T66" fmla="*/ 225 w 395"/>
                <a:gd name="T67" fmla="*/ 119 h 569"/>
                <a:gd name="T68" fmla="*/ 225 w 395"/>
                <a:gd name="T69" fmla="*/ 141 h 569"/>
                <a:gd name="T70" fmla="*/ 225 w 395"/>
                <a:gd name="T71" fmla="*/ 154 h 569"/>
                <a:gd name="T72" fmla="*/ 225 w 395"/>
                <a:gd name="T73" fmla="*/ 168 h 569"/>
                <a:gd name="T74" fmla="*/ 225 w 395"/>
                <a:gd name="T75" fmla="*/ 170 h 569"/>
                <a:gd name="T76" fmla="*/ 194 w 395"/>
                <a:gd name="T77" fmla="*/ 170 h 569"/>
                <a:gd name="T78" fmla="*/ 169 w 395"/>
                <a:gd name="T79" fmla="*/ 179 h 569"/>
                <a:gd name="T80" fmla="*/ 136 w 395"/>
                <a:gd name="T81" fmla="*/ 189 h 569"/>
                <a:gd name="T82" fmla="*/ 108 w 395"/>
                <a:gd name="T83" fmla="*/ 208 h 569"/>
                <a:gd name="T84" fmla="*/ 86 w 395"/>
                <a:gd name="T85" fmla="*/ 241 h 569"/>
                <a:gd name="T86" fmla="*/ 54 w 395"/>
                <a:gd name="T87" fmla="*/ 295 h 569"/>
                <a:gd name="T88" fmla="*/ 33 w 395"/>
                <a:gd name="T89" fmla="*/ 368 h 569"/>
                <a:gd name="T90" fmla="*/ 0 w 395"/>
                <a:gd name="T91" fmla="*/ 466 h 569"/>
                <a:gd name="T92" fmla="*/ 0 w 395"/>
                <a:gd name="T93" fmla="*/ 512 h 569"/>
                <a:gd name="T94" fmla="*/ 16 w 395"/>
                <a:gd name="T95" fmla="*/ 547 h 569"/>
                <a:gd name="T96" fmla="*/ 35 w 395"/>
                <a:gd name="T97" fmla="*/ 566 h 569"/>
                <a:gd name="T98" fmla="*/ 74 w 395"/>
                <a:gd name="T99" fmla="*/ 569 h 569"/>
                <a:gd name="T100" fmla="*/ 622 w 395"/>
                <a:gd name="T101" fmla="*/ 569 h 569"/>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395"/>
                <a:gd name="T154" fmla="*/ 0 h 569"/>
                <a:gd name="T155" fmla="*/ 395 w 395"/>
                <a:gd name="T156" fmla="*/ 569 h 569"/>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395" h="569">
                  <a:moveTo>
                    <a:pt x="355" y="569"/>
                  </a:moveTo>
                  <a:lnTo>
                    <a:pt x="375" y="566"/>
                  </a:lnTo>
                  <a:lnTo>
                    <a:pt x="393" y="547"/>
                  </a:lnTo>
                  <a:lnTo>
                    <a:pt x="395" y="512"/>
                  </a:lnTo>
                  <a:lnTo>
                    <a:pt x="395" y="466"/>
                  </a:lnTo>
                  <a:lnTo>
                    <a:pt x="379" y="368"/>
                  </a:lnTo>
                  <a:lnTo>
                    <a:pt x="366" y="295"/>
                  </a:lnTo>
                  <a:lnTo>
                    <a:pt x="348" y="241"/>
                  </a:lnTo>
                  <a:lnTo>
                    <a:pt x="335" y="208"/>
                  </a:lnTo>
                  <a:lnTo>
                    <a:pt x="319" y="189"/>
                  </a:lnTo>
                  <a:lnTo>
                    <a:pt x="301" y="179"/>
                  </a:lnTo>
                  <a:lnTo>
                    <a:pt x="283" y="170"/>
                  </a:lnTo>
                  <a:lnTo>
                    <a:pt x="268" y="170"/>
                  </a:lnTo>
                  <a:lnTo>
                    <a:pt x="268" y="168"/>
                  </a:lnTo>
                  <a:lnTo>
                    <a:pt x="268" y="154"/>
                  </a:lnTo>
                  <a:lnTo>
                    <a:pt x="268" y="141"/>
                  </a:lnTo>
                  <a:lnTo>
                    <a:pt x="268" y="119"/>
                  </a:lnTo>
                  <a:lnTo>
                    <a:pt x="290" y="114"/>
                  </a:lnTo>
                  <a:lnTo>
                    <a:pt x="308" y="97"/>
                  </a:lnTo>
                  <a:lnTo>
                    <a:pt x="324" y="73"/>
                  </a:lnTo>
                  <a:lnTo>
                    <a:pt x="326" y="49"/>
                  </a:lnTo>
                  <a:lnTo>
                    <a:pt x="324" y="27"/>
                  </a:lnTo>
                  <a:lnTo>
                    <a:pt x="308" y="8"/>
                  </a:lnTo>
                  <a:lnTo>
                    <a:pt x="290" y="0"/>
                  </a:lnTo>
                  <a:lnTo>
                    <a:pt x="268" y="0"/>
                  </a:lnTo>
                  <a:lnTo>
                    <a:pt x="129" y="0"/>
                  </a:lnTo>
                  <a:lnTo>
                    <a:pt x="105" y="0"/>
                  </a:lnTo>
                  <a:lnTo>
                    <a:pt x="89" y="8"/>
                  </a:lnTo>
                  <a:lnTo>
                    <a:pt x="76" y="27"/>
                  </a:lnTo>
                  <a:lnTo>
                    <a:pt x="71" y="49"/>
                  </a:lnTo>
                  <a:lnTo>
                    <a:pt x="76" y="73"/>
                  </a:lnTo>
                  <a:lnTo>
                    <a:pt x="89" y="97"/>
                  </a:lnTo>
                  <a:lnTo>
                    <a:pt x="105" y="114"/>
                  </a:lnTo>
                  <a:lnTo>
                    <a:pt x="129" y="119"/>
                  </a:lnTo>
                  <a:lnTo>
                    <a:pt x="129" y="141"/>
                  </a:lnTo>
                  <a:lnTo>
                    <a:pt x="129" y="154"/>
                  </a:lnTo>
                  <a:lnTo>
                    <a:pt x="129" y="168"/>
                  </a:lnTo>
                  <a:lnTo>
                    <a:pt x="129" y="170"/>
                  </a:lnTo>
                  <a:lnTo>
                    <a:pt x="111" y="170"/>
                  </a:lnTo>
                  <a:lnTo>
                    <a:pt x="96" y="179"/>
                  </a:lnTo>
                  <a:lnTo>
                    <a:pt x="78" y="189"/>
                  </a:lnTo>
                  <a:lnTo>
                    <a:pt x="62" y="208"/>
                  </a:lnTo>
                  <a:lnTo>
                    <a:pt x="49" y="241"/>
                  </a:lnTo>
                  <a:lnTo>
                    <a:pt x="31" y="295"/>
                  </a:lnTo>
                  <a:lnTo>
                    <a:pt x="18" y="368"/>
                  </a:lnTo>
                  <a:lnTo>
                    <a:pt x="0" y="466"/>
                  </a:lnTo>
                  <a:lnTo>
                    <a:pt x="0" y="512"/>
                  </a:lnTo>
                  <a:lnTo>
                    <a:pt x="9" y="547"/>
                  </a:lnTo>
                  <a:lnTo>
                    <a:pt x="20" y="566"/>
                  </a:lnTo>
                  <a:lnTo>
                    <a:pt x="42" y="569"/>
                  </a:lnTo>
                  <a:lnTo>
                    <a:pt x="355" y="56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a:endParaRPr lang="en-US">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34" name="Freeform 22"/>
            <p:cNvSpPr>
              <a:spLocks/>
            </p:cNvSpPr>
            <p:nvPr/>
          </p:nvSpPr>
          <p:spPr bwMode="auto">
            <a:xfrm>
              <a:off x="1302" y="2335"/>
              <a:ext cx="1404" cy="318"/>
            </a:xfrm>
            <a:custGeom>
              <a:avLst/>
              <a:gdLst>
                <a:gd name="T0" fmla="*/ 120 w 1404"/>
                <a:gd name="T1" fmla="*/ 99 h 318"/>
                <a:gd name="T2" fmla="*/ 205 w 1404"/>
                <a:gd name="T3" fmla="*/ 131 h 318"/>
                <a:gd name="T4" fmla="*/ 282 w 1404"/>
                <a:gd name="T5" fmla="*/ 151 h 318"/>
                <a:gd name="T6" fmla="*/ 350 w 1404"/>
                <a:gd name="T7" fmla="*/ 163 h 318"/>
                <a:gd name="T8" fmla="*/ 415 w 1404"/>
                <a:gd name="T9" fmla="*/ 163 h 318"/>
                <a:gd name="T10" fmla="*/ 481 w 1404"/>
                <a:gd name="T11" fmla="*/ 151 h 318"/>
                <a:gd name="T12" fmla="*/ 546 w 1404"/>
                <a:gd name="T13" fmla="*/ 131 h 318"/>
                <a:gd name="T14" fmla="*/ 617 w 1404"/>
                <a:gd name="T15" fmla="*/ 103 h 318"/>
                <a:gd name="T16" fmla="*/ 694 w 1404"/>
                <a:gd name="T17" fmla="*/ 67 h 318"/>
                <a:gd name="T18" fmla="*/ 793 w 1404"/>
                <a:gd name="T19" fmla="*/ 36 h 318"/>
                <a:gd name="T20" fmla="*/ 910 w 1404"/>
                <a:gd name="T21" fmla="*/ 12 h 318"/>
                <a:gd name="T22" fmla="*/ 1029 w 1404"/>
                <a:gd name="T23" fmla="*/ 0 h 318"/>
                <a:gd name="T24" fmla="*/ 1149 w 1404"/>
                <a:gd name="T25" fmla="*/ 12 h 318"/>
                <a:gd name="T26" fmla="*/ 1254 w 1404"/>
                <a:gd name="T27" fmla="*/ 51 h 318"/>
                <a:gd name="T28" fmla="*/ 1339 w 1404"/>
                <a:gd name="T29" fmla="*/ 123 h 318"/>
                <a:gd name="T30" fmla="*/ 1393 w 1404"/>
                <a:gd name="T31" fmla="*/ 235 h 318"/>
                <a:gd name="T32" fmla="*/ 1396 w 1404"/>
                <a:gd name="T33" fmla="*/ 310 h 318"/>
                <a:gd name="T34" fmla="*/ 1379 w 1404"/>
                <a:gd name="T35" fmla="*/ 314 h 318"/>
                <a:gd name="T36" fmla="*/ 1345 w 1404"/>
                <a:gd name="T37" fmla="*/ 290 h 318"/>
                <a:gd name="T38" fmla="*/ 1294 w 1404"/>
                <a:gd name="T39" fmla="*/ 243 h 318"/>
                <a:gd name="T40" fmla="*/ 1234 w 1404"/>
                <a:gd name="T41" fmla="*/ 203 h 318"/>
                <a:gd name="T42" fmla="*/ 1168 w 1404"/>
                <a:gd name="T43" fmla="*/ 175 h 318"/>
                <a:gd name="T44" fmla="*/ 1092 w 1404"/>
                <a:gd name="T45" fmla="*/ 159 h 318"/>
                <a:gd name="T46" fmla="*/ 1006 w 1404"/>
                <a:gd name="T47" fmla="*/ 159 h 318"/>
                <a:gd name="T48" fmla="*/ 910 w 1404"/>
                <a:gd name="T49" fmla="*/ 179 h 318"/>
                <a:gd name="T50" fmla="*/ 799 w 1404"/>
                <a:gd name="T51" fmla="*/ 215 h 318"/>
                <a:gd name="T52" fmla="*/ 694 w 1404"/>
                <a:gd name="T53" fmla="*/ 262 h 318"/>
                <a:gd name="T54" fmla="*/ 592 w 1404"/>
                <a:gd name="T55" fmla="*/ 282 h 318"/>
                <a:gd name="T56" fmla="*/ 481 w 1404"/>
                <a:gd name="T57" fmla="*/ 286 h 318"/>
                <a:gd name="T58" fmla="*/ 370 w 1404"/>
                <a:gd name="T59" fmla="*/ 282 h 318"/>
                <a:gd name="T60" fmla="*/ 262 w 1404"/>
                <a:gd name="T61" fmla="*/ 266 h 318"/>
                <a:gd name="T62" fmla="*/ 165 w 1404"/>
                <a:gd name="T63" fmla="*/ 247 h 318"/>
                <a:gd name="T64" fmla="*/ 83 w 1404"/>
                <a:gd name="T65" fmla="*/ 227 h 318"/>
                <a:gd name="T66" fmla="*/ 20 w 1404"/>
                <a:gd name="T67" fmla="*/ 211 h 318"/>
                <a:gd name="T68" fmla="*/ 17 w 1404"/>
                <a:gd name="T69" fmla="*/ 175 h 318"/>
                <a:gd name="T70" fmla="*/ 60 w 1404"/>
                <a:gd name="T71" fmla="*/ 103 h 318"/>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404"/>
                <a:gd name="T109" fmla="*/ 0 h 318"/>
                <a:gd name="T110" fmla="*/ 1404 w 1404"/>
                <a:gd name="T111" fmla="*/ 318 h 318"/>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404" h="318">
                  <a:moveTo>
                    <a:pt x="74" y="79"/>
                  </a:moveTo>
                  <a:lnTo>
                    <a:pt x="120" y="99"/>
                  </a:lnTo>
                  <a:lnTo>
                    <a:pt x="165" y="115"/>
                  </a:lnTo>
                  <a:lnTo>
                    <a:pt x="205" y="131"/>
                  </a:lnTo>
                  <a:lnTo>
                    <a:pt x="245" y="143"/>
                  </a:lnTo>
                  <a:lnTo>
                    <a:pt x="282" y="151"/>
                  </a:lnTo>
                  <a:lnTo>
                    <a:pt x="316" y="159"/>
                  </a:lnTo>
                  <a:lnTo>
                    <a:pt x="350" y="163"/>
                  </a:lnTo>
                  <a:lnTo>
                    <a:pt x="384" y="163"/>
                  </a:lnTo>
                  <a:lnTo>
                    <a:pt x="415" y="163"/>
                  </a:lnTo>
                  <a:lnTo>
                    <a:pt x="447" y="159"/>
                  </a:lnTo>
                  <a:lnTo>
                    <a:pt x="481" y="151"/>
                  </a:lnTo>
                  <a:lnTo>
                    <a:pt x="512" y="143"/>
                  </a:lnTo>
                  <a:lnTo>
                    <a:pt x="546" y="131"/>
                  </a:lnTo>
                  <a:lnTo>
                    <a:pt x="580" y="119"/>
                  </a:lnTo>
                  <a:lnTo>
                    <a:pt x="617" y="103"/>
                  </a:lnTo>
                  <a:lnTo>
                    <a:pt x="654" y="87"/>
                  </a:lnTo>
                  <a:lnTo>
                    <a:pt x="694" y="67"/>
                  </a:lnTo>
                  <a:lnTo>
                    <a:pt x="742" y="51"/>
                  </a:lnTo>
                  <a:lnTo>
                    <a:pt x="793" y="36"/>
                  </a:lnTo>
                  <a:lnTo>
                    <a:pt x="850" y="24"/>
                  </a:lnTo>
                  <a:lnTo>
                    <a:pt x="910" y="12"/>
                  </a:lnTo>
                  <a:lnTo>
                    <a:pt x="970" y="4"/>
                  </a:lnTo>
                  <a:lnTo>
                    <a:pt x="1029" y="0"/>
                  </a:lnTo>
                  <a:lnTo>
                    <a:pt x="1089" y="4"/>
                  </a:lnTo>
                  <a:lnTo>
                    <a:pt x="1149" y="12"/>
                  </a:lnTo>
                  <a:lnTo>
                    <a:pt x="1203" y="28"/>
                  </a:lnTo>
                  <a:lnTo>
                    <a:pt x="1254" y="51"/>
                  </a:lnTo>
                  <a:lnTo>
                    <a:pt x="1299" y="83"/>
                  </a:lnTo>
                  <a:lnTo>
                    <a:pt x="1339" y="123"/>
                  </a:lnTo>
                  <a:lnTo>
                    <a:pt x="1370" y="175"/>
                  </a:lnTo>
                  <a:lnTo>
                    <a:pt x="1393" y="235"/>
                  </a:lnTo>
                  <a:lnTo>
                    <a:pt x="1404" y="310"/>
                  </a:lnTo>
                  <a:lnTo>
                    <a:pt x="1396" y="310"/>
                  </a:lnTo>
                  <a:lnTo>
                    <a:pt x="1387" y="314"/>
                  </a:lnTo>
                  <a:lnTo>
                    <a:pt x="1379" y="314"/>
                  </a:lnTo>
                  <a:lnTo>
                    <a:pt x="1370" y="318"/>
                  </a:lnTo>
                  <a:lnTo>
                    <a:pt x="1345" y="290"/>
                  </a:lnTo>
                  <a:lnTo>
                    <a:pt x="1319" y="266"/>
                  </a:lnTo>
                  <a:lnTo>
                    <a:pt x="1294" y="243"/>
                  </a:lnTo>
                  <a:lnTo>
                    <a:pt x="1265" y="223"/>
                  </a:lnTo>
                  <a:lnTo>
                    <a:pt x="1234" y="203"/>
                  </a:lnTo>
                  <a:lnTo>
                    <a:pt x="1203" y="187"/>
                  </a:lnTo>
                  <a:lnTo>
                    <a:pt x="1168" y="175"/>
                  </a:lnTo>
                  <a:lnTo>
                    <a:pt x="1132" y="167"/>
                  </a:lnTo>
                  <a:lnTo>
                    <a:pt x="1092" y="159"/>
                  </a:lnTo>
                  <a:lnTo>
                    <a:pt x="1052" y="159"/>
                  </a:lnTo>
                  <a:lnTo>
                    <a:pt x="1006" y="159"/>
                  </a:lnTo>
                  <a:lnTo>
                    <a:pt x="961" y="167"/>
                  </a:lnTo>
                  <a:lnTo>
                    <a:pt x="910" y="179"/>
                  </a:lnTo>
                  <a:lnTo>
                    <a:pt x="856" y="195"/>
                  </a:lnTo>
                  <a:lnTo>
                    <a:pt x="799" y="215"/>
                  </a:lnTo>
                  <a:lnTo>
                    <a:pt x="739" y="243"/>
                  </a:lnTo>
                  <a:lnTo>
                    <a:pt x="694" y="262"/>
                  </a:lnTo>
                  <a:lnTo>
                    <a:pt x="643" y="274"/>
                  </a:lnTo>
                  <a:lnTo>
                    <a:pt x="592" y="282"/>
                  </a:lnTo>
                  <a:lnTo>
                    <a:pt x="538" y="286"/>
                  </a:lnTo>
                  <a:lnTo>
                    <a:pt x="481" y="286"/>
                  </a:lnTo>
                  <a:lnTo>
                    <a:pt x="427" y="286"/>
                  </a:lnTo>
                  <a:lnTo>
                    <a:pt x="370" y="282"/>
                  </a:lnTo>
                  <a:lnTo>
                    <a:pt x="316" y="274"/>
                  </a:lnTo>
                  <a:lnTo>
                    <a:pt x="262" y="266"/>
                  </a:lnTo>
                  <a:lnTo>
                    <a:pt x="211" y="258"/>
                  </a:lnTo>
                  <a:lnTo>
                    <a:pt x="165" y="247"/>
                  </a:lnTo>
                  <a:lnTo>
                    <a:pt x="120" y="235"/>
                  </a:lnTo>
                  <a:lnTo>
                    <a:pt x="83" y="227"/>
                  </a:lnTo>
                  <a:lnTo>
                    <a:pt x="49" y="219"/>
                  </a:lnTo>
                  <a:lnTo>
                    <a:pt x="20" y="211"/>
                  </a:lnTo>
                  <a:lnTo>
                    <a:pt x="0" y="203"/>
                  </a:lnTo>
                  <a:lnTo>
                    <a:pt x="17" y="175"/>
                  </a:lnTo>
                  <a:lnTo>
                    <a:pt x="40" y="139"/>
                  </a:lnTo>
                  <a:lnTo>
                    <a:pt x="60" y="103"/>
                  </a:lnTo>
                  <a:lnTo>
                    <a:pt x="74" y="79"/>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a:endParaRPr lang="en-US">
                <a:solidFill>
                  <a:prstClr val="black"/>
                </a:solidFill>
                <a:latin typeface="Trebuchet MS" panose="020B0603020202020204"/>
                <a:ea typeface="宋体" panose="02010600030101010101" pitchFamily="2" charset="-122"/>
                <a:cs typeface="Arial" panose="020B0604020202020204" pitchFamily="34" charset="0"/>
              </a:endParaRPr>
            </a:p>
          </p:txBody>
        </p:sp>
      </p:grpSp>
      <p:grpSp>
        <p:nvGrpSpPr>
          <p:cNvPr id="35" name="Group 27"/>
          <p:cNvGrpSpPr>
            <a:grpSpLocks/>
          </p:cNvGrpSpPr>
          <p:nvPr/>
        </p:nvGrpSpPr>
        <p:grpSpPr bwMode="auto">
          <a:xfrm rot="-637170">
            <a:off x="8449585" y="4477028"/>
            <a:ext cx="2427288" cy="995362"/>
            <a:chOff x="336" y="2040"/>
            <a:chExt cx="1200" cy="2016"/>
          </a:xfrm>
        </p:grpSpPr>
        <p:pic>
          <p:nvPicPr>
            <p:cNvPr id="36" name="Picture 28" descr="p3012_5"/>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925410">
              <a:off x="636" y="2328"/>
              <a:ext cx="900" cy="1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29" descr="p3012_8"/>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553848">
              <a:off x="480" y="2040"/>
              <a:ext cx="900" cy="1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Picture 30" descr="p3012_8"/>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407644">
              <a:off x="336" y="2544"/>
              <a:ext cx="900" cy="1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0" name="AutoShape 3"/>
          <p:cNvSpPr>
            <a:spLocks noChangeArrowheads="1"/>
          </p:cNvSpPr>
          <p:nvPr/>
        </p:nvSpPr>
        <p:spPr bwMode="auto">
          <a:xfrm>
            <a:off x="6625322" y="3661571"/>
            <a:ext cx="329626" cy="299242"/>
          </a:xfrm>
          <a:prstGeom prst="irregularSeal1">
            <a:avLst/>
          </a:prstGeom>
          <a:gradFill rotWithShape="1">
            <a:gsLst>
              <a:gs pos="0">
                <a:srgbClr val="E6F8A6">
                  <a:alpha val="62000"/>
                </a:srgbClr>
              </a:gs>
              <a:gs pos="100000">
                <a:srgbClr val="FF0066"/>
              </a:gs>
            </a:gsLst>
            <a:lin ang="5400000" scaled="1"/>
          </a:gradFill>
          <a:ln>
            <a:noFill/>
          </a:ln>
          <a:effectLst/>
          <a:extLst>
            <a:ext uri="{91240B29-F687-4F45-9708-019B960494DF}">
              <a14:hiddenLine xmlns:a14="http://schemas.microsoft.com/office/drawing/2010/main" w="9525">
                <a:solidFill>
                  <a:srgbClr val="00CC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defTabSz="914400" fontAlgn="base">
              <a:spcBef>
                <a:spcPct val="0"/>
              </a:spcBef>
              <a:spcAft>
                <a:spcPct val="0"/>
              </a:spcAft>
            </a:pPr>
            <a:endParaRPr lang="vi-VN" altLang="en-US" sz="1500">
              <a:solidFill>
                <a:srgbClr val="FFFFFF"/>
              </a:solidFill>
              <a:ea typeface="宋体" panose="02010600030101010101" pitchFamily="2" charset="-122"/>
              <a:cs typeface="Arial" panose="020B0604020202020204" pitchFamily="34" charset="0"/>
            </a:endParaRPr>
          </a:p>
        </p:txBody>
      </p:sp>
      <p:sp>
        <p:nvSpPr>
          <p:cNvPr id="41" name="AutoShape 5"/>
          <p:cNvSpPr>
            <a:spLocks noChangeArrowheads="1"/>
          </p:cNvSpPr>
          <p:nvPr/>
        </p:nvSpPr>
        <p:spPr bwMode="auto">
          <a:xfrm>
            <a:off x="1239177" y="3999539"/>
            <a:ext cx="310092" cy="286484"/>
          </a:xfrm>
          <a:prstGeom prst="star5">
            <a:avLst/>
          </a:prstGeom>
          <a:gradFill rotWithShape="1">
            <a:gsLst>
              <a:gs pos="0">
                <a:srgbClr val="FF0000"/>
              </a:gs>
              <a:gs pos="100000">
                <a:srgbClr val="FFFF00"/>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914400">
              <a:defRPr/>
            </a:pPr>
            <a:endParaRPr lang="vi-VN" sz="1350">
              <a:solidFill>
                <a:srgbClr val="FFFFFF"/>
              </a:solidFill>
              <a:latin typeface="Arial" panose="020B0604020202020204" pitchFamily="34" charset="0"/>
              <a:ea typeface="宋体" panose="02010600030101010101" pitchFamily="2" charset="-122"/>
              <a:cs typeface="Arial" panose="020B0604020202020204" pitchFamily="34" charset="0"/>
            </a:endParaRPr>
          </a:p>
        </p:txBody>
      </p:sp>
      <p:sp>
        <p:nvSpPr>
          <p:cNvPr id="42" name="AutoShape 8"/>
          <p:cNvSpPr>
            <a:spLocks noChangeArrowheads="1"/>
          </p:cNvSpPr>
          <p:nvPr/>
        </p:nvSpPr>
        <p:spPr bwMode="auto">
          <a:xfrm>
            <a:off x="4711039" y="739608"/>
            <a:ext cx="310092" cy="286484"/>
          </a:xfrm>
          <a:prstGeom prst="star5">
            <a:avLst/>
          </a:prstGeom>
          <a:gradFill rotWithShape="1">
            <a:gsLst>
              <a:gs pos="0">
                <a:srgbClr val="FF0000"/>
              </a:gs>
              <a:gs pos="100000">
                <a:srgbClr val="FFFF00"/>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914400">
              <a:defRPr/>
            </a:pPr>
            <a:endParaRPr lang="vi-VN" sz="1350">
              <a:solidFill>
                <a:srgbClr val="FFFFFF"/>
              </a:solidFill>
              <a:latin typeface="Arial" panose="020B0604020202020204" pitchFamily="34" charset="0"/>
              <a:ea typeface="宋体" panose="02010600030101010101" pitchFamily="2" charset="-122"/>
              <a:cs typeface="Arial" panose="020B0604020202020204" pitchFamily="34" charset="0"/>
            </a:endParaRPr>
          </a:p>
        </p:txBody>
      </p:sp>
      <p:sp>
        <p:nvSpPr>
          <p:cNvPr id="43" name="AutoShape 10"/>
          <p:cNvSpPr>
            <a:spLocks noChangeArrowheads="1"/>
          </p:cNvSpPr>
          <p:nvPr/>
        </p:nvSpPr>
        <p:spPr bwMode="auto">
          <a:xfrm>
            <a:off x="6635803" y="60518"/>
            <a:ext cx="283660" cy="293302"/>
          </a:xfrm>
          <a:prstGeom prst="irregularSeal2">
            <a:avLst/>
          </a:prstGeom>
          <a:gradFill rotWithShape="1">
            <a:gsLst>
              <a:gs pos="0">
                <a:srgbClr val="FCA2B1">
                  <a:alpha val="87999"/>
                </a:srgbClr>
              </a:gs>
              <a:gs pos="100000">
                <a:srgbClr val="FF0000">
                  <a:alpha val="57999"/>
                </a:srgbClr>
              </a:gs>
            </a:gsLst>
            <a:path path="shape">
              <a:fillToRect l="50000" t="50000" r="50000" b="50000"/>
            </a:path>
          </a:gradFill>
          <a:ln>
            <a:noFill/>
          </a:ln>
          <a:effectLst/>
          <a:extLst>
            <a:ext uri="{91240B29-F687-4F45-9708-019B960494DF}">
              <a14:hiddenLine xmlns:a14="http://schemas.microsoft.com/office/drawing/2010/main" w="9525">
                <a:solidFill>
                  <a:srgbClr val="FF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defTabSz="914400" fontAlgn="base">
              <a:spcBef>
                <a:spcPct val="0"/>
              </a:spcBef>
              <a:spcAft>
                <a:spcPct val="0"/>
              </a:spcAft>
            </a:pPr>
            <a:endParaRPr lang="vi-VN" altLang="en-US" sz="1500">
              <a:solidFill>
                <a:srgbClr val="FFFFFF"/>
              </a:solidFill>
              <a:ea typeface="宋体" panose="02010600030101010101" pitchFamily="2" charset="-122"/>
              <a:cs typeface="Arial" panose="020B0604020202020204" pitchFamily="34" charset="0"/>
            </a:endParaRPr>
          </a:p>
        </p:txBody>
      </p:sp>
      <p:sp>
        <p:nvSpPr>
          <p:cNvPr id="44" name="AutoShape 14"/>
          <p:cNvSpPr>
            <a:spLocks noChangeArrowheads="1"/>
          </p:cNvSpPr>
          <p:nvPr/>
        </p:nvSpPr>
        <p:spPr bwMode="auto">
          <a:xfrm>
            <a:off x="7482981" y="1490161"/>
            <a:ext cx="296662" cy="321282"/>
          </a:xfrm>
          <a:prstGeom prst="star5">
            <a:avLst/>
          </a:prstGeom>
          <a:gradFill rotWithShape="1">
            <a:gsLst>
              <a:gs pos="0">
                <a:schemeClr val="accent1"/>
              </a:gs>
              <a:gs pos="100000">
                <a:srgbClr val="FF0066"/>
              </a:gs>
            </a:gsLst>
            <a:path path="shape">
              <a:fillToRect l="50000" t="50000" r="50000" b="50000"/>
            </a:path>
          </a:gradFill>
          <a:ln>
            <a:noFill/>
          </a:ln>
          <a:effectLst/>
          <a:extLst>
            <a:ext uri="{91240B29-F687-4F45-9708-019B960494DF}">
              <a14:hiddenLine xmlns:a14="http://schemas.microsoft.com/office/drawing/2010/main" w="9525">
                <a:solidFill>
                  <a:srgbClr val="00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914400">
              <a:defRPr/>
            </a:pPr>
            <a:endParaRPr lang="vi-VN" sz="1350">
              <a:solidFill>
                <a:srgbClr val="FFFFFF"/>
              </a:solidFill>
              <a:latin typeface="Arial" panose="020B0604020202020204" pitchFamily="34" charset="0"/>
              <a:ea typeface="宋体" panose="02010600030101010101" pitchFamily="2" charset="-122"/>
              <a:cs typeface="Arial" panose="020B0604020202020204" pitchFamily="34" charset="0"/>
            </a:endParaRPr>
          </a:p>
        </p:txBody>
      </p:sp>
      <p:sp>
        <p:nvSpPr>
          <p:cNvPr id="45" name="AutoShape 19"/>
          <p:cNvSpPr>
            <a:spLocks noChangeArrowheads="1"/>
          </p:cNvSpPr>
          <p:nvPr/>
        </p:nvSpPr>
        <p:spPr bwMode="auto">
          <a:xfrm>
            <a:off x="6899361" y="4333091"/>
            <a:ext cx="410198" cy="389712"/>
          </a:xfrm>
          <a:prstGeom prst="star5">
            <a:avLst/>
          </a:prstGeom>
          <a:gradFill rotWithShape="1">
            <a:gsLst>
              <a:gs pos="0">
                <a:srgbClr val="FFFF00"/>
              </a:gs>
              <a:gs pos="100000">
                <a:srgbClr val="1907FD"/>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914400">
              <a:defRPr/>
            </a:pPr>
            <a:endParaRPr lang="vi-VN" sz="1350">
              <a:solidFill>
                <a:srgbClr val="FFFFFF"/>
              </a:solidFill>
              <a:latin typeface="Arial" panose="020B0604020202020204" pitchFamily="34" charset="0"/>
              <a:ea typeface="宋体" panose="02010600030101010101" pitchFamily="2" charset="-122"/>
              <a:cs typeface="Arial" panose="020B0604020202020204" pitchFamily="34" charset="0"/>
            </a:endParaRPr>
          </a:p>
        </p:txBody>
      </p:sp>
      <p:sp>
        <p:nvSpPr>
          <p:cNvPr id="46" name="AutoShape 20"/>
          <p:cNvSpPr>
            <a:spLocks noChangeArrowheads="1"/>
          </p:cNvSpPr>
          <p:nvPr/>
        </p:nvSpPr>
        <p:spPr bwMode="auto">
          <a:xfrm>
            <a:off x="2038416" y="4387923"/>
            <a:ext cx="379680" cy="394350"/>
          </a:xfrm>
          <a:prstGeom prst="star4">
            <a:avLst>
              <a:gd name="adj" fmla="val 12500"/>
            </a:avLst>
          </a:prstGeom>
          <a:gradFill rotWithShape="1">
            <a:gsLst>
              <a:gs pos="0">
                <a:srgbClr val="06E81C"/>
              </a:gs>
              <a:gs pos="100000">
                <a:srgbClr val="FF8200"/>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defTabSz="914400" fontAlgn="base">
              <a:spcBef>
                <a:spcPct val="0"/>
              </a:spcBef>
              <a:spcAft>
                <a:spcPct val="0"/>
              </a:spcAft>
            </a:pPr>
            <a:endParaRPr lang="vi-VN" altLang="en-US" sz="1500">
              <a:solidFill>
                <a:srgbClr val="FFFFFF"/>
              </a:solidFill>
              <a:ea typeface="宋体" panose="02010600030101010101" pitchFamily="2" charset="-122"/>
              <a:cs typeface="Arial" panose="020B0604020202020204" pitchFamily="34" charset="0"/>
            </a:endParaRPr>
          </a:p>
        </p:txBody>
      </p:sp>
      <p:sp>
        <p:nvSpPr>
          <p:cNvPr id="47" name="AutoShape 21"/>
          <p:cNvSpPr>
            <a:spLocks noChangeArrowheads="1"/>
          </p:cNvSpPr>
          <p:nvPr/>
        </p:nvSpPr>
        <p:spPr bwMode="auto">
          <a:xfrm>
            <a:off x="6295964" y="4452904"/>
            <a:ext cx="368134" cy="403406"/>
          </a:xfrm>
          <a:prstGeom prst="star4">
            <a:avLst>
              <a:gd name="adj" fmla="val 12500"/>
            </a:avLst>
          </a:prstGeom>
          <a:gradFill rotWithShape="1">
            <a:gsLst>
              <a:gs pos="0">
                <a:srgbClr val="000082"/>
              </a:gs>
              <a:gs pos="100000">
                <a:srgbClr val="FF8200"/>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defTabSz="914400" fontAlgn="base">
              <a:spcBef>
                <a:spcPct val="0"/>
              </a:spcBef>
              <a:spcAft>
                <a:spcPct val="0"/>
              </a:spcAft>
            </a:pPr>
            <a:endParaRPr lang="vi-VN" altLang="en-US" sz="1500">
              <a:solidFill>
                <a:srgbClr val="FFFFFF"/>
              </a:solidFill>
              <a:ea typeface="宋体" panose="02010600030101010101" pitchFamily="2" charset="-122"/>
              <a:cs typeface="Arial" panose="020B0604020202020204" pitchFamily="34" charset="0"/>
            </a:endParaRPr>
          </a:p>
        </p:txBody>
      </p:sp>
      <p:sp>
        <p:nvSpPr>
          <p:cNvPr id="48" name="AutoShape 22"/>
          <p:cNvSpPr>
            <a:spLocks noChangeArrowheads="1"/>
          </p:cNvSpPr>
          <p:nvPr/>
        </p:nvSpPr>
        <p:spPr bwMode="auto">
          <a:xfrm>
            <a:off x="7425664" y="3890001"/>
            <a:ext cx="310092" cy="286484"/>
          </a:xfrm>
          <a:prstGeom prst="star5">
            <a:avLst/>
          </a:prstGeom>
          <a:gradFill rotWithShape="1">
            <a:gsLst>
              <a:gs pos="0">
                <a:srgbClr val="FF0000"/>
              </a:gs>
              <a:gs pos="100000">
                <a:srgbClr val="FFFF00"/>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914400">
              <a:defRPr/>
            </a:pPr>
            <a:endParaRPr lang="vi-VN" sz="1350">
              <a:solidFill>
                <a:srgbClr val="FFFFFF"/>
              </a:solidFill>
              <a:latin typeface="Arial" panose="020B0604020202020204" pitchFamily="34" charset="0"/>
              <a:ea typeface="宋体" panose="02010600030101010101" pitchFamily="2" charset="-122"/>
              <a:cs typeface="Arial" panose="020B0604020202020204" pitchFamily="34" charset="0"/>
            </a:endParaRPr>
          </a:p>
        </p:txBody>
      </p:sp>
      <p:sp>
        <p:nvSpPr>
          <p:cNvPr id="49" name="AutoShape 4"/>
          <p:cNvSpPr>
            <a:spLocks noChangeArrowheads="1"/>
          </p:cNvSpPr>
          <p:nvPr/>
        </p:nvSpPr>
        <p:spPr bwMode="auto">
          <a:xfrm>
            <a:off x="1139511" y="2653376"/>
            <a:ext cx="282014" cy="315482"/>
          </a:xfrm>
          <a:prstGeom prst="irregularSeal1">
            <a:avLst/>
          </a:prstGeom>
          <a:gradFill rotWithShape="1">
            <a:gsLst>
              <a:gs pos="0">
                <a:srgbClr val="FF0066"/>
              </a:gs>
              <a:gs pos="100000">
                <a:srgbClr val="FF0000">
                  <a:alpha val="3998"/>
                </a:srgbClr>
              </a:gs>
            </a:gsLst>
            <a:path path="rect">
              <a:fillToRect r="100000" b="10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defTabSz="914400" fontAlgn="base">
              <a:spcBef>
                <a:spcPct val="0"/>
              </a:spcBef>
              <a:spcAft>
                <a:spcPct val="0"/>
              </a:spcAft>
            </a:pPr>
            <a:endParaRPr lang="vi-VN" altLang="en-US" sz="1500">
              <a:solidFill>
                <a:srgbClr val="FFFFFF"/>
              </a:solidFill>
              <a:ea typeface="宋体" panose="02010600030101010101" pitchFamily="2" charset="-122"/>
              <a:cs typeface="Arial" panose="020B0604020202020204" pitchFamily="34" charset="0"/>
            </a:endParaRPr>
          </a:p>
        </p:txBody>
      </p:sp>
      <p:sp>
        <p:nvSpPr>
          <p:cNvPr id="50" name="AutoShape 7"/>
          <p:cNvSpPr>
            <a:spLocks noChangeArrowheads="1"/>
          </p:cNvSpPr>
          <p:nvPr/>
        </p:nvSpPr>
        <p:spPr bwMode="auto">
          <a:xfrm>
            <a:off x="2262601" y="84088"/>
            <a:ext cx="351598" cy="501058"/>
          </a:xfrm>
          <a:prstGeom prst="irregularSeal1">
            <a:avLst/>
          </a:prstGeom>
          <a:gradFill rotWithShape="1">
            <a:gsLst>
              <a:gs pos="0">
                <a:srgbClr val="FF0000"/>
              </a:gs>
              <a:gs pos="100000">
                <a:srgbClr val="1907FD"/>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defTabSz="914400" fontAlgn="base">
              <a:spcBef>
                <a:spcPct val="0"/>
              </a:spcBef>
              <a:spcAft>
                <a:spcPct val="0"/>
              </a:spcAft>
            </a:pPr>
            <a:endParaRPr lang="vi-VN" altLang="en-US" sz="1500">
              <a:solidFill>
                <a:srgbClr val="FFFFFF"/>
              </a:solidFill>
              <a:ea typeface="宋体" panose="02010600030101010101" pitchFamily="2" charset="-122"/>
              <a:cs typeface="Arial" panose="020B0604020202020204" pitchFamily="34" charset="0"/>
            </a:endParaRPr>
          </a:p>
        </p:txBody>
      </p:sp>
      <p:sp>
        <p:nvSpPr>
          <p:cNvPr id="51" name="AutoShape 9"/>
          <p:cNvSpPr>
            <a:spLocks noChangeArrowheads="1"/>
          </p:cNvSpPr>
          <p:nvPr/>
        </p:nvSpPr>
        <p:spPr bwMode="auto">
          <a:xfrm>
            <a:off x="2614199" y="1999660"/>
            <a:ext cx="511360" cy="455614"/>
          </a:xfrm>
          <a:prstGeom prst="star5">
            <a:avLst/>
          </a:prstGeom>
          <a:gradFill rotWithShape="1">
            <a:gsLst>
              <a:gs pos="0">
                <a:srgbClr val="FFFF00"/>
              </a:gs>
              <a:gs pos="100000">
                <a:srgbClr val="1907FD"/>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914400">
              <a:defRPr/>
            </a:pPr>
            <a:endParaRPr lang="vi-VN" sz="1350">
              <a:solidFill>
                <a:srgbClr val="FFFFFF"/>
              </a:solidFill>
              <a:latin typeface="Arial" panose="020B0604020202020204" pitchFamily="34" charset="0"/>
              <a:ea typeface="宋体" panose="02010600030101010101" pitchFamily="2" charset="-122"/>
              <a:cs typeface="Arial" panose="020B0604020202020204" pitchFamily="34" charset="0"/>
            </a:endParaRPr>
          </a:p>
        </p:txBody>
      </p:sp>
      <p:sp>
        <p:nvSpPr>
          <p:cNvPr id="52" name="AutoShape 11"/>
          <p:cNvSpPr>
            <a:spLocks noChangeArrowheads="1"/>
          </p:cNvSpPr>
          <p:nvPr/>
        </p:nvSpPr>
        <p:spPr bwMode="auto">
          <a:xfrm>
            <a:off x="3983915" y="1898520"/>
            <a:ext cx="282012" cy="315482"/>
          </a:xfrm>
          <a:prstGeom prst="irregularSeal1">
            <a:avLst/>
          </a:prstGeom>
          <a:gradFill rotWithShape="1">
            <a:gsLst>
              <a:gs pos="0">
                <a:srgbClr val="FF0066"/>
              </a:gs>
              <a:gs pos="100000">
                <a:srgbClr val="FF0000">
                  <a:alpha val="3998"/>
                </a:srgbClr>
              </a:gs>
            </a:gsLst>
            <a:path path="rect">
              <a:fillToRect r="100000" b="10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defTabSz="914400" fontAlgn="base">
              <a:spcBef>
                <a:spcPct val="0"/>
              </a:spcBef>
              <a:spcAft>
                <a:spcPct val="0"/>
              </a:spcAft>
            </a:pPr>
            <a:endParaRPr lang="vi-VN" altLang="en-US" sz="1500">
              <a:solidFill>
                <a:srgbClr val="FFFFFF"/>
              </a:solidFill>
              <a:ea typeface="宋体" panose="02010600030101010101" pitchFamily="2" charset="-122"/>
              <a:cs typeface="Arial" panose="020B0604020202020204" pitchFamily="34" charset="0"/>
            </a:endParaRPr>
          </a:p>
        </p:txBody>
      </p:sp>
      <p:sp>
        <p:nvSpPr>
          <p:cNvPr id="53" name="AutoShape 13"/>
          <p:cNvSpPr>
            <a:spLocks noChangeArrowheads="1"/>
          </p:cNvSpPr>
          <p:nvPr/>
        </p:nvSpPr>
        <p:spPr bwMode="auto">
          <a:xfrm>
            <a:off x="2071617" y="898120"/>
            <a:ext cx="390666" cy="294602"/>
          </a:xfrm>
          <a:prstGeom prst="star4">
            <a:avLst>
              <a:gd name="adj" fmla="val 12500"/>
            </a:avLst>
          </a:prstGeom>
          <a:solidFill>
            <a:srgbClr val="FF0000"/>
          </a:solidFill>
          <a:ln>
            <a:noFill/>
          </a:ln>
          <a:effectLst/>
          <a:extLst>
            <a:ext uri="{91240B29-F687-4F45-9708-019B960494DF}">
              <a14:hiddenLine xmlns:a14="http://schemas.microsoft.com/office/drawing/2010/main" w="9525">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defTabSz="914400" fontAlgn="base">
              <a:spcBef>
                <a:spcPct val="0"/>
              </a:spcBef>
              <a:spcAft>
                <a:spcPct val="0"/>
              </a:spcAft>
            </a:pPr>
            <a:endParaRPr lang="vi-VN" altLang="en-US" sz="1500">
              <a:solidFill>
                <a:srgbClr val="FFFFFF"/>
              </a:solidFill>
              <a:ea typeface="宋体" panose="02010600030101010101" pitchFamily="2" charset="-122"/>
              <a:cs typeface="Arial" panose="020B0604020202020204" pitchFamily="34" charset="0"/>
            </a:endParaRPr>
          </a:p>
        </p:txBody>
      </p:sp>
      <p:sp>
        <p:nvSpPr>
          <p:cNvPr id="54" name="AutoShape 17"/>
          <p:cNvSpPr>
            <a:spLocks noChangeArrowheads="1"/>
          </p:cNvSpPr>
          <p:nvPr/>
        </p:nvSpPr>
        <p:spPr bwMode="auto">
          <a:xfrm>
            <a:off x="2858829" y="3907385"/>
            <a:ext cx="454542" cy="512564"/>
          </a:xfrm>
          <a:prstGeom prst="star5">
            <a:avLst/>
          </a:prstGeom>
          <a:gradFill rotWithShape="1">
            <a:gsLst>
              <a:gs pos="0">
                <a:srgbClr val="1907FD"/>
              </a:gs>
              <a:gs pos="100000">
                <a:schemeClr val="bg1"/>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914400">
              <a:defRPr/>
            </a:pPr>
            <a:endParaRPr lang="vi-VN" sz="1350">
              <a:solidFill>
                <a:srgbClr val="FFFFFF"/>
              </a:solidFill>
              <a:latin typeface="Arial" panose="020B0604020202020204" pitchFamily="34" charset="0"/>
              <a:ea typeface="宋体" panose="02010600030101010101" pitchFamily="2" charset="-122"/>
              <a:cs typeface="Arial" panose="020B0604020202020204" pitchFamily="34" charset="0"/>
            </a:endParaRPr>
          </a:p>
        </p:txBody>
      </p:sp>
      <p:sp>
        <p:nvSpPr>
          <p:cNvPr id="55" name="WordArt 11"/>
          <p:cNvSpPr>
            <a:spLocks noChangeArrowheads="1" noChangeShapeType="1" noTextEdit="1"/>
          </p:cNvSpPr>
          <p:nvPr/>
        </p:nvSpPr>
        <p:spPr bwMode="auto">
          <a:xfrm>
            <a:off x="2333860" y="1648686"/>
            <a:ext cx="9248540" cy="2209800"/>
          </a:xfrm>
          <a:prstGeom prst="rect">
            <a:avLst/>
          </a:prstGeom>
        </p:spPr>
        <p:txBody>
          <a:bodyPr wrap="none" fromWordArt="1">
            <a:prstTxWarp prst="textWave1">
              <a:avLst>
                <a:gd name="adj1" fmla="val 13005"/>
                <a:gd name="adj2" fmla="val 0"/>
              </a:avLst>
            </a:prstTxWarp>
            <a:scene3d>
              <a:camera prst="legacyObliqueRight"/>
              <a:lightRig rig="legacyHarsh3" dir="t"/>
            </a:scene3d>
            <a:sp3d extrusionH="100000" prstMaterial="legacyMatte">
              <a:extrusionClr>
                <a:srgbClr val="663300"/>
              </a:extrusionClr>
              <a:contourClr>
                <a:srgbClr val="FFFF00"/>
              </a:contourClr>
            </a:sp3d>
          </a:bodyPr>
          <a:lstStyle/>
          <a:p>
            <a:pPr algn="ctr" defTabSz="914400" eaLnBrk="0" fontAlgn="base" hangingPunct="0">
              <a:spcBef>
                <a:spcPct val="0"/>
              </a:spcBef>
              <a:spcAft>
                <a:spcPct val="0"/>
              </a:spcAft>
            </a:pPr>
            <a:r>
              <a:rPr lang="en-US" sz="3600" kern="10" dirty="0" smtClean="0">
                <a:ln w="9525">
                  <a:round/>
                  <a:headEnd/>
                  <a:tailEnd/>
                </a:ln>
                <a:gradFill rotWithShape="1">
                  <a:gsLst>
                    <a:gs pos="0">
                      <a:srgbClr val="FFFF00"/>
                    </a:gs>
                    <a:gs pos="100000">
                      <a:srgbClr val="FF3300"/>
                    </a:gs>
                  </a:gsLst>
                  <a:path path="rect">
                    <a:fillToRect l="50000" t="50000" r="50000" b="50000"/>
                  </a:path>
                </a:gradFill>
                <a:latin typeface="#9Slide03 Aturdida" pitchFamily="2" charset="0"/>
                <a:cs typeface="#9Slide03 Arima Madurai Black" panose="00000A00000000000000" pitchFamily="2" charset="0"/>
              </a:rPr>
              <a:t>CHÀO MỪNG CÁC EM ĐẾN VỚI TIẾT HỌC NGÀY HÔM NAY</a:t>
            </a:r>
          </a:p>
        </p:txBody>
      </p:sp>
      <p:pic>
        <p:nvPicPr>
          <p:cNvPr id="57" name="Picture 4" descr="POINSET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H="1" flipV="1">
            <a:off x="9079337" y="3811192"/>
            <a:ext cx="2590800" cy="2579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7"/>
          <a:stretch>
            <a:fillRect/>
          </a:stretch>
        </p:blipFill>
        <p:spPr>
          <a:xfrm>
            <a:off x="4981" y="3554714"/>
            <a:ext cx="5752397" cy="3419645"/>
          </a:xfrm>
          <a:prstGeom prst="rect">
            <a:avLst/>
          </a:prstGeom>
        </p:spPr>
      </p:pic>
      <p:pic>
        <p:nvPicPr>
          <p:cNvPr id="3" name="Picture 2"/>
          <p:cNvPicPr>
            <a:picLocks noChangeAspect="1"/>
          </p:cNvPicPr>
          <p:nvPr/>
        </p:nvPicPr>
        <p:blipFill>
          <a:blip r:embed="rId8"/>
          <a:stretch>
            <a:fillRect/>
          </a:stretch>
        </p:blipFill>
        <p:spPr>
          <a:xfrm>
            <a:off x="10066054" y="9770"/>
            <a:ext cx="2120757" cy="1520668"/>
          </a:xfrm>
          <a:prstGeom prst="rect">
            <a:avLst/>
          </a:prstGeom>
        </p:spPr>
      </p:pic>
    </p:spTree>
    <p:custDataLst>
      <p:tags r:id="rId1"/>
    </p:custDataLst>
    <p:extLst>
      <p:ext uri="{BB962C8B-B14F-4D97-AF65-F5344CB8AC3E}">
        <p14:creationId xmlns:p14="http://schemas.microsoft.com/office/powerpoint/2010/main" val="2447895670"/>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strVal val="#ppt_w*0.70"/>
                                          </p:val>
                                        </p:tav>
                                        <p:tav tm="100000">
                                          <p:val>
                                            <p:strVal val="#ppt_w"/>
                                          </p:val>
                                        </p:tav>
                                      </p:tavLst>
                                    </p:anim>
                                    <p:anim calcmode="lin" valueType="num">
                                      <p:cBhvr>
                                        <p:cTn id="8" dur="1000" fill="hold"/>
                                        <p:tgtEl>
                                          <p:spTgt spid="10"/>
                                        </p:tgtEl>
                                        <p:attrNameLst>
                                          <p:attrName>ppt_h</p:attrName>
                                        </p:attrNameLst>
                                      </p:cBhvr>
                                      <p:tavLst>
                                        <p:tav tm="0">
                                          <p:val>
                                            <p:strVal val="#ppt_h"/>
                                          </p:val>
                                        </p:tav>
                                        <p:tav tm="100000">
                                          <p:val>
                                            <p:strVal val="#ppt_h"/>
                                          </p:val>
                                        </p:tav>
                                      </p:tavLst>
                                    </p:anim>
                                    <p:animEffect transition="in" filter="fade">
                                      <p:cBhvr>
                                        <p:cTn id="9" dur="1000"/>
                                        <p:tgtEl>
                                          <p:spTgt spid="10"/>
                                        </p:tgtEl>
                                      </p:cBhvr>
                                    </p:animEffect>
                                  </p:childTnLst>
                                </p:cTn>
                              </p:par>
                              <p:par>
                                <p:cTn id="10" presetID="7" presetClass="entr" presetSubtype="4" fill="hold" nodeType="withEffect">
                                  <p:stCondLst>
                                    <p:cond delay="0"/>
                                  </p:stCondLst>
                                  <p:childTnLst>
                                    <p:set>
                                      <p:cBhvr>
                                        <p:cTn id="11" dur="1" fill="hold">
                                          <p:stCondLst>
                                            <p:cond delay="0"/>
                                          </p:stCondLst>
                                        </p:cTn>
                                        <p:tgtEl>
                                          <p:spTgt spid="35"/>
                                        </p:tgtEl>
                                        <p:attrNameLst>
                                          <p:attrName>style.visibility</p:attrName>
                                        </p:attrNameLst>
                                      </p:cBhvr>
                                      <p:to>
                                        <p:strVal val="visible"/>
                                      </p:to>
                                    </p:set>
                                    <p:anim calcmode="lin" valueType="num">
                                      <p:cBhvr additive="base">
                                        <p:cTn id="12" dur="5000" fill="hold"/>
                                        <p:tgtEl>
                                          <p:spTgt spid="35"/>
                                        </p:tgtEl>
                                        <p:attrNameLst>
                                          <p:attrName>ppt_x</p:attrName>
                                        </p:attrNameLst>
                                      </p:cBhvr>
                                      <p:tavLst>
                                        <p:tav tm="0">
                                          <p:val>
                                            <p:strVal val="#ppt_x"/>
                                          </p:val>
                                        </p:tav>
                                        <p:tav tm="100000">
                                          <p:val>
                                            <p:strVal val="#ppt_x"/>
                                          </p:val>
                                        </p:tav>
                                      </p:tavLst>
                                    </p:anim>
                                    <p:anim calcmode="lin" valueType="num">
                                      <p:cBhvr additive="base">
                                        <p:cTn id="13" dur="5000" fill="hold"/>
                                        <p:tgtEl>
                                          <p:spTgt spid="35"/>
                                        </p:tgtEl>
                                        <p:attrNameLst>
                                          <p:attrName>ppt_y</p:attrName>
                                        </p:attrNameLst>
                                      </p:cBhvr>
                                      <p:tavLst>
                                        <p:tav tm="0">
                                          <p:val>
                                            <p:strVal val="1+#ppt_h/2"/>
                                          </p:val>
                                        </p:tav>
                                        <p:tav tm="100000">
                                          <p:val>
                                            <p:strVal val="#ppt_y"/>
                                          </p:val>
                                        </p:tav>
                                      </p:tavLst>
                                    </p:anim>
                                  </p:childTnLst>
                                </p:cTn>
                              </p:par>
                              <p:par>
                                <p:cTn id="14" presetID="23" presetClass="entr" presetSubtype="528" repeatCount="indefinite" fill="hold" grpId="0" nodeType="withEffect">
                                  <p:stCondLst>
                                    <p:cond delay="500"/>
                                  </p:stCondLst>
                                  <p:childTnLst>
                                    <p:set>
                                      <p:cBhvr>
                                        <p:cTn id="15" dur="1" fill="hold">
                                          <p:stCondLst>
                                            <p:cond delay="0"/>
                                          </p:stCondLst>
                                        </p:cTn>
                                        <p:tgtEl>
                                          <p:spTgt spid="40"/>
                                        </p:tgtEl>
                                        <p:attrNameLst>
                                          <p:attrName>style.visibility</p:attrName>
                                        </p:attrNameLst>
                                      </p:cBhvr>
                                      <p:to>
                                        <p:strVal val="visible"/>
                                      </p:to>
                                    </p:set>
                                    <p:anim calcmode="lin" valueType="num">
                                      <p:cBhvr>
                                        <p:cTn id="16" dur="1000" fill="hold"/>
                                        <p:tgtEl>
                                          <p:spTgt spid="40"/>
                                        </p:tgtEl>
                                        <p:attrNameLst>
                                          <p:attrName>ppt_w</p:attrName>
                                        </p:attrNameLst>
                                      </p:cBhvr>
                                      <p:tavLst>
                                        <p:tav tm="0">
                                          <p:val>
                                            <p:fltVal val="0"/>
                                          </p:val>
                                        </p:tav>
                                        <p:tav tm="100000">
                                          <p:val>
                                            <p:strVal val="#ppt_w"/>
                                          </p:val>
                                        </p:tav>
                                      </p:tavLst>
                                    </p:anim>
                                    <p:anim calcmode="lin" valueType="num">
                                      <p:cBhvr>
                                        <p:cTn id="17" dur="1000" fill="hold"/>
                                        <p:tgtEl>
                                          <p:spTgt spid="40"/>
                                        </p:tgtEl>
                                        <p:attrNameLst>
                                          <p:attrName>ppt_h</p:attrName>
                                        </p:attrNameLst>
                                      </p:cBhvr>
                                      <p:tavLst>
                                        <p:tav tm="0">
                                          <p:val>
                                            <p:fltVal val="0"/>
                                          </p:val>
                                        </p:tav>
                                        <p:tav tm="100000">
                                          <p:val>
                                            <p:strVal val="#ppt_h"/>
                                          </p:val>
                                        </p:tav>
                                      </p:tavLst>
                                    </p:anim>
                                    <p:anim calcmode="lin" valueType="num">
                                      <p:cBhvr>
                                        <p:cTn id="18" dur="1000" fill="hold"/>
                                        <p:tgtEl>
                                          <p:spTgt spid="40"/>
                                        </p:tgtEl>
                                        <p:attrNameLst>
                                          <p:attrName>ppt_x</p:attrName>
                                        </p:attrNameLst>
                                      </p:cBhvr>
                                      <p:tavLst>
                                        <p:tav tm="0">
                                          <p:val>
                                            <p:fltVal val="0.5"/>
                                          </p:val>
                                        </p:tav>
                                        <p:tav tm="100000">
                                          <p:val>
                                            <p:strVal val="#ppt_x"/>
                                          </p:val>
                                        </p:tav>
                                      </p:tavLst>
                                    </p:anim>
                                    <p:anim calcmode="lin" valueType="num">
                                      <p:cBhvr>
                                        <p:cTn id="19" dur="1000" fill="hold"/>
                                        <p:tgtEl>
                                          <p:spTgt spid="40"/>
                                        </p:tgtEl>
                                        <p:attrNameLst>
                                          <p:attrName>ppt_y</p:attrName>
                                        </p:attrNameLst>
                                      </p:cBhvr>
                                      <p:tavLst>
                                        <p:tav tm="0">
                                          <p:val>
                                            <p:fltVal val="0.5"/>
                                          </p:val>
                                        </p:tav>
                                        <p:tav tm="100000">
                                          <p:val>
                                            <p:strVal val="#ppt_y"/>
                                          </p:val>
                                        </p:tav>
                                      </p:tavLst>
                                    </p:anim>
                                  </p:childTnLst>
                                </p:cTn>
                              </p:par>
                              <p:par>
                                <p:cTn id="20" presetID="23" presetClass="entr" presetSubtype="528" repeatCount="indefinite" fill="hold" nodeType="withEffect">
                                  <p:stCondLst>
                                    <p:cond delay="0"/>
                                  </p:stCondLst>
                                  <p:childTnLst>
                                    <p:set>
                                      <p:cBhvr>
                                        <p:cTn id="21" dur="1" fill="hold">
                                          <p:stCondLst>
                                            <p:cond delay="0"/>
                                          </p:stCondLst>
                                        </p:cTn>
                                        <p:tgtEl>
                                          <p:spTgt spid="41"/>
                                        </p:tgtEl>
                                        <p:attrNameLst>
                                          <p:attrName>style.visibility</p:attrName>
                                        </p:attrNameLst>
                                      </p:cBhvr>
                                      <p:to>
                                        <p:strVal val="visible"/>
                                      </p:to>
                                    </p:set>
                                    <p:anim calcmode="lin" valueType="num">
                                      <p:cBhvr>
                                        <p:cTn id="22" dur="1000" fill="hold"/>
                                        <p:tgtEl>
                                          <p:spTgt spid="41"/>
                                        </p:tgtEl>
                                        <p:attrNameLst>
                                          <p:attrName>ppt_w</p:attrName>
                                        </p:attrNameLst>
                                      </p:cBhvr>
                                      <p:tavLst>
                                        <p:tav tm="0">
                                          <p:val>
                                            <p:fltVal val="0"/>
                                          </p:val>
                                        </p:tav>
                                        <p:tav tm="100000">
                                          <p:val>
                                            <p:strVal val="#ppt_w"/>
                                          </p:val>
                                        </p:tav>
                                      </p:tavLst>
                                    </p:anim>
                                    <p:anim calcmode="lin" valueType="num">
                                      <p:cBhvr>
                                        <p:cTn id="23" dur="1000" fill="hold"/>
                                        <p:tgtEl>
                                          <p:spTgt spid="41"/>
                                        </p:tgtEl>
                                        <p:attrNameLst>
                                          <p:attrName>ppt_h</p:attrName>
                                        </p:attrNameLst>
                                      </p:cBhvr>
                                      <p:tavLst>
                                        <p:tav tm="0">
                                          <p:val>
                                            <p:fltVal val="0"/>
                                          </p:val>
                                        </p:tav>
                                        <p:tav tm="100000">
                                          <p:val>
                                            <p:strVal val="#ppt_h"/>
                                          </p:val>
                                        </p:tav>
                                      </p:tavLst>
                                    </p:anim>
                                    <p:anim calcmode="lin" valueType="num">
                                      <p:cBhvr>
                                        <p:cTn id="24" dur="1000" fill="hold"/>
                                        <p:tgtEl>
                                          <p:spTgt spid="41"/>
                                        </p:tgtEl>
                                        <p:attrNameLst>
                                          <p:attrName>ppt_x</p:attrName>
                                        </p:attrNameLst>
                                      </p:cBhvr>
                                      <p:tavLst>
                                        <p:tav tm="0">
                                          <p:val>
                                            <p:fltVal val="0.5"/>
                                          </p:val>
                                        </p:tav>
                                        <p:tav tm="100000">
                                          <p:val>
                                            <p:strVal val="#ppt_x"/>
                                          </p:val>
                                        </p:tav>
                                      </p:tavLst>
                                    </p:anim>
                                    <p:anim calcmode="lin" valueType="num">
                                      <p:cBhvr>
                                        <p:cTn id="25" dur="1000" fill="hold"/>
                                        <p:tgtEl>
                                          <p:spTgt spid="41"/>
                                        </p:tgtEl>
                                        <p:attrNameLst>
                                          <p:attrName>ppt_y</p:attrName>
                                        </p:attrNameLst>
                                      </p:cBhvr>
                                      <p:tavLst>
                                        <p:tav tm="0">
                                          <p:val>
                                            <p:fltVal val="0.5"/>
                                          </p:val>
                                        </p:tav>
                                        <p:tav tm="100000">
                                          <p:val>
                                            <p:strVal val="#ppt_y"/>
                                          </p:val>
                                        </p:tav>
                                      </p:tavLst>
                                    </p:anim>
                                  </p:childTnLst>
                                </p:cTn>
                              </p:par>
                              <p:par>
                                <p:cTn id="26" presetID="23" presetClass="entr" presetSubtype="528" repeatCount="indefinite" fill="hold" nodeType="withEffect">
                                  <p:stCondLst>
                                    <p:cond delay="0"/>
                                  </p:stCondLst>
                                  <p:childTnLst>
                                    <p:set>
                                      <p:cBhvr>
                                        <p:cTn id="27" dur="1" fill="hold">
                                          <p:stCondLst>
                                            <p:cond delay="0"/>
                                          </p:stCondLst>
                                        </p:cTn>
                                        <p:tgtEl>
                                          <p:spTgt spid="42"/>
                                        </p:tgtEl>
                                        <p:attrNameLst>
                                          <p:attrName>style.visibility</p:attrName>
                                        </p:attrNameLst>
                                      </p:cBhvr>
                                      <p:to>
                                        <p:strVal val="visible"/>
                                      </p:to>
                                    </p:set>
                                    <p:anim calcmode="lin" valueType="num">
                                      <p:cBhvr>
                                        <p:cTn id="28" dur="1000" fill="hold"/>
                                        <p:tgtEl>
                                          <p:spTgt spid="42"/>
                                        </p:tgtEl>
                                        <p:attrNameLst>
                                          <p:attrName>ppt_w</p:attrName>
                                        </p:attrNameLst>
                                      </p:cBhvr>
                                      <p:tavLst>
                                        <p:tav tm="0">
                                          <p:val>
                                            <p:fltVal val="0"/>
                                          </p:val>
                                        </p:tav>
                                        <p:tav tm="100000">
                                          <p:val>
                                            <p:strVal val="#ppt_w"/>
                                          </p:val>
                                        </p:tav>
                                      </p:tavLst>
                                    </p:anim>
                                    <p:anim calcmode="lin" valueType="num">
                                      <p:cBhvr>
                                        <p:cTn id="29" dur="1000" fill="hold"/>
                                        <p:tgtEl>
                                          <p:spTgt spid="42"/>
                                        </p:tgtEl>
                                        <p:attrNameLst>
                                          <p:attrName>ppt_h</p:attrName>
                                        </p:attrNameLst>
                                      </p:cBhvr>
                                      <p:tavLst>
                                        <p:tav tm="0">
                                          <p:val>
                                            <p:fltVal val="0"/>
                                          </p:val>
                                        </p:tav>
                                        <p:tav tm="100000">
                                          <p:val>
                                            <p:strVal val="#ppt_h"/>
                                          </p:val>
                                        </p:tav>
                                      </p:tavLst>
                                    </p:anim>
                                    <p:anim calcmode="lin" valueType="num">
                                      <p:cBhvr>
                                        <p:cTn id="30" dur="1000" fill="hold"/>
                                        <p:tgtEl>
                                          <p:spTgt spid="42"/>
                                        </p:tgtEl>
                                        <p:attrNameLst>
                                          <p:attrName>ppt_x</p:attrName>
                                        </p:attrNameLst>
                                      </p:cBhvr>
                                      <p:tavLst>
                                        <p:tav tm="0">
                                          <p:val>
                                            <p:fltVal val="0.5"/>
                                          </p:val>
                                        </p:tav>
                                        <p:tav tm="100000">
                                          <p:val>
                                            <p:strVal val="#ppt_x"/>
                                          </p:val>
                                        </p:tav>
                                      </p:tavLst>
                                    </p:anim>
                                    <p:anim calcmode="lin" valueType="num">
                                      <p:cBhvr>
                                        <p:cTn id="31" dur="1000" fill="hold"/>
                                        <p:tgtEl>
                                          <p:spTgt spid="42"/>
                                        </p:tgtEl>
                                        <p:attrNameLst>
                                          <p:attrName>ppt_y</p:attrName>
                                        </p:attrNameLst>
                                      </p:cBhvr>
                                      <p:tavLst>
                                        <p:tav tm="0">
                                          <p:val>
                                            <p:fltVal val="0.5"/>
                                          </p:val>
                                        </p:tav>
                                        <p:tav tm="100000">
                                          <p:val>
                                            <p:strVal val="#ppt_y"/>
                                          </p:val>
                                        </p:tav>
                                      </p:tavLst>
                                    </p:anim>
                                  </p:childTnLst>
                                </p:cTn>
                              </p:par>
                              <p:par>
                                <p:cTn id="32" presetID="23" presetClass="entr" presetSubtype="528" repeatCount="indefinite" fill="hold" grpId="0" nodeType="withEffect">
                                  <p:stCondLst>
                                    <p:cond delay="1500"/>
                                  </p:stCondLst>
                                  <p:childTnLst>
                                    <p:set>
                                      <p:cBhvr>
                                        <p:cTn id="33" dur="1" fill="hold">
                                          <p:stCondLst>
                                            <p:cond delay="0"/>
                                          </p:stCondLst>
                                        </p:cTn>
                                        <p:tgtEl>
                                          <p:spTgt spid="43"/>
                                        </p:tgtEl>
                                        <p:attrNameLst>
                                          <p:attrName>style.visibility</p:attrName>
                                        </p:attrNameLst>
                                      </p:cBhvr>
                                      <p:to>
                                        <p:strVal val="visible"/>
                                      </p:to>
                                    </p:set>
                                    <p:anim calcmode="lin" valueType="num">
                                      <p:cBhvr>
                                        <p:cTn id="34" dur="1000" fill="hold"/>
                                        <p:tgtEl>
                                          <p:spTgt spid="43"/>
                                        </p:tgtEl>
                                        <p:attrNameLst>
                                          <p:attrName>ppt_w</p:attrName>
                                        </p:attrNameLst>
                                      </p:cBhvr>
                                      <p:tavLst>
                                        <p:tav tm="0">
                                          <p:val>
                                            <p:fltVal val="0"/>
                                          </p:val>
                                        </p:tav>
                                        <p:tav tm="100000">
                                          <p:val>
                                            <p:strVal val="#ppt_w"/>
                                          </p:val>
                                        </p:tav>
                                      </p:tavLst>
                                    </p:anim>
                                    <p:anim calcmode="lin" valueType="num">
                                      <p:cBhvr>
                                        <p:cTn id="35" dur="1000" fill="hold"/>
                                        <p:tgtEl>
                                          <p:spTgt spid="43"/>
                                        </p:tgtEl>
                                        <p:attrNameLst>
                                          <p:attrName>ppt_h</p:attrName>
                                        </p:attrNameLst>
                                      </p:cBhvr>
                                      <p:tavLst>
                                        <p:tav tm="0">
                                          <p:val>
                                            <p:fltVal val="0"/>
                                          </p:val>
                                        </p:tav>
                                        <p:tav tm="100000">
                                          <p:val>
                                            <p:strVal val="#ppt_h"/>
                                          </p:val>
                                        </p:tav>
                                      </p:tavLst>
                                    </p:anim>
                                    <p:anim calcmode="lin" valueType="num">
                                      <p:cBhvr>
                                        <p:cTn id="36" dur="1000" fill="hold"/>
                                        <p:tgtEl>
                                          <p:spTgt spid="43"/>
                                        </p:tgtEl>
                                        <p:attrNameLst>
                                          <p:attrName>ppt_x</p:attrName>
                                        </p:attrNameLst>
                                      </p:cBhvr>
                                      <p:tavLst>
                                        <p:tav tm="0">
                                          <p:val>
                                            <p:fltVal val="0.5"/>
                                          </p:val>
                                        </p:tav>
                                        <p:tav tm="100000">
                                          <p:val>
                                            <p:strVal val="#ppt_x"/>
                                          </p:val>
                                        </p:tav>
                                      </p:tavLst>
                                    </p:anim>
                                    <p:anim calcmode="lin" valueType="num">
                                      <p:cBhvr>
                                        <p:cTn id="37" dur="1000" fill="hold"/>
                                        <p:tgtEl>
                                          <p:spTgt spid="43"/>
                                        </p:tgtEl>
                                        <p:attrNameLst>
                                          <p:attrName>ppt_y</p:attrName>
                                        </p:attrNameLst>
                                      </p:cBhvr>
                                      <p:tavLst>
                                        <p:tav tm="0">
                                          <p:val>
                                            <p:fltVal val="0.5"/>
                                          </p:val>
                                        </p:tav>
                                        <p:tav tm="100000">
                                          <p:val>
                                            <p:strVal val="#ppt_y"/>
                                          </p:val>
                                        </p:tav>
                                      </p:tavLst>
                                    </p:anim>
                                  </p:childTnLst>
                                </p:cTn>
                              </p:par>
                              <p:par>
                                <p:cTn id="38" presetID="23" presetClass="entr" presetSubtype="528" repeatCount="indefinite" fill="hold" nodeType="withEffect">
                                  <p:stCondLst>
                                    <p:cond delay="0"/>
                                  </p:stCondLst>
                                  <p:childTnLst>
                                    <p:set>
                                      <p:cBhvr>
                                        <p:cTn id="39" dur="1" fill="hold">
                                          <p:stCondLst>
                                            <p:cond delay="0"/>
                                          </p:stCondLst>
                                        </p:cTn>
                                        <p:tgtEl>
                                          <p:spTgt spid="44"/>
                                        </p:tgtEl>
                                        <p:attrNameLst>
                                          <p:attrName>style.visibility</p:attrName>
                                        </p:attrNameLst>
                                      </p:cBhvr>
                                      <p:to>
                                        <p:strVal val="visible"/>
                                      </p:to>
                                    </p:set>
                                    <p:anim calcmode="lin" valueType="num">
                                      <p:cBhvr>
                                        <p:cTn id="40" dur="1000" fill="hold"/>
                                        <p:tgtEl>
                                          <p:spTgt spid="44"/>
                                        </p:tgtEl>
                                        <p:attrNameLst>
                                          <p:attrName>ppt_w</p:attrName>
                                        </p:attrNameLst>
                                      </p:cBhvr>
                                      <p:tavLst>
                                        <p:tav tm="0">
                                          <p:val>
                                            <p:fltVal val="0"/>
                                          </p:val>
                                        </p:tav>
                                        <p:tav tm="100000">
                                          <p:val>
                                            <p:strVal val="#ppt_w"/>
                                          </p:val>
                                        </p:tav>
                                      </p:tavLst>
                                    </p:anim>
                                    <p:anim calcmode="lin" valueType="num">
                                      <p:cBhvr>
                                        <p:cTn id="41" dur="1000" fill="hold"/>
                                        <p:tgtEl>
                                          <p:spTgt spid="44"/>
                                        </p:tgtEl>
                                        <p:attrNameLst>
                                          <p:attrName>ppt_h</p:attrName>
                                        </p:attrNameLst>
                                      </p:cBhvr>
                                      <p:tavLst>
                                        <p:tav tm="0">
                                          <p:val>
                                            <p:fltVal val="0"/>
                                          </p:val>
                                        </p:tav>
                                        <p:tav tm="100000">
                                          <p:val>
                                            <p:strVal val="#ppt_h"/>
                                          </p:val>
                                        </p:tav>
                                      </p:tavLst>
                                    </p:anim>
                                    <p:anim calcmode="lin" valueType="num">
                                      <p:cBhvr>
                                        <p:cTn id="42" dur="1000" fill="hold"/>
                                        <p:tgtEl>
                                          <p:spTgt spid="44"/>
                                        </p:tgtEl>
                                        <p:attrNameLst>
                                          <p:attrName>ppt_x</p:attrName>
                                        </p:attrNameLst>
                                      </p:cBhvr>
                                      <p:tavLst>
                                        <p:tav tm="0">
                                          <p:val>
                                            <p:fltVal val="0.5"/>
                                          </p:val>
                                        </p:tav>
                                        <p:tav tm="100000">
                                          <p:val>
                                            <p:strVal val="#ppt_x"/>
                                          </p:val>
                                        </p:tav>
                                      </p:tavLst>
                                    </p:anim>
                                    <p:anim calcmode="lin" valueType="num">
                                      <p:cBhvr>
                                        <p:cTn id="43" dur="1000" fill="hold"/>
                                        <p:tgtEl>
                                          <p:spTgt spid="44"/>
                                        </p:tgtEl>
                                        <p:attrNameLst>
                                          <p:attrName>ppt_y</p:attrName>
                                        </p:attrNameLst>
                                      </p:cBhvr>
                                      <p:tavLst>
                                        <p:tav tm="0">
                                          <p:val>
                                            <p:fltVal val="0.5"/>
                                          </p:val>
                                        </p:tav>
                                        <p:tav tm="100000">
                                          <p:val>
                                            <p:strVal val="#ppt_y"/>
                                          </p:val>
                                        </p:tav>
                                      </p:tavLst>
                                    </p:anim>
                                  </p:childTnLst>
                                </p:cTn>
                              </p:par>
                              <p:par>
                                <p:cTn id="44" presetID="23" presetClass="entr" presetSubtype="528" repeatCount="indefinite" fill="hold" nodeType="withEffect">
                                  <p:stCondLst>
                                    <p:cond delay="0"/>
                                  </p:stCondLst>
                                  <p:childTnLst>
                                    <p:set>
                                      <p:cBhvr>
                                        <p:cTn id="45" dur="1" fill="hold">
                                          <p:stCondLst>
                                            <p:cond delay="0"/>
                                          </p:stCondLst>
                                        </p:cTn>
                                        <p:tgtEl>
                                          <p:spTgt spid="45"/>
                                        </p:tgtEl>
                                        <p:attrNameLst>
                                          <p:attrName>style.visibility</p:attrName>
                                        </p:attrNameLst>
                                      </p:cBhvr>
                                      <p:to>
                                        <p:strVal val="visible"/>
                                      </p:to>
                                    </p:set>
                                    <p:anim calcmode="lin" valueType="num">
                                      <p:cBhvr>
                                        <p:cTn id="46" dur="1000" fill="hold"/>
                                        <p:tgtEl>
                                          <p:spTgt spid="45"/>
                                        </p:tgtEl>
                                        <p:attrNameLst>
                                          <p:attrName>ppt_w</p:attrName>
                                        </p:attrNameLst>
                                      </p:cBhvr>
                                      <p:tavLst>
                                        <p:tav tm="0">
                                          <p:val>
                                            <p:fltVal val="0"/>
                                          </p:val>
                                        </p:tav>
                                        <p:tav tm="100000">
                                          <p:val>
                                            <p:strVal val="#ppt_w"/>
                                          </p:val>
                                        </p:tav>
                                      </p:tavLst>
                                    </p:anim>
                                    <p:anim calcmode="lin" valueType="num">
                                      <p:cBhvr>
                                        <p:cTn id="47" dur="1000" fill="hold"/>
                                        <p:tgtEl>
                                          <p:spTgt spid="45"/>
                                        </p:tgtEl>
                                        <p:attrNameLst>
                                          <p:attrName>ppt_h</p:attrName>
                                        </p:attrNameLst>
                                      </p:cBhvr>
                                      <p:tavLst>
                                        <p:tav tm="0">
                                          <p:val>
                                            <p:fltVal val="0"/>
                                          </p:val>
                                        </p:tav>
                                        <p:tav tm="100000">
                                          <p:val>
                                            <p:strVal val="#ppt_h"/>
                                          </p:val>
                                        </p:tav>
                                      </p:tavLst>
                                    </p:anim>
                                    <p:anim calcmode="lin" valueType="num">
                                      <p:cBhvr>
                                        <p:cTn id="48" dur="1000" fill="hold"/>
                                        <p:tgtEl>
                                          <p:spTgt spid="45"/>
                                        </p:tgtEl>
                                        <p:attrNameLst>
                                          <p:attrName>ppt_x</p:attrName>
                                        </p:attrNameLst>
                                      </p:cBhvr>
                                      <p:tavLst>
                                        <p:tav tm="0">
                                          <p:val>
                                            <p:fltVal val="0.5"/>
                                          </p:val>
                                        </p:tav>
                                        <p:tav tm="100000">
                                          <p:val>
                                            <p:strVal val="#ppt_x"/>
                                          </p:val>
                                        </p:tav>
                                      </p:tavLst>
                                    </p:anim>
                                    <p:anim calcmode="lin" valueType="num">
                                      <p:cBhvr>
                                        <p:cTn id="49" dur="1000" fill="hold"/>
                                        <p:tgtEl>
                                          <p:spTgt spid="45"/>
                                        </p:tgtEl>
                                        <p:attrNameLst>
                                          <p:attrName>ppt_y</p:attrName>
                                        </p:attrNameLst>
                                      </p:cBhvr>
                                      <p:tavLst>
                                        <p:tav tm="0">
                                          <p:val>
                                            <p:fltVal val="0.5"/>
                                          </p:val>
                                        </p:tav>
                                        <p:tav tm="100000">
                                          <p:val>
                                            <p:strVal val="#ppt_y"/>
                                          </p:val>
                                        </p:tav>
                                      </p:tavLst>
                                    </p:anim>
                                  </p:childTnLst>
                                </p:cTn>
                              </p:par>
                              <p:par>
                                <p:cTn id="50" presetID="23" presetClass="entr" presetSubtype="528" repeatCount="indefinite" fill="hold" grpId="0" nodeType="withEffect">
                                  <p:stCondLst>
                                    <p:cond delay="0"/>
                                  </p:stCondLst>
                                  <p:childTnLst>
                                    <p:set>
                                      <p:cBhvr>
                                        <p:cTn id="51" dur="1" fill="hold">
                                          <p:stCondLst>
                                            <p:cond delay="0"/>
                                          </p:stCondLst>
                                        </p:cTn>
                                        <p:tgtEl>
                                          <p:spTgt spid="46"/>
                                        </p:tgtEl>
                                        <p:attrNameLst>
                                          <p:attrName>style.visibility</p:attrName>
                                        </p:attrNameLst>
                                      </p:cBhvr>
                                      <p:to>
                                        <p:strVal val="visible"/>
                                      </p:to>
                                    </p:set>
                                    <p:anim calcmode="lin" valueType="num">
                                      <p:cBhvr>
                                        <p:cTn id="52" dur="1000" fill="hold"/>
                                        <p:tgtEl>
                                          <p:spTgt spid="46"/>
                                        </p:tgtEl>
                                        <p:attrNameLst>
                                          <p:attrName>ppt_w</p:attrName>
                                        </p:attrNameLst>
                                      </p:cBhvr>
                                      <p:tavLst>
                                        <p:tav tm="0">
                                          <p:val>
                                            <p:fltVal val="0"/>
                                          </p:val>
                                        </p:tav>
                                        <p:tav tm="100000">
                                          <p:val>
                                            <p:strVal val="#ppt_w"/>
                                          </p:val>
                                        </p:tav>
                                      </p:tavLst>
                                    </p:anim>
                                    <p:anim calcmode="lin" valueType="num">
                                      <p:cBhvr>
                                        <p:cTn id="53" dur="1000" fill="hold"/>
                                        <p:tgtEl>
                                          <p:spTgt spid="46"/>
                                        </p:tgtEl>
                                        <p:attrNameLst>
                                          <p:attrName>ppt_h</p:attrName>
                                        </p:attrNameLst>
                                      </p:cBhvr>
                                      <p:tavLst>
                                        <p:tav tm="0">
                                          <p:val>
                                            <p:fltVal val="0"/>
                                          </p:val>
                                        </p:tav>
                                        <p:tav tm="100000">
                                          <p:val>
                                            <p:strVal val="#ppt_h"/>
                                          </p:val>
                                        </p:tav>
                                      </p:tavLst>
                                    </p:anim>
                                    <p:anim calcmode="lin" valueType="num">
                                      <p:cBhvr>
                                        <p:cTn id="54" dur="1000" fill="hold"/>
                                        <p:tgtEl>
                                          <p:spTgt spid="46"/>
                                        </p:tgtEl>
                                        <p:attrNameLst>
                                          <p:attrName>ppt_x</p:attrName>
                                        </p:attrNameLst>
                                      </p:cBhvr>
                                      <p:tavLst>
                                        <p:tav tm="0">
                                          <p:val>
                                            <p:fltVal val="0.5"/>
                                          </p:val>
                                        </p:tav>
                                        <p:tav tm="100000">
                                          <p:val>
                                            <p:strVal val="#ppt_x"/>
                                          </p:val>
                                        </p:tav>
                                      </p:tavLst>
                                    </p:anim>
                                    <p:anim calcmode="lin" valueType="num">
                                      <p:cBhvr>
                                        <p:cTn id="55" dur="1000" fill="hold"/>
                                        <p:tgtEl>
                                          <p:spTgt spid="46"/>
                                        </p:tgtEl>
                                        <p:attrNameLst>
                                          <p:attrName>ppt_y</p:attrName>
                                        </p:attrNameLst>
                                      </p:cBhvr>
                                      <p:tavLst>
                                        <p:tav tm="0">
                                          <p:val>
                                            <p:fltVal val="0.5"/>
                                          </p:val>
                                        </p:tav>
                                        <p:tav tm="100000">
                                          <p:val>
                                            <p:strVal val="#ppt_y"/>
                                          </p:val>
                                        </p:tav>
                                      </p:tavLst>
                                    </p:anim>
                                  </p:childTnLst>
                                </p:cTn>
                              </p:par>
                              <p:par>
                                <p:cTn id="56" presetID="23" presetClass="entr" presetSubtype="528" repeatCount="indefinite" fill="hold" grpId="0" nodeType="withEffect">
                                  <p:stCondLst>
                                    <p:cond delay="1500"/>
                                  </p:stCondLst>
                                  <p:childTnLst>
                                    <p:set>
                                      <p:cBhvr>
                                        <p:cTn id="57" dur="1" fill="hold">
                                          <p:stCondLst>
                                            <p:cond delay="0"/>
                                          </p:stCondLst>
                                        </p:cTn>
                                        <p:tgtEl>
                                          <p:spTgt spid="47"/>
                                        </p:tgtEl>
                                        <p:attrNameLst>
                                          <p:attrName>style.visibility</p:attrName>
                                        </p:attrNameLst>
                                      </p:cBhvr>
                                      <p:to>
                                        <p:strVal val="visible"/>
                                      </p:to>
                                    </p:set>
                                    <p:anim calcmode="lin" valueType="num">
                                      <p:cBhvr>
                                        <p:cTn id="58" dur="1000" fill="hold"/>
                                        <p:tgtEl>
                                          <p:spTgt spid="47"/>
                                        </p:tgtEl>
                                        <p:attrNameLst>
                                          <p:attrName>ppt_w</p:attrName>
                                        </p:attrNameLst>
                                      </p:cBhvr>
                                      <p:tavLst>
                                        <p:tav tm="0">
                                          <p:val>
                                            <p:fltVal val="0"/>
                                          </p:val>
                                        </p:tav>
                                        <p:tav tm="100000">
                                          <p:val>
                                            <p:strVal val="#ppt_w"/>
                                          </p:val>
                                        </p:tav>
                                      </p:tavLst>
                                    </p:anim>
                                    <p:anim calcmode="lin" valueType="num">
                                      <p:cBhvr>
                                        <p:cTn id="59" dur="1000" fill="hold"/>
                                        <p:tgtEl>
                                          <p:spTgt spid="47"/>
                                        </p:tgtEl>
                                        <p:attrNameLst>
                                          <p:attrName>ppt_h</p:attrName>
                                        </p:attrNameLst>
                                      </p:cBhvr>
                                      <p:tavLst>
                                        <p:tav tm="0">
                                          <p:val>
                                            <p:fltVal val="0"/>
                                          </p:val>
                                        </p:tav>
                                        <p:tav tm="100000">
                                          <p:val>
                                            <p:strVal val="#ppt_h"/>
                                          </p:val>
                                        </p:tav>
                                      </p:tavLst>
                                    </p:anim>
                                    <p:anim calcmode="lin" valueType="num">
                                      <p:cBhvr>
                                        <p:cTn id="60" dur="1000" fill="hold"/>
                                        <p:tgtEl>
                                          <p:spTgt spid="47"/>
                                        </p:tgtEl>
                                        <p:attrNameLst>
                                          <p:attrName>ppt_x</p:attrName>
                                        </p:attrNameLst>
                                      </p:cBhvr>
                                      <p:tavLst>
                                        <p:tav tm="0">
                                          <p:val>
                                            <p:fltVal val="0.5"/>
                                          </p:val>
                                        </p:tav>
                                        <p:tav tm="100000">
                                          <p:val>
                                            <p:strVal val="#ppt_x"/>
                                          </p:val>
                                        </p:tav>
                                      </p:tavLst>
                                    </p:anim>
                                    <p:anim calcmode="lin" valueType="num">
                                      <p:cBhvr>
                                        <p:cTn id="61" dur="1000" fill="hold"/>
                                        <p:tgtEl>
                                          <p:spTgt spid="47"/>
                                        </p:tgtEl>
                                        <p:attrNameLst>
                                          <p:attrName>ppt_y</p:attrName>
                                        </p:attrNameLst>
                                      </p:cBhvr>
                                      <p:tavLst>
                                        <p:tav tm="0">
                                          <p:val>
                                            <p:fltVal val="0.5"/>
                                          </p:val>
                                        </p:tav>
                                        <p:tav tm="100000">
                                          <p:val>
                                            <p:strVal val="#ppt_y"/>
                                          </p:val>
                                        </p:tav>
                                      </p:tavLst>
                                    </p:anim>
                                  </p:childTnLst>
                                </p:cTn>
                              </p:par>
                              <p:par>
                                <p:cTn id="62" presetID="23" presetClass="entr" presetSubtype="528" repeatCount="indefinite" fill="hold" nodeType="withEffect">
                                  <p:stCondLst>
                                    <p:cond delay="1500"/>
                                  </p:stCondLst>
                                  <p:childTnLst>
                                    <p:set>
                                      <p:cBhvr>
                                        <p:cTn id="63" dur="1" fill="hold">
                                          <p:stCondLst>
                                            <p:cond delay="0"/>
                                          </p:stCondLst>
                                        </p:cTn>
                                        <p:tgtEl>
                                          <p:spTgt spid="48"/>
                                        </p:tgtEl>
                                        <p:attrNameLst>
                                          <p:attrName>style.visibility</p:attrName>
                                        </p:attrNameLst>
                                      </p:cBhvr>
                                      <p:to>
                                        <p:strVal val="visible"/>
                                      </p:to>
                                    </p:set>
                                    <p:anim calcmode="lin" valueType="num">
                                      <p:cBhvr>
                                        <p:cTn id="64" dur="1000" fill="hold"/>
                                        <p:tgtEl>
                                          <p:spTgt spid="48"/>
                                        </p:tgtEl>
                                        <p:attrNameLst>
                                          <p:attrName>ppt_w</p:attrName>
                                        </p:attrNameLst>
                                      </p:cBhvr>
                                      <p:tavLst>
                                        <p:tav tm="0">
                                          <p:val>
                                            <p:fltVal val="0"/>
                                          </p:val>
                                        </p:tav>
                                        <p:tav tm="100000">
                                          <p:val>
                                            <p:strVal val="#ppt_w"/>
                                          </p:val>
                                        </p:tav>
                                      </p:tavLst>
                                    </p:anim>
                                    <p:anim calcmode="lin" valueType="num">
                                      <p:cBhvr>
                                        <p:cTn id="65" dur="1000" fill="hold"/>
                                        <p:tgtEl>
                                          <p:spTgt spid="48"/>
                                        </p:tgtEl>
                                        <p:attrNameLst>
                                          <p:attrName>ppt_h</p:attrName>
                                        </p:attrNameLst>
                                      </p:cBhvr>
                                      <p:tavLst>
                                        <p:tav tm="0">
                                          <p:val>
                                            <p:fltVal val="0"/>
                                          </p:val>
                                        </p:tav>
                                        <p:tav tm="100000">
                                          <p:val>
                                            <p:strVal val="#ppt_h"/>
                                          </p:val>
                                        </p:tav>
                                      </p:tavLst>
                                    </p:anim>
                                    <p:anim calcmode="lin" valueType="num">
                                      <p:cBhvr>
                                        <p:cTn id="66" dur="1000" fill="hold"/>
                                        <p:tgtEl>
                                          <p:spTgt spid="48"/>
                                        </p:tgtEl>
                                        <p:attrNameLst>
                                          <p:attrName>ppt_x</p:attrName>
                                        </p:attrNameLst>
                                      </p:cBhvr>
                                      <p:tavLst>
                                        <p:tav tm="0">
                                          <p:val>
                                            <p:fltVal val="0.5"/>
                                          </p:val>
                                        </p:tav>
                                        <p:tav tm="100000">
                                          <p:val>
                                            <p:strVal val="#ppt_x"/>
                                          </p:val>
                                        </p:tav>
                                      </p:tavLst>
                                    </p:anim>
                                    <p:anim calcmode="lin" valueType="num">
                                      <p:cBhvr>
                                        <p:cTn id="67" dur="1000" fill="hold"/>
                                        <p:tgtEl>
                                          <p:spTgt spid="48"/>
                                        </p:tgtEl>
                                        <p:attrNameLst>
                                          <p:attrName>ppt_y</p:attrName>
                                        </p:attrNameLst>
                                      </p:cBhvr>
                                      <p:tavLst>
                                        <p:tav tm="0">
                                          <p:val>
                                            <p:fltVal val="0.5"/>
                                          </p:val>
                                        </p:tav>
                                        <p:tav tm="100000">
                                          <p:val>
                                            <p:strVal val="#ppt_y"/>
                                          </p:val>
                                        </p:tav>
                                      </p:tavLst>
                                    </p:anim>
                                  </p:childTnLst>
                                </p:cTn>
                              </p:par>
                              <p:par>
                                <p:cTn id="68" presetID="23" presetClass="entr" presetSubtype="528" repeatCount="indefinite" fill="hold" grpId="0" nodeType="withEffect">
                                  <p:stCondLst>
                                    <p:cond delay="0"/>
                                  </p:stCondLst>
                                  <p:childTnLst>
                                    <p:set>
                                      <p:cBhvr>
                                        <p:cTn id="69" dur="1" fill="hold">
                                          <p:stCondLst>
                                            <p:cond delay="0"/>
                                          </p:stCondLst>
                                        </p:cTn>
                                        <p:tgtEl>
                                          <p:spTgt spid="49"/>
                                        </p:tgtEl>
                                        <p:attrNameLst>
                                          <p:attrName>style.visibility</p:attrName>
                                        </p:attrNameLst>
                                      </p:cBhvr>
                                      <p:to>
                                        <p:strVal val="visible"/>
                                      </p:to>
                                    </p:set>
                                    <p:anim calcmode="lin" valueType="num">
                                      <p:cBhvr>
                                        <p:cTn id="70" dur="1000" fill="hold"/>
                                        <p:tgtEl>
                                          <p:spTgt spid="49"/>
                                        </p:tgtEl>
                                        <p:attrNameLst>
                                          <p:attrName>ppt_w</p:attrName>
                                        </p:attrNameLst>
                                      </p:cBhvr>
                                      <p:tavLst>
                                        <p:tav tm="0">
                                          <p:val>
                                            <p:fltVal val="0"/>
                                          </p:val>
                                        </p:tav>
                                        <p:tav tm="100000">
                                          <p:val>
                                            <p:strVal val="#ppt_w"/>
                                          </p:val>
                                        </p:tav>
                                      </p:tavLst>
                                    </p:anim>
                                    <p:anim calcmode="lin" valueType="num">
                                      <p:cBhvr>
                                        <p:cTn id="71" dur="1000" fill="hold"/>
                                        <p:tgtEl>
                                          <p:spTgt spid="49"/>
                                        </p:tgtEl>
                                        <p:attrNameLst>
                                          <p:attrName>ppt_h</p:attrName>
                                        </p:attrNameLst>
                                      </p:cBhvr>
                                      <p:tavLst>
                                        <p:tav tm="0">
                                          <p:val>
                                            <p:fltVal val="0"/>
                                          </p:val>
                                        </p:tav>
                                        <p:tav tm="100000">
                                          <p:val>
                                            <p:strVal val="#ppt_h"/>
                                          </p:val>
                                        </p:tav>
                                      </p:tavLst>
                                    </p:anim>
                                    <p:anim calcmode="lin" valueType="num">
                                      <p:cBhvr>
                                        <p:cTn id="72" dur="1000" fill="hold"/>
                                        <p:tgtEl>
                                          <p:spTgt spid="49"/>
                                        </p:tgtEl>
                                        <p:attrNameLst>
                                          <p:attrName>ppt_x</p:attrName>
                                        </p:attrNameLst>
                                      </p:cBhvr>
                                      <p:tavLst>
                                        <p:tav tm="0">
                                          <p:val>
                                            <p:fltVal val="0.5"/>
                                          </p:val>
                                        </p:tav>
                                        <p:tav tm="100000">
                                          <p:val>
                                            <p:strVal val="#ppt_x"/>
                                          </p:val>
                                        </p:tav>
                                      </p:tavLst>
                                    </p:anim>
                                    <p:anim calcmode="lin" valueType="num">
                                      <p:cBhvr>
                                        <p:cTn id="73" dur="1000" fill="hold"/>
                                        <p:tgtEl>
                                          <p:spTgt spid="49"/>
                                        </p:tgtEl>
                                        <p:attrNameLst>
                                          <p:attrName>ppt_y</p:attrName>
                                        </p:attrNameLst>
                                      </p:cBhvr>
                                      <p:tavLst>
                                        <p:tav tm="0">
                                          <p:val>
                                            <p:fltVal val="0.5"/>
                                          </p:val>
                                        </p:tav>
                                        <p:tav tm="100000">
                                          <p:val>
                                            <p:strVal val="#ppt_y"/>
                                          </p:val>
                                        </p:tav>
                                      </p:tavLst>
                                    </p:anim>
                                  </p:childTnLst>
                                </p:cTn>
                              </p:par>
                              <p:par>
                                <p:cTn id="74" presetID="23" presetClass="entr" presetSubtype="528" repeatCount="indefinite" fill="hold" grpId="0" nodeType="withEffect">
                                  <p:stCondLst>
                                    <p:cond delay="500"/>
                                  </p:stCondLst>
                                  <p:childTnLst>
                                    <p:set>
                                      <p:cBhvr>
                                        <p:cTn id="75" dur="1" fill="hold">
                                          <p:stCondLst>
                                            <p:cond delay="0"/>
                                          </p:stCondLst>
                                        </p:cTn>
                                        <p:tgtEl>
                                          <p:spTgt spid="50"/>
                                        </p:tgtEl>
                                        <p:attrNameLst>
                                          <p:attrName>style.visibility</p:attrName>
                                        </p:attrNameLst>
                                      </p:cBhvr>
                                      <p:to>
                                        <p:strVal val="visible"/>
                                      </p:to>
                                    </p:set>
                                    <p:anim calcmode="lin" valueType="num">
                                      <p:cBhvr>
                                        <p:cTn id="76" dur="1000" fill="hold"/>
                                        <p:tgtEl>
                                          <p:spTgt spid="50"/>
                                        </p:tgtEl>
                                        <p:attrNameLst>
                                          <p:attrName>ppt_w</p:attrName>
                                        </p:attrNameLst>
                                      </p:cBhvr>
                                      <p:tavLst>
                                        <p:tav tm="0">
                                          <p:val>
                                            <p:fltVal val="0"/>
                                          </p:val>
                                        </p:tav>
                                        <p:tav tm="100000">
                                          <p:val>
                                            <p:strVal val="#ppt_w"/>
                                          </p:val>
                                        </p:tav>
                                      </p:tavLst>
                                    </p:anim>
                                    <p:anim calcmode="lin" valueType="num">
                                      <p:cBhvr>
                                        <p:cTn id="77" dur="1000" fill="hold"/>
                                        <p:tgtEl>
                                          <p:spTgt spid="50"/>
                                        </p:tgtEl>
                                        <p:attrNameLst>
                                          <p:attrName>ppt_h</p:attrName>
                                        </p:attrNameLst>
                                      </p:cBhvr>
                                      <p:tavLst>
                                        <p:tav tm="0">
                                          <p:val>
                                            <p:fltVal val="0"/>
                                          </p:val>
                                        </p:tav>
                                        <p:tav tm="100000">
                                          <p:val>
                                            <p:strVal val="#ppt_h"/>
                                          </p:val>
                                        </p:tav>
                                      </p:tavLst>
                                    </p:anim>
                                    <p:anim calcmode="lin" valueType="num">
                                      <p:cBhvr>
                                        <p:cTn id="78" dur="1000" fill="hold"/>
                                        <p:tgtEl>
                                          <p:spTgt spid="50"/>
                                        </p:tgtEl>
                                        <p:attrNameLst>
                                          <p:attrName>ppt_x</p:attrName>
                                        </p:attrNameLst>
                                      </p:cBhvr>
                                      <p:tavLst>
                                        <p:tav tm="0">
                                          <p:val>
                                            <p:fltVal val="0.5"/>
                                          </p:val>
                                        </p:tav>
                                        <p:tav tm="100000">
                                          <p:val>
                                            <p:strVal val="#ppt_x"/>
                                          </p:val>
                                        </p:tav>
                                      </p:tavLst>
                                    </p:anim>
                                    <p:anim calcmode="lin" valueType="num">
                                      <p:cBhvr>
                                        <p:cTn id="79" dur="1000" fill="hold"/>
                                        <p:tgtEl>
                                          <p:spTgt spid="50"/>
                                        </p:tgtEl>
                                        <p:attrNameLst>
                                          <p:attrName>ppt_y</p:attrName>
                                        </p:attrNameLst>
                                      </p:cBhvr>
                                      <p:tavLst>
                                        <p:tav tm="0">
                                          <p:val>
                                            <p:fltVal val="0.5"/>
                                          </p:val>
                                        </p:tav>
                                        <p:tav tm="100000">
                                          <p:val>
                                            <p:strVal val="#ppt_y"/>
                                          </p:val>
                                        </p:tav>
                                      </p:tavLst>
                                    </p:anim>
                                  </p:childTnLst>
                                </p:cTn>
                              </p:par>
                              <p:par>
                                <p:cTn id="80" presetID="23" presetClass="entr" presetSubtype="528" repeatCount="indefinite" fill="hold" nodeType="withEffect">
                                  <p:stCondLst>
                                    <p:cond delay="0"/>
                                  </p:stCondLst>
                                  <p:childTnLst>
                                    <p:set>
                                      <p:cBhvr>
                                        <p:cTn id="81" dur="1" fill="hold">
                                          <p:stCondLst>
                                            <p:cond delay="0"/>
                                          </p:stCondLst>
                                        </p:cTn>
                                        <p:tgtEl>
                                          <p:spTgt spid="51"/>
                                        </p:tgtEl>
                                        <p:attrNameLst>
                                          <p:attrName>style.visibility</p:attrName>
                                        </p:attrNameLst>
                                      </p:cBhvr>
                                      <p:to>
                                        <p:strVal val="visible"/>
                                      </p:to>
                                    </p:set>
                                    <p:anim calcmode="lin" valueType="num">
                                      <p:cBhvr>
                                        <p:cTn id="82" dur="1000" fill="hold"/>
                                        <p:tgtEl>
                                          <p:spTgt spid="51"/>
                                        </p:tgtEl>
                                        <p:attrNameLst>
                                          <p:attrName>ppt_w</p:attrName>
                                        </p:attrNameLst>
                                      </p:cBhvr>
                                      <p:tavLst>
                                        <p:tav tm="0">
                                          <p:val>
                                            <p:fltVal val="0"/>
                                          </p:val>
                                        </p:tav>
                                        <p:tav tm="100000">
                                          <p:val>
                                            <p:strVal val="#ppt_w"/>
                                          </p:val>
                                        </p:tav>
                                      </p:tavLst>
                                    </p:anim>
                                    <p:anim calcmode="lin" valueType="num">
                                      <p:cBhvr>
                                        <p:cTn id="83" dur="1000" fill="hold"/>
                                        <p:tgtEl>
                                          <p:spTgt spid="51"/>
                                        </p:tgtEl>
                                        <p:attrNameLst>
                                          <p:attrName>ppt_h</p:attrName>
                                        </p:attrNameLst>
                                      </p:cBhvr>
                                      <p:tavLst>
                                        <p:tav tm="0">
                                          <p:val>
                                            <p:fltVal val="0"/>
                                          </p:val>
                                        </p:tav>
                                        <p:tav tm="100000">
                                          <p:val>
                                            <p:strVal val="#ppt_h"/>
                                          </p:val>
                                        </p:tav>
                                      </p:tavLst>
                                    </p:anim>
                                    <p:anim calcmode="lin" valueType="num">
                                      <p:cBhvr>
                                        <p:cTn id="84" dur="1000" fill="hold"/>
                                        <p:tgtEl>
                                          <p:spTgt spid="51"/>
                                        </p:tgtEl>
                                        <p:attrNameLst>
                                          <p:attrName>ppt_x</p:attrName>
                                        </p:attrNameLst>
                                      </p:cBhvr>
                                      <p:tavLst>
                                        <p:tav tm="0">
                                          <p:val>
                                            <p:fltVal val="0.5"/>
                                          </p:val>
                                        </p:tav>
                                        <p:tav tm="100000">
                                          <p:val>
                                            <p:strVal val="#ppt_x"/>
                                          </p:val>
                                        </p:tav>
                                      </p:tavLst>
                                    </p:anim>
                                    <p:anim calcmode="lin" valueType="num">
                                      <p:cBhvr>
                                        <p:cTn id="85" dur="1000" fill="hold"/>
                                        <p:tgtEl>
                                          <p:spTgt spid="51"/>
                                        </p:tgtEl>
                                        <p:attrNameLst>
                                          <p:attrName>ppt_y</p:attrName>
                                        </p:attrNameLst>
                                      </p:cBhvr>
                                      <p:tavLst>
                                        <p:tav tm="0">
                                          <p:val>
                                            <p:fltVal val="0.5"/>
                                          </p:val>
                                        </p:tav>
                                        <p:tav tm="100000">
                                          <p:val>
                                            <p:strVal val="#ppt_y"/>
                                          </p:val>
                                        </p:tav>
                                      </p:tavLst>
                                    </p:anim>
                                  </p:childTnLst>
                                </p:cTn>
                              </p:par>
                              <p:par>
                                <p:cTn id="86" presetID="23" presetClass="entr" presetSubtype="528" repeatCount="indefinite" fill="hold" grpId="0" nodeType="withEffect">
                                  <p:stCondLst>
                                    <p:cond delay="1000"/>
                                  </p:stCondLst>
                                  <p:childTnLst>
                                    <p:set>
                                      <p:cBhvr>
                                        <p:cTn id="87" dur="1" fill="hold">
                                          <p:stCondLst>
                                            <p:cond delay="0"/>
                                          </p:stCondLst>
                                        </p:cTn>
                                        <p:tgtEl>
                                          <p:spTgt spid="52"/>
                                        </p:tgtEl>
                                        <p:attrNameLst>
                                          <p:attrName>style.visibility</p:attrName>
                                        </p:attrNameLst>
                                      </p:cBhvr>
                                      <p:to>
                                        <p:strVal val="visible"/>
                                      </p:to>
                                    </p:set>
                                    <p:anim calcmode="lin" valueType="num">
                                      <p:cBhvr>
                                        <p:cTn id="88" dur="1000" fill="hold"/>
                                        <p:tgtEl>
                                          <p:spTgt spid="52"/>
                                        </p:tgtEl>
                                        <p:attrNameLst>
                                          <p:attrName>ppt_w</p:attrName>
                                        </p:attrNameLst>
                                      </p:cBhvr>
                                      <p:tavLst>
                                        <p:tav tm="0">
                                          <p:val>
                                            <p:fltVal val="0"/>
                                          </p:val>
                                        </p:tav>
                                        <p:tav tm="100000">
                                          <p:val>
                                            <p:strVal val="#ppt_w"/>
                                          </p:val>
                                        </p:tav>
                                      </p:tavLst>
                                    </p:anim>
                                    <p:anim calcmode="lin" valueType="num">
                                      <p:cBhvr>
                                        <p:cTn id="89" dur="1000" fill="hold"/>
                                        <p:tgtEl>
                                          <p:spTgt spid="52"/>
                                        </p:tgtEl>
                                        <p:attrNameLst>
                                          <p:attrName>ppt_h</p:attrName>
                                        </p:attrNameLst>
                                      </p:cBhvr>
                                      <p:tavLst>
                                        <p:tav tm="0">
                                          <p:val>
                                            <p:fltVal val="0"/>
                                          </p:val>
                                        </p:tav>
                                        <p:tav tm="100000">
                                          <p:val>
                                            <p:strVal val="#ppt_h"/>
                                          </p:val>
                                        </p:tav>
                                      </p:tavLst>
                                    </p:anim>
                                    <p:anim calcmode="lin" valueType="num">
                                      <p:cBhvr>
                                        <p:cTn id="90" dur="1000" fill="hold"/>
                                        <p:tgtEl>
                                          <p:spTgt spid="52"/>
                                        </p:tgtEl>
                                        <p:attrNameLst>
                                          <p:attrName>ppt_x</p:attrName>
                                        </p:attrNameLst>
                                      </p:cBhvr>
                                      <p:tavLst>
                                        <p:tav tm="0">
                                          <p:val>
                                            <p:fltVal val="0.5"/>
                                          </p:val>
                                        </p:tav>
                                        <p:tav tm="100000">
                                          <p:val>
                                            <p:strVal val="#ppt_x"/>
                                          </p:val>
                                        </p:tav>
                                      </p:tavLst>
                                    </p:anim>
                                    <p:anim calcmode="lin" valueType="num">
                                      <p:cBhvr>
                                        <p:cTn id="91" dur="1000" fill="hold"/>
                                        <p:tgtEl>
                                          <p:spTgt spid="52"/>
                                        </p:tgtEl>
                                        <p:attrNameLst>
                                          <p:attrName>ppt_y</p:attrName>
                                        </p:attrNameLst>
                                      </p:cBhvr>
                                      <p:tavLst>
                                        <p:tav tm="0">
                                          <p:val>
                                            <p:fltVal val="0.5"/>
                                          </p:val>
                                        </p:tav>
                                        <p:tav tm="100000">
                                          <p:val>
                                            <p:strVal val="#ppt_y"/>
                                          </p:val>
                                        </p:tav>
                                      </p:tavLst>
                                    </p:anim>
                                  </p:childTnLst>
                                </p:cTn>
                              </p:par>
                              <p:par>
                                <p:cTn id="92" presetID="23" presetClass="entr" presetSubtype="528" repeatCount="indefinite" fill="hold" grpId="0" nodeType="withEffect">
                                  <p:stCondLst>
                                    <p:cond delay="0"/>
                                  </p:stCondLst>
                                  <p:childTnLst>
                                    <p:set>
                                      <p:cBhvr>
                                        <p:cTn id="93" dur="1" fill="hold">
                                          <p:stCondLst>
                                            <p:cond delay="0"/>
                                          </p:stCondLst>
                                        </p:cTn>
                                        <p:tgtEl>
                                          <p:spTgt spid="53"/>
                                        </p:tgtEl>
                                        <p:attrNameLst>
                                          <p:attrName>style.visibility</p:attrName>
                                        </p:attrNameLst>
                                      </p:cBhvr>
                                      <p:to>
                                        <p:strVal val="visible"/>
                                      </p:to>
                                    </p:set>
                                    <p:anim calcmode="lin" valueType="num">
                                      <p:cBhvr>
                                        <p:cTn id="94" dur="1000" fill="hold"/>
                                        <p:tgtEl>
                                          <p:spTgt spid="53"/>
                                        </p:tgtEl>
                                        <p:attrNameLst>
                                          <p:attrName>ppt_w</p:attrName>
                                        </p:attrNameLst>
                                      </p:cBhvr>
                                      <p:tavLst>
                                        <p:tav tm="0">
                                          <p:val>
                                            <p:fltVal val="0"/>
                                          </p:val>
                                        </p:tav>
                                        <p:tav tm="100000">
                                          <p:val>
                                            <p:strVal val="#ppt_w"/>
                                          </p:val>
                                        </p:tav>
                                      </p:tavLst>
                                    </p:anim>
                                    <p:anim calcmode="lin" valueType="num">
                                      <p:cBhvr>
                                        <p:cTn id="95" dur="1000" fill="hold"/>
                                        <p:tgtEl>
                                          <p:spTgt spid="53"/>
                                        </p:tgtEl>
                                        <p:attrNameLst>
                                          <p:attrName>ppt_h</p:attrName>
                                        </p:attrNameLst>
                                      </p:cBhvr>
                                      <p:tavLst>
                                        <p:tav tm="0">
                                          <p:val>
                                            <p:fltVal val="0"/>
                                          </p:val>
                                        </p:tav>
                                        <p:tav tm="100000">
                                          <p:val>
                                            <p:strVal val="#ppt_h"/>
                                          </p:val>
                                        </p:tav>
                                      </p:tavLst>
                                    </p:anim>
                                    <p:anim calcmode="lin" valueType="num">
                                      <p:cBhvr>
                                        <p:cTn id="96" dur="1000" fill="hold"/>
                                        <p:tgtEl>
                                          <p:spTgt spid="53"/>
                                        </p:tgtEl>
                                        <p:attrNameLst>
                                          <p:attrName>ppt_x</p:attrName>
                                        </p:attrNameLst>
                                      </p:cBhvr>
                                      <p:tavLst>
                                        <p:tav tm="0">
                                          <p:val>
                                            <p:fltVal val="0.5"/>
                                          </p:val>
                                        </p:tav>
                                        <p:tav tm="100000">
                                          <p:val>
                                            <p:strVal val="#ppt_x"/>
                                          </p:val>
                                        </p:tav>
                                      </p:tavLst>
                                    </p:anim>
                                    <p:anim calcmode="lin" valueType="num">
                                      <p:cBhvr>
                                        <p:cTn id="97" dur="1000" fill="hold"/>
                                        <p:tgtEl>
                                          <p:spTgt spid="53"/>
                                        </p:tgtEl>
                                        <p:attrNameLst>
                                          <p:attrName>ppt_y</p:attrName>
                                        </p:attrNameLst>
                                      </p:cBhvr>
                                      <p:tavLst>
                                        <p:tav tm="0">
                                          <p:val>
                                            <p:fltVal val="0.5"/>
                                          </p:val>
                                        </p:tav>
                                        <p:tav tm="100000">
                                          <p:val>
                                            <p:strVal val="#ppt_y"/>
                                          </p:val>
                                        </p:tav>
                                      </p:tavLst>
                                    </p:anim>
                                  </p:childTnLst>
                                </p:cTn>
                              </p:par>
                              <p:par>
                                <p:cTn id="98" presetID="23" presetClass="entr" presetSubtype="528" repeatCount="indefinite" fill="hold" nodeType="withEffect">
                                  <p:stCondLst>
                                    <p:cond delay="500"/>
                                  </p:stCondLst>
                                  <p:childTnLst>
                                    <p:set>
                                      <p:cBhvr>
                                        <p:cTn id="99" dur="1" fill="hold">
                                          <p:stCondLst>
                                            <p:cond delay="0"/>
                                          </p:stCondLst>
                                        </p:cTn>
                                        <p:tgtEl>
                                          <p:spTgt spid="54"/>
                                        </p:tgtEl>
                                        <p:attrNameLst>
                                          <p:attrName>style.visibility</p:attrName>
                                        </p:attrNameLst>
                                      </p:cBhvr>
                                      <p:to>
                                        <p:strVal val="visible"/>
                                      </p:to>
                                    </p:set>
                                    <p:anim calcmode="lin" valueType="num">
                                      <p:cBhvr>
                                        <p:cTn id="100" dur="1000" fill="hold"/>
                                        <p:tgtEl>
                                          <p:spTgt spid="54"/>
                                        </p:tgtEl>
                                        <p:attrNameLst>
                                          <p:attrName>ppt_w</p:attrName>
                                        </p:attrNameLst>
                                      </p:cBhvr>
                                      <p:tavLst>
                                        <p:tav tm="0">
                                          <p:val>
                                            <p:fltVal val="0"/>
                                          </p:val>
                                        </p:tav>
                                        <p:tav tm="100000">
                                          <p:val>
                                            <p:strVal val="#ppt_w"/>
                                          </p:val>
                                        </p:tav>
                                      </p:tavLst>
                                    </p:anim>
                                    <p:anim calcmode="lin" valueType="num">
                                      <p:cBhvr>
                                        <p:cTn id="101" dur="1000" fill="hold"/>
                                        <p:tgtEl>
                                          <p:spTgt spid="54"/>
                                        </p:tgtEl>
                                        <p:attrNameLst>
                                          <p:attrName>ppt_h</p:attrName>
                                        </p:attrNameLst>
                                      </p:cBhvr>
                                      <p:tavLst>
                                        <p:tav tm="0">
                                          <p:val>
                                            <p:fltVal val="0"/>
                                          </p:val>
                                        </p:tav>
                                        <p:tav tm="100000">
                                          <p:val>
                                            <p:strVal val="#ppt_h"/>
                                          </p:val>
                                        </p:tav>
                                      </p:tavLst>
                                    </p:anim>
                                    <p:anim calcmode="lin" valueType="num">
                                      <p:cBhvr>
                                        <p:cTn id="102" dur="1000" fill="hold"/>
                                        <p:tgtEl>
                                          <p:spTgt spid="54"/>
                                        </p:tgtEl>
                                        <p:attrNameLst>
                                          <p:attrName>ppt_x</p:attrName>
                                        </p:attrNameLst>
                                      </p:cBhvr>
                                      <p:tavLst>
                                        <p:tav tm="0">
                                          <p:val>
                                            <p:fltVal val="0.5"/>
                                          </p:val>
                                        </p:tav>
                                        <p:tav tm="100000">
                                          <p:val>
                                            <p:strVal val="#ppt_x"/>
                                          </p:val>
                                        </p:tav>
                                      </p:tavLst>
                                    </p:anim>
                                    <p:anim calcmode="lin" valueType="num">
                                      <p:cBhvr>
                                        <p:cTn id="103" dur="1000" fill="hold"/>
                                        <p:tgtEl>
                                          <p:spTgt spid="54"/>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43" grpId="0" animBg="1"/>
      <p:bldP spid="46" grpId="0" animBg="1"/>
      <p:bldP spid="47" grpId="0" animBg="1"/>
      <p:bldP spid="49" grpId="0" animBg="1"/>
      <p:bldP spid="50" grpId="0" animBg="1"/>
      <p:bldP spid="52" grpId="0" animBg="1"/>
      <p:bldP spid="53"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67592" name="Text Box 8"/>
          <p:cNvSpPr txBox="1">
            <a:spLocks noChangeArrowheads="1"/>
          </p:cNvSpPr>
          <p:nvPr/>
        </p:nvSpPr>
        <p:spPr bwMode="auto">
          <a:xfrm>
            <a:off x="391886" y="2603240"/>
            <a:ext cx="11569958" cy="42780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6pPr>
            <a:lvl7pPr marL="29718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7pPr>
            <a:lvl8pPr marL="34290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8pPr>
            <a:lvl9pPr marL="38862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9pPr>
          </a:lstStyle>
          <a:p>
            <a:pPr defTabSz="914400" eaLnBrk="1" fontAlgn="base" hangingPunct="1">
              <a:spcBef>
                <a:spcPct val="50000"/>
              </a:spcBef>
              <a:spcAft>
                <a:spcPct val="0"/>
              </a:spcAft>
            </a:pPr>
            <a:r>
              <a:rPr lang="en-US" altLang="en-US" b="1" u="sng" dirty="0" err="1">
                <a:solidFill>
                  <a:srgbClr val="0000FF"/>
                </a:solidFill>
                <a:latin typeface="Times New Roman" panose="02020603050405020304" pitchFamily="18" charset="0"/>
              </a:rPr>
              <a:t>Câu</a:t>
            </a:r>
            <a:r>
              <a:rPr lang="en-US" altLang="en-US" b="1" u="sng" dirty="0">
                <a:solidFill>
                  <a:srgbClr val="0000FF"/>
                </a:solidFill>
                <a:latin typeface="Times New Roman" panose="02020603050405020304" pitchFamily="18" charset="0"/>
              </a:rPr>
              <a:t> 1</a:t>
            </a:r>
            <a:r>
              <a:rPr lang="en-US" altLang="en-US" b="1" dirty="0">
                <a:solidFill>
                  <a:srgbClr val="000000"/>
                </a:solidFill>
                <a:latin typeface="Times New Roman" panose="02020603050405020304" pitchFamily="18" charset="0"/>
              </a:rPr>
              <a:t>: </a:t>
            </a:r>
            <a:r>
              <a:rPr lang="en-US" b="1" dirty="0" err="1">
                <a:solidFill>
                  <a:schemeClr val="bg2">
                    <a:lumMod val="10000"/>
                  </a:schemeClr>
                </a:solidFill>
                <a:latin typeface="Times" panose="02020603050405020304" pitchFamily="18" charset="0"/>
                <a:cs typeface="Times" panose="02020603050405020304" pitchFamily="18" charset="0"/>
              </a:rPr>
              <a:t>Em</a:t>
            </a:r>
            <a:r>
              <a:rPr lang="en-US" b="1" dirty="0">
                <a:solidFill>
                  <a:schemeClr val="bg2">
                    <a:lumMod val="10000"/>
                  </a:schemeClr>
                </a:solidFill>
                <a:latin typeface="Times" panose="02020603050405020304" pitchFamily="18" charset="0"/>
                <a:cs typeface="Times" panose="02020603050405020304" pitchFamily="18" charset="0"/>
              </a:rPr>
              <a:t> </a:t>
            </a:r>
            <a:r>
              <a:rPr lang="en-US" b="1" dirty="0" err="1">
                <a:solidFill>
                  <a:schemeClr val="bg2">
                    <a:lumMod val="10000"/>
                  </a:schemeClr>
                </a:solidFill>
                <a:latin typeface="Times" panose="02020603050405020304" pitchFamily="18" charset="0"/>
                <a:cs typeface="Times" panose="02020603050405020304" pitchFamily="18" charset="0"/>
              </a:rPr>
              <a:t>hãy</a:t>
            </a:r>
            <a:r>
              <a:rPr lang="en-US" b="1" dirty="0">
                <a:solidFill>
                  <a:schemeClr val="bg2">
                    <a:lumMod val="10000"/>
                  </a:schemeClr>
                </a:solidFill>
                <a:latin typeface="Times" panose="02020603050405020304" pitchFamily="18" charset="0"/>
                <a:cs typeface="Times" panose="02020603050405020304" pitchFamily="18" charset="0"/>
              </a:rPr>
              <a:t> </a:t>
            </a:r>
            <a:r>
              <a:rPr lang="en-US" b="1" dirty="0" err="1">
                <a:solidFill>
                  <a:schemeClr val="bg2">
                    <a:lumMod val="10000"/>
                  </a:schemeClr>
                </a:solidFill>
                <a:latin typeface="Times" panose="02020603050405020304" pitchFamily="18" charset="0"/>
                <a:cs typeface="Times" panose="02020603050405020304" pitchFamily="18" charset="0"/>
              </a:rPr>
              <a:t>liệt</a:t>
            </a:r>
            <a:r>
              <a:rPr lang="en-US" b="1" dirty="0">
                <a:solidFill>
                  <a:schemeClr val="bg2">
                    <a:lumMod val="10000"/>
                  </a:schemeClr>
                </a:solidFill>
                <a:latin typeface="Times" panose="02020603050405020304" pitchFamily="18" charset="0"/>
                <a:cs typeface="Times" panose="02020603050405020304" pitchFamily="18" charset="0"/>
              </a:rPr>
              <a:t> </a:t>
            </a:r>
            <a:r>
              <a:rPr lang="en-US" b="1" dirty="0" err="1">
                <a:solidFill>
                  <a:schemeClr val="bg2">
                    <a:lumMod val="10000"/>
                  </a:schemeClr>
                </a:solidFill>
                <a:latin typeface="Times" panose="02020603050405020304" pitchFamily="18" charset="0"/>
                <a:cs typeface="Times" panose="02020603050405020304" pitchFamily="18" charset="0"/>
              </a:rPr>
              <a:t>kê</a:t>
            </a:r>
            <a:r>
              <a:rPr lang="en-US" b="1" dirty="0">
                <a:solidFill>
                  <a:schemeClr val="bg2">
                    <a:lumMod val="10000"/>
                  </a:schemeClr>
                </a:solidFill>
                <a:latin typeface="Times" panose="02020603050405020304" pitchFamily="18" charset="0"/>
                <a:cs typeface="Times" panose="02020603050405020304" pitchFamily="18" charset="0"/>
              </a:rPr>
              <a:t> </a:t>
            </a:r>
            <a:r>
              <a:rPr lang="en-US" b="1" dirty="0" err="1">
                <a:solidFill>
                  <a:schemeClr val="bg2">
                    <a:lumMod val="10000"/>
                  </a:schemeClr>
                </a:solidFill>
                <a:latin typeface="Times" panose="02020603050405020304" pitchFamily="18" charset="0"/>
                <a:cs typeface="Times" panose="02020603050405020304" pitchFamily="18" charset="0"/>
              </a:rPr>
              <a:t>những</a:t>
            </a:r>
            <a:r>
              <a:rPr lang="en-US" b="1" dirty="0">
                <a:solidFill>
                  <a:schemeClr val="bg2">
                    <a:lumMod val="10000"/>
                  </a:schemeClr>
                </a:solidFill>
                <a:latin typeface="Times" panose="02020603050405020304" pitchFamily="18" charset="0"/>
                <a:cs typeface="Times" panose="02020603050405020304" pitchFamily="18" charset="0"/>
              </a:rPr>
              <a:t> </a:t>
            </a:r>
            <a:r>
              <a:rPr lang="en-US" b="1" dirty="0" err="1">
                <a:solidFill>
                  <a:schemeClr val="bg2">
                    <a:lumMod val="10000"/>
                  </a:schemeClr>
                </a:solidFill>
                <a:latin typeface="Times" panose="02020603050405020304" pitchFamily="18" charset="0"/>
                <a:cs typeface="Times" panose="02020603050405020304" pitchFamily="18" charset="0"/>
              </a:rPr>
              <a:t>biểu</a:t>
            </a:r>
            <a:r>
              <a:rPr lang="en-US" b="1" dirty="0">
                <a:solidFill>
                  <a:schemeClr val="bg2">
                    <a:lumMod val="10000"/>
                  </a:schemeClr>
                </a:solidFill>
                <a:latin typeface="Times" panose="02020603050405020304" pitchFamily="18" charset="0"/>
                <a:cs typeface="Times" panose="02020603050405020304" pitchFamily="18" charset="0"/>
              </a:rPr>
              <a:t> </a:t>
            </a:r>
            <a:r>
              <a:rPr lang="en-US" b="1" dirty="0" err="1">
                <a:solidFill>
                  <a:schemeClr val="bg2">
                    <a:lumMod val="10000"/>
                  </a:schemeClr>
                </a:solidFill>
                <a:latin typeface="Times" panose="02020603050405020304" pitchFamily="18" charset="0"/>
                <a:cs typeface="Times" panose="02020603050405020304" pitchFamily="18" charset="0"/>
              </a:rPr>
              <a:t>hiện</a:t>
            </a:r>
            <a:r>
              <a:rPr lang="en-US" b="1" dirty="0">
                <a:solidFill>
                  <a:schemeClr val="bg2">
                    <a:lumMod val="10000"/>
                  </a:schemeClr>
                </a:solidFill>
                <a:latin typeface="Times" panose="02020603050405020304" pitchFamily="18" charset="0"/>
                <a:cs typeface="Times" panose="02020603050405020304" pitchFamily="18" charset="0"/>
              </a:rPr>
              <a:t> </a:t>
            </a:r>
            <a:r>
              <a:rPr lang="en-US" b="1" dirty="0" err="1">
                <a:solidFill>
                  <a:schemeClr val="bg2">
                    <a:lumMod val="10000"/>
                  </a:schemeClr>
                </a:solidFill>
                <a:latin typeface="Times" panose="02020603050405020304" pitchFamily="18" charset="0"/>
                <a:cs typeface="Times" panose="02020603050405020304" pitchFamily="18" charset="0"/>
              </a:rPr>
              <a:t>tự</a:t>
            </a:r>
            <a:r>
              <a:rPr lang="en-US" b="1" dirty="0">
                <a:solidFill>
                  <a:schemeClr val="bg2">
                    <a:lumMod val="10000"/>
                  </a:schemeClr>
                </a:solidFill>
                <a:latin typeface="Times" panose="02020603050405020304" pitchFamily="18" charset="0"/>
                <a:cs typeface="Times" panose="02020603050405020304" pitchFamily="18" charset="0"/>
              </a:rPr>
              <a:t> </a:t>
            </a:r>
            <a:r>
              <a:rPr lang="en-US" b="1" dirty="0" err="1">
                <a:solidFill>
                  <a:schemeClr val="bg2">
                    <a:lumMod val="10000"/>
                  </a:schemeClr>
                </a:solidFill>
                <a:latin typeface="Times" panose="02020603050405020304" pitchFamily="18" charset="0"/>
                <a:cs typeface="Times" panose="02020603050405020304" pitchFamily="18" charset="0"/>
              </a:rPr>
              <a:t>lập</a:t>
            </a:r>
            <a:r>
              <a:rPr lang="en-US" b="1" dirty="0">
                <a:solidFill>
                  <a:schemeClr val="bg2">
                    <a:lumMod val="10000"/>
                  </a:schemeClr>
                </a:solidFill>
                <a:latin typeface="Times" panose="02020603050405020304" pitchFamily="18" charset="0"/>
                <a:cs typeface="Times" panose="02020603050405020304" pitchFamily="18" charset="0"/>
              </a:rPr>
              <a:t> </a:t>
            </a:r>
            <a:r>
              <a:rPr lang="en-US" b="1" dirty="0" err="1">
                <a:solidFill>
                  <a:schemeClr val="bg2">
                    <a:lumMod val="10000"/>
                  </a:schemeClr>
                </a:solidFill>
                <a:latin typeface="Times" panose="02020603050405020304" pitchFamily="18" charset="0"/>
                <a:cs typeface="Times" panose="02020603050405020304" pitchFamily="18" charset="0"/>
              </a:rPr>
              <a:t>của</a:t>
            </a:r>
            <a:r>
              <a:rPr lang="en-US" b="1" dirty="0">
                <a:solidFill>
                  <a:schemeClr val="bg2">
                    <a:lumMod val="10000"/>
                  </a:schemeClr>
                </a:solidFill>
                <a:latin typeface="Times" panose="02020603050405020304" pitchFamily="18" charset="0"/>
                <a:cs typeface="Times" panose="02020603050405020304" pitchFamily="18" charset="0"/>
              </a:rPr>
              <a:t> </a:t>
            </a:r>
            <a:r>
              <a:rPr lang="en-US" b="1" dirty="0" err="1">
                <a:solidFill>
                  <a:schemeClr val="bg2">
                    <a:lumMod val="10000"/>
                  </a:schemeClr>
                </a:solidFill>
                <a:latin typeface="Times" panose="02020603050405020304" pitchFamily="18" charset="0"/>
                <a:cs typeface="Times" panose="02020603050405020304" pitchFamily="18" charset="0"/>
              </a:rPr>
              <a:t>Trường</a:t>
            </a:r>
            <a:r>
              <a:rPr lang="en-US" b="1" dirty="0">
                <a:solidFill>
                  <a:schemeClr val="bg2">
                    <a:lumMod val="10000"/>
                  </a:schemeClr>
                </a:solidFill>
                <a:latin typeface="Times" panose="02020603050405020304" pitchFamily="18" charset="0"/>
                <a:cs typeface="Times" panose="02020603050405020304" pitchFamily="18" charset="0"/>
              </a:rPr>
              <a:t>? </a:t>
            </a:r>
            <a:endParaRPr lang="en-US" altLang="en-US" b="1" dirty="0">
              <a:solidFill>
                <a:schemeClr val="bg2">
                  <a:lumMod val="10000"/>
                </a:schemeClr>
              </a:solidFill>
              <a:latin typeface="Times" panose="02020603050405020304" pitchFamily="18" charset="0"/>
              <a:cs typeface="Times" panose="02020603050405020304" pitchFamily="18" charset="0"/>
            </a:endParaRPr>
          </a:p>
          <a:p>
            <a:pPr defTabSz="914400" eaLnBrk="1" fontAlgn="base" hangingPunct="1">
              <a:spcBef>
                <a:spcPct val="50000"/>
              </a:spcBef>
              <a:spcAft>
                <a:spcPct val="0"/>
              </a:spcAft>
            </a:pPr>
            <a:r>
              <a:rPr lang="en-US" altLang="en-US" b="1" u="sng" dirty="0" err="1">
                <a:solidFill>
                  <a:srgbClr val="0000FF"/>
                </a:solidFill>
                <a:latin typeface="Times New Roman" panose="02020603050405020304" pitchFamily="18" charset="0"/>
              </a:rPr>
              <a:t>Câu</a:t>
            </a:r>
            <a:r>
              <a:rPr lang="en-US" altLang="en-US" b="1" u="sng" dirty="0">
                <a:solidFill>
                  <a:srgbClr val="0000FF"/>
                </a:solidFill>
                <a:latin typeface="Times New Roman" panose="02020603050405020304" pitchFamily="18" charset="0"/>
              </a:rPr>
              <a:t> 2</a:t>
            </a:r>
            <a:r>
              <a:rPr lang="en-US" altLang="en-US" b="1" dirty="0">
                <a:solidFill>
                  <a:srgbClr val="000000"/>
                </a:solidFill>
                <a:latin typeface="Times New Roman" panose="02020603050405020304" pitchFamily="18" charset="0"/>
              </a:rPr>
              <a:t>: </a:t>
            </a:r>
            <a:r>
              <a:rPr lang="en-US" altLang="en-US" b="1" dirty="0" err="1">
                <a:solidFill>
                  <a:srgbClr val="000000"/>
                </a:solidFill>
                <a:latin typeface="Times New Roman" panose="02020603050405020304" pitchFamily="18" charset="0"/>
              </a:rPr>
              <a:t>Em</a:t>
            </a:r>
            <a:r>
              <a:rPr lang="en-US" altLang="en-US" b="1" dirty="0">
                <a:solidFill>
                  <a:srgbClr val="000000"/>
                </a:solidFill>
                <a:latin typeface="Times New Roman" panose="02020603050405020304" pitchFamily="18" charset="0"/>
              </a:rPr>
              <a:t> </a:t>
            </a:r>
            <a:r>
              <a:rPr lang="en-US" altLang="en-US" b="1" dirty="0" err="1">
                <a:solidFill>
                  <a:srgbClr val="000000"/>
                </a:solidFill>
                <a:latin typeface="Times New Roman" panose="02020603050405020304" pitchFamily="18" charset="0"/>
              </a:rPr>
              <a:t>thích</a:t>
            </a:r>
            <a:r>
              <a:rPr lang="en-US" altLang="en-US" b="1" dirty="0">
                <a:solidFill>
                  <a:srgbClr val="000000"/>
                </a:solidFill>
                <a:latin typeface="Times New Roman" panose="02020603050405020304" pitchFamily="18" charset="0"/>
              </a:rPr>
              <a:t> </a:t>
            </a:r>
            <a:r>
              <a:rPr lang="en-US" altLang="en-US" b="1" dirty="0" err="1">
                <a:solidFill>
                  <a:srgbClr val="000000"/>
                </a:solidFill>
                <a:latin typeface="Times New Roman" panose="02020603050405020304" pitchFamily="18" charset="0"/>
              </a:rPr>
              <a:t>nhất</a:t>
            </a:r>
            <a:r>
              <a:rPr lang="en-US" altLang="en-US" b="1" dirty="0">
                <a:solidFill>
                  <a:srgbClr val="000000"/>
                </a:solidFill>
                <a:latin typeface="Times New Roman" panose="02020603050405020304" pitchFamily="18" charset="0"/>
              </a:rPr>
              <a:t> </a:t>
            </a:r>
            <a:r>
              <a:rPr lang="en-US" altLang="en-US" b="1" dirty="0" err="1">
                <a:solidFill>
                  <a:srgbClr val="000000"/>
                </a:solidFill>
                <a:latin typeface="Times New Roman" panose="02020603050405020304" pitchFamily="18" charset="0"/>
              </a:rPr>
              <a:t>việc</a:t>
            </a:r>
            <a:r>
              <a:rPr lang="en-US" altLang="en-US" b="1" dirty="0">
                <a:solidFill>
                  <a:srgbClr val="000000"/>
                </a:solidFill>
                <a:latin typeface="Times New Roman" panose="02020603050405020304" pitchFamily="18" charset="0"/>
              </a:rPr>
              <a:t> </a:t>
            </a:r>
            <a:r>
              <a:rPr lang="en-US" altLang="en-US" b="1" dirty="0" err="1">
                <a:solidFill>
                  <a:srgbClr val="000000"/>
                </a:solidFill>
                <a:latin typeface="Times New Roman" panose="02020603050405020304" pitchFamily="18" charset="0"/>
              </a:rPr>
              <a:t>làm</a:t>
            </a:r>
            <a:r>
              <a:rPr lang="en-US" altLang="en-US" b="1" dirty="0">
                <a:solidFill>
                  <a:srgbClr val="000000"/>
                </a:solidFill>
                <a:latin typeface="Times New Roman" panose="02020603050405020304" pitchFamily="18" charset="0"/>
              </a:rPr>
              <a:t> </a:t>
            </a:r>
            <a:r>
              <a:rPr lang="en-US" altLang="en-US" b="1" dirty="0" err="1">
                <a:solidFill>
                  <a:srgbClr val="000000"/>
                </a:solidFill>
                <a:latin typeface="Times New Roman" panose="02020603050405020304" pitchFamily="18" charset="0"/>
              </a:rPr>
              <a:t>nào</a:t>
            </a:r>
            <a:r>
              <a:rPr lang="en-US" altLang="en-US" b="1" dirty="0">
                <a:solidFill>
                  <a:srgbClr val="000000"/>
                </a:solidFill>
                <a:latin typeface="Times New Roman" panose="02020603050405020304" pitchFamily="18" charset="0"/>
              </a:rPr>
              <a:t> </a:t>
            </a:r>
            <a:r>
              <a:rPr lang="en-US" altLang="en-US" b="1" dirty="0" err="1">
                <a:solidFill>
                  <a:srgbClr val="000000"/>
                </a:solidFill>
                <a:latin typeface="Times New Roman" panose="02020603050405020304" pitchFamily="18" charset="0"/>
              </a:rPr>
              <a:t>của</a:t>
            </a:r>
            <a:r>
              <a:rPr lang="en-US" altLang="en-US" b="1" dirty="0">
                <a:solidFill>
                  <a:srgbClr val="000000"/>
                </a:solidFill>
                <a:latin typeface="Times New Roman" panose="02020603050405020304" pitchFamily="18" charset="0"/>
              </a:rPr>
              <a:t> </a:t>
            </a:r>
            <a:r>
              <a:rPr lang="en-US" altLang="en-US" b="1" dirty="0" err="1">
                <a:solidFill>
                  <a:srgbClr val="000000"/>
                </a:solidFill>
                <a:latin typeface="Times New Roman" panose="02020603050405020304" pitchFamily="18" charset="0"/>
              </a:rPr>
              <a:t>bé</a:t>
            </a:r>
            <a:r>
              <a:rPr lang="en-US" altLang="en-US" b="1" dirty="0">
                <a:solidFill>
                  <a:srgbClr val="000000"/>
                </a:solidFill>
                <a:latin typeface="Times New Roman" panose="02020603050405020304" pitchFamily="18" charset="0"/>
              </a:rPr>
              <a:t> </a:t>
            </a:r>
            <a:r>
              <a:rPr lang="en-US" altLang="en-US" b="1" dirty="0" err="1">
                <a:solidFill>
                  <a:srgbClr val="000000"/>
                </a:solidFill>
                <a:latin typeface="Times New Roman" panose="02020603050405020304" pitchFamily="18" charset="0"/>
              </a:rPr>
              <a:t>Trường</a:t>
            </a:r>
            <a:r>
              <a:rPr lang="en-US" altLang="en-US" b="1" dirty="0">
                <a:solidFill>
                  <a:srgbClr val="000000"/>
                </a:solidFill>
                <a:latin typeface="Times New Roman" panose="02020603050405020304" pitchFamily="18" charset="0"/>
              </a:rPr>
              <a:t> </a:t>
            </a:r>
            <a:r>
              <a:rPr lang="en-US" altLang="en-US" b="1" dirty="0" err="1">
                <a:solidFill>
                  <a:srgbClr val="000000"/>
                </a:solidFill>
                <a:latin typeface="Times New Roman" panose="02020603050405020304" pitchFamily="18" charset="0"/>
              </a:rPr>
              <a:t>trong</a:t>
            </a:r>
            <a:r>
              <a:rPr lang="en-US" altLang="en-US" b="1" dirty="0">
                <a:solidFill>
                  <a:srgbClr val="000000"/>
                </a:solidFill>
                <a:latin typeface="Times New Roman" panose="02020603050405020304" pitchFamily="18" charset="0"/>
              </a:rPr>
              <a:t> </a:t>
            </a:r>
            <a:r>
              <a:rPr lang="en-US" altLang="en-US" b="1" dirty="0" err="1">
                <a:solidFill>
                  <a:srgbClr val="000000"/>
                </a:solidFill>
                <a:latin typeface="Times New Roman" panose="02020603050405020304" pitchFamily="18" charset="0"/>
              </a:rPr>
              <a:t>câu</a:t>
            </a:r>
            <a:r>
              <a:rPr lang="en-US" altLang="en-US" b="1" dirty="0">
                <a:solidFill>
                  <a:srgbClr val="000000"/>
                </a:solidFill>
                <a:latin typeface="Times New Roman" panose="02020603050405020304" pitchFamily="18" charset="0"/>
              </a:rPr>
              <a:t> </a:t>
            </a:r>
            <a:r>
              <a:rPr lang="en-US" altLang="en-US" b="1" dirty="0" err="1">
                <a:solidFill>
                  <a:srgbClr val="000000"/>
                </a:solidFill>
                <a:latin typeface="Times New Roman" panose="02020603050405020304" pitchFamily="18" charset="0"/>
              </a:rPr>
              <a:t>chuyện</a:t>
            </a:r>
            <a:r>
              <a:rPr lang="en-US" altLang="en-US" b="1" dirty="0">
                <a:solidFill>
                  <a:srgbClr val="000000"/>
                </a:solidFill>
                <a:latin typeface="Times New Roman" panose="02020603050405020304" pitchFamily="18" charset="0"/>
              </a:rPr>
              <a:t> </a:t>
            </a:r>
            <a:r>
              <a:rPr lang="en-US" altLang="en-US" b="1" dirty="0" err="1">
                <a:solidFill>
                  <a:srgbClr val="000000"/>
                </a:solidFill>
                <a:latin typeface="Times New Roman" panose="02020603050405020304" pitchFamily="18" charset="0"/>
              </a:rPr>
              <a:t>trên</a:t>
            </a:r>
            <a:r>
              <a:rPr lang="en-US" altLang="en-US" b="1" dirty="0">
                <a:solidFill>
                  <a:srgbClr val="000000"/>
                </a:solidFill>
                <a:latin typeface="Times New Roman" panose="02020603050405020304" pitchFamily="18" charset="0"/>
              </a:rPr>
              <a:t>? </a:t>
            </a:r>
            <a:r>
              <a:rPr lang="en-US" altLang="en-US" b="1" dirty="0" err="1">
                <a:solidFill>
                  <a:srgbClr val="000000"/>
                </a:solidFill>
                <a:latin typeface="Times New Roman" panose="02020603050405020304" pitchFamily="18" charset="0"/>
              </a:rPr>
              <a:t>Tại</a:t>
            </a:r>
            <a:r>
              <a:rPr lang="en-US" altLang="en-US" b="1" dirty="0">
                <a:solidFill>
                  <a:srgbClr val="000000"/>
                </a:solidFill>
                <a:latin typeface="Times New Roman" panose="02020603050405020304" pitchFamily="18" charset="0"/>
              </a:rPr>
              <a:t> </a:t>
            </a:r>
            <a:r>
              <a:rPr lang="en-US" altLang="en-US" b="1" dirty="0" err="1">
                <a:solidFill>
                  <a:srgbClr val="000000"/>
                </a:solidFill>
                <a:latin typeface="Times New Roman" panose="02020603050405020304" pitchFamily="18" charset="0"/>
              </a:rPr>
              <a:t>sao</a:t>
            </a:r>
            <a:r>
              <a:rPr lang="en-US" altLang="en-US" b="1" dirty="0">
                <a:solidFill>
                  <a:srgbClr val="000000"/>
                </a:solidFill>
                <a:latin typeface="Times New Roman" panose="02020603050405020304" pitchFamily="18" charset="0"/>
              </a:rPr>
              <a:t>?</a:t>
            </a:r>
          </a:p>
          <a:p>
            <a:pPr defTabSz="914400" eaLnBrk="1" fontAlgn="base" hangingPunct="1">
              <a:spcBef>
                <a:spcPct val="50000"/>
              </a:spcBef>
              <a:spcAft>
                <a:spcPct val="0"/>
              </a:spcAft>
            </a:pPr>
            <a:r>
              <a:rPr lang="en-US" altLang="en-US" b="1" u="sng" dirty="0" err="1">
                <a:solidFill>
                  <a:srgbClr val="0000FF"/>
                </a:solidFill>
                <a:latin typeface="Times New Roman" panose="02020603050405020304" pitchFamily="18" charset="0"/>
              </a:rPr>
              <a:t>Câu</a:t>
            </a:r>
            <a:r>
              <a:rPr lang="en-US" altLang="en-US" b="1" u="sng" dirty="0">
                <a:solidFill>
                  <a:srgbClr val="0000FF"/>
                </a:solidFill>
                <a:latin typeface="Times New Roman" panose="02020603050405020304" pitchFamily="18" charset="0"/>
              </a:rPr>
              <a:t> 3:</a:t>
            </a:r>
            <a:r>
              <a:rPr lang="en-US" altLang="en-US" b="1" dirty="0">
                <a:solidFill>
                  <a:srgbClr val="000000"/>
                </a:solidFill>
                <a:latin typeface="Times New Roman" panose="02020603050405020304" pitchFamily="18" charset="0"/>
              </a:rPr>
              <a:t> </a:t>
            </a:r>
            <a:r>
              <a:rPr lang="en-US" b="1" dirty="0" err="1">
                <a:solidFill>
                  <a:schemeClr val="bg2">
                    <a:lumMod val="10000"/>
                  </a:schemeClr>
                </a:solidFill>
                <a:latin typeface="Times" panose="02020603050405020304" pitchFamily="18" charset="0"/>
                <a:cs typeface="Times" panose="02020603050405020304" pitchFamily="18" charset="0"/>
              </a:rPr>
              <a:t>Em</a:t>
            </a:r>
            <a:r>
              <a:rPr lang="en-US" b="1" dirty="0">
                <a:solidFill>
                  <a:schemeClr val="bg2">
                    <a:lumMod val="10000"/>
                  </a:schemeClr>
                </a:solidFill>
                <a:latin typeface="Times" panose="02020603050405020304" pitchFamily="18" charset="0"/>
                <a:cs typeface="Times" panose="02020603050405020304" pitchFamily="18" charset="0"/>
              </a:rPr>
              <a:t> </a:t>
            </a:r>
            <a:r>
              <a:rPr lang="en-US" b="1" dirty="0" err="1">
                <a:solidFill>
                  <a:schemeClr val="bg2">
                    <a:lumMod val="10000"/>
                  </a:schemeClr>
                </a:solidFill>
                <a:latin typeface="Times" panose="02020603050405020304" pitchFamily="18" charset="0"/>
                <a:cs typeface="Times" panose="02020603050405020304" pitchFamily="18" charset="0"/>
              </a:rPr>
              <a:t>rút</a:t>
            </a:r>
            <a:r>
              <a:rPr lang="en-US" b="1" dirty="0">
                <a:solidFill>
                  <a:schemeClr val="bg2">
                    <a:lumMod val="10000"/>
                  </a:schemeClr>
                </a:solidFill>
                <a:latin typeface="Times" panose="02020603050405020304" pitchFamily="18" charset="0"/>
                <a:cs typeface="Times" panose="02020603050405020304" pitchFamily="18" charset="0"/>
              </a:rPr>
              <a:t> </a:t>
            </a:r>
            <a:r>
              <a:rPr lang="en-US" b="1" dirty="0" err="1">
                <a:solidFill>
                  <a:schemeClr val="bg2">
                    <a:lumMod val="10000"/>
                  </a:schemeClr>
                </a:solidFill>
                <a:latin typeface="Times" panose="02020603050405020304" pitchFamily="18" charset="0"/>
                <a:cs typeface="Times" panose="02020603050405020304" pitchFamily="18" charset="0"/>
              </a:rPr>
              <a:t>ra</a:t>
            </a:r>
            <a:r>
              <a:rPr lang="en-US" b="1" dirty="0">
                <a:solidFill>
                  <a:schemeClr val="bg2">
                    <a:lumMod val="10000"/>
                  </a:schemeClr>
                </a:solidFill>
                <a:latin typeface="Times" panose="02020603050405020304" pitchFamily="18" charset="0"/>
                <a:cs typeface="Times" panose="02020603050405020304" pitchFamily="18" charset="0"/>
              </a:rPr>
              <a:t> </a:t>
            </a:r>
            <a:r>
              <a:rPr lang="en-US" b="1" dirty="0" err="1">
                <a:solidFill>
                  <a:schemeClr val="bg2">
                    <a:lumMod val="10000"/>
                  </a:schemeClr>
                </a:solidFill>
                <a:latin typeface="Times" panose="02020603050405020304" pitchFamily="18" charset="0"/>
                <a:cs typeface="Times" panose="02020603050405020304" pitchFamily="18" charset="0"/>
              </a:rPr>
              <a:t>được</a:t>
            </a:r>
            <a:r>
              <a:rPr lang="en-US" b="1" dirty="0">
                <a:solidFill>
                  <a:schemeClr val="bg2">
                    <a:lumMod val="10000"/>
                  </a:schemeClr>
                </a:solidFill>
                <a:latin typeface="Times" panose="02020603050405020304" pitchFamily="18" charset="0"/>
                <a:cs typeface="Times" panose="02020603050405020304" pitchFamily="18" charset="0"/>
              </a:rPr>
              <a:t> </a:t>
            </a:r>
            <a:r>
              <a:rPr lang="en-US" b="1" dirty="0" err="1">
                <a:solidFill>
                  <a:schemeClr val="bg2">
                    <a:lumMod val="10000"/>
                  </a:schemeClr>
                </a:solidFill>
                <a:latin typeface="Times" panose="02020603050405020304" pitchFamily="18" charset="0"/>
                <a:cs typeface="Times" panose="02020603050405020304" pitchFamily="18" charset="0"/>
              </a:rPr>
              <a:t>điều</a:t>
            </a:r>
            <a:r>
              <a:rPr lang="en-US" b="1" dirty="0">
                <a:solidFill>
                  <a:schemeClr val="bg2">
                    <a:lumMod val="10000"/>
                  </a:schemeClr>
                </a:solidFill>
                <a:latin typeface="Times" panose="02020603050405020304" pitchFamily="18" charset="0"/>
                <a:cs typeface="Times" panose="02020603050405020304" pitchFamily="18" charset="0"/>
              </a:rPr>
              <a:t> </a:t>
            </a:r>
            <a:r>
              <a:rPr lang="en-US" b="1" dirty="0" err="1">
                <a:solidFill>
                  <a:schemeClr val="bg2">
                    <a:lumMod val="10000"/>
                  </a:schemeClr>
                </a:solidFill>
                <a:latin typeface="Times" panose="02020603050405020304" pitchFamily="18" charset="0"/>
                <a:cs typeface="Times" panose="02020603050405020304" pitchFamily="18" charset="0"/>
              </a:rPr>
              <a:t>gì</a:t>
            </a:r>
            <a:r>
              <a:rPr lang="en-US" b="1" dirty="0">
                <a:solidFill>
                  <a:schemeClr val="bg2">
                    <a:lumMod val="10000"/>
                  </a:schemeClr>
                </a:solidFill>
                <a:latin typeface="Times" panose="02020603050405020304" pitchFamily="18" charset="0"/>
                <a:cs typeface="Times" panose="02020603050405020304" pitchFamily="18" charset="0"/>
              </a:rPr>
              <a:t> </a:t>
            </a:r>
            <a:r>
              <a:rPr lang="en-US" b="1" dirty="0" err="1">
                <a:solidFill>
                  <a:schemeClr val="bg2">
                    <a:lumMod val="10000"/>
                  </a:schemeClr>
                </a:solidFill>
                <a:latin typeface="Times" panose="02020603050405020304" pitchFamily="18" charset="0"/>
                <a:cs typeface="Times" panose="02020603050405020304" pitchFamily="18" charset="0"/>
              </a:rPr>
              <a:t>cho</a:t>
            </a:r>
            <a:r>
              <a:rPr lang="en-US" b="1" dirty="0">
                <a:solidFill>
                  <a:schemeClr val="bg2">
                    <a:lumMod val="10000"/>
                  </a:schemeClr>
                </a:solidFill>
                <a:latin typeface="Times" panose="02020603050405020304" pitchFamily="18" charset="0"/>
                <a:cs typeface="Times" panose="02020603050405020304" pitchFamily="18" charset="0"/>
              </a:rPr>
              <a:t> </a:t>
            </a:r>
            <a:r>
              <a:rPr lang="en-US" b="1" dirty="0" err="1">
                <a:solidFill>
                  <a:schemeClr val="bg2">
                    <a:lumMod val="10000"/>
                  </a:schemeClr>
                </a:solidFill>
                <a:latin typeface="Times" panose="02020603050405020304" pitchFamily="18" charset="0"/>
                <a:cs typeface="Times" panose="02020603050405020304" pitchFamily="18" charset="0"/>
              </a:rPr>
              <a:t>bản</a:t>
            </a:r>
            <a:r>
              <a:rPr lang="en-US" b="1" dirty="0">
                <a:solidFill>
                  <a:schemeClr val="bg2">
                    <a:lumMod val="10000"/>
                  </a:schemeClr>
                </a:solidFill>
                <a:latin typeface="Times" panose="02020603050405020304" pitchFamily="18" charset="0"/>
                <a:cs typeface="Times" panose="02020603050405020304" pitchFamily="18" charset="0"/>
              </a:rPr>
              <a:t> </a:t>
            </a:r>
            <a:r>
              <a:rPr lang="en-US" b="1" dirty="0" err="1">
                <a:solidFill>
                  <a:schemeClr val="bg2">
                    <a:lumMod val="10000"/>
                  </a:schemeClr>
                </a:solidFill>
                <a:latin typeface="Times" panose="02020603050405020304" pitchFamily="18" charset="0"/>
                <a:cs typeface="Times" panose="02020603050405020304" pitchFamily="18" charset="0"/>
              </a:rPr>
              <a:t>thân</a:t>
            </a:r>
            <a:r>
              <a:rPr lang="en-US" b="1" dirty="0">
                <a:solidFill>
                  <a:schemeClr val="bg2">
                    <a:lumMod val="10000"/>
                  </a:schemeClr>
                </a:solidFill>
                <a:latin typeface="Times" panose="02020603050405020304" pitchFamily="18" charset="0"/>
                <a:cs typeface="Times" panose="02020603050405020304" pitchFamily="18" charset="0"/>
              </a:rPr>
              <a:t> </a:t>
            </a:r>
            <a:r>
              <a:rPr lang="en-US" b="1" dirty="0" err="1">
                <a:solidFill>
                  <a:schemeClr val="bg2">
                    <a:lumMod val="10000"/>
                  </a:schemeClr>
                </a:solidFill>
                <a:latin typeface="Times" panose="02020603050405020304" pitchFamily="18" charset="0"/>
                <a:cs typeface="Times" panose="02020603050405020304" pitchFamily="18" charset="0"/>
              </a:rPr>
              <a:t>từ</a:t>
            </a:r>
            <a:r>
              <a:rPr lang="en-US" b="1" dirty="0">
                <a:solidFill>
                  <a:schemeClr val="bg2">
                    <a:lumMod val="10000"/>
                  </a:schemeClr>
                </a:solidFill>
                <a:latin typeface="Times" panose="02020603050405020304" pitchFamily="18" charset="0"/>
                <a:cs typeface="Times" panose="02020603050405020304" pitchFamily="18" charset="0"/>
              </a:rPr>
              <a:t> </a:t>
            </a:r>
            <a:r>
              <a:rPr lang="en-US" b="1" dirty="0" err="1">
                <a:solidFill>
                  <a:schemeClr val="bg2">
                    <a:lumMod val="10000"/>
                  </a:schemeClr>
                </a:solidFill>
                <a:latin typeface="Times" panose="02020603050405020304" pitchFamily="18" charset="0"/>
                <a:cs typeface="Times" panose="02020603050405020304" pitchFamily="18" charset="0"/>
              </a:rPr>
              <a:t>câu</a:t>
            </a:r>
            <a:r>
              <a:rPr lang="en-US" b="1" dirty="0">
                <a:solidFill>
                  <a:schemeClr val="bg2">
                    <a:lumMod val="10000"/>
                  </a:schemeClr>
                </a:solidFill>
                <a:latin typeface="Times" panose="02020603050405020304" pitchFamily="18" charset="0"/>
                <a:cs typeface="Times" panose="02020603050405020304" pitchFamily="18" charset="0"/>
              </a:rPr>
              <a:t> </a:t>
            </a:r>
            <a:r>
              <a:rPr lang="en-US" b="1" dirty="0" err="1">
                <a:solidFill>
                  <a:schemeClr val="bg2">
                    <a:lumMod val="10000"/>
                  </a:schemeClr>
                </a:solidFill>
                <a:latin typeface="Times" panose="02020603050405020304" pitchFamily="18" charset="0"/>
                <a:cs typeface="Times" panose="02020603050405020304" pitchFamily="18" charset="0"/>
              </a:rPr>
              <a:t>chuyện</a:t>
            </a:r>
            <a:r>
              <a:rPr lang="en-US" b="1" dirty="0">
                <a:solidFill>
                  <a:schemeClr val="bg2">
                    <a:lumMod val="10000"/>
                  </a:schemeClr>
                </a:solidFill>
                <a:latin typeface="Times" panose="02020603050405020304" pitchFamily="18" charset="0"/>
                <a:cs typeface="Times" panose="02020603050405020304" pitchFamily="18" charset="0"/>
              </a:rPr>
              <a:t> </a:t>
            </a:r>
            <a:r>
              <a:rPr lang="en-US" b="1" dirty="0" err="1">
                <a:solidFill>
                  <a:schemeClr val="bg2">
                    <a:lumMod val="10000"/>
                  </a:schemeClr>
                </a:solidFill>
                <a:latin typeface="Times" panose="02020603050405020304" pitchFamily="18" charset="0"/>
                <a:cs typeface="Times" panose="02020603050405020304" pitchFamily="18" charset="0"/>
              </a:rPr>
              <a:t>của</a:t>
            </a:r>
            <a:r>
              <a:rPr lang="en-US" b="1" dirty="0">
                <a:solidFill>
                  <a:schemeClr val="bg2">
                    <a:lumMod val="10000"/>
                  </a:schemeClr>
                </a:solidFill>
                <a:latin typeface="Times" panose="02020603050405020304" pitchFamily="18" charset="0"/>
                <a:cs typeface="Times" panose="02020603050405020304" pitchFamily="18" charset="0"/>
              </a:rPr>
              <a:t> </a:t>
            </a:r>
            <a:r>
              <a:rPr lang="en-US" b="1" dirty="0" err="1">
                <a:solidFill>
                  <a:schemeClr val="bg2">
                    <a:lumMod val="10000"/>
                  </a:schemeClr>
                </a:solidFill>
                <a:latin typeface="Times" panose="02020603050405020304" pitchFamily="18" charset="0"/>
                <a:cs typeface="Times" panose="02020603050405020304" pitchFamily="18" charset="0"/>
              </a:rPr>
              <a:t>Trường</a:t>
            </a:r>
            <a:r>
              <a:rPr lang="en-US" altLang="en-US" b="1" dirty="0">
                <a:solidFill>
                  <a:schemeClr val="bg2">
                    <a:lumMod val="10000"/>
                  </a:schemeClr>
                </a:solidFill>
                <a:latin typeface="Times" panose="02020603050405020304" pitchFamily="18" charset="0"/>
                <a:cs typeface="Times" panose="02020603050405020304" pitchFamily="18" charset="0"/>
              </a:rPr>
              <a:t>?</a:t>
            </a:r>
          </a:p>
          <a:p>
            <a:pPr defTabSz="914400" eaLnBrk="1" fontAlgn="base" hangingPunct="1">
              <a:spcBef>
                <a:spcPct val="50000"/>
              </a:spcBef>
              <a:spcAft>
                <a:spcPct val="0"/>
              </a:spcAft>
            </a:pPr>
            <a:r>
              <a:rPr lang="en-US" altLang="en-US" b="1" u="sng" dirty="0" err="1" smtClean="0">
                <a:solidFill>
                  <a:srgbClr val="0000FF"/>
                </a:solidFill>
                <a:latin typeface="Times New Roman" panose="02020603050405020304" pitchFamily="18" charset="0"/>
              </a:rPr>
              <a:t>Câu</a:t>
            </a:r>
            <a:r>
              <a:rPr lang="en-US" altLang="en-US" b="1" u="sng" dirty="0" smtClean="0">
                <a:solidFill>
                  <a:srgbClr val="0000FF"/>
                </a:solidFill>
                <a:latin typeface="Times New Roman" panose="02020603050405020304" pitchFamily="18" charset="0"/>
              </a:rPr>
              <a:t> </a:t>
            </a:r>
            <a:r>
              <a:rPr lang="en-US" altLang="en-US" b="1" u="sng" dirty="0">
                <a:solidFill>
                  <a:srgbClr val="0000FF"/>
                </a:solidFill>
                <a:latin typeface="Times New Roman" panose="02020603050405020304" pitchFamily="18" charset="0"/>
              </a:rPr>
              <a:t>4:</a:t>
            </a:r>
            <a:r>
              <a:rPr lang="en-US" altLang="en-US" b="1" dirty="0">
                <a:solidFill>
                  <a:srgbClr val="000000"/>
                </a:solidFill>
                <a:latin typeface="Times New Roman" panose="02020603050405020304" pitchFamily="18" charset="0"/>
              </a:rPr>
              <a:t> </a:t>
            </a:r>
            <a:r>
              <a:rPr lang="en-US" altLang="en-US" b="1" dirty="0" err="1" smtClean="0">
                <a:solidFill>
                  <a:srgbClr val="000000"/>
                </a:solidFill>
                <a:latin typeface="Times New Roman" panose="02020603050405020304" pitchFamily="18" charset="0"/>
              </a:rPr>
              <a:t>Thế</a:t>
            </a:r>
            <a:r>
              <a:rPr lang="en-US" altLang="en-US" b="1" dirty="0" smtClean="0">
                <a:solidFill>
                  <a:srgbClr val="000000"/>
                </a:solidFill>
                <a:latin typeface="Times New Roman" panose="02020603050405020304" pitchFamily="18" charset="0"/>
              </a:rPr>
              <a:t> </a:t>
            </a:r>
            <a:r>
              <a:rPr lang="en-US" altLang="en-US" b="1" dirty="0" err="1" smtClean="0">
                <a:solidFill>
                  <a:srgbClr val="000000"/>
                </a:solidFill>
                <a:latin typeface="Times New Roman" panose="02020603050405020304" pitchFamily="18" charset="0"/>
              </a:rPr>
              <a:t>nào</a:t>
            </a:r>
            <a:r>
              <a:rPr lang="en-US" altLang="en-US" b="1" dirty="0" smtClean="0">
                <a:solidFill>
                  <a:srgbClr val="000000"/>
                </a:solidFill>
                <a:latin typeface="Times New Roman" panose="02020603050405020304" pitchFamily="18" charset="0"/>
              </a:rPr>
              <a:t> </a:t>
            </a:r>
            <a:r>
              <a:rPr lang="en-US" altLang="en-US" b="1" dirty="0" err="1" smtClean="0">
                <a:solidFill>
                  <a:srgbClr val="000000"/>
                </a:solidFill>
                <a:latin typeface="Times New Roman" panose="02020603050405020304" pitchFamily="18" charset="0"/>
              </a:rPr>
              <a:t>là</a:t>
            </a:r>
            <a:r>
              <a:rPr lang="en-US" altLang="en-US" b="1" dirty="0">
                <a:solidFill>
                  <a:srgbClr val="000000"/>
                </a:solidFill>
                <a:latin typeface="Times New Roman" panose="02020603050405020304" pitchFamily="18" charset="0"/>
              </a:rPr>
              <a:t> </a:t>
            </a:r>
            <a:r>
              <a:rPr lang="en-US" altLang="en-US" b="1" dirty="0" err="1" smtClean="0">
                <a:solidFill>
                  <a:srgbClr val="000000"/>
                </a:solidFill>
                <a:latin typeface="Times New Roman" panose="02020603050405020304" pitchFamily="18" charset="0"/>
              </a:rPr>
              <a:t>tự</a:t>
            </a:r>
            <a:r>
              <a:rPr lang="en-US" altLang="en-US" b="1" dirty="0" smtClean="0">
                <a:solidFill>
                  <a:srgbClr val="000000"/>
                </a:solidFill>
                <a:latin typeface="Times New Roman" panose="02020603050405020304" pitchFamily="18" charset="0"/>
              </a:rPr>
              <a:t> </a:t>
            </a:r>
            <a:r>
              <a:rPr lang="en-US" altLang="en-US" b="1" dirty="0" err="1" smtClean="0">
                <a:solidFill>
                  <a:srgbClr val="000000"/>
                </a:solidFill>
                <a:latin typeface="Times New Roman" panose="02020603050405020304" pitchFamily="18" charset="0"/>
              </a:rPr>
              <a:t>lập</a:t>
            </a:r>
            <a:r>
              <a:rPr lang="en-US" altLang="en-US" b="1" dirty="0" smtClean="0">
                <a:solidFill>
                  <a:srgbClr val="000000"/>
                </a:solidFill>
                <a:latin typeface="Times New Roman" panose="02020603050405020304" pitchFamily="18" charset="0"/>
              </a:rPr>
              <a:t>?</a:t>
            </a:r>
            <a:endParaRPr lang="en-US" altLang="en-US" b="1" dirty="0">
              <a:solidFill>
                <a:srgbClr val="000000"/>
              </a:solidFill>
              <a:latin typeface="Times New Roman" panose="02020603050405020304" pitchFamily="18" charset="0"/>
            </a:endParaRPr>
          </a:p>
          <a:p>
            <a:pPr defTabSz="914400" eaLnBrk="1" fontAlgn="base" hangingPunct="1">
              <a:spcBef>
                <a:spcPct val="0"/>
              </a:spcBef>
              <a:spcAft>
                <a:spcPct val="0"/>
              </a:spcAft>
            </a:pPr>
            <a:endParaRPr lang="en-US" altLang="en-US" b="1" dirty="0">
              <a:solidFill>
                <a:srgbClr val="000000"/>
              </a:solidFill>
              <a:latin typeface="Times New Roman" panose="02020603050405020304" pitchFamily="18" charset="0"/>
            </a:endParaRPr>
          </a:p>
        </p:txBody>
      </p:sp>
      <p:sp>
        <p:nvSpPr>
          <p:cNvPr id="6" name="TextBox 2"/>
          <p:cNvSpPr txBox="1">
            <a:spLocks noChangeArrowheads="1"/>
          </p:cNvSpPr>
          <p:nvPr/>
        </p:nvSpPr>
        <p:spPr bwMode="auto">
          <a:xfrm>
            <a:off x="2344985" y="261844"/>
            <a:ext cx="7587284"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lgn="ctr" defTabSz="914400" eaLnBrk="0" fontAlgn="base" hangingPunct="0">
              <a:spcBef>
                <a:spcPct val="0"/>
              </a:spcBef>
              <a:spcAft>
                <a:spcPct val="0"/>
              </a:spcAft>
              <a:buClrTx/>
              <a:buSzTx/>
              <a:buFontTx/>
              <a:buNone/>
            </a:pPr>
            <a:r>
              <a:rPr lang="en-US" altLang="en-US" sz="4400" b="1" dirty="0" smtClean="0">
                <a:solidFill>
                  <a:srgbClr val="FF0000"/>
                </a:solidFill>
                <a:latin typeface="Times New Roman" panose="02020603050405020304" pitchFamily="18" charset="0"/>
                <a:cs typeface="Times New Roman" panose="02020603050405020304" pitchFamily="18" charset="0"/>
              </a:rPr>
              <a:t>THẢO LUẬN NHÓM</a:t>
            </a:r>
          </a:p>
        </p:txBody>
      </p:sp>
      <p:pic>
        <p:nvPicPr>
          <p:cNvPr id="7" name="Picture 7" descr="BS01603_"/>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097" y="0"/>
            <a:ext cx="2202024" cy="22144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descr="Luật sư nam luật sư mặc bộ đồ màu xanh"/>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62133" y="116511"/>
            <a:ext cx="2129867" cy="2181929"/>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2"/>
          <p:cNvSpPr txBox="1">
            <a:spLocks noChangeArrowheads="1"/>
          </p:cNvSpPr>
          <p:nvPr/>
        </p:nvSpPr>
        <p:spPr bwMode="auto">
          <a:xfrm>
            <a:off x="6659592" y="1279009"/>
            <a:ext cx="351134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lgn="ctr" defTabSz="914400" eaLnBrk="0" fontAlgn="base" hangingPunct="0">
              <a:spcBef>
                <a:spcPct val="0"/>
              </a:spcBef>
              <a:spcAft>
                <a:spcPct val="0"/>
              </a:spcAft>
              <a:buClrTx/>
              <a:buSzTx/>
              <a:buFontTx/>
              <a:buNone/>
            </a:pPr>
            <a:r>
              <a:rPr lang="en-US" altLang="en-US" sz="3600" b="1" dirty="0" smtClean="0">
                <a:solidFill>
                  <a:srgbClr val="FF0000"/>
                </a:solidFill>
                <a:latin typeface="Times New Roman" panose="02020603050405020304" pitchFamily="18" charset="0"/>
                <a:cs typeface="Times New Roman" panose="02020603050405020304" pitchFamily="18" charset="0"/>
              </a:rPr>
              <a:t>ĐỌC TRUYỆN</a:t>
            </a:r>
          </a:p>
        </p:txBody>
      </p:sp>
    </p:spTree>
    <p:extLst>
      <p:ext uri="{BB962C8B-B14F-4D97-AF65-F5344CB8AC3E}">
        <p14:creationId xmlns:p14="http://schemas.microsoft.com/office/powerpoint/2010/main" val="340242980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67592"/>
                                        </p:tgtEl>
                                        <p:attrNameLst>
                                          <p:attrName>style.visibility</p:attrName>
                                        </p:attrNameLst>
                                      </p:cBhvr>
                                      <p:to>
                                        <p:strVal val="visible"/>
                                      </p:to>
                                    </p:set>
                                    <p:animEffect transition="in" filter="wedge">
                                      <p:cBhvr>
                                        <p:cTn id="7" dur="2000"/>
                                        <p:tgtEl>
                                          <p:spTgt spid="675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59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Rounded Rectangle 56"/>
          <p:cNvSpPr/>
          <p:nvPr/>
        </p:nvSpPr>
        <p:spPr>
          <a:xfrm>
            <a:off x="6180786" y="2099585"/>
            <a:ext cx="5912154" cy="1246110"/>
          </a:xfrm>
          <a:prstGeom prst="roundRect">
            <a:avLst/>
          </a:prstGeom>
          <a:solidFill>
            <a:schemeClr val="accent1">
              <a:lumMod val="60000"/>
              <a:lumOff val="40000"/>
            </a:schemeClr>
          </a:solidFill>
          <a:ln>
            <a:noFill/>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16368">
              <a:defRPr/>
            </a:pPr>
            <a:endParaRPr lang="en-US" sz="1016">
              <a:solidFill>
                <a:prstClr val="white"/>
              </a:solidFill>
            </a:endParaRPr>
          </a:p>
        </p:txBody>
      </p:sp>
      <p:sp>
        <p:nvSpPr>
          <p:cNvPr id="17" name="Rounded Rectangle 16"/>
          <p:cNvSpPr/>
          <p:nvPr/>
        </p:nvSpPr>
        <p:spPr>
          <a:xfrm>
            <a:off x="37911" y="2147010"/>
            <a:ext cx="1899817" cy="1903595"/>
          </a:xfrm>
          <a:prstGeom prst="roundRect">
            <a:avLst/>
          </a:prstGeom>
          <a:solidFill>
            <a:srgbClr val="C00000"/>
          </a:solidFill>
          <a:ln>
            <a:noFill/>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16368">
              <a:defRPr/>
            </a:pPr>
            <a:endParaRPr lang="en-US" sz="1016">
              <a:solidFill>
                <a:prstClr val="white"/>
              </a:solidFill>
            </a:endParaRPr>
          </a:p>
        </p:txBody>
      </p:sp>
      <p:sp>
        <p:nvSpPr>
          <p:cNvPr id="18" name="Rounded Rectangle 17"/>
          <p:cNvSpPr/>
          <p:nvPr/>
        </p:nvSpPr>
        <p:spPr>
          <a:xfrm>
            <a:off x="285751" y="2254577"/>
            <a:ext cx="1576734" cy="1611042"/>
          </a:xfrm>
          <a:prstGeom prst="roundRect">
            <a:avLst/>
          </a:prstGeom>
          <a:solidFill>
            <a:schemeClr val="bg1"/>
          </a:solidFill>
          <a:ln>
            <a:noFill/>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16368">
              <a:defRPr/>
            </a:pPr>
            <a:endParaRPr lang="en-US" sz="1016">
              <a:solidFill>
                <a:prstClr val="white"/>
              </a:solidFill>
            </a:endParaRPr>
          </a:p>
        </p:txBody>
      </p:sp>
      <p:sp>
        <p:nvSpPr>
          <p:cNvPr id="19" name="TextBox 18"/>
          <p:cNvSpPr txBox="1">
            <a:spLocks noChangeArrowheads="1"/>
          </p:cNvSpPr>
          <p:nvPr/>
        </p:nvSpPr>
        <p:spPr bwMode="auto">
          <a:xfrm>
            <a:off x="104163" y="2254577"/>
            <a:ext cx="1702393"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815975">
              <a:defRPr>
                <a:solidFill>
                  <a:schemeClr val="tx1"/>
                </a:solidFill>
                <a:latin typeface="Arial" panose="020B0604020202020204" pitchFamily="34" charset="0"/>
                <a:cs typeface="Arial" panose="020B0604020202020204" pitchFamily="34" charset="0"/>
              </a:defRPr>
            </a:lvl1pPr>
            <a:lvl2pPr marL="742950" indent="-285750" defTabSz="815975">
              <a:defRPr>
                <a:solidFill>
                  <a:schemeClr val="tx1"/>
                </a:solidFill>
                <a:latin typeface="Arial" panose="020B0604020202020204" pitchFamily="34" charset="0"/>
                <a:cs typeface="Arial" panose="020B0604020202020204" pitchFamily="34" charset="0"/>
              </a:defRPr>
            </a:lvl2pPr>
            <a:lvl3pPr marL="1143000" indent="-228600" defTabSz="815975">
              <a:defRPr>
                <a:solidFill>
                  <a:schemeClr val="tx1"/>
                </a:solidFill>
                <a:latin typeface="Arial" panose="020B0604020202020204" pitchFamily="34" charset="0"/>
                <a:cs typeface="Arial" panose="020B0604020202020204" pitchFamily="34" charset="0"/>
              </a:defRPr>
            </a:lvl3pPr>
            <a:lvl4pPr marL="1600200" indent="-228600" defTabSz="815975">
              <a:defRPr>
                <a:solidFill>
                  <a:schemeClr val="tx1"/>
                </a:solidFill>
                <a:latin typeface="Arial" panose="020B0604020202020204" pitchFamily="34" charset="0"/>
                <a:cs typeface="Arial" panose="020B0604020202020204" pitchFamily="34" charset="0"/>
              </a:defRPr>
            </a:lvl4pPr>
            <a:lvl5pPr marL="2057400" indent="-228600" defTabSz="815975">
              <a:defRPr>
                <a:solidFill>
                  <a:schemeClr val="tx1"/>
                </a:solidFill>
                <a:latin typeface="Arial" panose="020B0604020202020204" pitchFamily="34" charset="0"/>
                <a:cs typeface="Arial" panose="020B0604020202020204" pitchFamily="34" charset="0"/>
              </a:defRPr>
            </a:lvl5pPr>
            <a:lvl6pPr marL="25146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sz="3600" b="1" dirty="0" smtClean="0">
                <a:solidFill>
                  <a:srgbClr val="FF0000"/>
                </a:solidFill>
                <a:latin typeface="Times New Roman" pitchFamily="18" charset="0"/>
                <a:cs typeface="Times New Roman" pitchFamily="18" charset="0"/>
              </a:rPr>
              <a:t>PHIẾU BÀI TẬP</a:t>
            </a:r>
            <a:endParaRPr lang="en-US" sz="3600" b="1" dirty="0">
              <a:solidFill>
                <a:srgbClr val="FF0000"/>
              </a:solidFill>
              <a:latin typeface="Times New Roman" pitchFamily="18" charset="0"/>
              <a:cs typeface="Times New Roman" pitchFamily="18" charset="0"/>
            </a:endParaRPr>
          </a:p>
        </p:txBody>
      </p:sp>
      <p:cxnSp>
        <p:nvCxnSpPr>
          <p:cNvPr id="22" name="Straight Connector 21"/>
          <p:cNvCxnSpPr/>
          <p:nvPr/>
        </p:nvCxnSpPr>
        <p:spPr>
          <a:xfrm flipV="1">
            <a:off x="1961662" y="2924227"/>
            <a:ext cx="382184" cy="18658"/>
          </a:xfrm>
          <a:prstGeom prst="line">
            <a:avLst/>
          </a:prstGeom>
          <a:ln w="76200">
            <a:solidFill>
              <a:srgbClr val="FF0000"/>
            </a:solidFill>
          </a:ln>
        </p:spPr>
        <p:style>
          <a:lnRef idx="3">
            <a:schemeClr val="accent6"/>
          </a:lnRef>
          <a:fillRef idx="0">
            <a:schemeClr val="accent6"/>
          </a:fillRef>
          <a:effectRef idx="2">
            <a:schemeClr val="accent6"/>
          </a:effectRef>
          <a:fontRef idx="minor">
            <a:schemeClr val="tx1"/>
          </a:fontRef>
        </p:style>
      </p:cxnSp>
      <p:cxnSp>
        <p:nvCxnSpPr>
          <p:cNvPr id="23" name="Straight Connector 22"/>
          <p:cNvCxnSpPr/>
          <p:nvPr/>
        </p:nvCxnSpPr>
        <p:spPr>
          <a:xfrm flipH="1" flipV="1">
            <a:off x="2325127" y="721914"/>
            <a:ext cx="134243" cy="5608270"/>
          </a:xfrm>
          <a:prstGeom prst="line">
            <a:avLst/>
          </a:prstGeom>
          <a:ln w="76200">
            <a:solidFill>
              <a:srgbClr val="FF0000"/>
            </a:solidFill>
          </a:ln>
        </p:spPr>
        <p:style>
          <a:lnRef idx="3">
            <a:schemeClr val="accent6"/>
          </a:lnRef>
          <a:fillRef idx="0">
            <a:schemeClr val="accent6"/>
          </a:fillRef>
          <a:effectRef idx="2">
            <a:schemeClr val="accent6"/>
          </a:effectRef>
          <a:fontRef idx="minor">
            <a:schemeClr val="tx1"/>
          </a:fontRef>
        </p:style>
      </p:cxnSp>
      <p:cxnSp>
        <p:nvCxnSpPr>
          <p:cNvPr id="28" name="Straight Connector 27"/>
          <p:cNvCxnSpPr/>
          <p:nvPr/>
        </p:nvCxnSpPr>
        <p:spPr>
          <a:xfrm>
            <a:off x="2311945" y="2537632"/>
            <a:ext cx="430185" cy="0"/>
          </a:xfrm>
          <a:prstGeom prst="line">
            <a:avLst/>
          </a:prstGeom>
          <a:ln w="76200">
            <a:solidFill>
              <a:srgbClr val="FF0000"/>
            </a:solidFill>
          </a:ln>
        </p:spPr>
        <p:style>
          <a:lnRef idx="3">
            <a:schemeClr val="accent6"/>
          </a:lnRef>
          <a:fillRef idx="0">
            <a:schemeClr val="accent6"/>
          </a:fillRef>
          <a:effectRef idx="2">
            <a:schemeClr val="accent6"/>
          </a:effectRef>
          <a:fontRef idx="minor">
            <a:schemeClr val="tx1"/>
          </a:fontRef>
        </p:style>
      </p:cxnSp>
      <p:cxnSp>
        <p:nvCxnSpPr>
          <p:cNvPr id="32" name="Straight Connector 31"/>
          <p:cNvCxnSpPr/>
          <p:nvPr/>
        </p:nvCxnSpPr>
        <p:spPr>
          <a:xfrm>
            <a:off x="2341871" y="732776"/>
            <a:ext cx="429308" cy="13382"/>
          </a:xfrm>
          <a:prstGeom prst="line">
            <a:avLst/>
          </a:prstGeom>
          <a:ln w="76200">
            <a:solidFill>
              <a:srgbClr val="FF0000"/>
            </a:solidFill>
          </a:ln>
        </p:spPr>
        <p:style>
          <a:lnRef idx="3">
            <a:schemeClr val="accent6"/>
          </a:lnRef>
          <a:fillRef idx="0">
            <a:schemeClr val="accent6"/>
          </a:fillRef>
          <a:effectRef idx="2">
            <a:schemeClr val="accent6"/>
          </a:effectRef>
          <a:fontRef idx="minor">
            <a:schemeClr val="tx1"/>
          </a:fontRef>
        </p:style>
      </p:cxnSp>
      <p:cxnSp>
        <p:nvCxnSpPr>
          <p:cNvPr id="35" name="Straight Connector 34"/>
          <p:cNvCxnSpPr/>
          <p:nvPr/>
        </p:nvCxnSpPr>
        <p:spPr>
          <a:xfrm flipV="1">
            <a:off x="2452032" y="4355631"/>
            <a:ext cx="394737" cy="1"/>
          </a:xfrm>
          <a:prstGeom prst="line">
            <a:avLst/>
          </a:prstGeom>
          <a:ln w="76200">
            <a:solidFill>
              <a:srgbClr val="FF0000"/>
            </a:solidFill>
          </a:ln>
        </p:spPr>
        <p:style>
          <a:lnRef idx="3">
            <a:schemeClr val="accent6"/>
          </a:lnRef>
          <a:fillRef idx="0">
            <a:schemeClr val="accent6"/>
          </a:fillRef>
          <a:effectRef idx="2">
            <a:schemeClr val="accent6"/>
          </a:effectRef>
          <a:fontRef idx="minor">
            <a:schemeClr val="tx1"/>
          </a:fontRef>
        </p:style>
      </p:cxnSp>
      <p:sp>
        <p:nvSpPr>
          <p:cNvPr id="39" name="Rounded Rectangle 38"/>
          <p:cNvSpPr/>
          <p:nvPr/>
        </p:nvSpPr>
        <p:spPr>
          <a:xfrm>
            <a:off x="2599689" y="174042"/>
            <a:ext cx="2842089" cy="1538101"/>
          </a:xfrm>
          <a:prstGeom prst="roundRect">
            <a:avLst/>
          </a:prstGeom>
          <a:solidFill>
            <a:srgbClr val="FFC000"/>
          </a:solidFill>
          <a:ln>
            <a:noFill/>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16368">
              <a:defRPr/>
            </a:pPr>
            <a:endParaRPr lang="en-US" sz="1016">
              <a:solidFill>
                <a:prstClr val="white"/>
              </a:solidFill>
            </a:endParaRPr>
          </a:p>
        </p:txBody>
      </p:sp>
      <p:sp>
        <p:nvSpPr>
          <p:cNvPr id="40" name="Rounded Rectangle 39"/>
          <p:cNvSpPr/>
          <p:nvPr/>
        </p:nvSpPr>
        <p:spPr>
          <a:xfrm>
            <a:off x="2599689" y="58892"/>
            <a:ext cx="2726691" cy="1471851"/>
          </a:xfrm>
          <a:prstGeom prst="roundRect">
            <a:avLst/>
          </a:prstGeom>
          <a:solidFill>
            <a:schemeClr val="bg1"/>
          </a:solidFill>
          <a:ln>
            <a:noFill/>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16368">
              <a:defRPr/>
            </a:pPr>
            <a:endParaRPr lang="en-US" sz="1016">
              <a:solidFill>
                <a:prstClr val="white"/>
              </a:solidFill>
            </a:endParaRPr>
          </a:p>
        </p:txBody>
      </p:sp>
      <p:sp>
        <p:nvSpPr>
          <p:cNvPr id="41" name="Rounded Rectangle 40"/>
          <p:cNvSpPr/>
          <p:nvPr/>
        </p:nvSpPr>
        <p:spPr>
          <a:xfrm>
            <a:off x="2707312" y="1909288"/>
            <a:ext cx="2824508" cy="1503775"/>
          </a:xfrm>
          <a:prstGeom prst="roundRect">
            <a:avLst/>
          </a:prstGeom>
          <a:solidFill>
            <a:schemeClr val="accent1">
              <a:lumMod val="75000"/>
            </a:schemeClr>
          </a:solidFill>
          <a:ln>
            <a:noFill/>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16368">
              <a:defRPr/>
            </a:pPr>
            <a:endParaRPr lang="en-US" sz="1016">
              <a:solidFill>
                <a:prstClr val="white"/>
              </a:solidFill>
            </a:endParaRPr>
          </a:p>
        </p:txBody>
      </p:sp>
      <p:sp>
        <p:nvSpPr>
          <p:cNvPr id="42" name="Rounded Rectangle 41"/>
          <p:cNvSpPr/>
          <p:nvPr/>
        </p:nvSpPr>
        <p:spPr>
          <a:xfrm>
            <a:off x="2755312" y="2023757"/>
            <a:ext cx="2571068" cy="1321937"/>
          </a:xfrm>
          <a:prstGeom prst="roundRect">
            <a:avLst/>
          </a:prstGeom>
          <a:solidFill>
            <a:schemeClr val="bg1"/>
          </a:solidFill>
          <a:ln>
            <a:noFill/>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16368">
              <a:defRPr/>
            </a:pPr>
            <a:endParaRPr lang="en-US" sz="1016">
              <a:solidFill>
                <a:prstClr val="white"/>
              </a:solidFill>
            </a:endParaRPr>
          </a:p>
        </p:txBody>
      </p:sp>
      <p:sp>
        <p:nvSpPr>
          <p:cNvPr id="45" name="Rounded Rectangle 44"/>
          <p:cNvSpPr/>
          <p:nvPr/>
        </p:nvSpPr>
        <p:spPr>
          <a:xfrm>
            <a:off x="2694158" y="3560055"/>
            <a:ext cx="2905908" cy="1564035"/>
          </a:xfrm>
          <a:prstGeom prst="roundRect">
            <a:avLst/>
          </a:prstGeom>
          <a:solidFill>
            <a:srgbClr val="7030A0"/>
          </a:solidFill>
          <a:ln>
            <a:noFill/>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16368">
              <a:defRPr/>
            </a:pPr>
            <a:endParaRPr lang="en-US" sz="1016">
              <a:solidFill>
                <a:prstClr val="white"/>
              </a:solidFill>
            </a:endParaRPr>
          </a:p>
        </p:txBody>
      </p:sp>
      <p:sp>
        <p:nvSpPr>
          <p:cNvPr id="46" name="Rounded Rectangle 45"/>
          <p:cNvSpPr/>
          <p:nvPr/>
        </p:nvSpPr>
        <p:spPr>
          <a:xfrm>
            <a:off x="2846769" y="3597744"/>
            <a:ext cx="2668469" cy="1390421"/>
          </a:xfrm>
          <a:prstGeom prst="roundRect">
            <a:avLst/>
          </a:prstGeom>
          <a:solidFill>
            <a:schemeClr val="bg1"/>
          </a:solidFill>
          <a:ln>
            <a:noFill/>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16368">
              <a:defRPr/>
            </a:pPr>
            <a:endParaRPr lang="en-US" sz="1016">
              <a:solidFill>
                <a:prstClr val="white"/>
              </a:solidFill>
            </a:endParaRPr>
          </a:p>
        </p:txBody>
      </p:sp>
      <p:sp>
        <p:nvSpPr>
          <p:cNvPr id="26" name="Rounded Rectangle 25"/>
          <p:cNvSpPr/>
          <p:nvPr/>
        </p:nvSpPr>
        <p:spPr>
          <a:xfrm>
            <a:off x="5987765" y="58892"/>
            <a:ext cx="6105175" cy="1780932"/>
          </a:xfrm>
          <a:prstGeom prst="roundRect">
            <a:avLst/>
          </a:prstGeom>
          <a:solidFill>
            <a:srgbClr val="FFC000"/>
          </a:solidFill>
          <a:ln>
            <a:noFill/>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16368">
              <a:defRPr/>
            </a:pPr>
            <a:endParaRPr lang="en-US" sz="1016">
              <a:solidFill>
                <a:prstClr val="white"/>
              </a:solidFill>
            </a:endParaRPr>
          </a:p>
        </p:txBody>
      </p:sp>
      <p:sp>
        <p:nvSpPr>
          <p:cNvPr id="27" name="TextBox 26"/>
          <p:cNvSpPr txBox="1">
            <a:spLocks noChangeArrowheads="1"/>
          </p:cNvSpPr>
          <p:nvPr/>
        </p:nvSpPr>
        <p:spPr bwMode="auto">
          <a:xfrm>
            <a:off x="6100177" y="145994"/>
            <a:ext cx="5798453"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815975">
              <a:defRPr>
                <a:solidFill>
                  <a:schemeClr val="tx1"/>
                </a:solidFill>
                <a:latin typeface="Arial" panose="020B0604020202020204" pitchFamily="34" charset="0"/>
                <a:cs typeface="Arial" panose="020B0604020202020204" pitchFamily="34" charset="0"/>
              </a:defRPr>
            </a:lvl1pPr>
            <a:lvl2pPr marL="742950" indent="-285750" defTabSz="815975">
              <a:defRPr>
                <a:solidFill>
                  <a:schemeClr val="tx1"/>
                </a:solidFill>
                <a:latin typeface="Arial" panose="020B0604020202020204" pitchFamily="34" charset="0"/>
                <a:cs typeface="Arial" panose="020B0604020202020204" pitchFamily="34" charset="0"/>
              </a:defRPr>
            </a:lvl2pPr>
            <a:lvl3pPr marL="1143000" indent="-228600" defTabSz="815975">
              <a:defRPr>
                <a:solidFill>
                  <a:schemeClr val="tx1"/>
                </a:solidFill>
                <a:latin typeface="Arial" panose="020B0604020202020204" pitchFamily="34" charset="0"/>
                <a:cs typeface="Arial" panose="020B0604020202020204" pitchFamily="34" charset="0"/>
              </a:defRPr>
            </a:lvl3pPr>
            <a:lvl4pPr marL="1600200" indent="-228600" defTabSz="815975">
              <a:defRPr>
                <a:solidFill>
                  <a:schemeClr val="tx1"/>
                </a:solidFill>
                <a:latin typeface="Arial" panose="020B0604020202020204" pitchFamily="34" charset="0"/>
                <a:cs typeface="Arial" panose="020B0604020202020204" pitchFamily="34" charset="0"/>
              </a:defRPr>
            </a:lvl4pPr>
            <a:lvl5pPr marL="2057400" indent="-228600" defTabSz="815975">
              <a:defRPr>
                <a:solidFill>
                  <a:schemeClr val="tx1"/>
                </a:solidFill>
                <a:latin typeface="Arial" panose="020B0604020202020204" pitchFamily="34" charset="0"/>
                <a:cs typeface="Arial" panose="020B0604020202020204" pitchFamily="34" charset="0"/>
              </a:defRPr>
            </a:lvl5pPr>
            <a:lvl6pPr marL="25146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lnSpc>
                <a:spcPct val="150000"/>
              </a:lnSpc>
            </a:pPr>
            <a:r>
              <a:rPr lang="en-US" sz="2400" b="1" dirty="0" smtClean="0">
                <a:solidFill>
                  <a:prstClr val="black"/>
                </a:solidFill>
                <a:latin typeface="Times New Roman" panose="02020603050405020304" pitchFamily="18" charset="0"/>
                <a:cs typeface="Times New Roman" panose="02020603050405020304" pitchFamily="18" charset="0"/>
              </a:rPr>
              <a:t>...........................................................................................................................................................................................................................</a:t>
            </a:r>
            <a:endParaRPr lang="en-US" sz="2400" b="1" dirty="0">
              <a:solidFill>
                <a:prstClr val="black"/>
              </a:solidFill>
              <a:latin typeface="Times New Roman" panose="02020603050405020304" pitchFamily="18" charset="0"/>
              <a:cs typeface="Times New Roman" panose="02020603050405020304" pitchFamily="18" charset="0"/>
            </a:endParaRPr>
          </a:p>
        </p:txBody>
      </p:sp>
      <p:sp>
        <p:nvSpPr>
          <p:cNvPr id="48" name="Right Arrow 47"/>
          <p:cNvSpPr/>
          <p:nvPr/>
        </p:nvSpPr>
        <p:spPr>
          <a:xfrm>
            <a:off x="5466699" y="506368"/>
            <a:ext cx="496144" cy="30197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53" name="Right Arrow 52"/>
          <p:cNvSpPr/>
          <p:nvPr/>
        </p:nvSpPr>
        <p:spPr>
          <a:xfrm>
            <a:off x="5607358" y="2546668"/>
            <a:ext cx="514350" cy="30591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55" name="Right Arrow 54"/>
          <p:cNvSpPr/>
          <p:nvPr/>
        </p:nvSpPr>
        <p:spPr>
          <a:xfrm>
            <a:off x="5573068" y="4194675"/>
            <a:ext cx="548640" cy="32699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56" name="TextBox 55"/>
          <p:cNvSpPr txBox="1">
            <a:spLocks noChangeArrowheads="1"/>
          </p:cNvSpPr>
          <p:nvPr/>
        </p:nvSpPr>
        <p:spPr bwMode="auto">
          <a:xfrm>
            <a:off x="6305251" y="2227391"/>
            <a:ext cx="560414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815975">
              <a:defRPr>
                <a:solidFill>
                  <a:schemeClr val="tx1"/>
                </a:solidFill>
                <a:latin typeface="Arial" panose="020B0604020202020204" pitchFamily="34" charset="0"/>
                <a:cs typeface="Arial" panose="020B0604020202020204" pitchFamily="34" charset="0"/>
              </a:defRPr>
            </a:lvl1pPr>
            <a:lvl2pPr marL="742950" indent="-285750" defTabSz="815975">
              <a:defRPr>
                <a:solidFill>
                  <a:schemeClr val="tx1"/>
                </a:solidFill>
                <a:latin typeface="Arial" panose="020B0604020202020204" pitchFamily="34" charset="0"/>
                <a:cs typeface="Arial" panose="020B0604020202020204" pitchFamily="34" charset="0"/>
              </a:defRPr>
            </a:lvl2pPr>
            <a:lvl3pPr marL="1143000" indent="-228600" defTabSz="815975">
              <a:defRPr>
                <a:solidFill>
                  <a:schemeClr val="tx1"/>
                </a:solidFill>
                <a:latin typeface="Arial" panose="020B0604020202020204" pitchFamily="34" charset="0"/>
                <a:cs typeface="Arial" panose="020B0604020202020204" pitchFamily="34" charset="0"/>
              </a:defRPr>
            </a:lvl3pPr>
            <a:lvl4pPr marL="1600200" indent="-228600" defTabSz="815975">
              <a:defRPr>
                <a:solidFill>
                  <a:schemeClr val="tx1"/>
                </a:solidFill>
                <a:latin typeface="Arial" panose="020B0604020202020204" pitchFamily="34" charset="0"/>
                <a:cs typeface="Arial" panose="020B0604020202020204" pitchFamily="34" charset="0"/>
              </a:defRPr>
            </a:lvl4pPr>
            <a:lvl5pPr marL="2057400" indent="-228600" defTabSz="815975">
              <a:defRPr>
                <a:solidFill>
                  <a:schemeClr val="tx1"/>
                </a:solidFill>
                <a:latin typeface="Arial" panose="020B0604020202020204" pitchFamily="34" charset="0"/>
                <a:cs typeface="Arial" panose="020B0604020202020204" pitchFamily="34" charset="0"/>
              </a:defRPr>
            </a:lvl5pPr>
            <a:lvl6pPr marL="25146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sz="2400" b="1" dirty="0" smtClean="0">
                <a:solidFill>
                  <a:prstClr val="black"/>
                </a:solidFill>
                <a:latin typeface="Times New Roman" panose="02020603050405020304" pitchFamily="18" charset="0"/>
                <a:cs typeface="Times New Roman" panose="02020603050405020304" pitchFamily="18" charset="0"/>
              </a:rPr>
              <a:t>..............................................................................................................................................</a:t>
            </a:r>
            <a:endParaRPr lang="en-US" altLang="zh-CN" sz="2400" b="1" dirty="0">
              <a:solidFill>
                <a:prstClr val="black"/>
              </a:solidFill>
              <a:latin typeface="微软雅黑 Light" panose="020B0502040204020203" pitchFamily="34" charset="-122"/>
              <a:ea typeface="微软雅黑 Light" panose="020B0502040204020203" pitchFamily="34" charset="-122"/>
            </a:endParaRPr>
          </a:p>
        </p:txBody>
      </p:sp>
      <p:sp>
        <p:nvSpPr>
          <p:cNvPr id="60" name="Rounded Rectangle 59"/>
          <p:cNvSpPr/>
          <p:nvPr/>
        </p:nvSpPr>
        <p:spPr>
          <a:xfrm>
            <a:off x="6121708" y="3549554"/>
            <a:ext cx="5971232" cy="1481509"/>
          </a:xfrm>
          <a:prstGeom prst="roundRect">
            <a:avLst/>
          </a:prstGeom>
          <a:solidFill>
            <a:srgbClr val="DBB8EA"/>
          </a:solidFill>
          <a:ln>
            <a:noFill/>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16368">
              <a:defRPr/>
            </a:pPr>
            <a:endParaRPr lang="en-US" sz="1016">
              <a:solidFill>
                <a:prstClr val="white"/>
              </a:solidFill>
            </a:endParaRPr>
          </a:p>
        </p:txBody>
      </p:sp>
      <p:sp>
        <p:nvSpPr>
          <p:cNvPr id="61" name="TextBox 60"/>
          <p:cNvSpPr txBox="1">
            <a:spLocks noChangeArrowheads="1"/>
          </p:cNvSpPr>
          <p:nvPr/>
        </p:nvSpPr>
        <p:spPr bwMode="auto">
          <a:xfrm>
            <a:off x="6268016" y="3812281"/>
            <a:ext cx="567861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815975">
              <a:defRPr>
                <a:solidFill>
                  <a:schemeClr val="tx1"/>
                </a:solidFill>
                <a:latin typeface="Arial" panose="020B0604020202020204" pitchFamily="34" charset="0"/>
                <a:cs typeface="Arial" panose="020B0604020202020204" pitchFamily="34" charset="0"/>
              </a:defRPr>
            </a:lvl1pPr>
            <a:lvl2pPr marL="742950" indent="-285750" defTabSz="815975">
              <a:defRPr>
                <a:solidFill>
                  <a:schemeClr val="tx1"/>
                </a:solidFill>
                <a:latin typeface="Arial" panose="020B0604020202020204" pitchFamily="34" charset="0"/>
                <a:cs typeface="Arial" panose="020B0604020202020204" pitchFamily="34" charset="0"/>
              </a:defRPr>
            </a:lvl2pPr>
            <a:lvl3pPr marL="1143000" indent="-228600" defTabSz="815975">
              <a:defRPr>
                <a:solidFill>
                  <a:schemeClr val="tx1"/>
                </a:solidFill>
                <a:latin typeface="Arial" panose="020B0604020202020204" pitchFamily="34" charset="0"/>
                <a:cs typeface="Arial" panose="020B0604020202020204" pitchFamily="34" charset="0"/>
              </a:defRPr>
            </a:lvl3pPr>
            <a:lvl4pPr marL="1600200" indent="-228600" defTabSz="815975">
              <a:defRPr>
                <a:solidFill>
                  <a:schemeClr val="tx1"/>
                </a:solidFill>
                <a:latin typeface="Arial" panose="020B0604020202020204" pitchFamily="34" charset="0"/>
                <a:cs typeface="Arial" panose="020B0604020202020204" pitchFamily="34" charset="0"/>
              </a:defRPr>
            </a:lvl4pPr>
            <a:lvl5pPr marL="2057400" indent="-228600" defTabSz="815975">
              <a:defRPr>
                <a:solidFill>
                  <a:schemeClr val="tx1"/>
                </a:solidFill>
                <a:latin typeface="Arial" panose="020B0604020202020204" pitchFamily="34" charset="0"/>
                <a:cs typeface="Arial" panose="020B0604020202020204" pitchFamily="34" charset="0"/>
              </a:defRPr>
            </a:lvl5pPr>
            <a:lvl6pPr marL="25146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457200"/>
            <a:r>
              <a:rPr lang="en-US" sz="2400" b="1" dirty="0">
                <a:solidFill>
                  <a:prstClr val="black"/>
                </a:solidFill>
                <a:latin typeface="Times New Roman" panose="02020603050405020304" pitchFamily="18" charset="0"/>
                <a:cs typeface="Times New Roman" panose="02020603050405020304" pitchFamily="18" charset="0"/>
              </a:rPr>
              <a:t>..............................................................................................................................................</a:t>
            </a:r>
            <a:endParaRPr lang="en-US" altLang="zh-CN" sz="2400" b="1" dirty="0">
              <a:solidFill>
                <a:prstClr val="black"/>
              </a:solidFill>
              <a:latin typeface="微软雅黑 Light" panose="020B0502040204020203" pitchFamily="34" charset="-122"/>
              <a:ea typeface="微软雅黑 Light" panose="020B0502040204020203" pitchFamily="34" charset="-122"/>
            </a:endParaRPr>
          </a:p>
        </p:txBody>
      </p:sp>
      <p:sp>
        <p:nvSpPr>
          <p:cNvPr id="30" name="Rounded Rectangle 29"/>
          <p:cNvSpPr/>
          <p:nvPr/>
        </p:nvSpPr>
        <p:spPr>
          <a:xfrm>
            <a:off x="2707311" y="5332048"/>
            <a:ext cx="2975685" cy="1518377"/>
          </a:xfrm>
          <a:prstGeom prst="roundRect">
            <a:avLst/>
          </a:prstGeom>
          <a:solidFill>
            <a:srgbClr val="FFFF00"/>
          </a:solidFill>
          <a:ln>
            <a:noFill/>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16368">
              <a:defRPr/>
            </a:pPr>
            <a:endParaRPr lang="en-US" sz="1016">
              <a:solidFill>
                <a:prstClr val="white"/>
              </a:solidFill>
            </a:endParaRPr>
          </a:p>
        </p:txBody>
      </p:sp>
      <p:sp>
        <p:nvSpPr>
          <p:cNvPr id="31" name="Rounded Rectangle 30"/>
          <p:cNvSpPr/>
          <p:nvPr/>
        </p:nvSpPr>
        <p:spPr>
          <a:xfrm>
            <a:off x="2801208" y="5513449"/>
            <a:ext cx="2771859" cy="1312538"/>
          </a:xfrm>
          <a:prstGeom prst="roundRect">
            <a:avLst/>
          </a:prstGeom>
          <a:solidFill>
            <a:schemeClr val="bg1"/>
          </a:solidFill>
          <a:ln>
            <a:noFill/>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16368">
              <a:defRPr/>
            </a:pPr>
            <a:endParaRPr lang="en-US" sz="1016">
              <a:solidFill>
                <a:prstClr val="white"/>
              </a:solidFill>
            </a:endParaRPr>
          </a:p>
        </p:txBody>
      </p:sp>
      <p:sp>
        <p:nvSpPr>
          <p:cNvPr id="33" name="TextBox 32"/>
          <p:cNvSpPr txBox="1">
            <a:spLocks noChangeArrowheads="1"/>
          </p:cNvSpPr>
          <p:nvPr/>
        </p:nvSpPr>
        <p:spPr bwMode="auto">
          <a:xfrm>
            <a:off x="2932977" y="5831966"/>
            <a:ext cx="2533722"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815975">
              <a:defRPr>
                <a:solidFill>
                  <a:schemeClr val="tx1"/>
                </a:solidFill>
                <a:latin typeface="Arial" panose="020B0604020202020204" pitchFamily="34" charset="0"/>
                <a:cs typeface="Arial" panose="020B0604020202020204" pitchFamily="34" charset="0"/>
              </a:defRPr>
            </a:lvl1pPr>
            <a:lvl2pPr marL="742950" indent="-285750" defTabSz="815975">
              <a:defRPr>
                <a:solidFill>
                  <a:schemeClr val="tx1"/>
                </a:solidFill>
                <a:latin typeface="Arial" panose="020B0604020202020204" pitchFamily="34" charset="0"/>
                <a:cs typeface="Arial" panose="020B0604020202020204" pitchFamily="34" charset="0"/>
              </a:defRPr>
            </a:lvl2pPr>
            <a:lvl3pPr marL="1143000" indent="-228600" defTabSz="815975">
              <a:defRPr>
                <a:solidFill>
                  <a:schemeClr val="tx1"/>
                </a:solidFill>
                <a:latin typeface="Arial" panose="020B0604020202020204" pitchFamily="34" charset="0"/>
                <a:cs typeface="Arial" panose="020B0604020202020204" pitchFamily="34" charset="0"/>
              </a:defRPr>
            </a:lvl3pPr>
            <a:lvl4pPr marL="1600200" indent="-228600" defTabSz="815975">
              <a:defRPr>
                <a:solidFill>
                  <a:schemeClr val="tx1"/>
                </a:solidFill>
                <a:latin typeface="Arial" panose="020B0604020202020204" pitchFamily="34" charset="0"/>
                <a:cs typeface="Arial" panose="020B0604020202020204" pitchFamily="34" charset="0"/>
              </a:defRPr>
            </a:lvl4pPr>
            <a:lvl5pPr marL="2057400" indent="-228600" defTabSz="815975">
              <a:defRPr>
                <a:solidFill>
                  <a:schemeClr val="tx1"/>
                </a:solidFill>
                <a:latin typeface="Arial" panose="020B0604020202020204" pitchFamily="34" charset="0"/>
                <a:cs typeface="Arial" panose="020B0604020202020204" pitchFamily="34" charset="0"/>
              </a:defRPr>
            </a:lvl5pPr>
            <a:lvl6pPr marL="25146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defTabSz="914400" fontAlgn="base">
              <a:spcBef>
                <a:spcPct val="50000"/>
              </a:spcBef>
              <a:spcAft>
                <a:spcPct val="0"/>
              </a:spcAft>
            </a:pPr>
            <a:r>
              <a:rPr lang="en-US" altLang="en-US" sz="2000" b="1" u="sng" dirty="0" err="1">
                <a:solidFill>
                  <a:srgbClr val="FF0000"/>
                </a:solidFill>
                <a:latin typeface="Times New Roman" panose="02020603050405020304" pitchFamily="18" charset="0"/>
                <a:cs typeface="Times New Roman" panose="02020603050405020304" pitchFamily="18" charset="0"/>
              </a:rPr>
              <a:t>Câu</a:t>
            </a:r>
            <a:r>
              <a:rPr lang="en-US" altLang="en-US" sz="2000" b="1" u="sng" dirty="0">
                <a:solidFill>
                  <a:srgbClr val="FF0000"/>
                </a:solidFill>
                <a:latin typeface="Times New Roman" panose="02020603050405020304" pitchFamily="18" charset="0"/>
                <a:cs typeface="Times New Roman" panose="02020603050405020304" pitchFamily="18" charset="0"/>
              </a:rPr>
              <a:t> 4:</a:t>
            </a:r>
            <a:r>
              <a:rPr lang="en-US" altLang="en-US" sz="2000" b="1" dirty="0">
                <a:solidFill>
                  <a:srgbClr val="000000"/>
                </a:solidFill>
                <a:latin typeface="Times New Roman" panose="02020603050405020304" pitchFamily="18" charset="0"/>
                <a:cs typeface="Times New Roman" panose="02020603050405020304" pitchFamily="18" charset="0"/>
              </a:rPr>
              <a:t> </a:t>
            </a:r>
            <a:r>
              <a:rPr lang="en-US" altLang="en-US" sz="2000" b="1" dirty="0" err="1" smtClean="0">
                <a:solidFill>
                  <a:srgbClr val="FF0000"/>
                </a:solidFill>
                <a:latin typeface="Times New Roman" panose="02020603050405020304" pitchFamily="18" charset="0"/>
                <a:cs typeface="Times New Roman" panose="02020603050405020304" pitchFamily="18" charset="0"/>
              </a:rPr>
              <a:t>Thế</a:t>
            </a:r>
            <a:r>
              <a:rPr lang="en-US" altLang="en-US" sz="2000" b="1" dirty="0" smtClean="0">
                <a:solidFill>
                  <a:srgbClr val="FF0000"/>
                </a:solidFill>
                <a:latin typeface="Times New Roman" panose="02020603050405020304" pitchFamily="18" charset="0"/>
                <a:cs typeface="Times New Roman" panose="02020603050405020304" pitchFamily="18" charset="0"/>
              </a:rPr>
              <a:t> </a:t>
            </a:r>
            <a:r>
              <a:rPr lang="en-US" altLang="en-US" sz="2000" b="1" dirty="0" err="1" smtClean="0">
                <a:solidFill>
                  <a:srgbClr val="FF0000"/>
                </a:solidFill>
                <a:latin typeface="Times New Roman" panose="02020603050405020304" pitchFamily="18" charset="0"/>
                <a:cs typeface="Times New Roman" panose="02020603050405020304" pitchFamily="18" charset="0"/>
              </a:rPr>
              <a:t>nào</a:t>
            </a:r>
            <a:r>
              <a:rPr lang="en-US" altLang="en-US" sz="2000" b="1" dirty="0" smtClean="0">
                <a:solidFill>
                  <a:srgbClr val="FF0000"/>
                </a:solidFill>
                <a:latin typeface="Times New Roman" panose="02020603050405020304" pitchFamily="18" charset="0"/>
                <a:cs typeface="Times New Roman" panose="02020603050405020304" pitchFamily="18" charset="0"/>
              </a:rPr>
              <a:t> </a:t>
            </a:r>
            <a:r>
              <a:rPr lang="en-US" altLang="en-US" sz="2000" b="1" dirty="0" err="1" smtClean="0">
                <a:solidFill>
                  <a:srgbClr val="FF0000"/>
                </a:solidFill>
                <a:latin typeface="Times New Roman" panose="02020603050405020304" pitchFamily="18" charset="0"/>
                <a:cs typeface="Times New Roman" panose="02020603050405020304" pitchFamily="18" charset="0"/>
              </a:rPr>
              <a:t>là</a:t>
            </a:r>
            <a:r>
              <a:rPr lang="en-US" altLang="en-US" sz="2000" b="1" dirty="0" smtClean="0">
                <a:solidFill>
                  <a:srgbClr val="FF0000"/>
                </a:solidFill>
                <a:latin typeface="Times New Roman" panose="02020603050405020304" pitchFamily="18" charset="0"/>
                <a:cs typeface="Times New Roman" panose="02020603050405020304" pitchFamily="18" charset="0"/>
              </a:rPr>
              <a:t> </a:t>
            </a:r>
            <a:r>
              <a:rPr lang="en-US" altLang="en-US" sz="2000" b="1" dirty="0" err="1" smtClean="0">
                <a:solidFill>
                  <a:srgbClr val="FF0000"/>
                </a:solidFill>
                <a:latin typeface="Times New Roman" panose="02020603050405020304" pitchFamily="18" charset="0"/>
                <a:cs typeface="Times New Roman" panose="02020603050405020304" pitchFamily="18" charset="0"/>
              </a:rPr>
              <a:t>tự</a:t>
            </a:r>
            <a:r>
              <a:rPr lang="en-US" altLang="en-US" sz="2000" b="1" dirty="0" smtClean="0">
                <a:solidFill>
                  <a:srgbClr val="FF0000"/>
                </a:solidFill>
                <a:latin typeface="Times New Roman" panose="02020603050405020304" pitchFamily="18" charset="0"/>
                <a:cs typeface="Times New Roman" panose="02020603050405020304" pitchFamily="18" charset="0"/>
              </a:rPr>
              <a:t> </a:t>
            </a:r>
            <a:r>
              <a:rPr lang="en-US" altLang="en-US" sz="2000" b="1" dirty="0" err="1" smtClean="0">
                <a:solidFill>
                  <a:srgbClr val="FF0000"/>
                </a:solidFill>
                <a:latin typeface="Times New Roman" panose="02020603050405020304" pitchFamily="18" charset="0"/>
                <a:cs typeface="Times New Roman" panose="02020603050405020304" pitchFamily="18" charset="0"/>
              </a:rPr>
              <a:t>lập</a:t>
            </a:r>
            <a:endParaRPr lang="en-US" altLang="en-US" sz="2000" b="1" dirty="0">
              <a:solidFill>
                <a:srgbClr val="FF0000"/>
              </a:solidFill>
              <a:latin typeface="Times New Roman" panose="02020603050405020304" pitchFamily="18" charset="0"/>
              <a:cs typeface="Times New Roman" panose="02020603050405020304" pitchFamily="18" charset="0"/>
            </a:endParaRPr>
          </a:p>
        </p:txBody>
      </p:sp>
      <p:sp>
        <p:nvSpPr>
          <p:cNvPr id="34" name="Right Arrow 33"/>
          <p:cNvSpPr/>
          <p:nvPr/>
        </p:nvSpPr>
        <p:spPr>
          <a:xfrm>
            <a:off x="5807856" y="6073800"/>
            <a:ext cx="548640" cy="32699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36" name="Rounded Rectangle 35"/>
          <p:cNvSpPr/>
          <p:nvPr/>
        </p:nvSpPr>
        <p:spPr>
          <a:xfrm>
            <a:off x="6356496" y="5234923"/>
            <a:ext cx="5949725" cy="1609368"/>
          </a:xfrm>
          <a:prstGeom prst="roundRect">
            <a:avLst/>
          </a:prstGeom>
          <a:solidFill>
            <a:srgbClr val="E5FE8A"/>
          </a:solidFill>
          <a:ln>
            <a:noFill/>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16368">
              <a:defRPr/>
            </a:pPr>
            <a:endParaRPr lang="en-US" sz="1016">
              <a:solidFill>
                <a:prstClr val="white"/>
              </a:solidFill>
            </a:endParaRPr>
          </a:p>
        </p:txBody>
      </p:sp>
      <p:sp>
        <p:nvSpPr>
          <p:cNvPr id="37" name="TextBox 36"/>
          <p:cNvSpPr txBox="1">
            <a:spLocks noChangeArrowheads="1"/>
          </p:cNvSpPr>
          <p:nvPr/>
        </p:nvSpPr>
        <p:spPr bwMode="auto">
          <a:xfrm>
            <a:off x="6524517" y="5513449"/>
            <a:ext cx="5678615"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815975">
              <a:defRPr>
                <a:solidFill>
                  <a:schemeClr val="tx1"/>
                </a:solidFill>
                <a:latin typeface="Arial" panose="020B0604020202020204" pitchFamily="34" charset="0"/>
                <a:cs typeface="Arial" panose="020B0604020202020204" pitchFamily="34" charset="0"/>
              </a:defRPr>
            </a:lvl1pPr>
            <a:lvl2pPr marL="742950" indent="-285750" defTabSz="815975">
              <a:defRPr>
                <a:solidFill>
                  <a:schemeClr val="tx1"/>
                </a:solidFill>
                <a:latin typeface="Arial" panose="020B0604020202020204" pitchFamily="34" charset="0"/>
                <a:cs typeface="Arial" panose="020B0604020202020204" pitchFamily="34" charset="0"/>
              </a:defRPr>
            </a:lvl2pPr>
            <a:lvl3pPr marL="1143000" indent="-228600" defTabSz="815975">
              <a:defRPr>
                <a:solidFill>
                  <a:schemeClr val="tx1"/>
                </a:solidFill>
                <a:latin typeface="Arial" panose="020B0604020202020204" pitchFamily="34" charset="0"/>
                <a:cs typeface="Arial" panose="020B0604020202020204" pitchFamily="34" charset="0"/>
              </a:defRPr>
            </a:lvl3pPr>
            <a:lvl4pPr marL="1600200" indent="-228600" defTabSz="815975">
              <a:defRPr>
                <a:solidFill>
                  <a:schemeClr val="tx1"/>
                </a:solidFill>
                <a:latin typeface="Arial" panose="020B0604020202020204" pitchFamily="34" charset="0"/>
                <a:cs typeface="Arial" panose="020B0604020202020204" pitchFamily="34" charset="0"/>
              </a:defRPr>
            </a:lvl4pPr>
            <a:lvl5pPr marL="2057400" indent="-228600" defTabSz="815975">
              <a:defRPr>
                <a:solidFill>
                  <a:schemeClr val="tx1"/>
                </a:solidFill>
                <a:latin typeface="Arial" panose="020B0604020202020204" pitchFamily="34" charset="0"/>
                <a:cs typeface="Arial" panose="020B0604020202020204" pitchFamily="34" charset="0"/>
              </a:defRPr>
            </a:lvl5pPr>
            <a:lvl6pPr marL="25146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457200"/>
            <a:r>
              <a:rPr lang="en-US" sz="2400" b="1" dirty="0" smtClean="0">
                <a:solidFill>
                  <a:prstClr val="black"/>
                </a:solidFill>
                <a:latin typeface="Times New Roman" panose="02020603050405020304" pitchFamily="18" charset="0"/>
                <a:cs typeface="Times New Roman" panose="02020603050405020304" pitchFamily="18" charset="0"/>
              </a:rPr>
              <a:t>..............................................................................................................................................</a:t>
            </a:r>
            <a:r>
              <a:rPr lang="en-US" sz="2800" dirty="0" smtClean="0">
                <a:solidFill>
                  <a:prstClr val="black"/>
                </a:solidFill>
                <a:latin typeface="Times New Roman" panose="02020603050405020304" pitchFamily="18" charset="0"/>
                <a:cs typeface="Times New Roman" panose="02020603050405020304" pitchFamily="18" charset="0"/>
              </a:rPr>
              <a:t>.</a:t>
            </a:r>
            <a:endParaRPr lang="en-US" altLang="zh-CN" sz="2400" b="1" dirty="0">
              <a:solidFill>
                <a:prstClr val="black"/>
              </a:solidFill>
              <a:latin typeface="微软雅黑 Light" panose="020B0502040204020203" pitchFamily="34" charset="-122"/>
              <a:ea typeface="微软雅黑 Light" panose="020B0502040204020203" pitchFamily="34" charset="-122"/>
            </a:endParaRPr>
          </a:p>
        </p:txBody>
      </p:sp>
      <p:cxnSp>
        <p:nvCxnSpPr>
          <p:cNvPr id="38" name="Straight Connector 37"/>
          <p:cNvCxnSpPr/>
          <p:nvPr/>
        </p:nvCxnSpPr>
        <p:spPr>
          <a:xfrm flipV="1">
            <a:off x="2447436" y="6341046"/>
            <a:ext cx="323743" cy="16364"/>
          </a:xfrm>
          <a:prstGeom prst="line">
            <a:avLst/>
          </a:prstGeom>
          <a:ln w="76200">
            <a:solidFill>
              <a:srgbClr val="FF0000"/>
            </a:solidFill>
          </a:ln>
        </p:spPr>
        <p:style>
          <a:lnRef idx="3">
            <a:schemeClr val="accent6"/>
          </a:lnRef>
          <a:fillRef idx="0">
            <a:schemeClr val="accent6"/>
          </a:fillRef>
          <a:effectRef idx="2">
            <a:schemeClr val="accent6"/>
          </a:effectRef>
          <a:fontRef idx="minor">
            <a:schemeClr val="tx1"/>
          </a:fontRef>
        </p:style>
      </p:cxnSp>
      <p:sp>
        <p:nvSpPr>
          <p:cNvPr id="43" name="TextBox 2"/>
          <p:cNvSpPr txBox="1">
            <a:spLocks noChangeArrowheads="1"/>
          </p:cNvSpPr>
          <p:nvPr/>
        </p:nvSpPr>
        <p:spPr bwMode="auto">
          <a:xfrm>
            <a:off x="5864" y="-40475"/>
            <a:ext cx="2431484" cy="954107"/>
          </a:xfrm>
          <a:prstGeom prst="rect">
            <a:avLst/>
          </a:prstGeom>
          <a:solidFill>
            <a:srgbClr val="BBF7E7"/>
          </a:solidFill>
          <a:ln>
            <a:noFill/>
          </a:ln>
          <a:extLst/>
        </p:spPr>
        <p:txBody>
          <a:bodyPr wrap="square">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lgn="ctr" defTabSz="914400" eaLnBrk="0" fontAlgn="base" hangingPunct="0">
              <a:spcBef>
                <a:spcPct val="0"/>
              </a:spcBef>
              <a:spcAft>
                <a:spcPct val="0"/>
              </a:spcAft>
              <a:buClrTx/>
              <a:buSzTx/>
              <a:buFontTx/>
              <a:buNone/>
            </a:pPr>
            <a:r>
              <a:rPr lang="en-US" altLang="en-US" sz="2800" b="1" dirty="0" smtClean="0">
                <a:solidFill>
                  <a:srgbClr val="FF0000"/>
                </a:solidFill>
                <a:latin typeface="Times New Roman" panose="02020603050405020304" pitchFamily="18" charset="0"/>
                <a:cs typeface="Times New Roman" panose="02020603050405020304" pitchFamily="18" charset="0"/>
              </a:rPr>
              <a:t>THẢO LUẬN NHÓM</a:t>
            </a:r>
          </a:p>
        </p:txBody>
      </p:sp>
      <p:sp>
        <p:nvSpPr>
          <p:cNvPr id="44" name="TextBox 43"/>
          <p:cNvSpPr txBox="1">
            <a:spLocks noChangeArrowheads="1"/>
          </p:cNvSpPr>
          <p:nvPr/>
        </p:nvSpPr>
        <p:spPr bwMode="auto">
          <a:xfrm>
            <a:off x="2727916" y="205760"/>
            <a:ext cx="2585633"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815975">
              <a:defRPr>
                <a:solidFill>
                  <a:schemeClr val="tx1"/>
                </a:solidFill>
                <a:latin typeface="Arial" panose="020B0604020202020204" pitchFamily="34" charset="0"/>
                <a:cs typeface="Arial" panose="020B0604020202020204" pitchFamily="34" charset="0"/>
              </a:defRPr>
            </a:lvl1pPr>
            <a:lvl2pPr marL="742950" indent="-285750" defTabSz="815975">
              <a:defRPr>
                <a:solidFill>
                  <a:schemeClr val="tx1"/>
                </a:solidFill>
                <a:latin typeface="Arial" panose="020B0604020202020204" pitchFamily="34" charset="0"/>
                <a:cs typeface="Arial" panose="020B0604020202020204" pitchFamily="34" charset="0"/>
              </a:defRPr>
            </a:lvl2pPr>
            <a:lvl3pPr marL="1143000" indent="-228600" defTabSz="815975">
              <a:defRPr>
                <a:solidFill>
                  <a:schemeClr val="tx1"/>
                </a:solidFill>
                <a:latin typeface="Arial" panose="020B0604020202020204" pitchFamily="34" charset="0"/>
                <a:cs typeface="Arial" panose="020B0604020202020204" pitchFamily="34" charset="0"/>
              </a:defRPr>
            </a:lvl3pPr>
            <a:lvl4pPr marL="1600200" indent="-228600" defTabSz="815975">
              <a:defRPr>
                <a:solidFill>
                  <a:schemeClr val="tx1"/>
                </a:solidFill>
                <a:latin typeface="Arial" panose="020B0604020202020204" pitchFamily="34" charset="0"/>
                <a:cs typeface="Arial" panose="020B0604020202020204" pitchFamily="34" charset="0"/>
              </a:defRPr>
            </a:lvl4pPr>
            <a:lvl5pPr marL="2057400" indent="-228600" defTabSz="815975">
              <a:defRPr>
                <a:solidFill>
                  <a:schemeClr val="tx1"/>
                </a:solidFill>
                <a:latin typeface="Arial" panose="020B0604020202020204" pitchFamily="34" charset="0"/>
                <a:cs typeface="Arial" panose="020B0604020202020204" pitchFamily="34" charset="0"/>
              </a:defRPr>
            </a:lvl5pPr>
            <a:lvl6pPr marL="25146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defTabSz="914400" fontAlgn="base">
              <a:spcBef>
                <a:spcPct val="0"/>
              </a:spcBef>
              <a:spcAft>
                <a:spcPct val="0"/>
              </a:spcAft>
            </a:pPr>
            <a:r>
              <a:rPr lang="en-US" altLang="en-US" sz="2000" b="1" u="sng" dirty="0" err="1">
                <a:solidFill>
                  <a:srgbClr val="FF3300"/>
                </a:solidFill>
                <a:latin typeface="Times New Roman" panose="02020603050405020304" pitchFamily="18" charset="0"/>
                <a:cs typeface="Times New Roman" panose="02020603050405020304" pitchFamily="18" charset="0"/>
              </a:rPr>
              <a:t>Câu</a:t>
            </a:r>
            <a:r>
              <a:rPr lang="en-US" altLang="en-US" sz="2000" b="1" u="sng" dirty="0">
                <a:solidFill>
                  <a:srgbClr val="FF3300"/>
                </a:solidFill>
                <a:latin typeface="Times New Roman" panose="02020603050405020304" pitchFamily="18" charset="0"/>
                <a:cs typeface="Times New Roman" panose="02020603050405020304" pitchFamily="18" charset="0"/>
              </a:rPr>
              <a:t> 1</a:t>
            </a:r>
            <a:r>
              <a:rPr lang="en-US" altLang="en-US" sz="2000" b="1" dirty="0">
                <a:solidFill>
                  <a:srgbClr val="FF33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panose="02020603050405020304" pitchFamily="18" charset="0"/>
                <a:cs typeface="Times" panose="02020603050405020304" pitchFamily="18" charset="0"/>
              </a:rPr>
              <a:t>Em</a:t>
            </a:r>
            <a:r>
              <a:rPr lang="en-US" sz="2000" b="1" dirty="0">
                <a:solidFill>
                  <a:srgbClr val="FF0000"/>
                </a:solidFill>
                <a:latin typeface="Times" panose="02020603050405020304" pitchFamily="18" charset="0"/>
                <a:cs typeface="Times" panose="02020603050405020304" pitchFamily="18" charset="0"/>
              </a:rPr>
              <a:t> </a:t>
            </a:r>
            <a:r>
              <a:rPr lang="en-US" sz="2000" b="1" dirty="0" err="1">
                <a:solidFill>
                  <a:srgbClr val="FF0000"/>
                </a:solidFill>
                <a:latin typeface="Times" panose="02020603050405020304" pitchFamily="18" charset="0"/>
                <a:cs typeface="Times" panose="02020603050405020304" pitchFamily="18" charset="0"/>
              </a:rPr>
              <a:t>hãy</a:t>
            </a:r>
            <a:r>
              <a:rPr lang="en-US" sz="2000" b="1" dirty="0">
                <a:solidFill>
                  <a:srgbClr val="FF0000"/>
                </a:solidFill>
                <a:latin typeface="Times" panose="02020603050405020304" pitchFamily="18" charset="0"/>
                <a:cs typeface="Times" panose="02020603050405020304" pitchFamily="18" charset="0"/>
              </a:rPr>
              <a:t> </a:t>
            </a:r>
            <a:r>
              <a:rPr lang="en-US" sz="2000" b="1" dirty="0" err="1">
                <a:solidFill>
                  <a:srgbClr val="FF0000"/>
                </a:solidFill>
                <a:latin typeface="Times" panose="02020603050405020304" pitchFamily="18" charset="0"/>
                <a:cs typeface="Times" panose="02020603050405020304" pitchFamily="18" charset="0"/>
              </a:rPr>
              <a:t>liệt</a:t>
            </a:r>
            <a:r>
              <a:rPr lang="en-US" sz="2000" b="1" dirty="0">
                <a:solidFill>
                  <a:srgbClr val="FF0000"/>
                </a:solidFill>
                <a:latin typeface="Times" panose="02020603050405020304" pitchFamily="18" charset="0"/>
                <a:cs typeface="Times" panose="02020603050405020304" pitchFamily="18" charset="0"/>
              </a:rPr>
              <a:t> </a:t>
            </a:r>
            <a:r>
              <a:rPr lang="en-US" sz="2000" b="1" dirty="0" err="1">
                <a:solidFill>
                  <a:srgbClr val="FF0000"/>
                </a:solidFill>
                <a:latin typeface="Times" panose="02020603050405020304" pitchFamily="18" charset="0"/>
                <a:cs typeface="Times" panose="02020603050405020304" pitchFamily="18" charset="0"/>
              </a:rPr>
              <a:t>kê</a:t>
            </a:r>
            <a:r>
              <a:rPr lang="en-US" sz="2000" b="1" dirty="0">
                <a:solidFill>
                  <a:srgbClr val="FF0000"/>
                </a:solidFill>
                <a:latin typeface="Times" panose="02020603050405020304" pitchFamily="18" charset="0"/>
                <a:cs typeface="Times" panose="02020603050405020304" pitchFamily="18" charset="0"/>
              </a:rPr>
              <a:t> </a:t>
            </a:r>
            <a:r>
              <a:rPr lang="en-US" sz="2000" b="1" dirty="0" err="1">
                <a:solidFill>
                  <a:srgbClr val="FF0000"/>
                </a:solidFill>
                <a:latin typeface="Times" panose="02020603050405020304" pitchFamily="18" charset="0"/>
                <a:cs typeface="Times" panose="02020603050405020304" pitchFamily="18" charset="0"/>
              </a:rPr>
              <a:t>những</a:t>
            </a:r>
            <a:r>
              <a:rPr lang="en-US" sz="2000" b="1" dirty="0">
                <a:solidFill>
                  <a:srgbClr val="FF0000"/>
                </a:solidFill>
                <a:latin typeface="Times" panose="02020603050405020304" pitchFamily="18" charset="0"/>
                <a:cs typeface="Times" panose="02020603050405020304" pitchFamily="18" charset="0"/>
              </a:rPr>
              <a:t> </a:t>
            </a:r>
            <a:r>
              <a:rPr lang="en-US" sz="2000" b="1" dirty="0" err="1">
                <a:solidFill>
                  <a:srgbClr val="FF0000"/>
                </a:solidFill>
                <a:latin typeface="Times" panose="02020603050405020304" pitchFamily="18" charset="0"/>
                <a:cs typeface="Times" panose="02020603050405020304" pitchFamily="18" charset="0"/>
              </a:rPr>
              <a:t>biểu</a:t>
            </a:r>
            <a:r>
              <a:rPr lang="en-US" sz="2000" b="1" dirty="0">
                <a:solidFill>
                  <a:srgbClr val="FF0000"/>
                </a:solidFill>
                <a:latin typeface="Times" panose="02020603050405020304" pitchFamily="18" charset="0"/>
                <a:cs typeface="Times" panose="02020603050405020304" pitchFamily="18" charset="0"/>
              </a:rPr>
              <a:t> </a:t>
            </a:r>
            <a:r>
              <a:rPr lang="en-US" sz="2000" b="1" dirty="0" err="1">
                <a:solidFill>
                  <a:srgbClr val="FF0000"/>
                </a:solidFill>
                <a:latin typeface="Times" panose="02020603050405020304" pitchFamily="18" charset="0"/>
                <a:cs typeface="Times" panose="02020603050405020304" pitchFamily="18" charset="0"/>
              </a:rPr>
              <a:t>hiện</a:t>
            </a:r>
            <a:r>
              <a:rPr lang="en-US" sz="2000" b="1" dirty="0">
                <a:solidFill>
                  <a:srgbClr val="FF0000"/>
                </a:solidFill>
                <a:latin typeface="Times" panose="02020603050405020304" pitchFamily="18" charset="0"/>
                <a:cs typeface="Times" panose="02020603050405020304" pitchFamily="18" charset="0"/>
              </a:rPr>
              <a:t> </a:t>
            </a:r>
            <a:r>
              <a:rPr lang="en-US" sz="2000" b="1" dirty="0" err="1">
                <a:solidFill>
                  <a:srgbClr val="FF0000"/>
                </a:solidFill>
                <a:latin typeface="Times" panose="02020603050405020304" pitchFamily="18" charset="0"/>
                <a:cs typeface="Times" panose="02020603050405020304" pitchFamily="18" charset="0"/>
              </a:rPr>
              <a:t>tự</a:t>
            </a:r>
            <a:r>
              <a:rPr lang="en-US" sz="2000" b="1" dirty="0">
                <a:solidFill>
                  <a:srgbClr val="FF0000"/>
                </a:solidFill>
                <a:latin typeface="Times" panose="02020603050405020304" pitchFamily="18" charset="0"/>
                <a:cs typeface="Times" panose="02020603050405020304" pitchFamily="18" charset="0"/>
              </a:rPr>
              <a:t> </a:t>
            </a:r>
            <a:r>
              <a:rPr lang="en-US" sz="2000" b="1" dirty="0" err="1">
                <a:solidFill>
                  <a:srgbClr val="FF0000"/>
                </a:solidFill>
                <a:latin typeface="Times" panose="02020603050405020304" pitchFamily="18" charset="0"/>
                <a:cs typeface="Times" panose="02020603050405020304" pitchFamily="18" charset="0"/>
              </a:rPr>
              <a:t>lập</a:t>
            </a:r>
            <a:r>
              <a:rPr lang="en-US" sz="2000" b="1" dirty="0">
                <a:solidFill>
                  <a:srgbClr val="FF0000"/>
                </a:solidFill>
                <a:latin typeface="Times" panose="02020603050405020304" pitchFamily="18" charset="0"/>
                <a:cs typeface="Times" panose="02020603050405020304" pitchFamily="18" charset="0"/>
              </a:rPr>
              <a:t> </a:t>
            </a:r>
            <a:r>
              <a:rPr lang="en-US" sz="2000" b="1" dirty="0" err="1">
                <a:solidFill>
                  <a:srgbClr val="FF0000"/>
                </a:solidFill>
                <a:latin typeface="Times" panose="02020603050405020304" pitchFamily="18" charset="0"/>
                <a:cs typeface="Times" panose="02020603050405020304" pitchFamily="18" charset="0"/>
              </a:rPr>
              <a:t>của</a:t>
            </a:r>
            <a:r>
              <a:rPr lang="en-US" sz="2000" b="1" dirty="0">
                <a:solidFill>
                  <a:srgbClr val="FF0000"/>
                </a:solidFill>
                <a:latin typeface="Times" panose="02020603050405020304" pitchFamily="18" charset="0"/>
                <a:cs typeface="Times" panose="02020603050405020304" pitchFamily="18" charset="0"/>
              </a:rPr>
              <a:t> </a:t>
            </a:r>
            <a:r>
              <a:rPr lang="en-US" sz="2000" b="1" dirty="0" err="1">
                <a:solidFill>
                  <a:srgbClr val="FF0000"/>
                </a:solidFill>
                <a:latin typeface="Times" panose="02020603050405020304" pitchFamily="18" charset="0"/>
                <a:cs typeface="Times" panose="02020603050405020304" pitchFamily="18" charset="0"/>
              </a:rPr>
              <a:t>Trường</a:t>
            </a:r>
            <a:r>
              <a:rPr lang="en-US" sz="2000" b="1" dirty="0">
                <a:solidFill>
                  <a:srgbClr val="FF0000"/>
                </a:solidFill>
                <a:latin typeface="Times" panose="02020603050405020304" pitchFamily="18" charset="0"/>
                <a:cs typeface="Times" panose="02020603050405020304" pitchFamily="18" charset="0"/>
              </a:rPr>
              <a:t>? </a:t>
            </a:r>
            <a:endParaRPr lang="en-US" altLang="en-US" sz="2000" b="1" dirty="0">
              <a:solidFill>
                <a:srgbClr val="FF0000"/>
              </a:solidFill>
              <a:latin typeface="Times New Roman" panose="02020603050405020304" pitchFamily="18" charset="0"/>
              <a:cs typeface="Times New Roman" panose="02020603050405020304" pitchFamily="18" charset="0"/>
            </a:endParaRPr>
          </a:p>
        </p:txBody>
      </p:sp>
      <p:sp>
        <p:nvSpPr>
          <p:cNvPr id="47" name="TextBox 46"/>
          <p:cNvSpPr txBox="1">
            <a:spLocks noChangeArrowheads="1"/>
          </p:cNvSpPr>
          <p:nvPr/>
        </p:nvSpPr>
        <p:spPr bwMode="auto">
          <a:xfrm>
            <a:off x="2904599" y="3699198"/>
            <a:ext cx="2538353"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815975">
              <a:defRPr>
                <a:solidFill>
                  <a:schemeClr val="tx1"/>
                </a:solidFill>
                <a:latin typeface="Arial" panose="020B0604020202020204" pitchFamily="34" charset="0"/>
                <a:cs typeface="Arial" panose="020B0604020202020204" pitchFamily="34" charset="0"/>
              </a:defRPr>
            </a:lvl1pPr>
            <a:lvl2pPr marL="742950" indent="-285750" defTabSz="815975">
              <a:defRPr>
                <a:solidFill>
                  <a:schemeClr val="tx1"/>
                </a:solidFill>
                <a:latin typeface="Arial" panose="020B0604020202020204" pitchFamily="34" charset="0"/>
                <a:cs typeface="Arial" panose="020B0604020202020204" pitchFamily="34" charset="0"/>
              </a:defRPr>
            </a:lvl2pPr>
            <a:lvl3pPr marL="1143000" indent="-228600" defTabSz="815975">
              <a:defRPr>
                <a:solidFill>
                  <a:schemeClr val="tx1"/>
                </a:solidFill>
                <a:latin typeface="Arial" panose="020B0604020202020204" pitchFamily="34" charset="0"/>
                <a:cs typeface="Arial" panose="020B0604020202020204" pitchFamily="34" charset="0"/>
              </a:defRPr>
            </a:lvl3pPr>
            <a:lvl4pPr marL="1600200" indent="-228600" defTabSz="815975">
              <a:defRPr>
                <a:solidFill>
                  <a:schemeClr val="tx1"/>
                </a:solidFill>
                <a:latin typeface="Arial" panose="020B0604020202020204" pitchFamily="34" charset="0"/>
                <a:cs typeface="Arial" panose="020B0604020202020204" pitchFamily="34" charset="0"/>
              </a:defRPr>
            </a:lvl4pPr>
            <a:lvl5pPr marL="2057400" indent="-228600" defTabSz="815975">
              <a:defRPr>
                <a:solidFill>
                  <a:schemeClr val="tx1"/>
                </a:solidFill>
                <a:latin typeface="Arial" panose="020B0604020202020204" pitchFamily="34" charset="0"/>
                <a:cs typeface="Arial" panose="020B0604020202020204" pitchFamily="34" charset="0"/>
              </a:defRPr>
            </a:lvl5pPr>
            <a:lvl6pPr marL="25146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defTabSz="914400" fontAlgn="base">
              <a:spcBef>
                <a:spcPct val="0"/>
              </a:spcBef>
              <a:spcAft>
                <a:spcPct val="0"/>
              </a:spcAft>
            </a:pPr>
            <a:r>
              <a:rPr lang="en-US" altLang="en-US" sz="2000" b="1" u="sng" dirty="0" err="1">
                <a:solidFill>
                  <a:srgbClr val="FF3300"/>
                </a:solidFill>
                <a:latin typeface="Times New Roman" panose="02020603050405020304" pitchFamily="18" charset="0"/>
                <a:cs typeface="Times New Roman" panose="02020603050405020304" pitchFamily="18" charset="0"/>
              </a:rPr>
              <a:t>Câu</a:t>
            </a:r>
            <a:r>
              <a:rPr lang="en-US" altLang="en-US" sz="2000" b="1" u="sng" dirty="0">
                <a:solidFill>
                  <a:srgbClr val="FF3300"/>
                </a:solidFill>
                <a:latin typeface="Times New Roman" panose="02020603050405020304" pitchFamily="18" charset="0"/>
                <a:cs typeface="Times New Roman" panose="02020603050405020304" pitchFamily="18" charset="0"/>
              </a:rPr>
              <a:t> </a:t>
            </a:r>
            <a:r>
              <a:rPr lang="en-US" altLang="en-US" sz="2000" b="1" u="sng" dirty="0" smtClean="0">
                <a:solidFill>
                  <a:srgbClr val="FF3300"/>
                </a:solidFill>
                <a:latin typeface="Times New Roman" panose="02020603050405020304" pitchFamily="18" charset="0"/>
                <a:cs typeface="Times New Roman" panose="02020603050405020304" pitchFamily="18" charset="0"/>
              </a:rPr>
              <a:t>3</a:t>
            </a:r>
            <a:r>
              <a:rPr lang="en-US" altLang="en-US" sz="2000" b="1" dirty="0" smtClean="0">
                <a:solidFill>
                  <a:srgbClr val="FF33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panose="02020603050405020304" pitchFamily="18" charset="0"/>
                <a:cs typeface="Times" panose="02020603050405020304" pitchFamily="18" charset="0"/>
              </a:rPr>
              <a:t>Em</a:t>
            </a:r>
            <a:r>
              <a:rPr lang="en-US" sz="2000" b="1" dirty="0">
                <a:solidFill>
                  <a:srgbClr val="FF0000"/>
                </a:solidFill>
                <a:latin typeface="Times" panose="02020603050405020304" pitchFamily="18" charset="0"/>
                <a:cs typeface="Times" panose="02020603050405020304" pitchFamily="18" charset="0"/>
              </a:rPr>
              <a:t> </a:t>
            </a:r>
            <a:r>
              <a:rPr lang="en-US" sz="2000" b="1" dirty="0" err="1">
                <a:solidFill>
                  <a:srgbClr val="FF0000"/>
                </a:solidFill>
                <a:latin typeface="Times" panose="02020603050405020304" pitchFamily="18" charset="0"/>
                <a:cs typeface="Times" panose="02020603050405020304" pitchFamily="18" charset="0"/>
              </a:rPr>
              <a:t>rút</a:t>
            </a:r>
            <a:r>
              <a:rPr lang="en-US" sz="2000" b="1" dirty="0">
                <a:solidFill>
                  <a:srgbClr val="FF0000"/>
                </a:solidFill>
                <a:latin typeface="Times" panose="02020603050405020304" pitchFamily="18" charset="0"/>
                <a:cs typeface="Times" panose="02020603050405020304" pitchFamily="18" charset="0"/>
              </a:rPr>
              <a:t> </a:t>
            </a:r>
            <a:r>
              <a:rPr lang="en-US" sz="2000" b="1" dirty="0" err="1">
                <a:solidFill>
                  <a:srgbClr val="FF0000"/>
                </a:solidFill>
                <a:latin typeface="Times" panose="02020603050405020304" pitchFamily="18" charset="0"/>
                <a:cs typeface="Times" panose="02020603050405020304" pitchFamily="18" charset="0"/>
              </a:rPr>
              <a:t>ra</a:t>
            </a:r>
            <a:r>
              <a:rPr lang="en-US" sz="2000" b="1" dirty="0">
                <a:solidFill>
                  <a:srgbClr val="FF0000"/>
                </a:solidFill>
                <a:latin typeface="Times" panose="02020603050405020304" pitchFamily="18" charset="0"/>
                <a:cs typeface="Times" panose="02020603050405020304" pitchFamily="18" charset="0"/>
              </a:rPr>
              <a:t> </a:t>
            </a:r>
            <a:r>
              <a:rPr lang="en-US" sz="2000" b="1" dirty="0" err="1">
                <a:solidFill>
                  <a:srgbClr val="FF0000"/>
                </a:solidFill>
                <a:latin typeface="Times" panose="02020603050405020304" pitchFamily="18" charset="0"/>
                <a:cs typeface="Times" panose="02020603050405020304" pitchFamily="18" charset="0"/>
              </a:rPr>
              <a:t>được</a:t>
            </a:r>
            <a:r>
              <a:rPr lang="en-US" sz="2000" b="1" dirty="0">
                <a:solidFill>
                  <a:srgbClr val="FF0000"/>
                </a:solidFill>
                <a:latin typeface="Times" panose="02020603050405020304" pitchFamily="18" charset="0"/>
                <a:cs typeface="Times" panose="02020603050405020304" pitchFamily="18" charset="0"/>
              </a:rPr>
              <a:t> </a:t>
            </a:r>
            <a:r>
              <a:rPr lang="en-US" sz="2000" b="1" dirty="0" err="1">
                <a:solidFill>
                  <a:srgbClr val="FF0000"/>
                </a:solidFill>
                <a:latin typeface="Times" panose="02020603050405020304" pitchFamily="18" charset="0"/>
                <a:cs typeface="Times" panose="02020603050405020304" pitchFamily="18" charset="0"/>
              </a:rPr>
              <a:t>điều</a:t>
            </a:r>
            <a:r>
              <a:rPr lang="en-US" sz="2000" b="1" dirty="0">
                <a:solidFill>
                  <a:srgbClr val="FF0000"/>
                </a:solidFill>
                <a:latin typeface="Times" panose="02020603050405020304" pitchFamily="18" charset="0"/>
                <a:cs typeface="Times" panose="02020603050405020304" pitchFamily="18" charset="0"/>
              </a:rPr>
              <a:t> </a:t>
            </a:r>
            <a:r>
              <a:rPr lang="en-US" sz="2000" b="1" dirty="0" err="1">
                <a:solidFill>
                  <a:srgbClr val="FF0000"/>
                </a:solidFill>
                <a:latin typeface="Times" panose="02020603050405020304" pitchFamily="18" charset="0"/>
                <a:cs typeface="Times" panose="02020603050405020304" pitchFamily="18" charset="0"/>
              </a:rPr>
              <a:t>gì</a:t>
            </a:r>
            <a:r>
              <a:rPr lang="en-US" sz="2000" b="1" dirty="0">
                <a:solidFill>
                  <a:srgbClr val="FF0000"/>
                </a:solidFill>
                <a:latin typeface="Times" panose="02020603050405020304" pitchFamily="18" charset="0"/>
                <a:cs typeface="Times" panose="02020603050405020304" pitchFamily="18" charset="0"/>
              </a:rPr>
              <a:t> </a:t>
            </a:r>
            <a:r>
              <a:rPr lang="en-US" sz="2000" b="1" dirty="0" err="1">
                <a:solidFill>
                  <a:srgbClr val="FF0000"/>
                </a:solidFill>
                <a:latin typeface="Times" panose="02020603050405020304" pitchFamily="18" charset="0"/>
                <a:cs typeface="Times" panose="02020603050405020304" pitchFamily="18" charset="0"/>
              </a:rPr>
              <a:t>cho</a:t>
            </a:r>
            <a:r>
              <a:rPr lang="en-US" sz="2000" b="1" dirty="0">
                <a:solidFill>
                  <a:srgbClr val="FF0000"/>
                </a:solidFill>
                <a:latin typeface="Times" panose="02020603050405020304" pitchFamily="18" charset="0"/>
                <a:cs typeface="Times" panose="02020603050405020304" pitchFamily="18" charset="0"/>
              </a:rPr>
              <a:t> </a:t>
            </a:r>
            <a:r>
              <a:rPr lang="en-US" sz="2000" b="1" dirty="0" err="1">
                <a:solidFill>
                  <a:srgbClr val="FF0000"/>
                </a:solidFill>
                <a:latin typeface="Times" panose="02020603050405020304" pitchFamily="18" charset="0"/>
                <a:cs typeface="Times" panose="02020603050405020304" pitchFamily="18" charset="0"/>
              </a:rPr>
              <a:t>bản</a:t>
            </a:r>
            <a:r>
              <a:rPr lang="en-US" sz="2000" b="1" dirty="0">
                <a:solidFill>
                  <a:srgbClr val="FF0000"/>
                </a:solidFill>
                <a:latin typeface="Times" panose="02020603050405020304" pitchFamily="18" charset="0"/>
                <a:cs typeface="Times" panose="02020603050405020304" pitchFamily="18" charset="0"/>
              </a:rPr>
              <a:t> </a:t>
            </a:r>
            <a:r>
              <a:rPr lang="en-US" sz="2000" b="1" dirty="0" err="1">
                <a:solidFill>
                  <a:srgbClr val="FF0000"/>
                </a:solidFill>
                <a:latin typeface="Times" panose="02020603050405020304" pitchFamily="18" charset="0"/>
                <a:cs typeface="Times" panose="02020603050405020304" pitchFamily="18" charset="0"/>
              </a:rPr>
              <a:t>thân</a:t>
            </a:r>
            <a:r>
              <a:rPr lang="en-US" sz="2000" b="1" dirty="0">
                <a:solidFill>
                  <a:srgbClr val="FF0000"/>
                </a:solidFill>
                <a:latin typeface="Times" panose="02020603050405020304" pitchFamily="18" charset="0"/>
                <a:cs typeface="Times" panose="02020603050405020304" pitchFamily="18" charset="0"/>
              </a:rPr>
              <a:t> </a:t>
            </a:r>
            <a:r>
              <a:rPr lang="en-US" sz="2000" b="1" dirty="0" err="1">
                <a:solidFill>
                  <a:srgbClr val="FF0000"/>
                </a:solidFill>
                <a:latin typeface="Times" panose="02020603050405020304" pitchFamily="18" charset="0"/>
                <a:cs typeface="Times" panose="02020603050405020304" pitchFamily="18" charset="0"/>
              </a:rPr>
              <a:t>từ</a:t>
            </a:r>
            <a:r>
              <a:rPr lang="en-US" sz="2000" b="1" dirty="0">
                <a:solidFill>
                  <a:srgbClr val="FF0000"/>
                </a:solidFill>
                <a:latin typeface="Times" panose="02020603050405020304" pitchFamily="18" charset="0"/>
                <a:cs typeface="Times" panose="02020603050405020304" pitchFamily="18" charset="0"/>
              </a:rPr>
              <a:t> </a:t>
            </a:r>
            <a:r>
              <a:rPr lang="en-US" sz="2000" b="1" dirty="0" err="1">
                <a:solidFill>
                  <a:srgbClr val="FF0000"/>
                </a:solidFill>
                <a:latin typeface="Times" panose="02020603050405020304" pitchFamily="18" charset="0"/>
                <a:cs typeface="Times" panose="02020603050405020304" pitchFamily="18" charset="0"/>
              </a:rPr>
              <a:t>câu</a:t>
            </a:r>
            <a:r>
              <a:rPr lang="en-US" sz="2000" b="1" dirty="0">
                <a:solidFill>
                  <a:srgbClr val="FF0000"/>
                </a:solidFill>
                <a:latin typeface="Times" panose="02020603050405020304" pitchFamily="18" charset="0"/>
                <a:cs typeface="Times" panose="02020603050405020304" pitchFamily="18" charset="0"/>
              </a:rPr>
              <a:t> </a:t>
            </a:r>
            <a:r>
              <a:rPr lang="en-US" sz="2000" b="1" dirty="0" err="1">
                <a:solidFill>
                  <a:srgbClr val="FF0000"/>
                </a:solidFill>
                <a:latin typeface="Times" panose="02020603050405020304" pitchFamily="18" charset="0"/>
                <a:cs typeface="Times" panose="02020603050405020304" pitchFamily="18" charset="0"/>
              </a:rPr>
              <a:t>chuyện</a:t>
            </a:r>
            <a:r>
              <a:rPr lang="en-US" sz="2000" b="1" dirty="0">
                <a:solidFill>
                  <a:srgbClr val="FF0000"/>
                </a:solidFill>
                <a:latin typeface="Times" panose="02020603050405020304" pitchFamily="18" charset="0"/>
                <a:cs typeface="Times" panose="02020603050405020304" pitchFamily="18" charset="0"/>
              </a:rPr>
              <a:t> </a:t>
            </a:r>
            <a:r>
              <a:rPr lang="en-US" sz="2000" b="1" dirty="0" err="1">
                <a:solidFill>
                  <a:srgbClr val="FF0000"/>
                </a:solidFill>
                <a:latin typeface="Times" panose="02020603050405020304" pitchFamily="18" charset="0"/>
                <a:cs typeface="Times" panose="02020603050405020304" pitchFamily="18" charset="0"/>
              </a:rPr>
              <a:t>của</a:t>
            </a:r>
            <a:r>
              <a:rPr lang="en-US" sz="2000" b="1" dirty="0">
                <a:solidFill>
                  <a:srgbClr val="FF0000"/>
                </a:solidFill>
                <a:latin typeface="Times" panose="02020603050405020304" pitchFamily="18" charset="0"/>
                <a:cs typeface="Times" panose="02020603050405020304" pitchFamily="18" charset="0"/>
              </a:rPr>
              <a:t> </a:t>
            </a:r>
            <a:r>
              <a:rPr lang="en-US" sz="2000" b="1" dirty="0" err="1">
                <a:solidFill>
                  <a:srgbClr val="FF0000"/>
                </a:solidFill>
                <a:latin typeface="Times" panose="02020603050405020304" pitchFamily="18" charset="0"/>
                <a:cs typeface="Times" panose="02020603050405020304" pitchFamily="18" charset="0"/>
              </a:rPr>
              <a:t>Trường</a:t>
            </a:r>
            <a:r>
              <a:rPr lang="en-US" altLang="en-US" sz="2000" b="1" dirty="0">
                <a:solidFill>
                  <a:srgbClr val="FF0000"/>
                </a:solidFill>
                <a:latin typeface="Times" panose="02020603050405020304" pitchFamily="18" charset="0"/>
                <a:cs typeface="Times" panose="02020603050405020304" pitchFamily="18" charset="0"/>
              </a:rPr>
              <a:t>?</a:t>
            </a:r>
            <a:endParaRPr lang="en-US" altLang="en-US" sz="2000" b="1" dirty="0">
              <a:solidFill>
                <a:srgbClr val="FF0000"/>
              </a:solidFill>
              <a:latin typeface="Times New Roman" panose="02020603050405020304" pitchFamily="18" charset="0"/>
              <a:cs typeface="Times New Roman" panose="02020603050405020304" pitchFamily="18" charset="0"/>
            </a:endParaRPr>
          </a:p>
        </p:txBody>
      </p:sp>
      <p:sp>
        <p:nvSpPr>
          <p:cNvPr id="51" name="TextBox 50"/>
          <p:cNvSpPr txBox="1">
            <a:spLocks noChangeArrowheads="1"/>
          </p:cNvSpPr>
          <p:nvPr/>
        </p:nvSpPr>
        <p:spPr bwMode="auto">
          <a:xfrm>
            <a:off x="2801208" y="1977971"/>
            <a:ext cx="2863671"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815975">
              <a:defRPr>
                <a:solidFill>
                  <a:schemeClr val="tx1"/>
                </a:solidFill>
                <a:latin typeface="Arial" panose="020B0604020202020204" pitchFamily="34" charset="0"/>
                <a:cs typeface="Arial" panose="020B0604020202020204" pitchFamily="34" charset="0"/>
              </a:defRPr>
            </a:lvl1pPr>
            <a:lvl2pPr marL="742950" indent="-285750" defTabSz="815975">
              <a:defRPr>
                <a:solidFill>
                  <a:schemeClr val="tx1"/>
                </a:solidFill>
                <a:latin typeface="Arial" panose="020B0604020202020204" pitchFamily="34" charset="0"/>
                <a:cs typeface="Arial" panose="020B0604020202020204" pitchFamily="34" charset="0"/>
              </a:defRPr>
            </a:lvl2pPr>
            <a:lvl3pPr marL="1143000" indent="-228600" defTabSz="815975">
              <a:defRPr>
                <a:solidFill>
                  <a:schemeClr val="tx1"/>
                </a:solidFill>
                <a:latin typeface="Arial" panose="020B0604020202020204" pitchFamily="34" charset="0"/>
                <a:cs typeface="Arial" panose="020B0604020202020204" pitchFamily="34" charset="0"/>
              </a:defRPr>
            </a:lvl3pPr>
            <a:lvl4pPr marL="1600200" indent="-228600" defTabSz="815975">
              <a:defRPr>
                <a:solidFill>
                  <a:schemeClr val="tx1"/>
                </a:solidFill>
                <a:latin typeface="Arial" panose="020B0604020202020204" pitchFamily="34" charset="0"/>
                <a:cs typeface="Arial" panose="020B0604020202020204" pitchFamily="34" charset="0"/>
              </a:defRPr>
            </a:lvl4pPr>
            <a:lvl5pPr marL="2057400" indent="-228600" defTabSz="815975">
              <a:defRPr>
                <a:solidFill>
                  <a:schemeClr val="tx1"/>
                </a:solidFill>
                <a:latin typeface="Arial" panose="020B0604020202020204" pitchFamily="34" charset="0"/>
                <a:cs typeface="Arial" panose="020B0604020202020204" pitchFamily="34" charset="0"/>
              </a:defRPr>
            </a:lvl5pPr>
            <a:lvl6pPr marL="25146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914400" fontAlgn="base">
              <a:spcBef>
                <a:spcPct val="50000"/>
              </a:spcBef>
              <a:spcAft>
                <a:spcPct val="0"/>
              </a:spcAft>
            </a:pPr>
            <a:r>
              <a:rPr lang="en-US" altLang="en-US" sz="2000" b="1" u="sng" dirty="0" err="1">
                <a:solidFill>
                  <a:srgbClr val="FF3300"/>
                </a:solidFill>
                <a:latin typeface="Times" panose="02020603050405020304" pitchFamily="18" charset="0"/>
                <a:cs typeface="Times" panose="02020603050405020304" pitchFamily="18" charset="0"/>
              </a:rPr>
              <a:t>Câu</a:t>
            </a:r>
            <a:r>
              <a:rPr lang="en-US" altLang="en-US" sz="2000" b="1" u="sng" dirty="0">
                <a:solidFill>
                  <a:srgbClr val="FF3300"/>
                </a:solidFill>
                <a:latin typeface="Times" panose="02020603050405020304" pitchFamily="18" charset="0"/>
                <a:cs typeface="Times" panose="02020603050405020304" pitchFamily="18" charset="0"/>
              </a:rPr>
              <a:t> </a:t>
            </a:r>
            <a:r>
              <a:rPr lang="en-US" altLang="en-US" sz="2000" b="1" u="sng" dirty="0" smtClean="0">
                <a:solidFill>
                  <a:srgbClr val="FF3300"/>
                </a:solidFill>
                <a:latin typeface="Times" panose="02020603050405020304" pitchFamily="18" charset="0"/>
                <a:cs typeface="Times" panose="02020603050405020304" pitchFamily="18" charset="0"/>
              </a:rPr>
              <a:t>2</a:t>
            </a:r>
            <a:r>
              <a:rPr lang="en-US" altLang="en-US" sz="2000" b="1" dirty="0" smtClean="0">
                <a:solidFill>
                  <a:srgbClr val="FF0000"/>
                </a:solidFill>
                <a:latin typeface="Times" panose="02020603050405020304" pitchFamily="18" charset="0"/>
                <a:cs typeface="Times" panose="02020603050405020304" pitchFamily="18" charset="0"/>
              </a:rPr>
              <a:t>: </a:t>
            </a:r>
            <a:r>
              <a:rPr lang="en-US" altLang="en-US" sz="2000" b="1" dirty="0" err="1">
                <a:solidFill>
                  <a:srgbClr val="FF0000"/>
                </a:solidFill>
                <a:latin typeface="Times New Roman" panose="02020603050405020304" pitchFamily="18" charset="0"/>
              </a:rPr>
              <a:t>Em</a:t>
            </a:r>
            <a:r>
              <a:rPr lang="en-US" altLang="en-US" sz="2000" b="1" dirty="0">
                <a:solidFill>
                  <a:srgbClr val="FF0000"/>
                </a:solidFill>
                <a:latin typeface="Times New Roman" panose="02020603050405020304" pitchFamily="18" charset="0"/>
              </a:rPr>
              <a:t> </a:t>
            </a:r>
            <a:r>
              <a:rPr lang="en-US" altLang="en-US" sz="2000" b="1" dirty="0" err="1">
                <a:solidFill>
                  <a:srgbClr val="FF0000"/>
                </a:solidFill>
                <a:latin typeface="Times New Roman" panose="02020603050405020304" pitchFamily="18" charset="0"/>
              </a:rPr>
              <a:t>thích</a:t>
            </a:r>
            <a:r>
              <a:rPr lang="en-US" altLang="en-US" sz="2000" b="1" dirty="0">
                <a:solidFill>
                  <a:srgbClr val="FF0000"/>
                </a:solidFill>
                <a:latin typeface="Times New Roman" panose="02020603050405020304" pitchFamily="18" charset="0"/>
              </a:rPr>
              <a:t> </a:t>
            </a:r>
            <a:r>
              <a:rPr lang="en-US" altLang="en-US" sz="2000" b="1" dirty="0" err="1">
                <a:solidFill>
                  <a:srgbClr val="FF0000"/>
                </a:solidFill>
                <a:latin typeface="Times New Roman" panose="02020603050405020304" pitchFamily="18" charset="0"/>
              </a:rPr>
              <a:t>nhất</a:t>
            </a:r>
            <a:r>
              <a:rPr lang="en-US" altLang="en-US" sz="2000" b="1" dirty="0">
                <a:solidFill>
                  <a:srgbClr val="FF0000"/>
                </a:solidFill>
                <a:latin typeface="Times New Roman" panose="02020603050405020304" pitchFamily="18" charset="0"/>
              </a:rPr>
              <a:t> </a:t>
            </a:r>
            <a:r>
              <a:rPr lang="en-US" altLang="en-US" sz="2000" b="1" dirty="0" err="1">
                <a:solidFill>
                  <a:srgbClr val="FF0000"/>
                </a:solidFill>
                <a:latin typeface="Times New Roman" panose="02020603050405020304" pitchFamily="18" charset="0"/>
              </a:rPr>
              <a:t>việc</a:t>
            </a:r>
            <a:r>
              <a:rPr lang="en-US" altLang="en-US" sz="2000" b="1" dirty="0">
                <a:solidFill>
                  <a:srgbClr val="FF0000"/>
                </a:solidFill>
                <a:latin typeface="Times New Roman" panose="02020603050405020304" pitchFamily="18" charset="0"/>
              </a:rPr>
              <a:t> </a:t>
            </a:r>
            <a:r>
              <a:rPr lang="en-US" altLang="en-US" sz="2000" b="1" dirty="0" err="1">
                <a:solidFill>
                  <a:srgbClr val="FF0000"/>
                </a:solidFill>
                <a:latin typeface="Times New Roman" panose="02020603050405020304" pitchFamily="18" charset="0"/>
              </a:rPr>
              <a:t>làm</a:t>
            </a:r>
            <a:r>
              <a:rPr lang="en-US" altLang="en-US" sz="2000" b="1" dirty="0">
                <a:solidFill>
                  <a:srgbClr val="FF0000"/>
                </a:solidFill>
                <a:latin typeface="Times New Roman" panose="02020603050405020304" pitchFamily="18" charset="0"/>
              </a:rPr>
              <a:t> </a:t>
            </a:r>
            <a:r>
              <a:rPr lang="en-US" altLang="en-US" sz="2000" b="1" dirty="0" err="1">
                <a:solidFill>
                  <a:srgbClr val="FF0000"/>
                </a:solidFill>
                <a:latin typeface="Times New Roman" panose="02020603050405020304" pitchFamily="18" charset="0"/>
              </a:rPr>
              <a:t>nào</a:t>
            </a:r>
            <a:r>
              <a:rPr lang="en-US" altLang="en-US" sz="2000" b="1" dirty="0">
                <a:solidFill>
                  <a:srgbClr val="FF0000"/>
                </a:solidFill>
                <a:latin typeface="Times New Roman" panose="02020603050405020304" pitchFamily="18" charset="0"/>
              </a:rPr>
              <a:t> </a:t>
            </a:r>
            <a:r>
              <a:rPr lang="en-US" altLang="en-US" sz="2000" b="1" dirty="0" err="1">
                <a:solidFill>
                  <a:srgbClr val="FF0000"/>
                </a:solidFill>
                <a:latin typeface="Times New Roman" panose="02020603050405020304" pitchFamily="18" charset="0"/>
              </a:rPr>
              <a:t>của</a:t>
            </a:r>
            <a:r>
              <a:rPr lang="en-US" altLang="en-US" sz="2000" b="1" dirty="0">
                <a:solidFill>
                  <a:srgbClr val="FF0000"/>
                </a:solidFill>
                <a:latin typeface="Times New Roman" panose="02020603050405020304" pitchFamily="18" charset="0"/>
              </a:rPr>
              <a:t> </a:t>
            </a:r>
            <a:r>
              <a:rPr lang="en-US" altLang="en-US" sz="2000" b="1" dirty="0" err="1">
                <a:solidFill>
                  <a:srgbClr val="FF0000"/>
                </a:solidFill>
                <a:latin typeface="Times New Roman" panose="02020603050405020304" pitchFamily="18" charset="0"/>
              </a:rPr>
              <a:t>bé</a:t>
            </a:r>
            <a:r>
              <a:rPr lang="en-US" altLang="en-US" sz="2000" b="1" dirty="0">
                <a:solidFill>
                  <a:srgbClr val="FF0000"/>
                </a:solidFill>
                <a:latin typeface="Times New Roman" panose="02020603050405020304" pitchFamily="18" charset="0"/>
              </a:rPr>
              <a:t> </a:t>
            </a:r>
            <a:r>
              <a:rPr lang="en-US" altLang="en-US" sz="2000" b="1" dirty="0" err="1">
                <a:solidFill>
                  <a:srgbClr val="FF0000"/>
                </a:solidFill>
                <a:latin typeface="Times New Roman" panose="02020603050405020304" pitchFamily="18" charset="0"/>
              </a:rPr>
              <a:t>Trường</a:t>
            </a:r>
            <a:r>
              <a:rPr lang="en-US" altLang="en-US" sz="2000" b="1" dirty="0">
                <a:solidFill>
                  <a:srgbClr val="FF0000"/>
                </a:solidFill>
                <a:latin typeface="Times New Roman" panose="02020603050405020304" pitchFamily="18" charset="0"/>
              </a:rPr>
              <a:t> </a:t>
            </a:r>
            <a:r>
              <a:rPr lang="en-US" altLang="en-US" sz="2000" b="1" dirty="0" err="1">
                <a:solidFill>
                  <a:srgbClr val="FF0000"/>
                </a:solidFill>
                <a:latin typeface="Times New Roman" panose="02020603050405020304" pitchFamily="18" charset="0"/>
              </a:rPr>
              <a:t>trong</a:t>
            </a:r>
            <a:r>
              <a:rPr lang="en-US" altLang="en-US" sz="2000" b="1" dirty="0">
                <a:solidFill>
                  <a:srgbClr val="FF0000"/>
                </a:solidFill>
                <a:latin typeface="Times New Roman" panose="02020603050405020304" pitchFamily="18" charset="0"/>
              </a:rPr>
              <a:t> </a:t>
            </a:r>
            <a:r>
              <a:rPr lang="en-US" altLang="en-US" sz="2000" b="1" dirty="0" err="1">
                <a:solidFill>
                  <a:srgbClr val="FF0000"/>
                </a:solidFill>
                <a:latin typeface="Times New Roman" panose="02020603050405020304" pitchFamily="18" charset="0"/>
              </a:rPr>
              <a:t>câu</a:t>
            </a:r>
            <a:r>
              <a:rPr lang="en-US" altLang="en-US" sz="2000" b="1" dirty="0">
                <a:solidFill>
                  <a:srgbClr val="FF0000"/>
                </a:solidFill>
                <a:latin typeface="Times New Roman" panose="02020603050405020304" pitchFamily="18" charset="0"/>
              </a:rPr>
              <a:t> </a:t>
            </a:r>
            <a:r>
              <a:rPr lang="en-US" altLang="en-US" sz="2000" b="1" dirty="0" err="1">
                <a:solidFill>
                  <a:srgbClr val="FF0000"/>
                </a:solidFill>
                <a:latin typeface="Times New Roman" panose="02020603050405020304" pitchFamily="18" charset="0"/>
              </a:rPr>
              <a:t>chuyện</a:t>
            </a:r>
            <a:r>
              <a:rPr lang="en-US" altLang="en-US" sz="2000" b="1" dirty="0">
                <a:solidFill>
                  <a:srgbClr val="FF0000"/>
                </a:solidFill>
                <a:latin typeface="Times New Roman" panose="02020603050405020304" pitchFamily="18" charset="0"/>
              </a:rPr>
              <a:t> </a:t>
            </a:r>
            <a:r>
              <a:rPr lang="en-US" altLang="en-US" sz="2000" b="1" dirty="0" err="1">
                <a:solidFill>
                  <a:srgbClr val="FF0000"/>
                </a:solidFill>
                <a:latin typeface="Times New Roman" panose="02020603050405020304" pitchFamily="18" charset="0"/>
              </a:rPr>
              <a:t>trên</a:t>
            </a:r>
            <a:r>
              <a:rPr lang="en-US" altLang="en-US" sz="2000" b="1" dirty="0">
                <a:solidFill>
                  <a:srgbClr val="FF0000"/>
                </a:solidFill>
                <a:latin typeface="Times New Roman" panose="02020603050405020304" pitchFamily="18" charset="0"/>
              </a:rPr>
              <a:t>? </a:t>
            </a:r>
            <a:r>
              <a:rPr lang="en-US" altLang="en-US" sz="2000" b="1" dirty="0" err="1">
                <a:solidFill>
                  <a:srgbClr val="FF0000"/>
                </a:solidFill>
                <a:latin typeface="Times New Roman" panose="02020603050405020304" pitchFamily="18" charset="0"/>
              </a:rPr>
              <a:t>Tại</a:t>
            </a:r>
            <a:r>
              <a:rPr lang="en-US" altLang="en-US" sz="2000" b="1" dirty="0">
                <a:solidFill>
                  <a:srgbClr val="FF0000"/>
                </a:solidFill>
                <a:latin typeface="Times New Roman" panose="02020603050405020304" pitchFamily="18" charset="0"/>
              </a:rPr>
              <a:t> </a:t>
            </a:r>
            <a:r>
              <a:rPr lang="en-US" altLang="en-US" sz="2000" b="1" dirty="0" err="1">
                <a:solidFill>
                  <a:srgbClr val="FF0000"/>
                </a:solidFill>
                <a:latin typeface="Times New Roman" panose="02020603050405020304" pitchFamily="18" charset="0"/>
              </a:rPr>
              <a:t>sao</a:t>
            </a:r>
            <a:r>
              <a:rPr lang="en-US" altLang="en-US" sz="2000" b="1" dirty="0">
                <a:solidFill>
                  <a:srgbClr val="FF0000"/>
                </a:solidFill>
                <a:latin typeface="Times New Roman" panose="02020603050405020304" pitchFamily="18" charset="0"/>
              </a:rPr>
              <a:t>?</a:t>
            </a:r>
          </a:p>
        </p:txBody>
      </p:sp>
      <p:pic>
        <p:nvPicPr>
          <p:cNvPr id="49" name="Shape 1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64" y="4103386"/>
            <a:ext cx="2335438" cy="1687529"/>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49"/>
          <p:cNvPicPr>
            <a:picLocks noChangeAspect="1"/>
          </p:cNvPicPr>
          <p:nvPr/>
        </p:nvPicPr>
        <p:blipFill>
          <a:blip r:embed="rId3"/>
          <a:stretch>
            <a:fillRect/>
          </a:stretch>
        </p:blipFill>
        <p:spPr>
          <a:xfrm>
            <a:off x="0" y="913633"/>
            <a:ext cx="2184808" cy="1197660"/>
          </a:xfrm>
          <a:prstGeom prst="rect">
            <a:avLst/>
          </a:prstGeom>
        </p:spPr>
      </p:pic>
    </p:spTree>
    <p:extLst>
      <p:ext uri="{BB962C8B-B14F-4D97-AF65-F5344CB8AC3E}">
        <p14:creationId xmlns:p14="http://schemas.microsoft.com/office/powerpoint/2010/main" val="3152986657"/>
      </p:ext>
    </p:extLst>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par>
                                <p:cTn id="8" presetID="16" presetClass="entr" presetSubtype="21"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barn(inVertical)">
                                      <p:cBhvr>
                                        <p:cTn id="10" dur="500"/>
                                        <p:tgtEl>
                                          <p:spTgt spid="18"/>
                                        </p:tgtEl>
                                      </p:cBhvr>
                                    </p:animEffect>
                                  </p:childTnLst>
                                </p:cTn>
                              </p:par>
                              <p:par>
                                <p:cTn id="11" presetID="16" presetClass="entr" presetSubtype="21"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barn(inVertical)">
                                      <p:cBhvr>
                                        <p:cTn id="13" dur="500"/>
                                        <p:tgtEl>
                                          <p:spTgt spid="17"/>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barn(inVertical)">
                                      <p:cBhvr>
                                        <p:cTn id="18" dur="500"/>
                                        <p:tgtEl>
                                          <p:spTgt spid="22"/>
                                        </p:tgtEl>
                                      </p:cBhvr>
                                    </p:animEffect>
                                  </p:childTnLst>
                                </p:cTn>
                              </p:par>
                              <p:par>
                                <p:cTn id="19" presetID="16" presetClass="entr" presetSubtype="21" fill="hold" nodeType="withEffect">
                                  <p:stCondLst>
                                    <p:cond delay="0"/>
                                  </p:stCondLst>
                                  <p:childTnLst>
                                    <p:set>
                                      <p:cBhvr>
                                        <p:cTn id="20" dur="1" fill="hold">
                                          <p:stCondLst>
                                            <p:cond delay="0"/>
                                          </p:stCondLst>
                                        </p:cTn>
                                        <p:tgtEl>
                                          <p:spTgt spid="28"/>
                                        </p:tgtEl>
                                        <p:attrNameLst>
                                          <p:attrName>style.visibility</p:attrName>
                                        </p:attrNameLst>
                                      </p:cBhvr>
                                      <p:to>
                                        <p:strVal val="visible"/>
                                      </p:to>
                                    </p:set>
                                    <p:animEffect transition="in" filter="barn(inVertical)">
                                      <p:cBhvr>
                                        <p:cTn id="21" dur="500"/>
                                        <p:tgtEl>
                                          <p:spTgt spid="28"/>
                                        </p:tgtEl>
                                      </p:cBhvr>
                                    </p:animEffect>
                                  </p:childTnLst>
                                </p:cTn>
                              </p:par>
                              <p:par>
                                <p:cTn id="22" presetID="16" presetClass="entr" presetSubtype="21" fill="hold" nodeType="withEffect">
                                  <p:stCondLst>
                                    <p:cond delay="0"/>
                                  </p:stCondLst>
                                  <p:childTnLst>
                                    <p:set>
                                      <p:cBhvr>
                                        <p:cTn id="23" dur="1" fill="hold">
                                          <p:stCondLst>
                                            <p:cond delay="0"/>
                                          </p:stCondLst>
                                        </p:cTn>
                                        <p:tgtEl>
                                          <p:spTgt spid="32"/>
                                        </p:tgtEl>
                                        <p:attrNameLst>
                                          <p:attrName>style.visibility</p:attrName>
                                        </p:attrNameLst>
                                      </p:cBhvr>
                                      <p:to>
                                        <p:strVal val="visible"/>
                                      </p:to>
                                    </p:set>
                                    <p:animEffect transition="in" filter="barn(inVertical)">
                                      <p:cBhvr>
                                        <p:cTn id="24" dur="500"/>
                                        <p:tgtEl>
                                          <p:spTgt spid="32"/>
                                        </p:tgtEl>
                                      </p:cBhvr>
                                    </p:animEffect>
                                  </p:childTnLst>
                                </p:cTn>
                              </p:par>
                              <p:par>
                                <p:cTn id="25" presetID="16" presetClass="entr" presetSubtype="21" fill="hold" nodeType="withEffect">
                                  <p:stCondLst>
                                    <p:cond delay="0"/>
                                  </p:stCondLst>
                                  <p:childTnLst>
                                    <p:set>
                                      <p:cBhvr>
                                        <p:cTn id="26" dur="1" fill="hold">
                                          <p:stCondLst>
                                            <p:cond delay="0"/>
                                          </p:stCondLst>
                                        </p:cTn>
                                        <p:tgtEl>
                                          <p:spTgt spid="35"/>
                                        </p:tgtEl>
                                        <p:attrNameLst>
                                          <p:attrName>style.visibility</p:attrName>
                                        </p:attrNameLst>
                                      </p:cBhvr>
                                      <p:to>
                                        <p:strVal val="visible"/>
                                      </p:to>
                                    </p:set>
                                    <p:animEffect transition="in" filter="barn(inVertical)">
                                      <p:cBhvr>
                                        <p:cTn id="27" dur="500"/>
                                        <p:tgtEl>
                                          <p:spTgt spid="35"/>
                                        </p:tgtEl>
                                      </p:cBhvr>
                                    </p:animEffect>
                                  </p:childTnLst>
                                </p:cTn>
                              </p:par>
                              <p:par>
                                <p:cTn id="28" presetID="16" presetClass="entr" presetSubtype="21" fill="hold" nodeType="with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barn(inVertical)">
                                      <p:cBhvr>
                                        <p:cTn id="30" dur="500"/>
                                        <p:tgtEl>
                                          <p:spTgt spid="23"/>
                                        </p:tgtEl>
                                      </p:cBhvr>
                                    </p:animEffect>
                                  </p:childTnLst>
                                </p:cTn>
                              </p:par>
                              <p:par>
                                <p:cTn id="31" presetID="16" presetClass="entr" presetSubtype="21" fill="hold" nodeType="withEffect">
                                  <p:stCondLst>
                                    <p:cond delay="0"/>
                                  </p:stCondLst>
                                  <p:childTnLst>
                                    <p:set>
                                      <p:cBhvr>
                                        <p:cTn id="32" dur="1" fill="hold">
                                          <p:stCondLst>
                                            <p:cond delay="0"/>
                                          </p:stCondLst>
                                        </p:cTn>
                                        <p:tgtEl>
                                          <p:spTgt spid="40"/>
                                        </p:tgtEl>
                                        <p:attrNameLst>
                                          <p:attrName>style.visibility</p:attrName>
                                        </p:attrNameLst>
                                      </p:cBhvr>
                                      <p:to>
                                        <p:strVal val="visible"/>
                                      </p:to>
                                    </p:set>
                                    <p:animEffect transition="in" filter="barn(inVertical)">
                                      <p:cBhvr>
                                        <p:cTn id="33" dur="500"/>
                                        <p:tgtEl>
                                          <p:spTgt spid="40"/>
                                        </p:tgtEl>
                                      </p:cBhvr>
                                    </p:animEffect>
                                  </p:childTnLst>
                                </p:cTn>
                              </p:par>
                              <p:par>
                                <p:cTn id="34" presetID="16" presetClass="entr" presetSubtype="21" fill="hold" nodeType="withEffect">
                                  <p:stCondLst>
                                    <p:cond delay="0"/>
                                  </p:stCondLst>
                                  <p:childTnLst>
                                    <p:set>
                                      <p:cBhvr>
                                        <p:cTn id="35" dur="1" fill="hold">
                                          <p:stCondLst>
                                            <p:cond delay="0"/>
                                          </p:stCondLst>
                                        </p:cTn>
                                        <p:tgtEl>
                                          <p:spTgt spid="39"/>
                                        </p:tgtEl>
                                        <p:attrNameLst>
                                          <p:attrName>style.visibility</p:attrName>
                                        </p:attrNameLst>
                                      </p:cBhvr>
                                      <p:to>
                                        <p:strVal val="visible"/>
                                      </p:to>
                                    </p:set>
                                    <p:animEffect transition="in" filter="barn(inVertical)">
                                      <p:cBhvr>
                                        <p:cTn id="36" dur="500"/>
                                        <p:tgtEl>
                                          <p:spTgt spid="39"/>
                                        </p:tgtEl>
                                      </p:cBhvr>
                                    </p:animEffect>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48"/>
                                        </p:tgtEl>
                                        <p:attrNameLst>
                                          <p:attrName>style.visibility</p:attrName>
                                        </p:attrNameLst>
                                      </p:cBhvr>
                                      <p:to>
                                        <p:strVal val="visible"/>
                                      </p:to>
                                    </p:set>
                                    <p:animEffect transition="in" filter="fade">
                                      <p:cBhvr>
                                        <p:cTn id="41" dur="1000"/>
                                        <p:tgtEl>
                                          <p:spTgt spid="48"/>
                                        </p:tgtEl>
                                      </p:cBhvr>
                                    </p:animEffect>
                                    <p:anim calcmode="lin" valueType="num">
                                      <p:cBhvr>
                                        <p:cTn id="42" dur="1000" fill="hold"/>
                                        <p:tgtEl>
                                          <p:spTgt spid="48"/>
                                        </p:tgtEl>
                                        <p:attrNameLst>
                                          <p:attrName>ppt_x</p:attrName>
                                        </p:attrNameLst>
                                      </p:cBhvr>
                                      <p:tavLst>
                                        <p:tav tm="0">
                                          <p:val>
                                            <p:strVal val="#ppt_x"/>
                                          </p:val>
                                        </p:tav>
                                        <p:tav tm="100000">
                                          <p:val>
                                            <p:strVal val="#ppt_x"/>
                                          </p:val>
                                        </p:tav>
                                      </p:tavLst>
                                    </p:anim>
                                    <p:anim calcmode="lin" valueType="num">
                                      <p:cBhvr>
                                        <p:cTn id="43" dur="1000" fill="hold"/>
                                        <p:tgtEl>
                                          <p:spTgt spid="48"/>
                                        </p:tgtEl>
                                        <p:attrNameLst>
                                          <p:attrName>ppt_y</p:attrName>
                                        </p:attrNameLst>
                                      </p:cBhvr>
                                      <p:tavLst>
                                        <p:tav tm="0">
                                          <p:val>
                                            <p:strVal val="#ppt_y+.1"/>
                                          </p:val>
                                        </p:tav>
                                        <p:tav tm="100000">
                                          <p:val>
                                            <p:strVal val="#ppt_y"/>
                                          </p:val>
                                        </p:tav>
                                      </p:tavLst>
                                    </p:anim>
                                  </p:childTnLst>
                                </p:cTn>
                              </p:par>
                              <p:par>
                                <p:cTn id="44" presetID="16" presetClass="entr" presetSubtype="21" fill="hold" nodeType="withEffect">
                                  <p:stCondLst>
                                    <p:cond delay="0"/>
                                  </p:stCondLst>
                                  <p:childTnLst>
                                    <p:set>
                                      <p:cBhvr>
                                        <p:cTn id="45" dur="1" fill="hold">
                                          <p:stCondLst>
                                            <p:cond delay="0"/>
                                          </p:stCondLst>
                                        </p:cTn>
                                        <p:tgtEl>
                                          <p:spTgt spid="26"/>
                                        </p:tgtEl>
                                        <p:attrNameLst>
                                          <p:attrName>style.visibility</p:attrName>
                                        </p:attrNameLst>
                                      </p:cBhvr>
                                      <p:to>
                                        <p:strVal val="visible"/>
                                      </p:to>
                                    </p:set>
                                    <p:animEffect transition="in" filter="barn(inVertical)">
                                      <p:cBhvr>
                                        <p:cTn id="46" dur="500"/>
                                        <p:tgtEl>
                                          <p:spTgt spid="26"/>
                                        </p:tgtEl>
                                      </p:cBhvr>
                                    </p:animEffect>
                                  </p:childTnLst>
                                </p:cTn>
                              </p:par>
                              <p:par>
                                <p:cTn id="47" presetID="16" presetClass="entr" presetSubtype="21" fill="hold" grpId="0" nodeType="withEffect">
                                  <p:stCondLst>
                                    <p:cond delay="0"/>
                                  </p:stCondLst>
                                  <p:childTnLst>
                                    <p:set>
                                      <p:cBhvr>
                                        <p:cTn id="48" dur="1" fill="hold">
                                          <p:stCondLst>
                                            <p:cond delay="0"/>
                                          </p:stCondLst>
                                        </p:cTn>
                                        <p:tgtEl>
                                          <p:spTgt spid="27"/>
                                        </p:tgtEl>
                                        <p:attrNameLst>
                                          <p:attrName>style.visibility</p:attrName>
                                        </p:attrNameLst>
                                      </p:cBhvr>
                                      <p:to>
                                        <p:strVal val="visible"/>
                                      </p:to>
                                    </p:set>
                                    <p:animEffect transition="in" filter="barn(inVertical)">
                                      <p:cBhvr>
                                        <p:cTn id="49" dur="500"/>
                                        <p:tgtEl>
                                          <p:spTgt spid="27"/>
                                        </p:tgtEl>
                                      </p:cBhvr>
                                    </p:animEffec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nodeType="clickEffect">
                                  <p:stCondLst>
                                    <p:cond delay="0"/>
                                  </p:stCondLst>
                                  <p:childTnLst>
                                    <p:set>
                                      <p:cBhvr>
                                        <p:cTn id="53" dur="1" fill="hold">
                                          <p:stCondLst>
                                            <p:cond delay="0"/>
                                          </p:stCondLst>
                                        </p:cTn>
                                        <p:tgtEl>
                                          <p:spTgt spid="41"/>
                                        </p:tgtEl>
                                        <p:attrNameLst>
                                          <p:attrName>style.visibility</p:attrName>
                                        </p:attrNameLst>
                                      </p:cBhvr>
                                      <p:to>
                                        <p:strVal val="visible"/>
                                      </p:to>
                                    </p:set>
                                    <p:animEffect transition="in" filter="barn(inVertical)">
                                      <p:cBhvr>
                                        <p:cTn id="54" dur="500"/>
                                        <p:tgtEl>
                                          <p:spTgt spid="41"/>
                                        </p:tgtEl>
                                      </p:cBhvr>
                                    </p:animEffect>
                                  </p:childTnLst>
                                </p:cTn>
                              </p:par>
                              <p:par>
                                <p:cTn id="55" presetID="16" presetClass="entr" presetSubtype="21" fill="hold" nodeType="withEffect">
                                  <p:stCondLst>
                                    <p:cond delay="0"/>
                                  </p:stCondLst>
                                  <p:childTnLst>
                                    <p:set>
                                      <p:cBhvr>
                                        <p:cTn id="56" dur="1" fill="hold">
                                          <p:stCondLst>
                                            <p:cond delay="0"/>
                                          </p:stCondLst>
                                        </p:cTn>
                                        <p:tgtEl>
                                          <p:spTgt spid="42"/>
                                        </p:tgtEl>
                                        <p:attrNameLst>
                                          <p:attrName>style.visibility</p:attrName>
                                        </p:attrNameLst>
                                      </p:cBhvr>
                                      <p:to>
                                        <p:strVal val="visible"/>
                                      </p:to>
                                    </p:set>
                                    <p:animEffect transition="in" filter="barn(inVertical)">
                                      <p:cBhvr>
                                        <p:cTn id="57" dur="500"/>
                                        <p:tgtEl>
                                          <p:spTgt spid="42"/>
                                        </p:tgtEl>
                                      </p:cBhvr>
                                    </p:animEffect>
                                  </p:childTnLst>
                                </p:cTn>
                              </p:par>
                            </p:childTnLst>
                          </p:cTn>
                        </p:par>
                      </p:childTnLst>
                    </p:cTn>
                  </p:par>
                  <p:par>
                    <p:cTn id="58" fill="hold">
                      <p:stCondLst>
                        <p:cond delay="indefinite"/>
                      </p:stCondLst>
                      <p:childTnLst>
                        <p:par>
                          <p:cTn id="59" fill="hold">
                            <p:stCondLst>
                              <p:cond delay="0"/>
                            </p:stCondLst>
                            <p:childTnLst>
                              <p:par>
                                <p:cTn id="60" presetID="42" presetClass="entr" presetSubtype="0" fill="hold" grpId="0" nodeType="clickEffect">
                                  <p:stCondLst>
                                    <p:cond delay="0"/>
                                  </p:stCondLst>
                                  <p:childTnLst>
                                    <p:set>
                                      <p:cBhvr>
                                        <p:cTn id="61" dur="1" fill="hold">
                                          <p:stCondLst>
                                            <p:cond delay="0"/>
                                          </p:stCondLst>
                                        </p:cTn>
                                        <p:tgtEl>
                                          <p:spTgt spid="53"/>
                                        </p:tgtEl>
                                        <p:attrNameLst>
                                          <p:attrName>style.visibility</p:attrName>
                                        </p:attrNameLst>
                                      </p:cBhvr>
                                      <p:to>
                                        <p:strVal val="visible"/>
                                      </p:to>
                                    </p:set>
                                    <p:animEffect transition="in" filter="fade">
                                      <p:cBhvr>
                                        <p:cTn id="62" dur="1000"/>
                                        <p:tgtEl>
                                          <p:spTgt spid="53"/>
                                        </p:tgtEl>
                                      </p:cBhvr>
                                    </p:animEffect>
                                    <p:anim calcmode="lin" valueType="num">
                                      <p:cBhvr>
                                        <p:cTn id="63" dur="1000" fill="hold"/>
                                        <p:tgtEl>
                                          <p:spTgt spid="53"/>
                                        </p:tgtEl>
                                        <p:attrNameLst>
                                          <p:attrName>ppt_x</p:attrName>
                                        </p:attrNameLst>
                                      </p:cBhvr>
                                      <p:tavLst>
                                        <p:tav tm="0">
                                          <p:val>
                                            <p:strVal val="#ppt_x"/>
                                          </p:val>
                                        </p:tav>
                                        <p:tav tm="100000">
                                          <p:val>
                                            <p:strVal val="#ppt_x"/>
                                          </p:val>
                                        </p:tav>
                                      </p:tavLst>
                                    </p:anim>
                                    <p:anim calcmode="lin" valueType="num">
                                      <p:cBhvr>
                                        <p:cTn id="64" dur="1000" fill="hold"/>
                                        <p:tgtEl>
                                          <p:spTgt spid="53"/>
                                        </p:tgtEl>
                                        <p:attrNameLst>
                                          <p:attrName>ppt_y</p:attrName>
                                        </p:attrNameLst>
                                      </p:cBhvr>
                                      <p:tavLst>
                                        <p:tav tm="0">
                                          <p:val>
                                            <p:strVal val="#ppt_y+.1"/>
                                          </p:val>
                                        </p:tav>
                                        <p:tav tm="100000">
                                          <p:val>
                                            <p:strVal val="#ppt_y"/>
                                          </p:val>
                                        </p:tav>
                                      </p:tavLst>
                                    </p:anim>
                                  </p:childTnLst>
                                </p:cTn>
                              </p:par>
                              <p:par>
                                <p:cTn id="65" presetID="16" presetClass="entr" presetSubtype="21" fill="hold" nodeType="withEffect">
                                  <p:stCondLst>
                                    <p:cond delay="0"/>
                                  </p:stCondLst>
                                  <p:childTnLst>
                                    <p:set>
                                      <p:cBhvr>
                                        <p:cTn id="66" dur="1" fill="hold">
                                          <p:stCondLst>
                                            <p:cond delay="0"/>
                                          </p:stCondLst>
                                        </p:cTn>
                                        <p:tgtEl>
                                          <p:spTgt spid="57"/>
                                        </p:tgtEl>
                                        <p:attrNameLst>
                                          <p:attrName>style.visibility</p:attrName>
                                        </p:attrNameLst>
                                      </p:cBhvr>
                                      <p:to>
                                        <p:strVal val="visible"/>
                                      </p:to>
                                    </p:set>
                                    <p:animEffect transition="in" filter="barn(inVertical)">
                                      <p:cBhvr>
                                        <p:cTn id="67" dur="500"/>
                                        <p:tgtEl>
                                          <p:spTgt spid="57"/>
                                        </p:tgtEl>
                                      </p:cBhvr>
                                    </p:animEffect>
                                  </p:childTnLst>
                                </p:cTn>
                              </p:par>
                              <p:par>
                                <p:cTn id="68" presetID="16" presetClass="entr" presetSubtype="21" fill="hold" grpId="0" nodeType="withEffect">
                                  <p:stCondLst>
                                    <p:cond delay="0"/>
                                  </p:stCondLst>
                                  <p:childTnLst>
                                    <p:set>
                                      <p:cBhvr>
                                        <p:cTn id="69" dur="1" fill="hold">
                                          <p:stCondLst>
                                            <p:cond delay="0"/>
                                          </p:stCondLst>
                                        </p:cTn>
                                        <p:tgtEl>
                                          <p:spTgt spid="56"/>
                                        </p:tgtEl>
                                        <p:attrNameLst>
                                          <p:attrName>style.visibility</p:attrName>
                                        </p:attrNameLst>
                                      </p:cBhvr>
                                      <p:to>
                                        <p:strVal val="visible"/>
                                      </p:to>
                                    </p:set>
                                    <p:animEffect transition="in" filter="barn(inVertical)">
                                      <p:cBhvr>
                                        <p:cTn id="70" dur="500"/>
                                        <p:tgtEl>
                                          <p:spTgt spid="56"/>
                                        </p:tgtEl>
                                      </p:cBhvr>
                                    </p:animEffect>
                                  </p:childTnLst>
                                </p:cTn>
                              </p:par>
                            </p:childTnLst>
                          </p:cTn>
                        </p:par>
                      </p:childTnLst>
                    </p:cTn>
                  </p:par>
                  <p:par>
                    <p:cTn id="71" fill="hold">
                      <p:stCondLst>
                        <p:cond delay="indefinite"/>
                      </p:stCondLst>
                      <p:childTnLst>
                        <p:par>
                          <p:cTn id="72" fill="hold">
                            <p:stCondLst>
                              <p:cond delay="0"/>
                            </p:stCondLst>
                            <p:childTnLst>
                              <p:par>
                                <p:cTn id="73" presetID="16" presetClass="entr" presetSubtype="21" fill="hold" nodeType="clickEffect">
                                  <p:stCondLst>
                                    <p:cond delay="0"/>
                                  </p:stCondLst>
                                  <p:childTnLst>
                                    <p:set>
                                      <p:cBhvr>
                                        <p:cTn id="74" dur="1" fill="hold">
                                          <p:stCondLst>
                                            <p:cond delay="0"/>
                                          </p:stCondLst>
                                        </p:cTn>
                                        <p:tgtEl>
                                          <p:spTgt spid="45"/>
                                        </p:tgtEl>
                                        <p:attrNameLst>
                                          <p:attrName>style.visibility</p:attrName>
                                        </p:attrNameLst>
                                      </p:cBhvr>
                                      <p:to>
                                        <p:strVal val="visible"/>
                                      </p:to>
                                    </p:set>
                                    <p:animEffect transition="in" filter="barn(inVertical)">
                                      <p:cBhvr>
                                        <p:cTn id="75" dur="500"/>
                                        <p:tgtEl>
                                          <p:spTgt spid="45"/>
                                        </p:tgtEl>
                                      </p:cBhvr>
                                    </p:animEffect>
                                  </p:childTnLst>
                                </p:cTn>
                              </p:par>
                              <p:par>
                                <p:cTn id="76" presetID="16" presetClass="entr" presetSubtype="21" fill="hold" nodeType="withEffect">
                                  <p:stCondLst>
                                    <p:cond delay="0"/>
                                  </p:stCondLst>
                                  <p:childTnLst>
                                    <p:set>
                                      <p:cBhvr>
                                        <p:cTn id="77" dur="1" fill="hold">
                                          <p:stCondLst>
                                            <p:cond delay="0"/>
                                          </p:stCondLst>
                                        </p:cTn>
                                        <p:tgtEl>
                                          <p:spTgt spid="46"/>
                                        </p:tgtEl>
                                        <p:attrNameLst>
                                          <p:attrName>style.visibility</p:attrName>
                                        </p:attrNameLst>
                                      </p:cBhvr>
                                      <p:to>
                                        <p:strVal val="visible"/>
                                      </p:to>
                                    </p:set>
                                    <p:animEffect transition="in" filter="barn(inVertical)">
                                      <p:cBhvr>
                                        <p:cTn id="78" dur="500"/>
                                        <p:tgtEl>
                                          <p:spTgt spid="46"/>
                                        </p:tgtEl>
                                      </p:cBhvr>
                                    </p:animEffect>
                                  </p:childTnLst>
                                </p:cTn>
                              </p:par>
                            </p:childTnLst>
                          </p:cTn>
                        </p:par>
                      </p:childTnLst>
                    </p:cTn>
                  </p:par>
                  <p:par>
                    <p:cTn id="79" fill="hold">
                      <p:stCondLst>
                        <p:cond delay="indefinite"/>
                      </p:stCondLst>
                      <p:childTnLst>
                        <p:par>
                          <p:cTn id="80" fill="hold">
                            <p:stCondLst>
                              <p:cond delay="0"/>
                            </p:stCondLst>
                            <p:childTnLst>
                              <p:par>
                                <p:cTn id="81" presetID="42" presetClass="entr" presetSubtype="0" fill="hold" grpId="0" nodeType="clickEffect">
                                  <p:stCondLst>
                                    <p:cond delay="0"/>
                                  </p:stCondLst>
                                  <p:childTnLst>
                                    <p:set>
                                      <p:cBhvr>
                                        <p:cTn id="82" dur="1" fill="hold">
                                          <p:stCondLst>
                                            <p:cond delay="0"/>
                                          </p:stCondLst>
                                        </p:cTn>
                                        <p:tgtEl>
                                          <p:spTgt spid="55"/>
                                        </p:tgtEl>
                                        <p:attrNameLst>
                                          <p:attrName>style.visibility</p:attrName>
                                        </p:attrNameLst>
                                      </p:cBhvr>
                                      <p:to>
                                        <p:strVal val="visible"/>
                                      </p:to>
                                    </p:set>
                                    <p:animEffect transition="in" filter="fade">
                                      <p:cBhvr>
                                        <p:cTn id="83" dur="1000"/>
                                        <p:tgtEl>
                                          <p:spTgt spid="55"/>
                                        </p:tgtEl>
                                      </p:cBhvr>
                                    </p:animEffect>
                                    <p:anim calcmode="lin" valueType="num">
                                      <p:cBhvr>
                                        <p:cTn id="84" dur="1000" fill="hold"/>
                                        <p:tgtEl>
                                          <p:spTgt spid="55"/>
                                        </p:tgtEl>
                                        <p:attrNameLst>
                                          <p:attrName>ppt_x</p:attrName>
                                        </p:attrNameLst>
                                      </p:cBhvr>
                                      <p:tavLst>
                                        <p:tav tm="0">
                                          <p:val>
                                            <p:strVal val="#ppt_x"/>
                                          </p:val>
                                        </p:tav>
                                        <p:tav tm="100000">
                                          <p:val>
                                            <p:strVal val="#ppt_x"/>
                                          </p:val>
                                        </p:tav>
                                      </p:tavLst>
                                    </p:anim>
                                    <p:anim calcmode="lin" valueType="num">
                                      <p:cBhvr>
                                        <p:cTn id="85" dur="1000" fill="hold"/>
                                        <p:tgtEl>
                                          <p:spTgt spid="55"/>
                                        </p:tgtEl>
                                        <p:attrNameLst>
                                          <p:attrName>ppt_y</p:attrName>
                                        </p:attrNameLst>
                                      </p:cBhvr>
                                      <p:tavLst>
                                        <p:tav tm="0">
                                          <p:val>
                                            <p:strVal val="#ppt_y+.1"/>
                                          </p:val>
                                        </p:tav>
                                        <p:tav tm="100000">
                                          <p:val>
                                            <p:strVal val="#ppt_y"/>
                                          </p:val>
                                        </p:tav>
                                      </p:tavLst>
                                    </p:anim>
                                  </p:childTnLst>
                                </p:cTn>
                              </p:par>
                              <p:par>
                                <p:cTn id="86" presetID="16" presetClass="entr" presetSubtype="21" fill="hold" nodeType="withEffect">
                                  <p:stCondLst>
                                    <p:cond delay="0"/>
                                  </p:stCondLst>
                                  <p:childTnLst>
                                    <p:set>
                                      <p:cBhvr>
                                        <p:cTn id="87" dur="1" fill="hold">
                                          <p:stCondLst>
                                            <p:cond delay="0"/>
                                          </p:stCondLst>
                                        </p:cTn>
                                        <p:tgtEl>
                                          <p:spTgt spid="60"/>
                                        </p:tgtEl>
                                        <p:attrNameLst>
                                          <p:attrName>style.visibility</p:attrName>
                                        </p:attrNameLst>
                                      </p:cBhvr>
                                      <p:to>
                                        <p:strVal val="visible"/>
                                      </p:to>
                                    </p:set>
                                    <p:animEffect transition="in" filter="barn(inVertical)">
                                      <p:cBhvr>
                                        <p:cTn id="88" dur="500"/>
                                        <p:tgtEl>
                                          <p:spTgt spid="60"/>
                                        </p:tgtEl>
                                      </p:cBhvr>
                                    </p:animEffect>
                                  </p:childTnLst>
                                </p:cTn>
                              </p:par>
                              <p:par>
                                <p:cTn id="89" presetID="16" presetClass="entr" presetSubtype="21" fill="hold" grpId="0" nodeType="withEffect">
                                  <p:stCondLst>
                                    <p:cond delay="0"/>
                                  </p:stCondLst>
                                  <p:childTnLst>
                                    <p:set>
                                      <p:cBhvr>
                                        <p:cTn id="90" dur="1" fill="hold">
                                          <p:stCondLst>
                                            <p:cond delay="0"/>
                                          </p:stCondLst>
                                        </p:cTn>
                                        <p:tgtEl>
                                          <p:spTgt spid="61"/>
                                        </p:tgtEl>
                                        <p:attrNameLst>
                                          <p:attrName>style.visibility</p:attrName>
                                        </p:attrNameLst>
                                      </p:cBhvr>
                                      <p:to>
                                        <p:strVal val="visible"/>
                                      </p:to>
                                    </p:set>
                                    <p:animEffect transition="in" filter="barn(inVertical)">
                                      <p:cBhvr>
                                        <p:cTn id="91" dur="500"/>
                                        <p:tgtEl>
                                          <p:spTgt spid="61"/>
                                        </p:tgtEl>
                                      </p:cBhvr>
                                    </p:animEffect>
                                  </p:childTnLst>
                                </p:cTn>
                              </p:par>
                            </p:childTnLst>
                          </p:cTn>
                        </p:par>
                      </p:childTnLst>
                    </p:cTn>
                  </p:par>
                  <p:par>
                    <p:cTn id="92" fill="hold">
                      <p:stCondLst>
                        <p:cond delay="indefinite"/>
                      </p:stCondLst>
                      <p:childTnLst>
                        <p:par>
                          <p:cTn id="93" fill="hold">
                            <p:stCondLst>
                              <p:cond delay="0"/>
                            </p:stCondLst>
                            <p:childTnLst>
                              <p:par>
                                <p:cTn id="94" presetID="16" presetClass="entr" presetSubtype="21" fill="hold" nodeType="clickEffect">
                                  <p:stCondLst>
                                    <p:cond delay="0"/>
                                  </p:stCondLst>
                                  <p:childTnLst>
                                    <p:set>
                                      <p:cBhvr>
                                        <p:cTn id="95" dur="1" fill="hold">
                                          <p:stCondLst>
                                            <p:cond delay="0"/>
                                          </p:stCondLst>
                                        </p:cTn>
                                        <p:tgtEl>
                                          <p:spTgt spid="30"/>
                                        </p:tgtEl>
                                        <p:attrNameLst>
                                          <p:attrName>style.visibility</p:attrName>
                                        </p:attrNameLst>
                                      </p:cBhvr>
                                      <p:to>
                                        <p:strVal val="visible"/>
                                      </p:to>
                                    </p:set>
                                    <p:animEffect transition="in" filter="barn(inVertical)">
                                      <p:cBhvr>
                                        <p:cTn id="96" dur="500"/>
                                        <p:tgtEl>
                                          <p:spTgt spid="30"/>
                                        </p:tgtEl>
                                      </p:cBhvr>
                                    </p:animEffect>
                                  </p:childTnLst>
                                </p:cTn>
                              </p:par>
                              <p:par>
                                <p:cTn id="97" presetID="16" presetClass="entr" presetSubtype="21" fill="hold" nodeType="withEffect">
                                  <p:stCondLst>
                                    <p:cond delay="0"/>
                                  </p:stCondLst>
                                  <p:childTnLst>
                                    <p:set>
                                      <p:cBhvr>
                                        <p:cTn id="98" dur="1" fill="hold">
                                          <p:stCondLst>
                                            <p:cond delay="0"/>
                                          </p:stCondLst>
                                        </p:cTn>
                                        <p:tgtEl>
                                          <p:spTgt spid="31"/>
                                        </p:tgtEl>
                                        <p:attrNameLst>
                                          <p:attrName>style.visibility</p:attrName>
                                        </p:attrNameLst>
                                      </p:cBhvr>
                                      <p:to>
                                        <p:strVal val="visible"/>
                                      </p:to>
                                    </p:set>
                                    <p:animEffect transition="in" filter="barn(inVertical)">
                                      <p:cBhvr>
                                        <p:cTn id="99" dur="500"/>
                                        <p:tgtEl>
                                          <p:spTgt spid="31"/>
                                        </p:tgtEl>
                                      </p:cBhvr>
                                    </p:animEffect>
                                  </p:childTnLst>
                                </p:cTn>
                              </p:par>
                              <p:par>
                                <p:cTn id="100" presetID="16" presetClass="entr" presetSubtype="21" fill="hold" grpId="0" nodeType="withEffect">
                                  <p:stCondLst>
                                    <p:cond delay="0"/>
                                  </p:stCondLst>
                                  <p:childTnLst>
                                    <p:set>
                                      <p:cBhvr>
                                        <p:cTn id="101" dur="1" fill="hold">
                                          <p:stCondLst>
                                            <p:cond delay="0"/>
                                          </p:stCondLst>
                                        </p:cTn>
                                        <p:tgtEl>
                                          <p:spTgt spid="33"/>
                                        </p:tgtEl>
                                        <p:attrNameLst>
                                          <p:attrName>style.visibility</p:attrName>
                                        </p:attrNameLst>
                                      </p:cBhvr>
                                      <p:to>
                                        <p:strVal val="visible"/>
                                      </p:to>
                                    </p:set>
                                    <p:animEffect transition="in" filter="barn(inVertical)">
                                      <p:cBhvr>
                                        <p:cTn id="102" dur="500"/>
                                        <p:tgtEl>
                                          <p:spTgt spid="33"/>
                                        </p:tgtEl>
                                      </p:cBhvr>
                                    </p:animEffect>
                                  </p:childTnLst>
                                </p:cTn>
                              </p:par>
                            </p:childTnLst>
                          </p:cTn>
                        </p:par>
                      </p:childTnLst>
                    </p:cTn>
                  </p:par>
                  <p:par>
                    <p:cTn id="103" fill="hold">
                      <p:stCondLst>
                        <p:cond delay="indefinite"/>
                      </p:stCondLst>
                      <p:childTnLst>
                        <p:par>
                          <p:cTn id="104" fill="hold">
                            <p:stCondLst>
                              <p:cond delay="0"/>
                            </p:stCondLst>
                            <p:childTnLst>
                              <p:par>
                                <p:cTn id="105" presetID="42" presetClass="entr" presetSubtype="0" fill="hold" grpId="0" nodeType="clickEffect">
                                  <p:stCondLst>
                                    <p:cond delay="0"/>
                                  </p:stCondLst>
                                  <p:childTnLst>
                                    <p:set>
                                      <p:cBhvr>
                                        <p:cTn id="106" dur="1" fill="hold">
                                          <p:stCondLst>
                                            <p:cond delay="0"/>
                                          </p:stCondLst>
                                        </p:cTn>
                                        <p:tgtEl>
                                          <p:spTgt spid="34"/>
                                        </p:tgtEl>
                                        <p:attrNameLst>
                                          <p:attrName>style.visibility</p:attrName>
                                        </p:attrNameLst>
                                      </p:cBhvr>
                                      <p:to>
                                        <p:strVal val="visible"/>
                                      </p:to>
                                    </p:set>
                                    <p:animEffect transition="in" filter="fade">
                                      <p:cBhvr>
                                        <p:cTn id="107" dur="1000"/>
                                        <p:tgtEl>
                                          <p:spTgt spid="34"/>
                                        </p:tgtEl>
                                      </p:cBhvr>
                                    </p:animEffect>
                                    <p:anim calcmode="lin" valueType="num">
                                      <p:cBhvr>
                                        <p:cTn id="108" dur="1000" fill="hold"/>
                                        <p:tgtEl>
                                          <p:spTgt spid="34"/>
                                        </p:tgtEl>
                                        <p:attrNameLst>
                                          <p:attrName>ppt_x</p:attrName>
                                        </p:attrNameLst>
                                      </p:cBhvr>
                                      <p:tavLst>
                                        <p:tav tm="0">
                                          <p:val>
                                            <p:strVal val="#ppt_x"/>
                                          </p:val>
                                        </p:tav>
                                        <p:tav tm="100000">
                                          <p:val>
                                            <p:strVal val="#ppt_x"/>
                                          </p:val>
                                        </p:tav>
                                      </p:tavLst>
                                    </p:anim>
                                    <p:anim calcmode="lin" valueType="num">
                                      <p:cBhvr>
                                        <p:cTn id="109" dur="1000" fill="hold"/>
                                        <p:tgtEl>
                                          <p:spTgt spid="34"/>
                                        </p:tgtEl>
                                        <p:attrNameLst>
                                          <p:attrName>ppt_y</p:attrName>
                                        </p:attrNameLst>
                                      </p:cBhvr>
                                      <p:tavLst>
                                        <p:tav tm="0">
                                          <p:val>
                                            <p:strVal val="#ppt_y+.1"/>
                                          </p:val>
                                        </p:tav>
                                        <p:tav tm="100000">
                                          <p:val>
                                            <p:strVal val="#ppt_y"/>
                                          </p:val>
                                        </p:tav>
                                      </p:tavLst>
                                    </p:anim>
                                  </p:childTnLst>
                                </p:cTn>
                              </p:par>
                              <p:par>
                                <p:cTn id="110" presetID="16" presetClass="entr" presetSubtype="21" fill="hold" nodeType="withEffect">
                                  <p:stCondLst>
                                    <p:cond delay="0"/>
                                  </p:stCondLst>
                                  <p:childTnLst>
                                    <p:set>
                                      <p:cBhvr>
                                        <p:cTn id="111" dur="1" fill="hold">
                                          <p:stCondLst>
                                            <p:cond delay="0"/>
                                          </p:stCondLst>
                                        </p:cTn>
                                        <p:tgtEl>
                                          <p:spTgt spid="36"/>
                                        </p:tgtEl>
                                        <p:attrNameLst>
                                          <p:attrName>style.visibility</p:attrName>
                                        </p:attrNameLst>
                                      </p:cBhvr>
                                      <p:to>
                                        <p:strVal val="visible"/>
                                      </p:to>
                                    </p:set>
                                    <p:animEffect transition="in" filter="barn(inVertical)">
                                      <p:cBhvr>
                                        <p:cTn id="112" dur="500"/>
                                        <p:tgtEl>
                                          <p:spTgt spid="36"/>
                                        </p:tgtEl>
                                      </p:cBhvr>
                                    </p:animEffect>
                                  </p:childTnLst>
                                </p:cTn>
                              </p:par>
                              <p:par>
                                <p:cTn id="113" presetID="16" presetClass="entr" presetSubtype="21" fill="hold" grpId="0" nodeType="withEffect">
                                  <p:stCondLst>
                                    <p:cond delay="0"/>
                                  </p:stCondLst>
                                  <p:childTnLst>
                                    <p:set>
                                      <p:cBhvr>
                                        <p:cTn id="114" dur="1" fill="hold">
                                          <p:stCondLst>
                                            <p:cond delay="0"/>
                                          </p:stCondLst>
                                        </p:cTn>
                                        <p:tgtEl>
                                          <p:spTgt spid="37"/>
                                        </p:tgtEl>
                                        <p:attrNameLst>
                                          <p:attrName>style.visibility</p:attrName>
                                        </p:attrNameLst>
                                      </p:cBhvr>
                                      <p:to>
                                        <p:strVal val="visible"/>
                                      </p:to>
                                    </p:set>
                                    <p:animEffect transition="in" filter="barn(inVertical)">
                                      <p:cBhvr>
                                        <p:cTn id="115" dur="500"/>
                                        <p:tgtEl>
                                          <p:spTgt spid="37"/>
                                        </p:tgtEl>
                                      </p:cBhvr>
                                    </p:animEffect>
                                  </p:childTnLst>
                                </p:cTn>
                              </p:par>
                              <p:par>
                                <p:cTn id="116" presetID="16" presetClass="entr" presetSubtype="21" fill="hold" nodeType="withEffect">
                                  <p:stCondLst>
                                    <p:cond delay="0"/>
                                  </p:stCondLst>
                                  <p:childTnLst>
                                    <p:set>
                                      <p:cBhvr>
                                        <p:cTn id="117" dur="1" fill="hold">
                                          <p:stCondLst>
                                            <p:cond delay="0"/>
                                          </p:stCondLst>
                                        </p:cTn>
                                        <p:tgtEl>
                                          <p:spTgt spid="38"/>
                                        </p:tgtEl>
                                        <p:attrNameLst>
                                          <p:attrName>style.visibility</p:attrName>
                                        </p:attrNameLst>
                                      </p:cBhvr>
                                      <p:to>
                                        <p:strVal val="visible"/>
                                      </p:to>
                                    </p:set>
                                    <p:animEffect transition="in" filter="barn(inVertical)">
                                      <p:cBhvr>
                                        <p:cTn id="118" dur="500"/>
                                        <p:tgtEl>
                                          <p:spTgt spid="38"/>
                                        </p:tgtEl>
                                      </p:cBhvr>
                                    </p:animEffect>
                                  </p:childTnLst>
                                </p:cTn>
                              </p:par>
                            </p:childTnLst>
                          </p:cTn>
                        </p:par>
                      </p:childTnLst>
                    </p:cTn>
                  </p:par>
                  <p:par>
                    <p:cTn id="119" fill="hold">
                      <p:stCondLst>
                        <p:cond delay="indefinite"/>
                      </p:stCondLst>
                      <p:childTnLst>
                        <p:par>
                          <p:cTn id="120" fill="hold">
                            <p:stCondLst>
                              <p:cond delay="0"/>
                            </p:stCondLst>
                            <p:childTnLst>
                              <p:par>
                                <p:cTn id="121" presetID="16" presetClass="entr" presetSubtype="21" fill="hold" grpId="0" nodeType="clickEffect">
                                  <p:stCondLst>
                                    <p:cond delay="0"/>
                                  </p:stCondLst>
                                  <p:childTnLst>
                                    <p:set>
                                      <p:cBhvr>
                                        <p:cTn id="122" dur="1" fill="hold">
                                          <p:stCondLst>
                                            <p:cond delay="0"/>
                                          </p:stCondLst>
                                        </p:cTn>
                                        <p:tgtEl>
                                          <p:spTgt spid="44"/>
                                        </p:tgtEl>
                                        <p:attrNameLst>
                                          <p:attrName>style.visibility</p:attrName>
                                        </p:attrNameLst>
                                      </p:cBhvr>
                                      <p:to>
                                        <p:strVal val="visible"/>
                                      </p:to>
                                    </p:set>
                                    <p:animEffect transition="in" filter="barn(inVertical)">
                                      <p:cBhvr>
                                        <p:cTn id="123" dur="500"/>
                                        <p:tgtEl>
                                          <p:spTgt spid="44"/>
                                        </p:tgtEl>
                                      </p:cBhvr>
                                    </p:animEffect>
                                  </p:childTnLst>
                                </p:cTn>
                              </p:par>
                              <p:par>
                                <p:cTn id="124" presetID="16" presetClass="entr" presetSubtype="21" fill="hold" grpId="0" nodeType="withEffect">
                                  <p:stCondLst>
                                    <p:cond delay="0"/>
                                  </p:stCondLst>
                                  <p:childTnLst>
                                    <p:set>
                                      <p:cBhvr>
                                        <p:cTn id="125" dur="1" fill="hold">
                                          <p:stCondLst>
                                            <p:cond delay="0"/>
                                          </p:stCondLst>
                                        </p:cTn>
                                        <p:tgtEl>
                                          <p:spTgt spid="47"/>
                                        </p:tgtEl>
                                        <p:attrNameLst>
                                          <p:attrName>style.visibility</p:attrName>
                                        </p:attrNameLst>
                                      </p:cBhvr>
                                      <p:to>
                                        <p:strVal val="visible"/>
                                      </p:to>
                                    </p:set>
                                    <p:animEffect transition="in" filter="barn(inVertical)">
                                      <p:cBhvr>
                                        <p:cTn id="126" dur="500"/>
                                        <p:tgtEl>
                                          <p:spTgt spid="47"/>
                                        </p:tgtEl>
                                      </p:cBhvr>
                                    </p:animEffect>
                                  </p:childTnLst>
                                </p:cTn>
                              </p:par>
                              <p:par>
                                <p:cTn id="127" presetID="16" presetClass="entr" presetSubtype="21" fill="hold" grpId="0" nodeType="withEffect">
                                  <p:stCondLst>
                                    <p:cond delay="0"/>
                                  </p:stCondLst>
                                  <p:childTnLst>
                                    <p:set>
                                      <p:cBhvr>
                                        <p:cTn id="128" dur="1" fill="hold">
                                          <p:stCondLst>
                                            <p:cond delay="0"/>
                                          </p:stCondLst>
                                        </p:cTn>
                                        <p:tgtEl>
                                          <p:spTgt spid="51"/>
                                        </p:tgtEl>
                                        <p:attrNameLst>
                                          <p:attrName>style.visibility</p:attrName>
                                        </p:attrNameLst>
                                      </p:cBhvr>
                                      <p:to>
                                        <p:strVal val="visible"/>
                                      </p:to>
                                    </p:set>
                                    <p:animEffect transition="in" filter="barn(inVertical)">
                                      <p:cBhvr>
                                        <p:cTn id="129"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7" grpId="0"/>
      <p:bldP spid="48" grpId="0" animBg="1"/>
      <p:bldP spid="53" grpId="0" animBg="1"/>
      <p:bldP spid="55" grpId="0" animBg="1"/>
      <p:bldP spid="56" grpId="0"/>
      <p:bldP spid="61" grpId="0"/>
      <p:bldP spid="33" grpId="0"/>
      <p:bldP spid="34" grpId="0" animBg="1"/>
      <p:bldP spid="37" grpId="0"/>
      <p:bldP spid="44" grpId="0"/>
      <p:bldP spid="47" grpId="0"/>
      <p:bldP spid="5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Rounded Rectangle 56"/>
          <p:cNvSpPr/>
          <p:nvPr/>
        </p:nvSpPr>
        <p:spPr>
          <a:xfrm>
            <a:off x="6141974" y="1997266"/>
            <a:ext cx="5912154" cy="1246110"/>
          </a:xfrm>
          <a:prstGeom prst="roundRect">
            <a:avLst/>
          </a:prstGeom>
          <a:solidFill>
            <a:schemeClr val="accent1">
              <a:lumMod val="60000"/>
              <a:lumOff val="40000"/>
            </a:schemeClr>
          </a:solidFill>
          <a:ln>
            <a:noFill/>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16368">
              <a:defRPr/>
            </a:pPr>
            <a:endParaRPr lang="en-US" sz="1016">
              <a:solidFill>
                <a:prstClr val="white"/>
              </a:solidFill>
            </a:endParaRPr>
          </a:p>
        </p:txBody>
      </p:sp>
      <p:sp>
        <p:nvSpPr>
          <p:cNvPr id="17" name="Rounded Rectangle 16"/>
          <p:cNvSpPr/>
          <p:nvPr/>
        </p:nvSpPr>
        <p:spPr>
          <a:xfrm>
            <a:off x="37911" y="2147010"/>
            <a:ext cx="1899817" cy="1903595"/>
          </a:xfrm>
          <a:prstGeom prst="roundRect">
            <a:avLst/>
          </a:prstGeom>
          <a:solidFill>
            <a:srgbClr val="C00000"/>
          </a:solidFill>
          <a:ln>
            <a:noFill/>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16368">
              <a:defRPr/>
            </a:pPr>
            <a:endParaRPr lang="en-US" sz="1016">
              <a:solidFill>
                <a:prstClr val="white"/>
              </a:solidFill>
            </a:endParaRPr>
          </a:p>
        </p:txBody>
      </p:sp>
      <p:sp>
        <p:nvSpPr>
          <p:cNvPr id="18" name="Rounded Rectangle 17"/>
          <p:cNvSpPr/>
          <p:nvPr/>
        </p:nvSpPr>
        <p:spPr>
          <a:xfrm>
            <a:off x="285751" y="2254577"/>
            <a:ext cx="1576734" cy="1611042"/>
          </a:xfrm>
          <a:prstGeom prst="roundRect">
            <a:avLst/>
          </a:prstGeom>
          <a:solidFill>
            <a:schemeClr val="bg1"/>
          </a:solidFill>
          <a:ln>
            <a:noFill/>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16368">
              <a:defRPr/>
            </a:pPr>
            <a:endParaRPr lang="en-US" sz="1016">
              <a:solidFill>
                <a:prstClr val="white"/>
              </a:solidFill>
            </a:endParaRPr>
          </a:p>
        </p:txBody>
      </p:sp>
      <p:sp>
        <p:nvSpPr>
          <p:cNvPr id="19" name="TextBox 18"/>
          <p:cNvSpPr txBox="1">
            <a:spLocks noChangeArrowheads="1"/>
          </p:cNvSpPr>
          <p:nvPr/>
        </p:nvSpPr>
        <p:spPr bwMode="auto">
          <a:xfrm>
            <a:off x="104163" y="2254577"/>
            <a:ext cx="1702393"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815975">
              <a:defRPr>
                <a:solidFill>
                  <a:schemeClr val="tx1"/>
                </a:solidFill>
                <a:latin typeface="Arial" panose="020B0604020202020204" pitchFamily="34" charset="0"/>
                <a:cs typeface="Arial" panose="020B0604020202020204" pitchFamily="34" charset="0"/>
              </a:defRPr>
            </a:lvl1pPr>
            <a:lvl2pPr marL="742950" indent="-285750" defTabSz="815975">
              <a:defRPr>
                <a:solidFill>
                  <a:schemeClr val="tx1"/>
                </a:solidFill>
                <a:latin typeface="Arial" panose="020B0604020202020204" pitchFamily="34" charset="0"/>
                <a:cs typeface="Arial" panose="020B0604020202020204" pitchFamily="34" charset="0"/>
              </a:defRPr>
            </a:lvl2pPr>
            <a:lvl3pPr marL="1143000" indent="-228600" defTabSz="815975">
              <a:defRPr>
                <a:solidFill>
                  <a:schemeClr val="tx1"/>
                </a:solidFill>
                <a:latin typeface="Arial" panose="020B0604020202020204" pitchFamily="34" charset="0"/>
                <a:cs typeface="Arial" panose="020B0604020202020204" pitchFamily="34" charset="0"/>
              </a:defRPr>
            </a:lvl3pPr>
            <a:lvl4pPr marL="1600200" indent="-228600" defTabSz="815975">
              <a:defRPr>
                <a:solidFill>
                  <a:schemeClr val="tx1"/>
                </a:solidFill>
                <a:latin typeface="Arial" panose="020B0604020202020204" pitchFamily="34" charset="0"/>
                <a:cs typeface="Arial" panose="020B0604020202020204" pitchFamily="34" charset="0"/>
              </a:defRPr>
            </a:lvl4pPr>
            <a:lvl5pPr marL="2057400" indent="-228600" defTabSz="815975">
              <a:defRPr>
                <a:solidFill>
                  <a:schemeClr val="tx1"/>
                </a:solidFill>
                <a:latin typeface="Arial" panose="020B0604020202020204" pitchFamily="34" charset="0"/>
                <a:cs typeface="Arial" panose="020B0604020202020204" pitchFamily="34" charset="0"/>
              </a:defRPr>
            </a:lvl5pPr>
            <a:lvl6pPr marL="25146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sz="3600" b="1" dirty="0" smtClean="0">
                <a:solidFill>
                  <a:srgbClr val="FF0000"/>
                </a:solidFill>
                <a:latin typeface="Times New Roman" pitchFamily="18" charset="0"/>
                <a:cs typeface="Times New Roman" pitchFamily="18" charset="0"/>
              </a:rPr>
              <a:t>PHIẾU BÀI TẬP</a:t>
            </a:r>
            <a:endParaRPr lang="en-US" sz="3600" b="1" dirty="0">
              <a:solidFill>
                <a:srgbClr val="FF0000"/>
              </a:solidFill>
              <a:latin typeface="Times New Roman" pitchFamily="18" charset="0"/>
              <a:cs typeface="Times New Roman" pitchFamily="18" charset="0"/>
            </a:endParaRPr>
          </a:p>
        </p:txBody>
      </p:sp>
      <p:cxnSp>
        <p:nvCxnSpPr>
          <p:cNvPr id="22" name="Straight Connector 21"/>
          <p:cNvCxnSpPr/>
          <p:nvPr/>
        </p:nvCxnSpPr>
        <p:spPr>
          <a:xfrm flipV="1">
            <a:off x="1961662" y="2924227"/>
            <a:ext cx="382184" cy="18658"/>
          </a:xfrm>
          <a:prstGeom prst="line">
            <a:avLst/>
          </a:prstGeom>
          <a:ln w="76200">
            <a:solidFill>
              <a:srgbClr val="FF0000"/>
            </a:solidFill>
          </a:ln>
        </p:spPr>
        <p:style>
          <a:lnRef idx="3">
            <a:schemeClr val="accent6"/>
          </a:lnRef>
          <a:fillRef idx="0">
            <a:schemeClr val="accent6"/>
          </a:fillRef>
          <a:effectRef idx="2">
            <a:schemeClr val="accent6"/>
          </a:effectRef>
          <a:fontRef idx="minor">
            <a:schemeClr val="tx1"/>
          </a:fontRef>
        </p:style>
      </p:cxnSp>
      <p:cxnSp>
        <p:nvCxnSpPr>
          <p:cNvPr id="23" name="Straight Connector 22"/>
          <p:cNvCxnSpPr/>
          <p:nvPr/>
        </p:nvCxnSpPr>
        <p:spPr>
          <a:xfrm flipH="1" flipV="1">
            <a:off x="2325127" y="721914"/>
            <a:ext cx="134243" cy="5608270"/>
          </a:xfrm>
          <a:prstGeom prst="line">
            <a:avLst/>
          </a:prstGeom>
          <a:ln w="76200">
            <a:solidFill>
              <a:srgbClr val="FF0000"/>
            </a:solidFill>
          </a:ln>
        </p:spPr>
        <p:style>
          <a:lnRef idx="3">
            <a:schemeClr val="accent6"/>
          </a:lnRef>
          <a:fillRef idx="0">
            <a:schemeClr val="accent6"/>
          </a:fillRef>
          <a:effectRef idx="2">
            <a:schemeClr val="accent6"/>
          </a:effectRef>
          <a:fontRef idx="minor">
            <a:schemeClr val="tx1"/>
          </a:fontRef>
        </p:style>
      </p:cxnSp>
      <p:cxnSp>
        <p:nvCxnSpPr>
          <p:cNvPr id="28" name="Straight Connector 27"/>
          <p:cNvCxnSpPr/>
          <p:nvPr/>
        </p:nvCxnSpPr>
        <p:spPr>
          <a:xfrm>
            <a:off x="2311945" y="2537632"/>
            <a:ext cx="430185" cy="0"/>
          </a:xfrm>
          <a:prstGeom prst="line">
            <a:avLst/>
          </a:prstGeom>
          <a:ln w="76200">
            <a:solidFill>
              <a:srgbClr val="FF0000"/>
            </a:solidFill>
          </a:ln>
        </p:spPr>
        <p:style>
          <a:lnRef idx="3">
            <a:schemeClr val="accent6"/>
          </a:lnRef>
          <a:fillRef idx="0">
            <a:schemeClr val="accent6"/>
          </a:fillRef>
          <a:effectRef idx="2">
            <a:schemeClr val="accent6"/>
          </a:effectRef>
          <a:fontRef idx="minor">
            <a:schemeClr val="tx1"/>
          </a:fontRef>
        </p:style>
      </p:cxnSp>
      <p:cxnSp>
        <p:nvCxnSpPr>
          <p:cNvPr id="32" name="Straight Connector 31"/>
          <p:cNvCxnSpPr/>
          <p:nvPr/>
        </p:nvCxnSpPr>
        <p:spPr>
          <a:xfrm>
            <a:off x="2341871" y="732776"/>
            <a:ext cx="429308" cy="13382"/>
          </a:xfrm>
          <a:prstGeom prst="line">
            <a:avLst/>
          </a:prstGeom>
          <a:ln w="76200">
            <a:solidFill>
              <a:srgbClr val="FF0000"/>
            </a:solidFill>
          </a:ln>
        </p:spPr>
        <p:style>
          <a:lnRef idx="3">
            <a:schemeClr val="accent6"/>
          </a:lnRef>
          <a:fillRef idx="0">
            <a:schemeClr val="accent6"/>
          </a:fillRef>
          <a:effectRef idx="2">
            <a:schemeClr val="accent6"/>
          </a:effectRef>
          <a:fontRef idx="minor">
            <a:schemeClr val="tx1"/>
          </a:fontRef>
        </p:style>
      </p:cxnSp>
      <p:cxnSp>
        <p:nvCxnSpPr>
          <p:cNvPr id="35" name="Straight Connector 34"/>
          <p:cNvCxnSpPr/>
          <p:nvPr/>
        </p:nvCxnSpPr>
        <p:spPr>
          <a:xfrm flipV="1">
            <a:off x="2452032" y="4355631"/>
            <a:ext cx="394737" cy="1"/>
          </a:xfrm>
          <a:prstGeom prst="line">
            <a:avLst/>
          </a:prstGeom>
          <a:ln w="76200">
            <a:solidFill>
              <a:srgbClr val="FF0000"/>
            </a:solidFill>
          </a:ln>
        </p:spPr>
        <p:style>
          <a:lnRef idx="3">
            <a:schemeClr val="accent6"/>
          </a:lnRef>
          <a:fillRef idx="0">
            <a:schemeClr val="accent6"/>
          </a:fillRef>
          <a:effectRef idx="2">
            <a:schemeClr val="accent6"/>
          </a:effectRef>
          <a:fontRef idx="minor">
            <a:schemeClr val="tx1"/>
          </a:fontRef>
        </p:style>
      </p:cxnSp>
      <p:sp>
        <p:nvSpPr>
          <p:cNvPr id="39" name="Rounded Rectangle 38"/>
          <p:cNvSpPr/>
          <p:nvPr/>
        </p:nvSpPr>
        <p:spPr>
          <a:xfrm>
            <a:off x="2599689" y="174042"/>
            <a:ext cx="2842089" cy="1538101"/>
          </a:xfrm>
          <a:prstGeom prst="roundRect">
            <a:avLst/>
          </a:prstGeom>
          <a:solidFill>
            <a:srgbClr val="FFC000"/>
          </a:solidFill>
          <a:ln>
            <a:noFill/>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16368">
              <a:defRPr/>
            </a:pPr>
            <a:endParaRPr lang="en-US" sz="1016">
              <a:solidFill>
                <a:prstClr val="white"/>
              </a:solidFill>
            </a:endParaRPr>
          </a:p>
        </p:txBody>
      </p:sp>
      <p:sp>
        <p:nvSpPr>
          <p:cNvPr id="40" name="Rounded Rectangle 39"/>
          <p:cNvSpPr/>
          <p:nvPr/>
        </p:nvSpPr>
        <p:spPr>
          <a:xfrm>
            <a:off x="2599689" y="58892"/>
            <a:ext cx="2726691" cy="1471851"/>
          </a:xfrm>
          <a:prstGeom prst="roundRect">
            <a:avLst/>
          </a:prstGeom>
          <a:solidFill>
            <a:schemeClr val="bg1"/>
          </a:solidFill>
          <a:ln>
            <a:noFill/>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16368">
              <a:defRPr/>
            </a:pPr>
            <a:endParaRPr lang="en-US" sz="1016">
              <a:solidFill>
                <a:prstClr val="white"/>
              </a:solidFill>
            </a:endParaRPr>
          </a:p>
        </p:txBody>
      </p:sp>
      <p:sp>
        <p:nvSpPr>
          <p:cNvPr id="41" name="Rounded Rectangle 40"/>
          <p:cNvSpPr/>
          <p:nvPr/>
        </p:nvSpPr>
        <p:spPr>
          <a:xfrm>
            <a:off x="2620900" y="1815959"/>
            <a:ext cx="2824508" cy="1472248"/>
          </a:xfrm>
          <a:prstGeom prst="roundRect">
            <a:avLst/>
          </a:prstGeom>
          <a:solidFill>
            <a:schemeClr val="accent1">
              <a:lumMod val="75000"/>
            </a:schemeClr>
          </a:solidFill>
          <a:ln>
            <a:noFill/>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16368">
              <a:defRPr/>
            </a:pPr>
            <a:endParaRPr lang="en-US" sz="1016">
              <a:solidFill>
                <a:prstClr val="white"/>
              </a:solidFill>
            </a:endParaRPr>
          </a:p>
        </p:txBody>
      </p:sp>
      <p:sp>
        <p:nvSpPr>
          <p:cNvPr id="42" name="Rounded Rectangle 41"/>
          <p:cNvSpPr/>
          <p:nvPr/>
        </p:nvSpPr>
        <p:spPr>
          <a:xfrm>
            <a:off x="2755312" y="1893543"/>
            <a:ext cx="2571068" cy="1288465"/>
          </a:xfrm>
          <a:prstGeom prst="roundRect">
            <a:avLst/>
          </a:prstGeom>
          <a:solidFill>
            <a:schemeClr val="bg1"/>
          </a:solidFill>
          <a:ln>
            <a:noFill/>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16368">
              <a:defRPr/>
            </a:pPr>
            <a:endParaRPr lang="en-US" sz="1016">
              <a:solidFill>
                <a:prstClr val="white"/>
              </a:solidFill>
            </a:endParaRPr>
          </a:p>
        </p:txBody>
      </p:sp>
      <p:sp>
        <p:nvSpPr>
          <p:cNvPr id="45" name="Rounded Rectangle 44"/>
          <p:cNvSpPr/>
          <p:nvPr/>
        </p:nvSpPr>
        <p:spPr>
          <a:xfrm>
            <a:off x="2694158" y="3424131"/>
            <a:ext cx="2905908" cy="1699959"/>
          </a:xfrm>
          <a:prstGeom prst="roundRect">
            <a:avLst/>
          </a:prstGeom>
          <a:solidFill>
            <a:srgbClr val="7030A0"/>
          </a:solidFill>
          <a:ln>
            <a:noFill/>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16368">
              <a:defRPr/>
            </a:pPr>
            <a:endParaRPr lang="en-US" sz="1016">
              <a:solidFill>
                <a:prstClr val="white"/>
              </a:solidFill>
            </a:endParaRPr>
          </a:p>
        </p:txBody>
      </p:sp>
      <p:sp>
        <p:nvSpPr>
          <p:cNvPr id="46" name="Rounded Rectangle 45"/>
          <p:cNvSpPr/>
          <p:nvPr/>
        </p:nvSpPr>
        <p:spPr>
          <a:xfrm>
            <a:off x="2846769" y="3467396"/>
            <a:ext cx="2668469" cy="1520770"/>
          </a:xfrm>
          <a:prstGeom prst="roundRect">
            <a:avLst/>
          </a:prstGeom>
          <a:solidFill>
            <a:schemeClr val="bg1"/>
          </a:solidFill>
          <a:ln>
            <a:noFill/>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16368">
              <a:defRPr/>
            </a:pPr>
            <a:endParaRPr lang="en-US" sz="1016">
              <a:solidFill>
                <a:prstClr val="white"/>
              </a:solidFill>
            </a:endParaRPr>
          </a:p>
        </p:txBody>
      </p:sp>
      <p:sp>
        <p:nvSpPr>
          <p:cNvPr id="26" name="Rounded Rectangle 25"/>
          <p:cNvSpPr/>
          <p:nvPr/>
        </p:nvSpPr>
        <p:spPr>
          <a:xfrm>
            <a:off x="5987765" y="58892"/>
            <a:ext cx="6105175" cy="1780932"/>
          </a:xfrm>
          <a:prstGeom prst="roundRect">
            <a:avLst/>
          </a:prstGeom>
          <a:solidFill>
            <a:srgbClr val="FFC000"/>
          </a:solidFill>
          <a:ln>
            <a:noFill/>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16368">
              <a:defRPr/>
            </a:pPr>
            <a:endParaRPr lang="en-US" sz="1016">
              <a:solidFill>
                <a:prstClr val="white"/>
              </a:solidFill>
            </a:endParaRPr>
          </a:p>
        </p:txBody>
      </p:sp>
      <p:sp>
        <p:nvSpPr>
          <p:cNvPr id="48" name="Right Arrow 47"/>
          <p:cNvSpPr/>
          <p:nvPr/>
        </p:nvSpPr>
        <p:spPr>
          <a:xfrm>
            <a:off x="5466699" y="506368"/>
            <a:ext cx="496144" cy="30197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53" name="Right Arrow 52"/>
          <p:cNvSpPr/>
          <p:nvPr/>
        </p:nvSpPr>
        <p:spPr>
          <a:xfrm>
            <a:off x="5607358" y="2546668"/>
            <a:ext cx="514350" cy="30591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55" name="Right Arrow 54"/>
          <p:cNvSpPr/>
          <p:nvPr/>
        </p:nvSpPr>
        <p:spPr>
          <a:xfrm>
            <a:off x="5573068" y="4194675"/>
            <a:ext cx="548640" cy="32699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60" name="Rounded Rectangle 59"/>
          <p:cNvSpPr/>
          <p:nvPr/>
        </p:nvSpPr>
        <p:spPr>
          <a:xfrm>
            <a:off x="6121708" y="3424132"/>
            <a:ext cx="5971232" cy="1606932"/>
          </a:xfrm>
          <a:prstGeom prst="roundRect">
            <a:avLst/>
          </a:prstGeom>
          <a:solidFill>
            <a:srgbClr val="DBB8EA"/>
          </a:solidFill>
          <a:ln>
            <a:noFill/>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16368">
              <a:defRPr/>
            </a:pPr>
            <a:endParaRPr lang="en-US" sz="1016">
              <a:solidFill>
                <a:prstClr val="white"/>
              </a:solidFill>
            </a:endParaRPr>
          </a:p>
        </p:txBody>
      </p:sp>
      <p:sp>
        <p:nvSpPr>
          <p:cNvPr id="30" name="Rounded Rectangle 29"/>
          <p:cNvSpPr/>
          <p:nvPr/>
        </p:nvSpPr>
        <p:spPr>
          <a:xfrm>
            <a:off x="2707311" y="5332048"/>
            <a:ext cx="2975685" cy="1518377"/>
          </a:xfrm>
          <a:prstGeom prst="roundRect">
            <a:avLst/>
          </a:prstGeom>
          <a:solidFill>
            <a:srgbClr val="FFFF00"/>
          </a:solidFill>
          <a:ln>
            <a:noFill/>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16368">
              <a:defRPr/>
            </a:pPr>
            <a:endParaRPr lang="en-US" sz="1016">
              <a:solidFill>
                <a:prstClr val="white"/>
              </a:solidFill>
            </a:endParaRPr>
          </a:p>
        </p:txBody>
      </p:sp>
      <p:sp>
        <p:nvSpPr>
          <p:cNvPr id="31" name="Rounded Rectangle 30"/>
          <p:cNvSpPr/>
          <p:nvPr/>
        </p:nvSpPr>
        <p:spPr>
          <a:xfrm>
            <a:off x="2801208" y="5513449"/>
            <a:ext cx="2771859" cy="1312538"/>
          </a:xfrm>
          <a:prstGeom prst="roundRect">
            <a:avLst/>
          </a:prstGeom>
          <a:solidFill>
            <a:schemeClr val="bg1"/>
          </a:solidFill>
          <a:ln>
            <a:noFill/>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16368">
              <a:defRPr/>
            </a:pPr>
            <a:endParaRPr lang="en-US" sz="1016">
              <a:solidFill>
                <a:prstClr val="white"/>
              </a:solidFill>
            </a:endParaRPr>
          </a:p>
        </p:txBody>
      </p:sp>
      <p:sp>
        <p:nvSpPr>
          <p:cNvPr id="33" name="TextBox 32"/>
          <p:cNvSpPr txBox="1">
            <a:spLocks noChangeArrowheads="1"/>
          </p:cNvSpPr>
          <p:nvPr/>
        </p:nvSpPr>
        <p:spPr bwMode="auto">
          <a:xfrm>
            <a:off x="2932977" y="5497547"/>
            <a:ext cx="2533722"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815975">
              <a:defRPr>
                <a:solidFill>
                  <a:schemeClr val="tx1"/>
                </a:solidFill>
                <a:latin typeface="Arial" panose="020B0604020202020204" pitchFamily="34" charset="0"/>
                <a:cs typeface="Arial" panose="020B0604020202020204" pitchFamily="34" charset="0"/>
              </a:defRPr>
            </a:lvl1pPr>
            <a:lvl2pPr marL="742950" indent="-285750" defTabSz="815975">
              <a:defRPr>
                <a:solidFill>
                  <a:schemeClr val="tx1"/>
                </a:solidFill>
                <a:latin typeface="Arial" panose="020B0604020202020204" pitchFamily="34" charset="0"/>
                <a:cs typeface="Arial" panose="020B0604020202020204" pitchFamily="34" charset="0"/>
              </a:defRPr>
            </a:lvl2pPr>
            <a:lvl3pPr marL="1143000" indent="-228600" defTabSz="815975">
              <a:defRPr>
                <a:solidFill>
                  <a:schemeClr val="tx1"/>
                </a:solidFill>
                <a:latin typeface="Arial" panose="020B0604020202020204" pitchFamily="34" charset="0"/>
                <a:cs typeface="Arial" panose="020B0604020202020204" pitchFamily="34" charset="0"/>
              </a:defRPr>
            </a:lvl3pPr>
            <a:lvl4pPr marL="1600200" indent="-228600" defTabSz="815975">
              <a:defRPr>
                <a:solidFill>
                  <a:schemeClr val="tx1"/>
                </a:solidFill>
                <a:latin typeface="Arial" panose="020B0604020202020204" pitchFamily="34" charset="0"/>
                <a:cs typeface="Arial" panose="020B0604020202020204" pitchFamily="34" charset="0"/>
              </a:defRPr>
            </a:lvl4pPr>
            <a:lvl5pPr marL="2057400" indent="-228600" defTabSz="815975">
              <a:defRPr>
                <a:solidFill>
                  <a:schemeClr val="tx1"/>
                </a:solidFill>
                <a:latin typeface="Arial" panose="020B0604020202020204" pitchFamily="34" charset="0"/>
                <a:cs typeface="Arial" panose="020B0604020202020204" pitchFamily="34" charset="0"/>
              </a:defRPr>
            </a:lvl5pPr>
            <a:lvl6pPr marL="25146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defTabSz="914400" fontAlgn="base">
              <a:spcBef>
                <a:spcPct val="50000"/>
              </a:spcBef>
              <a:spcAft>
                <a:spcPct val="0"/>
              </a:spcAft>
            </a:pPr>
            <a:r>
              <a:rPr lang="en-US" altLang="en-US" sz="2000" b="1" u="sng" dirty="0" err="1">
                <a:solidFill>
                  <a:srgbClr val="FF0000"/>
                </a:solidFill>
                <a:latin typeface="Times New Roman" panose="02020603050405020304" pitchFamily="18" charset="0"/>
                <a:cs typeface="Times New Roman" panose="02020603050405020304" pitchFamily="18" charset="0"/>
              </a:rPr>
              <a:t>Câu</a:t>
            </a:r>
            <a:r>
              <a:rPr lang="en-US" altLang="en-US" sz="2000" b="1" u="sng" dirty="0">
                <a:solidFill>
                  <a:srgbClr val="FF0000"/>
                </a:solidFill>
                <a:latin typeface="Times New Roman" panose="02020603050405020304" pitchFamily="18" charset="0"/>
                <a:cs typeface="Times New Roman" panose="02020603050405020304" pitchFamily="18" charset="0"/>
              </a:rPr>
              <a:t> 4:</a:t>
            </a:r>
            <a:r>
              <a:rPr lang="en-US" altLang="en-US" sz="2000" b="1" dirty="0">
                <a:solidFill>
                  <a:srgbClr val="000000"/>
                </a:solidFill>
                <a:latin typeface="Times New Roman" panose="02020603050405020304" pitchFamily="18" charset="0"/>
                <a:cs typeface="Times New Roman" panose="02020603050405020304" pitchFamily="18" charset="0"/>
              </a:rPr>
              <a:t> </a:t>
            </a:r>
            <a:r>
              <a:rPr lang="en-US" altLang="en-US" sz="2000" b="1" dirty="0">
                <a:solidFill>
                  <a:srgbClr val="FF0000"/>
                </a:solidFill>
                <a:latin typeface="Times New Roman" panose="02020603050405020304" pitchFamily="18" charset="0"/>
                <a:cs typeface="Times New Roman" panose="02020603050405020304" pitchFamily="18" charset="0"/>
              </a:rPr>
              <a:t>Qua </a:t>
            </a:r>
            <a:r>
              <a:rPr lang="en-US" altLang="en-US" sz="2000" b="1" dirty="0" err="1">
                <a:solidFill>
                  <a:srgbClr val="FF0000"/>
                </a:solidFill>
                <a:latin typeface="Times New Roman" panose="02020603050405020304" pitchFamily="18" charset="0"/>
                <a:cs typeface="Times New Roman" panose="02020603050405020304" pitchFamily="18" charset="0"/>
              </a:rPr>
              <a:t>câu</a:t>
            </a:r>
            <a:r>
              <a:rPr lang="en-US" altLang="en-US" sz="2000" b="1" dirty="0">
                <a:solidFill>
                  <a:srgbClr val="FF0000"/>
                </a:solidFill>
                <a:latin typeface="Times New Roman" panose="02020603050405020304" pitchFamily="18" charset="0"/>
                <a:cs typeface="Times New Roman" panose="02020603050405020304" pitchFamily="18" charset="0"/>
              </a:rPr>
              <a:t> </a:t>
            </a:r>
            <a:r>
              <a:rPr lang="en-US" altLang="en-US" sz="2000" b="1" dirty="0" err="1">
                <a:solidFill>
                  <a:srgbClr val="FF0000"/>
                </a:solidFill>
                <a:latin typeface="Times New Roman" panose="02020603050405020304" pitchFamily="18" charset="0"/>
                <a:cs typeface="Times New Roman" panose="02020603050405020304" pitchFamily="18" charset="0"/>
              </a:rPr>
              <a:t>chuyện</a:t>
            </a:r>
            <a:r>
              <a:rPr lang="en-US" altLang="en-US" sz="2000" b="1" dirty="0">
                <a:solidFill>
                  <a:srgbClr val="FF0000"/>
                </a:solidFill>
                <a:latin typeface="Times New Roman" panose="02020603050405020304" pitchFamily="18" charset="0"/>
                <a:cs typeface="Times New Roman" panose="02020603050405020304" pitchFamily="18" charset="0"/>
              </a:rPr>
              <a:t> </a:t>
            </a:r>
            <a:r>
              <a:rPr lang="en-US" altLang="en-US" sz="2000" b="1" dirty="0" err="1">
                <a:solidFill>
                  <a:srgbClr val="FF0000"/>
                </a:solidFill>
                <a:latin typeface="Times New Roman" panose="02020603050405020304" pitchFamily="18" charset="0"/>
                <a:cs typeface="Times New Roman" panose="02020603050405020304" pitchFamily="18" charset="0"/>
              </a:rPr>
              <a:t>trên</a:t>
            </a:r>
            <a:r>
              <a:rPr lang="en-US" altLang="en-US" sz="2000" b="1" dirty="0">
                <a:solidFill>
                  <a:srgbClr val="FF0000"/>
                </a:solidFill>
                <a:latin typeface="Times New Roman" panose="02020603050405020304" pitchFamily="18" charset="0"/>
                <a:cs typeface="Times New Roman" panose="02020603050405020304" pitchFamily="18" charset="0"/>
              </a:rPr>
              <a:t> </a:t>
            </a:r>
            <a:r>
              <a:rPr lang="en-US" altLang="en-US" sz="2000" b="1" dirty="0" err="1">
                <a:solidFill>
                  <a:srgbClr val="FF0000"/>
                </a:solidFill>
                <a:latin typeface="Times New Roman" panose="02020603050405020304" pitchFamily="18" charset="0"/>
                <a:cs typeface="Times New Roman" panose="02020603050405020304" pitchFamily="18" charset="0"/>
              </a:rPr>
              <a:t>em</a:t>
            </a:r>
            <a:r>
              <a:rPr lang="en-US" altLang="en-US" sz="2000" b="1" dirty="0">
                <a:solidFill>
                  <a:srgbClr val="FF0000"/>
                </a:solidFill>
                <a:latin typeface="Times New Roman" panose="02020603050405020304" pitchFamily="18" charset="0"/>
                <a:cs typeface="Times New Roman" panose="02020603050405020304" pitchFamily="18" charset="0"/>
              </a:rPr>
              <a:t> </a:t>
            </a:r>
            <a:r>
              <a:rPr lang="en-US" altLang="en-US" sz="2000" b="1" dirty="0" err="1">
                <a:solidFill>
                  <a:srgbClr val="FF0000"/>
                </a:solidFill>
                <a:latin typeface="Times New Roman" panose="02020603050405020304" pitchFamily="18" charset="0"/>
                <a:cs typeface="Times New Roman" panose="02020603050405020304" pitchFamily="18" charset="0"/>
              </a:rPr>
              <a:t>rút</a:t>
            </a:r>
            <a:r>
              <a:rPr lang="en-US" altLang="en-US" sz="2000" b="1" dirty="0">
                <a:solidFill>
                  <a:srgbClr val="FF0000"/>
                </a:solidFill>
                <a:latin typeface="Times New Roman" panose="02020603050405020304" pitchFamily="18" charset="0"/>
                <a:cs typeface="Times New Roman" panose="02020603050405020304" pitchFamily="18" charset="0"/>
              </a:rPr>
              <a:t> </a:t>
            </a:r>
            <a:r>
              <a:rPr lang="en-US" altLang="en-US" sz="2000" b="1" dirty="0" err="1">
                <a:solidFill>
                  <a:srgbClr val="FF0000"/>
                </a:solidFill>
                <a:latin typeface="Times New Roman" panose="02020603050405020304" pitchFamily="18" charset="0"/>
                <a:cs typeface="Times New Roman" panose="02020603050405020304" pitchFamily="18" charset="0"/>
              </a:rPr>
              <a:t>ra</a:t>
            </a:r>
            <a:r>
              <a:rPr lang="en-US" altLang="en-US" sz="2000" b="1" dirty="0">
                <a:solidFill>
                  <a:srgbClr val="FF0000"/>
                </a:solidFill>
                <a:latin typeface="Times New Roman" panose="02020603050405020304" pitchFamily="18" charset="0"/>
                <a:cs typeface="Times New Roman" panose="02020603050405020304" pitchFamily="18" charset="0"/>
              </a:rPr>
              <a:t> </a:t>
            </a:r>
            <a:r>
              <a:rPr lang="en-US" altLang="en-US" sz="2000" b="1" dirty="0" err="1">
                <a:solidFill>
                  <a:srgbClr val="FF0000"/>
                </a:solidFill>
                <a:latin typeface="Times New Roman" panose="02020603050405020304" pitchFamily="18" charset="0"/>
                <a:cs typeface="Times New Roman" panose="02020603050405020304" pitchFamily="18" charset="0"/>
              </a:rPr>
              <a:t>bài</a:t>
            </a:r>
            <a:r>
              <a:rPr lang="en-US" altLang="en-US" sz="2000" b="1" dirty="0">
                <a:solidFill>
                  <a:srgbClr val="FF0000"/>
                </a:solidFill>
                <a:latin typeface="Times New Roman" panose="02020603050405020304" pitchFamily="18" charset="0"/>
                <a:cs typeface="Times New Roman" panose="02020603050405020304" pitchFamily="18" charset="0"/>
              </a:rPr>
              <a:t> </a:t>
            </a:r>
            <a:r>
              <a:rPr lang="en-US" altLang="en-US" sz="2000" b="1" dirty="0" err="1">
                <a:solidFill>
                  <a:srgbClr val="FF0000"/>
                </a:solidFill>
                <a:latin typeface="Times New Roman" panose="02020603050405020304" pitchFamily="18" charset="0"/>
                <a:cs typeface="Times New Roman" panose="02020603050405020304" pitchFamily="18" charset="0"/>
              </a:rPr>
              <a:t>học</a:t>
            </a:r>
            <a:r>
              <a:rPr lang="en-US" altLang="en-US" sz="2000" b="1" dirty="0">
                <a:solidFill>
                  <a:srgbClr val="FF0000"/>
                </a:solidFill>
                <a:latin typeface="Times New Roman" panose="02020603050405020304" pitchFamily="18" charset="0"/>
                <a:cs typeface="Times New Roman" panose="02020603050405020304" pitchFamily="18" charset="0"/>
              </a:rPr>
              <a:t> </a:t>
            </a:r>
            <a:r>
              <a:rPr lang="en-US" altLang="en-US" sz="2000" b="1" dirty="0" err="1">
                <a:solidFill>
                  <a:srgbClr val="FF0000"/>
                </a:solidFill>
                <a:latin typeface="Times New Roman" panose="02020603050405020304" pitchFamily="18" charset="0"/>
                <a:cs typeface="Times New Roman" panose="02020603050405020304" pitchFamily="18" charset="0"/>
              </a:rPr>
              <a:t>gì</a:t>
            </a:r>
            <a:r>
              <a:rPr lang="en-US" altLang="en-US" sz="2000" b="1" dirty="0">
                <a:solidFill>
                  <a:srgbClr val="FF0000"/>
                </a:solidFill>
                <a:latin typeface="Times New Roman" panose="02020603050405020304" pitchFamily="18" charset="0"/>
                <a:cs typeface="Times New Roman" panose="02020603050405020304" pitchFamily="18" charset="0"/>
              </a:rPr>
              <a:t> </a:t>
            </a:r>
            <a:r>
              <a:rPr lang="en-US" altLang="en-US" sz="2000" b="1" dirty="0" err="1">
                <a:solidFill>
                  <a:srgbClr val="FF0000"/>
                </a:solidFill>
                <a:latin typeface="Times New Roman" panose="02020603050405020304" pitchFamily="18" charset="0"/>
                <a:cs typeface="Times New Roman" panose="02020603050405020304" pitchFamily="18" charset="0"/>
              </a:rPr>
              <a:t>cho</a:t>
            </a:r>
            <a:r>
              <a:rPr lang="en-US" altLang="en-US" sz="2000" b="1" dirty="0">
                <a:solidFill>
                  <a:srgbClr val="FF0000"/>
                </a:solidFill>
                <a:latin typeface="Times New Roman" panose="02020603050405020304" pitchFamily="18" charset="0"/>
                <a:cs typeface="Times New Roman" panose="02020603050405020304" pitchFamily="18" charset="0"/>
              </a:rPr>
              <a:t> </a:t>
            </a:r>
            <a:r>
              <a:rPr lang="en-US" altLang="en-US" sz="2000" b="1" dirty="0" err="1">
                <a:solidFill>
                  <a:srgbClr val="FF0000"/>
                </a:solidFill>
                <a:latin typeface="Times New Roman" panose="02020603050405020304" pitchFamily="18" charset="0"/>
                <a:cs typeface="Times New Roman" panose="02020603050405020304" pitchFamily="18" charset="0"/>
              </a:rPr>
              <a:t>bản</a:t>
            </a:r>
            <a:r>
              <a:rPr lang="en-US" altLang="en-US" sz="2000" b="1" dirty="0">
                <a:solidFill>
                  <a:srgbClr val="FF0000"/>
                </a:solidFill>
                <a:latin typeface="Times New Roman" panose="02020603050405020304" pitchFamily="18" charset="0"/>
                <a:cs typeface="Times New Roman" panose="02020603050405020304" pitchFamily="18" charset="0"/>
              </a:rPr>
              <a:t> </a:t>
            </a:r>
            <a:r>
              <a:rPr lang="en-US" altLang="en-US" sz="2000" b="1" dirty="0" err="1">
                <a:solidFill>
                  <a:srgbClr val="FF0000"/>
                </a:solidFill>
                <a:latin typeface="Times New Roman" panose="02020603050405020304" pitchFamily="18" charset="0"/>
                <a:cs typeface="Times New Roman" panose="02020603050405020304" pitchFamily="18" charset="0"/>
              </a:rPr>
              <a:t>thân</a:t>
            </a:r>
            <a:r>
              <a:rPr lang="en-US" altLang="en-US" sz="2000" b="1" dirty="0">
                <a:solidFill>
                  <a:srgbClr val="FF0000"/>
                </a:solidFill>
                <a:latin typeface="Times New Roman" panose="02020603050405020304" pitchFamily="18" charset="0"/>
                <a:cs typeface="Times New Roman" panose="02020603050405020304" pitchFamily="18" charset="0"/>
              </a:rPr>
              <a:t>?</a:t>
            </a:r>
          </a:p>
        </p:txBody>
      </p:sp>
      <p:sp>
        <p:nvSpPr>
          <p:cNvPr id="34" name="Right Arrow 33"/>
          <p:cNvSpPr/>
          <p:nvPr/>
        </p:nvSpPr>
        <p:spPr>
          <a:xfrm>
            <a:off x="5807856" y="6073800"/>
            <a:ext cx="548640" cy="32699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36" name="Rounded Rectangle 35"/>
          <p:cNvSpPr/>
          <p:nvPr/>
        </p:nvSpPr>
        <p:spPr>
          <a:xfrm>
            <a:off x="6356496" y="5234923"/>
            <a:ext cx="5949725" cy="1609368"/>
          </a:xfrm>
          <a:prstGeom prst="roundRect">
            <a:avLst/>
          </a:prstGeom>
          <a:solidFill>
            <a:srgbClr val="E5FE8A"/>
          </a:solidFill>
          <a:ln>
            <a:noFill/>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16368">
              <a:defRPr/>
            </a:pPr>
            <a:endParaRPr lang="en-US" sz="1016">
              <a:solidFill>
                <a:prstClr val="white"/>
              </a:solidFill>
            </a:endParaRPr>
          </a:p>
        </p:txBody>
      </p:sp>
      <p:cxnSp>
        <p:nvCxnSpPr>
          <p:cNvPr id="38" name="Straight Connector 37"/>
          <p:cNvCxnSpPr/>
          <p:nvPr/>
        </p:nvCxnSpPr>
        <p:spPr>
          <a:xfrm flipV="1">
            <a:off x="2447436" y="6341046"/>
            <a:ext cx="323743" cy="16364"/>
          </a:xfrm>
          <a:prstGeom prst="line">
            <a:avLst/>
          </a:prstGeom>
          <a:ln w="76200">
            <a:solidFill>
              <a:srgbClr val="FF0000"/>
            </a:solidFill>
          </a:ln>
        </p:spPr>
        <p:style>
          <a:lnRef idx="3">
            <a:schemeClr val="accent6"/>
          </a:lnRef>
          <a:fillRef idx="0">
            <a:schemeClr val="accent6"/>
          </a:fillRef>
          <a:effectRef idx="2">
            <a:schemeClr val="accent6"/>
          </a:effectRef>
          <a:fontRef idx="minor">
            <a:schemeClr val="tx1"/>
          </a:fontRef>
        </p:style>
      </p:cxnSp>
      <p:sp>
        <p:nvSpPr>
          <p:cNvPr id="54" name="Text Box 4"/>
          <p:cNvSpPr txBox="1">
            <a:spLocks noChangeArrowheads="1"/>
          </p:cNvSpPr>
          <p:nvPr/>
        </p:nvSpPr>
        <p:spPr bwMode="auto">
          <a:xfrm>
            <a:off x="6335767" y="5165229"/>
            <a:ext cx="5970454" cy="147732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eaLnBrk="0" hangingPunct="0">
              <a:defRPr sz="3200">
                <a:solidFill>
                  <a:schemeClr val="tx1"/>
                </a:solidFill>
                <a:latin typeface="Arial" charset="0"/>
              </a:defRPr>
            </a:lvl1pPr>
            <a:lvl2pPr marL="742950" indent="-285750" eaLnBrk="0" hangingPunct="0">
              <a:defRPr sz="3200">
                <a:solidFill>
                  <a:schemeClr val="tx1"/>
                </a:solidFill>
                <a:latin typeface="Arial" charset="0"/>
              </a:defRPr>
            </a:lvl2pPr>
            <a:lvl3pPr marL="1143000" indent="-228600" eaLnBrk="0" hangingPunct="0">
              <a:defRPr sz="3200">
                <a:solidFill>
                  <a:schemeClr val="tx1"/>
                </a:solidFill>
                <a:latin typeface="Arial" charset="0"/>
              </a:defRPr>
            </a:lvl3pPr>
            <a:lvl4pPr marL="1600200" indent="-228600" eaLnBrk="0" hangingPunct="0">
              <a:defRPr sz="3200">
                <a:solidFill>
                  <a:schemeClr val="tx1"/>
                </a:solidFill>
                <a:latin typeface="Arial" charset="0"/>
              </a:defRPr>
            </a:lvl4pPr>
            <a:lvl5pPr marL="2057400" indent="-228600" eaLnBrk="0" hangingPunct="0">
              <a:defRPr sz="3200">
                <a:solidFill>
                  <a:schemeClr val="tx1"/>
                </a:solidFill>
                <a:latin typeface="Arial" charset="0"/>
              </a:defRPr>
            </a:lvl5pPr>
            <a:lvl6pPr marL="2514600" indent="-228600" eaLnBrk="0" fontAlgn="base" hangingPunct="0">
              <a:spcBef>
                <a:spcPct val="50000"/>
              </a:spcBef>
              <a:spcAft>
                <a:spcPct val="0"/>
              </a:spcAft>
              <a:buFont typeface="Wingdings" pitchFamily="2" charset="2"/>
              <a:defRPr sz="3200">
                <a:solidFill>
                  <a:schemeClr val="tx1"/>
                </a:solidFill>
                <a:latin typeface="Arial" charset="0"/>
              </a:defRPr>
            </a:lvl6pPr>
            <a:lvl7pPr marL="2971800" indent="-228600" eaLnBrk="0" fontAlgn="base" hangingPunct="0">
              <a:spcBef>
                <a:spcPct val="50000"/>
              </a:spcBef>
              <a:spcAft>
                <a:spcPct val="0"/>
              </a:spcAft>
              <a:buFont typeface="Wingdings" pitchFamily="2" charset="2"/>
              <a:defRPr sz="3200">
                <a:solidFill>
                  <a:schemeClr val="tx1"/>
                </a:solidFill>
                <a:latin typeface="Arial" charset="0"/>
              </a:defRPr>
            </a:lvl7pPr>
            <a:lvl8pPr marL="3429000" indent="-228600" eaLnBrk="0" fontAlgn="base" hangingPunct="0">
              <a:spcBef>
                <a:spcPct val="50000"/>
              </a:spcBef>
              <a:spcAft>
                <a:spcPct val="0"/>
              </a:spcAft>
              <a:buFont typeface="Wingdings" pitchFamily="2" charset="2"/>
              <a:defRPr sz="3200">
                <a:solidFill>
                  <a:schemeClr val="tx1"/>
                </a:solidFill>
                <a:latin typeface="Arial" charset="0"/>
              </a:defRPr>
            </a:lvl8pPr>
            <a:lvl9pPr marL="3886200" indent="-228600" eaLnBrk="0" fontAlgn="base" hangingPunct="0">
              <a:spcBef>
                <a:spcPct val="50000"/>
              </a:spcBef>
              <a:spcAft>
                <a:spcPct val="0"/>
              </a:spcAft>
              <a:buFont typeface="Wingdings" pitchFamily="2" charset="2"/>
              <a:defRPr sz="3200">
                <a:solidFill>
                  <a:schemeClr val="tx1"/>
                </a:solidFill>
                <a:latin typeface="Arial" charset="0"/>
              </a:defRPr>
            </a:lvl9pPr>
          </a:lstStyle>
          <a:p>
            <a:r>
              <a:rPr lang="en-US" sz="3000" b="1" dirty="0" err="1">
                <a:solidFill>
                  <a:schemeClr val="bg2">
                    <a:lumMod val="10000"/>
                  </a:schemeClr>
                </a:solidFill>
                <a:latin typeface="Times" panose="02020603050405020304" pitchFamily="18" charset="0"/>
                <a:cs typeface="Times" panose="02020603050405020304" pitchFamily="18" charset="0"/>
              </a:rPr>
              <a:t>Tự</a:t>
            </a:r>
            <a:r>
              <a:rPr lang="en-US" sz="3000" b="1" dirty="0">
                <a:solidFill>
                  <a:schemeClr val="bg2">
                    <a:lumMod val="10000"/>
                  </a:schemeClr>
                </a:solidFill>
                <a:latin typeface="Times" panose="02020603050405020304" pitchFamily="18" charset="0"/>
                <a:cs typeface="Times" panose="02020603050405020304" pitchFamily="18" charset="0"/>
              </a:rPr>
              <a:t> </a:t>
            </a:r>
            <a:r>
              <a:rPr lang="en-US" sz="3000" b="1" dirty="0" err="1">
                <a:solidFill>
                  <a:schemeClr val="bg2">
                    <a:lumMod val="10000"/>
                  </a:schemeClr>
                </a:solidFill>
                <a:latin typeface="Times" panose="02020603050405020304" pitchFamily="18" charset="0"/>
                <a:cs typeface="Times" panose="02020603050405020304" pitchFamily="18" charset="0"/>
              </a:rPr>
              <a:t>lập</a:t>
            </a:r>
            <a:r>
              <a:rPr lang="en-US" sz="3000" b="1" dirty="0">
                <a:solidFill>
                  <a:schemeClr val="bg2">
                    <a:lumMod val="10000"/>
                  </a:schemeClr>
                </a:solidFill>
                <a:latin typeface="Times" panose="02020603050405020304" pitchFamily="18" charset="0"/>
                <a:cs typeface="Times" panose="02020603050405020304" pitchFamily="18" charset="0"/>
              </a:rPr>
              <a:t> </a:t>
            </a:r>
            <a:r>
              <a:rPr lang="en-US" sz="3000" b="1" dirty="0" err="1">
                <a:solidFill>
                  <a:schemeClr val="bg2">
                    <a:lumMod val="10000"/>
                  </a:schemeClr>
                </a:solidFill>
                <a:latin typeface="Times" panose="02020603050405020304" pitchFamily="18" charset="0"/>
                <a:cs typeface="Times" panose="02020603050405020304" pitchFamily="18" charset="0"/>
              </a:rPr>
              <a:t>là</a:t>
            </a:r>
            <a:r>
              <a:rPr lang="en-US" sz="3000" b="1" dirty="0">
                <a:solidFill>
                  <a:schemeClr val="bg2">
                    <a:lumMod val="10000"/>
                  </a:schemeClr>
                </a:solidFill>
                <a:latin typeface="Times" panose="02020603050405020304" pitchFamily="18" charset="0"/>
                <a:cs typeface="Times" panose="02020603050405020304" pitchFamily="18" charset="0"/>
              </a:rPr>
              <a:t> </a:t>
            </a:r>
            <a:r>
              <a:rPr lang="en-US" sz="3000" b="1" dirty="0" err="1">
                <a:solidFill>
                  <a:schemeClr val="bg2">
                    <a:lumMod val="10000"/>
                  </a:schemeClr>
                </a:solidFill>
                <a:latin typeface="Times" panose="02020603050405020304" pitchFamily="18" charset="0"/>
                <a:cs typeface="Times" panose="02020603050405020304" pitchFamily="18" charset="0"/>
              </a:rPr>
              <a:t>tự</a:t>
            </a:r>
            <a:r>
              <a:rPr lang="en-US" sz="3000" b="1" dirty="0">
                <a:solidFill>
                  <a:schemeClr val="bg2">
                    <a:lumMod val="10000"/>
                  </a:schemeClr>
                </a:solidFill>
                <a:latin typeface="Times" panose="02020603050405020304" pitchFamily="18" charset="0"/>
                <a:cs typeface="Times" panose="02020603050405020304" pitchFamily="18" charset="0"/>
              </a:rPr>
              <a:t> </a:t>
            </a:r>
            <a:r>
              <a:rPr lang="en-US" sz="3000" b="1" dirty="0" err="1">
                <a:solidFill>
                  <a:schemeClr val="bg2">
                    <a:lumMod val="10000"/>
                  </a:schemeClr>
                </a:solidFill>
                <a:latin typeface="Times" panose="02020603050405020304" pitchFamily="18" charset="0"/>
                <a:cs typeface="Times" panose="02020603050405020304" pitchFamily="18" charset="0"/>
              </a:rPr>
              <a:t>làm</a:t>
            </a:r>
            <a:r>
              <a:rPr lang="en-US" sz="3000" b="1" dirty="0">
                <a:solidFill>
                  <a:schemeClr val="bg2">
                    <a:lumMod val="10000"/>
                  </a:schemeClr>
                </a:solidFill>
                <a:latin typeface="Times" panose="02020603050405020304" pitchFamily="18" charset="0"/>
                <a:cs typeface="Times" panose="02020603050405020304" pitchFamily="18" charset="0"/>
              </a:rPr>
              <a:t>, </a:t>
            </a:r>
            <a:r>
              <a:rPr lang="en-US" sz="3000" b="1" dirty="0" err="1">
                <a:solidFill>
                  <a:schemeClr val="bg2">
                    <a:lumMod val="10000"/>
                  </a:schemeClr>
                </a:solidFill>
                <a:latin typeface="Times" panose="02020603050405020304" pitchFamily="18" charset="0"/>
                <a:cs typeface="Times" panose="02020603050405020304" pitchFamily="18" charset="0"/>
              </a:rPr>
              <a:t>tự</a:t>
            </a:r>
            <a:r>
              <a:rPr lang="en-US" sz="3000" b="1" dirty="0">
                <a:solidFill>
                  <a:schemeClr val="bg2">
                    <a:lumMod val="10000"/>
                  </a:schemeClr>
                </a:solidFill>
                <a:latin typeface="Times" panose="02020603050405020304" pitchFamily="18" charset="0"/>
                <a:cs typeface="Times" panose="02020603050405020304" pitchFamily="18" charset="0"/>
              </a:rPr>
              <a:t> </a:t>
            </a:r>
            <a:r>
              <a:rPr lang="en-US" sz="3000" b="1" dirty="0" err="1">
                <a:solidFill>
                  <a:schemeClr val="bg2">
                    <a:lumMod val="10000"/>
                  </a:schemeClr>
                </a:solidFill>
                <a:latin typeface="Times" panose="02020603050405020304" pitchFamily="18" charset="0"/>
                <a:cs typeface="Times" panose="02020603050405020304" pitchFamily="18" charset="0"/>
              </a:rPr>
              <a:t>giải</a:t>
            </a:r>
            <a:r>
              <a:rPr lang="en-US" sz="3000" b="1" dirty="0">
                <a:solidFill>
                  <a:schemeClr val="bg2">
                    <a:lumMod val="10000"/>
                  </a:schemeClr>
                </a:solidFill>
                <a:latin typeface="Times" panose="02020603050405020304" pitchFamily="18" charset="0"/>
                <a:cs typeface="Times" panose="02020603050405020304" pitchFamily="18" charset="0"/>
              </a:rPr>
              <a:t> </a:t>
            </a:r>
            <a:r>
              <a:rPr lang="en-US" sz="3000" b="1" dirty="0" err="1">
                <a:solidFill>
                  <a:schemeClr val="bg2">
                    <a:lumMod val="10000"/>
                  </a:schemeClr>
                </a:solidFill>
                <a:latin typeface="Times" panose="02020603050405020304" pitchFamily="18" charset="0"/>
                <a:cs typeface="Times" panose="02020603050405020304" pitchFamily="18" charset="0"/>
              </a:rPr>
              <a:t>quyết</a:t>
            </a:r>
            <a:r>
              <a:rPr lang="en-US" sz="3000" b="1" dirty="0">
                <a:solidFill>
                  <a:schemeClr val="bg2">
                    <a:lumMod val="10000"/>
                  </a:schemeClr>
                </a:solidFill>
                <a:latin typeface="Times" panose="02020603050405020304" pitchFamily="18" charset="0"/>
                <a:cs typeface="Times" panose="02020603050405020304" pitchFamily="18" charset="0"/>
              </a:rPr>
              <a:t> </a:t>
            </a:r>
            <a:r>
              <a:rPr lang="en-US" sz="3000" b="1" dirty="0" err="1">
                <a:solidFill>
                  <a:schemeClr val="bg2">
                    <a:lumMod val="10000"/>
                  </a:schemeClr>
                </a:solidFill>
                <a:latin typeface="Times" panose="02020603050405020304" pitchFamily="18" charset="0"/>
                <a:cs typeface="Times" panose="02020603050405020304" pitchFamily="18" charset="0"/>
              </a:rPr>
              <a:t>công</a:t>
            </a:r>
            <a:r>
              <a:rPr lang="en-US" sz="3000" b="1" dirty="0">
                <a:solidFill>
                  <a:schemeClr val="bg2">
                    <a:lumMod val="10000"/>
                  </a:schemeClr>
                </a:solidFill>
                <a:latin typeface="Times" panose="02020603050405020304" pitchFamily="18" charset="0"/>
                <a:cs typeface="Times" panose="02020603050405020304" pitchFamily="18" charset="0"/>
              </a:rPr>
              <a:t> </a:t>
            </a:r>
            <a:r>
              <a:rPr lang="en-US" sz="3000" b="1" dirty="0" err="1">
                <a:solidFill>
                  <a:schemeClr val="bg2">
                    <a:lumMod val="10000"/>
                  </a:schemeClr>
                </a:solidFill>
                <a:latin typeface="Times" panose="02020603050405020304" pitchFamily="18" charset="0"/>
                <a:cs typeface="Times" panose="02020603050405020304" pitchFamily="18" charset="0"/>
              </a:rPr>
              <a:t>việc</a:t>
            </a:r>
            <a:r>
              <a:rPr lang="en-US" sz="3000" b="1" dirty="0">
                <a:solidFill>
                  <a:schemeClr val="bg2">
                    <a:lumMod val="10000"/>
                  </a:schemeClr>
                </a:solidFill>
                <a:latin typeface="Times" panose="02020603050405020304" pitchFamily="18" charset="0"/>
                <a:cs typeface="Times" panose="02020603050405020304" pitchFamily="18" charset="0"/>
              </a:rPr>
              <a:t> </a:t>
            </a:r>
            <a:r>
              <a:rPr lang="en-US" sz="3000" b="1" dirty="0" err="1">
                <a:solidFill>
                  <a:schemeClr val="bg2">
                    <a:lumMod val="10000"/>
                  </a:schemeClr>
                </a:solidFill>
                <a:latin typeface="Times" panose="02020603050405020304" pitchFamily="18" charset="0"/>
                <a:cs typeface="Times" panose="02020603050405020304" pitchFamily="18" charset="0"/>
              </a:rPr>
              <a:t>của</a:t>
            </a:r>
            <a:r>
              <a:rPr lang="en-US" sz="3000" b="1" dirty="0">
                <a:solidFill>
                  <a:schemeClr val="bg2">
                    <a:lumMod val="10000"/>
                  </a:schemeClr>
                </a:solidFill>
                <a:latin typeface="Times" panose="02020603050405020304" pitchFamily="18" charset="0"/>
                <a:cs typeface="Times" panose="02020603050405020304" pitchFamily="18" charset="0"/>
              </a:rPr>
              <a:t> </a:t>
            </a:r>
            <a:r>
              <a:rPr lang="en-US" sz="3000" b="1" dirty="0" err="1">
                <a:solidFill>
                  <a:schemeClr val="bg2">
                    <a:lumMod val="10000"/>
                  </a:schemeClr>
                </a:solidFill>
                <a:latin typeface="Times" panose="02020603050405020304" pitchFamily="18" charset="0"/>
                <a:cs typeface="Times" panose="02020603050405020304" pitchFamily="18" charset="0"/>
              </a:rPr>
              <a:t>mình</a:t>
            </a:r>
            <a:r>
              <a:rPr lang="en-US" sz="3000" b="1" dirty="0">
                <a:solidFill>
                  <a:schemeClr val="bg2">
                    <a:lumMod val="10000"/>
                  </a:schemeClr>
                </a:solidFill>
                <a:latin typeface="Times" panose="02020603050405020304" pitchFamily="18" charset="0"/>
                <a:cs typeface="Times" panose="02020603050405020304" pitchFamily="18" charset="0"/>
              </a:rPr>
              <a:t> </a:t>
            </a:r>
            <a:r>
              <a:rPr lang="en-US" sz="3000" b="1" dirty="0" err="1">
                <a:solidFill>
                  <a:schemeClr val="bg2">
                    <a:lumMod val="10000"/>
                  </a:schemeClr>
                </a:solidFill>
                <a:latin typeface="Times" panose="02020603050405020304" pitchFamily="18" charset="0"/>
                <a:cs typeface="Times" panose="02020603050405020304" pitchFamily="18" charset="0"/>
              </a:rPr>
              <a:t>không</a:t>
            </a:r>
            <a:r>
              <a:rPr lang="en-US" sz="3000" b="1" dirty="0">
                <a:solidFill>
                  <a:schemeClr val="bg2">
                    <a:lumMod val="10000"/>
                  </a:schemeClr>
                </a:solidFill>
                <a:latin typeface="Times" panose="02020603050405020304" pitchFamily="18" charset="0"/>
                <a:cs typeface="Times" panose="02020603050405020304" pitchFamily="18" charset="0"/>
              </a:rPr>
              <a:t> </a:t>
            </a:r>
            <a:r>
              <a:rPr lang="en-US" sz="3000" b="1" dirty="0" err="1">
                <a:solidFill>
                  <a:schemeClr val="bg2">
                    <a:lumMod val="10000"/>
                  </a:schemeClr>
                </a:solidFill>
                <a:latin typeface="Times" panose="02020603050405020304" pitchFamily="18" charset="0"/>
                <a:cs typeface="Times" panose="02020603050405020304" pitchFamily="18" charset="0"/>
              </a:rPr>
              <a:t>dựa</a:t>
            </a:r>
            <a:r>
              <a:rPr lang="en-US" sz="3000" b="1" dirty="0">
                <a:solidFill>
                  <a:schemeClr val="bg2">
                    <a:lumMod val="10000"/>
                  </a:schemeClr>
                </a:solidFill>
                <a:latin typeface="Times" panose="02020603050405020304" pitchFamily="18" charset="0"/>
                <a:cs typeface="Times" panose="02020603050405020304" pitchFamily="18" charset="0"/>
              </a:rPr>
              <a:t> </a:t>
            </a:r>
            <a:r>
              <a:rPr lang="en-US" sz="3000" b="1" dirty="0" err="1">
                <a:solidFill>
                  <a:schemeClr val="bg2">
                    <a:lumMod val="10000"/>
                  </a:schemeClr>
                </a:solidFill>
                <a:latin typeface="Times" panose="02020603050405020304" pitchFamily="18" charset="0"/>
                <a:cs typeface="Times" panose="02020603050405020304" pitchFamily="18" charset="0"/>
              </a:rPr>
              <a:t>dẫm</a:t>
            </a:r>
            <a:r>
              <a:rPr lang="en-US" sz="3000" b="1" dirty="0">
                <a:solidFill>
                  <a:schemeClr val="bg2">
                    <a:lumMod val="10000"/>
                  </a:schemeClr>
                </a:solidFill>
                <a:latin typeface="Times" panose="02020603050405020304" pitchFamily="18" charset="0"/>
                <a:cs typeface="Times" panose="02020603050405020304" pitchFamily="18" charset="0"/>
              </a:rPr>
              <a:t>, </a:t>
            </a:r>
            <a:r>
              <a:rPr lang="en-US" sz="3000" b="1" dirty="0" err="1">
                <a:solidFill>
                  <a:schemeClr val="bg2">
                    <a:lumMod val="10000"/>
                  </a:schemeClr>
                </a:solidFill>
                <a:latin typeface="Times" panose="02020603050405020304" pitchFamily="18" charset="0"/>
                <a:cs typeface="Times" panose="02020603050405020304" pitchFamily="18" charset="0"/>
              </a:rPr>
              <a:t>phụ</a:t>
            </a:r>
            <a:r>
              <a:rPr lang="en-US" sz="3000" b="1" dirty="0">
                <a:solidFill>
                  <a:schemeClr val="bg2">
                    <a:lumMod val="10000"/>
                  </a:schemeClr>
                </a:solidFill>
                <a:latin typeface="Times" panose="02020603050405020304" pitchFamily="18" charset="0"/>
                <a:cs typeface="Times" panose="02020603050405020304" pitchFamily="18" charset="0"/>
              </a:rPr>
              <a:t> </a:t>
            </a:r>
            <a:r>
              <a:rPr lang="en-US" sz="3000" b="1" dirty="0" err="1">
                <a:solidFill>
                  <a:schemeClr val="bg2">
                    <a:lumMod val="10000"/>
                  </a:schemeClr>
                </a:solidFill>
                <a:latin typeface="Times" panose="02020603050405020304" pitchFamily="18" charset="0"/>
                <a:cs typeface="Times" panose="02020603050405020304" pitchFamily="18" charset="0"/>
              </a:rPr>
              <a:t>thuộc</a:t>
            </a:r>
            <a:r>
              <a:rPr lang="en-US" sz="3000" b="1" dirty="0">
                <a:solidFill>
                  <a:schemeClr val="bg2">
                    <a:lumMod val="10000"/>
                  </a:schemeClr>
                </a:solidFill>
                <a:latin typeface="Times" panose="02020603050405020304" pitchFamily="18" charset="0"/>
                <a:cs typeface="Times" panose="02020603050405020304" pitchFamily="18" charset="0"/>
              </a:rPr>
              <a:t> </a:t>
            </a:r>
            <a:r>
              <a:rPr lang="en-US" sz="3000" b="1" dirty="0" err="1">
                <a:solidFill>
                  <a:schemeClr val="bg2">
                    <a:lumMod val="10000"/>
                  </a:schemeClr>
                </a:solidFill>
                <a:latin typeface="Times" panose="02020603050405020304" pitchFamily="18" charset="0"/>
                <a:cs typeface="Times" panose="02020603050405020304" pitchFamily="18" charset="0"/>
              </a:rPr>
              <a:t>vào</a:t>
            </a:r>
            <a:r>
              <a:rPr lang="en-US" sz="3000" b="1" dirty="0">
                <a:solidFill>
                  <a:schemeClr val="bg2">
                    <a:lumMod val="10000"/>
                  </a:schemeClr>
                </a:solidFill>
                <a:latin typeface="Times" panose="02020603050405020304" pitchFamily="18" charset="0"/>
                <a:cs typeface="Times" panose="02020603050405020304" pitchFamily="18" charset="0"/>
              </a:rPr>
              <a:t> </a:t>
            </a:r>
            <a:r>
              <a:rPr lang="en-US" sz="3000" b="1" dirty="0" err="1">
                <a:solidFill>
                  <a:schemeClr val="bg2">
                    <a:lumMod val="10000"/>
                  </a:schemeClr>
                </a:solidFill>
                <a:latin typeface="Times" panose="02020603050405020304" pitchFamily="18" charset="0"/>
                <a:cs typeface="Times" panose="02020603050405020304" pitchFamily="18" charset="0"/>
              </a:rPr>
              <a:t>người</a:t>
            </a:r>
            <a:r>
              <a:rPr lang="en-US" sz="3000" b="1" dirty="0">
                <a:solidFill>
                  <a:schemeClr val="bg2">
                    <a:lumMod val="10000"/>
                  </a:schemeClr>
                </a:solidFill>
                <a:latin typeface="Times" panose="02020603050405020304" pitchFamily="18" charset="0"/>
                <a:cs typeface="Times" panose="02020603050405020304" pitchFamily="18" charset="0"/>
              </a:rPr>
              <a:t> </a:t>
            </a:r>
            <a:r>
              <a:rPr lang="en-US" sz="3000" b="1" dirty="0" err="1">
                <a:solidFill>
                  <a:schemeClr val="bg2">
                    <a:lumMod val="10000"/>
                  </a:schemeClr>
                </a:solidFill>
                <a:latin typeface="Times" panose="02020603050405020304" pitchFamily="18" charset="0"/>
                <a:cs typeface="Times" panose="02020603050405020304" pitchFamily="18" charset="0"/>
              </a:rPr>
              <a:t>khác</a:t>
            </a:r>
            <a:r>
              <a:rPr lang="en-US" sz="3000" b="1" dirty="0">
                <a:solidFill>
                  <a:schemeClr val="bg2">
                    <a:lumMod val="10000"/>
                  </a:schemeClr>
                </a:solidFill>
                <a:latin typeface="Times" panose="02020603050405020304" pitchFamily="18" charset="0"/>
                <a:cs typeface="Times" panose="02020603050405020304" pitchFamily="18" charset="0"/>
              </a:rPr>
              <a:t>.</a:t>
            </a:r>
          </a:p>
        </p:txBody>
      </p:sp>
      <p:sp>
        <p:nvSpPr>
          <p:cNvPr id="63" name="TextBox 62"/>
          <p:cNvSpPr txBox="1">
            <a:spLocks noChangeArrowheads="1"/>
          </p:cNvSpPr>
          <p:nvPr/>
        </p:nvSpPr>
        <p:spPr bwMode="auto">
          <a:xfrm>
            <a:off x="2705928" y="261091"/>
            <a:ext cx="2585633"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815975">
              <a:defRPr>
                <a:solidFill>
                  <a:schemeClr val="tx1"/>
                </a:solidFill>
                <a:latin typeface="Arial" panose="020B0604020202020204" pitchFamily="34" charset="0"/>
                <a:cs typeface="Arial" panose="020B0604020202020204" pitchFamily="34" charset="0"/>
              </a:defRPr>
            </a:lvl1pPr>
            <a:lvl2pPr marL="742950" indent="-285750" defTabSz="815975">
              <a:defRPr>
                <a:solidFill>
                  <a:schemeClr val="tx1"/>
                </a:solidFill>
                <a:latin typeface="Arial" panose="020B0604020202020204" pitchFamily="34" charset="0"/>
                <a:cs typeface="Arial" panose="020B0604020202020204" pitchFamily="34" charset="0"/>
              </a:defRPr>
            </a:lvl2pPr>
            <a:lvl3pPr marL="1143000" indent="-228600" defTabSz="815975">
              <a:defRPr>
                <a:solidFill>
                  <a:schemeClr val="tx1"/>
                </a:solidFill>
                <a:latin typeface="Arial" panose="020B0604020202020204" pitchFamily="34" charset="0"/>
                <a:cs typeface="Arial" panose="020B0604020202020204" pitchFamily="34" charset="0"/>
              </a:defRPr>
            </a:lvl3pPr>
            <a:lvl4pPr marL="1600200" indent="-228600" defTabSz="815975">
              <a:defRPr>
                <a:solidFill>
                  <a:schemeClr val="tx1"/>
                </a:solidFill>
                <a:latin typeface="Arial" panose="020B0604020202020204" pitchFamily="34" charset="0"/>
                <a:cs typeface="Arial" panose="020B0604020202020204" pitchFamily="34" charset="0"/>
              </a:defRPr>
            </a:lvl4pPr>
            <a:lvl5pPr marL="2057400" indent="-228600" defTabSz="815975">
              <a:defRPr>
                <a:solidFill>
                  <a:schemeClr val="tx1"/>
                </a:solidFill>
                <a:latin typeface="Arial" panose="020B0604020202020204" pitchFamily="34" charset="0"/>
                <a:cs typeface="Arial" panose="020B0604020202020204" pitchFamily="34" charset="0"/>
              </a:defRPr>
            </a:lvl5pPr>
            <a:lvl6pPr marL="25146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defTabSz="914400" fontAlgn="base">
              <a:spcBef>
                <a:spcPct val="0"/>
              </a:spcBef>
              <a:spcAft>
                <a:spcPct val="0"/>
              </a:spcAft>
            </a:pPr>
            <a:r>
              <a:rPr lang="en-US" altLang="en-US" sz="2000" b="1" u="sng" dirty="0" err="1">
                <a:solidFill>
                  <a:srgbClr val="FF3300"/>
                </a:solidFill>
                <a:latin typeface="Times New Roman" panose="02020603050405020304" pitchFamily="18" charset="0"/>
                <a:cs typeface="Times New Roman" panose="02020603050405020304" pitchFamily="18" charset="0"/>
              </a:rPr>
              <a:t>Câu</a:t>
            </a:r>
            <a:r>
              <a:rPr lang="en-US" altLang="en-US" sz="2000" b="1" u="sng" dirty="0">
                <a:solidFill>
                  <a:srgbClr val="FF3300"/>
                </a:solidFill>
                <a:latin typeface="Times New Roman" panose="02020603050405020304" pitchFamily="18" charset="0"/>
                <a:cs typeface="Times New Roman" panose="02020603050405020304" pitchFamily="18" charset="0"/>
              </a:rPr>
              <a:t> 1</a:t>
            </a:r>
            <a:r>
              <a:rPr lang="en-US" altLang="en-US" sz="2000" b="1" dirty="0">
                <a:solidFill>
                  <a:srgbClr val="FF33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panose="02020603050405020304" pitchFamily="18" charset="0"/>
                <a:cs typeface="Times" panose="02020603050405020304" pitchFamily="18" charset="0"/>
              </a:rPr>
              <a:t>Em</a:t>
            </a:r>
            <a:r>
              <a:rPr lang="en-US" sz="2000" b="1" dirty="0">
                <a:solidFill>
                  <a:srgbClr val="FF0000"/>
                </a:solidFill>
                <a:latin typeface="Times" panose="02020603050405020304" pitchFamily="18" charset="0"/>
                <a:cs typeface="Times" panose="02020603050405020304" pitchFamily="18" charset="0"/>
              </a:rPr>
              <a:t> </a:t>
            </a:r>
            <a:r>
              <a:rPr lang="en-US" sz="2000" b="1" dirty="0" err="1">
                <a:solidFill>
                  <a:srgbClr val="FF0000"/>
                </a:solidFill>
                <a:latin typeface="Times" panose="02020603050405020304" pitchFamily="18" charset="0"/>
                <a:cs typeface="Times" panose="02020603050405020304" pitchFamily="18" charset="0"/>
              </a:rPr>
              <a:t>hãy</a:t>
            </a:r>
            <a:r>
              <a:rPr lang="en-US" sz="2000" b="1" dirty="0">
                <a:solidFill>
                  <a:srgbClr val="FF0000"/>
                </a:solidFill>
                <a:latin typeface="Times" panose="02020603050405020304" pitchFamily="18" charset="0"/>
                <a:cs typeface="Times" panose="02020603050405020304" pitchFamily="18" charset="0"/>
              </a:rPr>
              <a:t> </a:t>
            </a:r>
            <a:r>
              <a:rPr lang="en-US" sz="2000" b="1" dirty="0" err="1">
                <a:solidFill>
                  <a:srgbClr val="FF0000"/>
                </a:solidFill>
                <a:latin typeface="Times" panose="02020603050405020304" pitchFamily="18" charset="0"/>
                <a:cs typeface="Times" panose="02020603050405020304" pitchFamily="18" charset="0"/>
              </a:rPr>
              <a:t>liệt</a:t>
            </a:r>
            <a:r>
              <a:rPr lang="en-US" sz="2000" b="1" dirty="0">
                <a:solidFill>
                  <a:srgbClr val="FF0000"/>
                </a:solidFill>
                <a:latin typeface="Times" panose="02020603050405020304" pitchFamily="18" charset="0"/>
                <a:cs typeface="Times" panose="02020603050405020304" pitchFamily="18" charset="0"/>
              </a:rPr>
              <a:t> </a:t>
            </a:r>
            <a:r>
              <a:rPr lang="en-US" sz="2000" b="1" dirty="0" err="1">
                <a:solidFill>
                  <a:srgbClr val="FF0000"/>
                </a:solidFill>
                <a:latin typeface="Times" panose="02020603050405020304" pitchFamily="18" charset="0"/>
                <a:cs typeface="Times" panose="02020603050405020304" pitchFamily="18" charset="0"/>
              </a:rPr>
              <a:t>kê</a:t>
            </a:r>
            <a:r>
              <a:rPr lang="en-US" sz="2000" b="1" dirty="0">
                <a:solidFill>
                  <a:srgbClr val="FF0000"/>
                </a:solidFill>
                <a:latin typeface="Times" panose="02020603050405020304" pitchFamily="18" charset="0"/>
                <a:cs typeface="Times" panose="02020603050405020304" pitchFamily="18" charset="0"/>
              </a:rPr>
              <a:t> </a:t>
            </a:r>
            <a:r>
              <a:rPr lang="en-US" sz="2000" b="1" dirty="0" err="1">
                <a:solidFill>
                  <a:srgbClr val="FF0000"/>
                </a:solidFill>
                <a:latin typeface="Times" panose="02020603050405020304" pitchFamily="18" charset="0"/>
                <a:cs typeface="Times" panose="02020603050405020304" pitchFamily="18" charset="0"/>
              </a:rPr>
              <a:t>những</a:t>
            </a:r>
            <a:r>
              <a:rPr lang="en-US" sz="2000" b="1" dirty="0">
                <a:solidFill>
                  <a:srgbClr val="FF0000"/>
                </a:solidFill>
                <a:latin typeface="Times" panose="02020603050405020304" pitchFamily="18" charset="0"/>
                <a:cs typeface="Times" panose="02020603050405020304" pitchFamily="18" charset="0"/>
              </a:rPr>
              <a:t> </a:t>
            </a:r>
            <a:r>
              <a:rPr lang="en-US" sz="2000" b="1" dirty="0" err="1">
                <a:solidFill>
                  <a:srgbClr val="FF0000"/>
                </a:solidFill>
                <a:latin typeface="Times" panose="02020603050405020304" pitchFamily="18" charset="0"/>
                <a:cs typeface="Times" panose="02020603050405020304" pitchFamily="18" charset="0"/>
              </a:rPr>
              <a:t>biểu</a:t>
            </a:r>
            <a:r>
              <a:rPr lang="en-US" sz="2000" b="1" dirty="0">
                <a:solidFill>
                  <a:srgbClr val="FF0000"/>
                </a:solidFill>
                <a:latin typeface="Times" panose="02020603050405020304" pitchFamily="18" charset="0"/>
                <a:cs typeface="Times" panose="02020603050405020304" pitchFamily="18" charset="0"/>
              </a:rPr>
              <a:t> </a:t>
            </a:r>
            <a:r>
              <a:rPr lang="en-US" sz="2000" b="1" dirty="0" err="1">
                <a:solidFill>
                  <a:srgbClr val="FF0000"/>
                </a:solidFill>
                <a:latin typeface="Times" panose="02020603050405020304" pitchFamily="18" charset="0"/>
                <a:cs typeface="Times" panose="02020603050405020304" pitchFamily="18" charset="0"/>
              </a:rPr>
              <a:t>hiện</a:t>
            </a:r>
            <a:r>
              <a:rPr lang="en-US" sz="2000" b="1" dirty="0">
                <a:solidFill>
                  <a:srgbClr val="FF0000"/>
                </a:solidFill>
                <a:latin typeface="Times" panose="02020603050405020304" pitchFamily="18" charset="0"/>
                <a:cs typeface="Times" panose="02020603050405020304" pitchFamily="18" charset="0"/>
              </a:rPr>
              <a:t> </a:t>
            </a:r>
            <a:r>
              <a:rPr lang="en-US" sz="2000" b="1" dirty="0" err="1">
                <a:solidFill>
                  <a:srgbClr val="FF0000"/>
                </a:solidFill>
                <a:latin typeface="Times" panose="02020603050405020304" pitchFamily="18" charset="0"/>
                <a:cs typeface="Times" panose="02020603050405020304" pitchFamily="18" charset="0"/>
              </a:rPr>
              <a:t>tự</a:t>
            </a:r>
            <a:r>
              <a:rPr lang="en-US" sz="2000" b="1" dirty="0">
                <a:solidFill>
                  <a:srgbClr val="FF0000"/>
                </a:solidFill>
                <a:latin typeface="Times" panose="02020603050405020304" pitchFamily="18" charset="0"/>
                <a:cs typeface="Times" panose="02020603050405020304" pitchFamily="18" charset="0"/>
              </a:rPr>
              <a:t> </a:t>
            </a:r>
            <a:r>
              <a:rPr lang="en-US" sz="2000" b="1" dirty="0" err="1">
                <a:solidFill>
                  <a:srgbClr val="FF0000"/>
                </a:solidFill>
                <a:latin typeface="Times" panose="02020603050405020304" pitchFamily="18" charset="0"/>
                <a:cs typeface="Times" panose="02020603050405020304" pitchFamily="18" charset="0"/>
              </a:rPr>
              <a:t>lập</a:t>
            </a:r>
            <a:r>
              <a:rPr lang="en-US" sz="2000" b="1" dirty="0">
                <a:solidFill>
                  <a:srgbClr val="FF0000"/>
                </a:solidFill>
                <a:latin typeface="Times" panose="02020603050405020304" pitchFamily="18" charset="0"/>
                <a:cs typeface="Times" panose="02020603050405020304" pitchFamily="18" charset="0"/>
              </a:rPr>
              <a:t> </a:t>
            </a:r>
            <a:r>
              <a:rPr lang="en-US" sz="2000" b="1" dirty="0" err="1">
                <a:solidFill>
                  <a:srgbClr val="FF0000"/>
                </a:solidFill>
                <a:latin typeface="Times" panose="02020603050405020304" pitchFamily="18" charset="0"/>
                <a:cs typeface="Times" panose="02020603050405020304" pitchFamily="18" charset="0"/>
              </a:rPr>
              <a:t>của</a:t>
            </a:r>
            <a:r>
              <a:rPr lang="en-US" sz="2000" b="1" dirty="0">
                <a:solidFill>
                  <a:srgbClr val="FF0000"/>
                </a:solidFill>
                <a:latin typeface="Times" panose="02020603050405020304" pitchFamily="18" charset="0"/>
                <a:cs typeface="Times" panose="02020603050405020304" pitchFamily="18" charset="0"/>
              </a:rPr>
              <a:t> </a:t>
            </a:r>
            <a:r>
              <a:rPr lang="en-US" sz="2000" b="1" dirty="0" err="1">
                <a:solidFill>
                  <a:srgbClr val="FF0000"/>
                </a:solidFill>
                <a:latin typeface="Times" panose="02020603050405020304" pitchFamily="18" charset="0"/>
                <a:cs typeface="Times" panose="02020603050405020304" pitchFamily="18" charset="0"/>
              </a:rPr>
              <a:t>Trường</a:t>
            </a:r>
            <a:r>
              <a:rPr lang="en-US" sz="2000" b="1" dirty="0">
                <a:solidFill>
                  <a:srgbClr val="FF0000"/>
                </a:solidFill>
                <a:latin typeface="Times" panose="02020603050405020304" pitchFamily="18" charset="0"/>
                <a:cs typeface="Times" panose="02020603050405020304" pitchFamily="18" charset="0"/>
              </a:rPr>
              <a:t>? </a:t>
            </a:r>
            <a:endParaRPr lang="en-US" altLang="en-US" sz="2000" b="1" dirty="0">
              <a:solidFill>
                <a:srgbClr val="FF0000"/>
              </a:solidFill>
              <a:latin typeface="Times New Roman" panose="02020603050405020304" pitchFamily="18" charset="0"/>
              <a:cs typeface="Times New Roman" panose="02020603050405020304" pitchFamily="18" charset="0"/>
            </a:endParaRPr>
          </a:p>
        </p:txBody>
      </p:sp>
      <p:sp>
        <p:nvSpPr>
          <p:cNvPr id="64" name="TextBox 63"/>
          <p:cNvSpPr txBox="1">
            <a:spLocks noChangeArrowheads="1"/>
          </p:cNvSpPr>
          <p:nvPr/>
        </p:nvSpPr>
        <p:spPr bwMode="auto">
          <a:xfrm>
            <a:off x="2949480" y="3526049"/>
            <a:ext cx="2538353"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815975">
              <a:defRPr>
                <a:solidFill>
                  <a:schemeClr val="tx1"/>
                </a:solidFill>
                <a:latin typeface="Arial" panose="020B0604020202020204" pitchFamily="34" charset="0"/>
                <a:cs typeface="Arial" panose="020B0604020202020204" pitchFamily="34" charset="0"/>
              </a:defRPr>
            </a:lvl1pPr>
            <a:lvl2pPr marL="742950" indent="-285750" defTabSz="815975">
              <a:defRPr>
                <a:solidFill>
                  <a:schemeClr val="tx1"/>
                </a:solidFill>
                <a:latin typeface="Arial" panose="020B0604020202020204" pitchFamily="34" charset="0"/>
                <a:cs typeface="Arial" panose="020B0604020202020204" pitchFamily="34" charset="0"/>
              </a:defRPr>
            </a:lvl2pPr>
            <a:lvl3pPr marL="1143000" indent="-228600" defTabSz="815975">
              <a:defRPr>
                <a:solidFill>
                  <a:schemeClr val="tx1"/>
                </a:solidFill>
                <a:latin typeface="Arial" panose="020B0604020202020204" pitchFamily="34" charset="0"/>
                <a:cs typeface="Arial" panose="020B0604020202020204" pitchFamily="34" charset="0"/>
              </a:defRPr>
            </a:lvl3pPr>
            <a:lvl4pPr marL="1600200" indent="-228600" defTabSz="815975">
              <a:defRPr>
                <a:solidFill>
                  <a:schemeClr val="tx1"/>
                </a:solidFill>
                <a:latin typeface="Arial" panose="020B0604020202020204" pitchFamily="34" charset="0"/>
                <a:cs typeface="Arial" panose="020B0604020202020204" pitchFamily="34" charset="0"/>
              </a:defRPr>
            </a:lvl4pPr>
            <a:lvl5pPr marL="2057400" indent="-228600" defTabSz="815975">
              <a:defRPr>
                <a:solidFill>
                  <a:schemeClr val="tx1"/>
                </a:solidFill>
                <a:latin typeface="Arial" panose="020B0604020202020204" pitchFamily="34" charset="0"/>
                <a:cs typeface="Arial" panose="020B0604020202020204" pitchFamily="34" charset="0"/>
              </a:defRPr>
            </a:lvl5pPr>
            <a:lvl6pPr marL="25146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defTabSz="914400" fontAlgn="base">
              <a:spcBef>
                <a:spcPct val="0"/>
              </a:spcBef>
              <a:spcAft>
                <a:spcPct val="0"/>
              </a:spcAft>
            </a:pPr>
            <a:r>
              <a:rPr lang="en-US" altLang="en-US" sz="2000" b="1" u="sng" dirty="0" err="1">
                <a:solidFill>
                  <a:srgbClr val="FF3300"/>
                </a:solidFill>
                <a:latin typeface="Times New Roman" panose="02020603050405020304" pitchFamily="18" charset="0"/>
                <a:cs typeface="Times New Roman" panose="02020603050405020304" pitchFamily="18" charset="0"/>
              </a:rPr>
              <a:t>Câu</a:t>
            </a:r>
            <a:r>
              <a:rPr lang="en-US" altLang="en-US" sz="2000" b="1" u="sng" dirty="0">
                <a:solidFill>
                  <a:srgbClr val="FF3300"/>
                </a:solidFill>
                <a:latin typeface="Times New Roman" panose="02020603050405020304" pitchFamily="18" charset="0"/>
                <a:cs typeface="Times New Roman" panose="02020603050405020304" pitchFamily="18" charset="0"/>
              </a:rPr>
              <a:t> </a:t>
            </a:r>
            <a:r>
              <a:rPr lang="en-US" altLang="en-US" sz="2000" b="1" u="sng" dirty="0" smtClean="0">
                <a:solidFill>
                  <a:srgbClr val="FF3300"/>
                </a:solidFill>
                <a:latin typeface="Times New Roman" panose="02020603050405020304" pitchFamily="18" charset="0"/>
                <a:cs typeface="Times New Roman" panose="02020603050405020304" pitchFamily="18" charset="0"/>
              </a:rPr>
              <a:t>3</a:t>
            </a:r>
            <a:r>
              <a:rPr lang="en-US" altLang="en-US" sz="2000" b="1" dirty="0" smtClean="0">
                <a:solidFill>
                  <a:srgbClr val="FF33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panose="02020603050405020304" pitchFamily="18" charset="0"/>
                <a:cs typeface="Times" panose="02020603050405020304" pitchFamily="18" charset="0"/>
              </a:rPr>
              <a:t>Em</a:t>
            </a:r>
            <a:r>
              <a:rPr lang="en-US" sz="2000" b="1" dirty="0">
                <a:solidFill>
                  <a:srgbClr val="FF0000"/>
                </a:solidFill>
                <a:latin typeface="Times" panose="02020603050405020304" pitchFamily="18" charset="0"/>
                <a:cs typeface="Times" panose="02020603050405020304" pitchFamily="18" charset="0"/>
              </a:rPr>
              <a:t> </a:t>
            </a:r>
            <a:r>
              <a:rPr lang="en-US" sz="2000" b="1" dirty="0" err="1">
                <a:solidFill>
                  <a:srgbClr val="FF0000"/>
                </a:solidFill>
                <a:latin typeface="Times" panose="02020603050405020304" pitchFamily="18" charset="0"/>
                <a:cs typeface="Times" panose="02020603050405020304" pitchFamily="18" charset="0"/>
              </a:rPr>
              <a:t>rút</a:t>
            </a:r>
            <a:r>
              <a:rPr lang="en-US" sz="2000" b="1" dirty="0">
                <a:solidFill>
                  <a:srgbClr val="FF0000"/>
                </a:solidFill>
                <a:latin typeface="Times" panose="02020603050405020304" pitchFamily="18" charset="0"/>
                <a:cs typeface="Times" panose="02020603050405020304" pitchFamily="18" charset="0"/>
              </a:rPr>
              <a:t> </a:t>
            </a:r>
            <a:r>
              <a:rPr lang="en-US" sz="2000" b="1" dirty="0" err="1">
                <a:solidFill>
                  <a:srgbClr val="FF0000"/>
                </a:solidFill>
                <a:latin typeface="Times" panose="02020603050405020304" pitchFamily="18" charset="0"/>
                <a:cs typeface="Times" panose="02020603050405020304" pitchFamily="18" charset="0"/>
              </a:rPr>
              <a:t>ra</a:t>
            </a:r>
            <a:r>
              <a:rPr lang="en-US" sz="2000" b="1" dirty="0">
                <a:solidFill>
                  <a:srgbClr val="FF0000"/>
                </a:solidFill>
                <a:latin typeface="Times" panose="02020603050405020304" pitchFamily="18" charset="0"/>
                <a:cs typeface="Times" panose="02020603050405020304" pitchFamily="18" charset="0"/>
              </a:rPr>
              <a:t> </a:t>
            </a:r>
            <a:r>
              <a:rPr lang="en-US" sz="2000" b="1" dirty="0" err="1">
                <a:solidFill>
                  <a:srgbClr val="FF0000"/>
                </a:solidFill>
                <a:latin typeface="Times" panose="02020603050405020304" pitchFamily="18" charset="0"/>
                <a:cs typeface="Times" panose="02020603050405020304" pitchFamily="18" charset="0"/>
              </a:rPr>
              <a:t>được</a:t>
            </a:r>
            <a:r>
              <a:rPr lang="en-US" sz="2000" b="1" dirty="0">
                <a:solidFill>
                  <a:srgbClr val="FF0000"/>
                </a:solidFill>
                <a:latin typeface="Times" panose="02020603050405020304" pitchFamily="18" charset="0"/>
                <a:cs typeface="Times" panose="02020603050405020304" pitchFamily="18" charset="0"/>
              </a:rPr>
              <a:t> </a:t>
            </a:r>
            <a:r>
              <a:rPr lang="en-US" sz="2000" b="1" dirty="0" err="1">
                <a:solidFill>
                  <a:srgbClr val="FF0000"/>
                </a:solidFill>
                <a:latin typeface="Times" panose="02020603050405020304" pitchFamily="18" charset="0"/>
                <a:cs typeface="Times" panose="02020603050405020304" pitchFamily="18" charset="0"/>
              </a:rPr>
              <a:t>điều</a:t>
            </a:r>
            <a:r>
              <a:rPr lang="en-US" sz="2000" b="1" dirty="0">
                <a:solidFill>
                  <a:srgbClr val="FF0000"/>
                </a:solidFill>
                <a:latin typeface="Times" panose="02020603050405020304" pitchFamily="18" charset="0"/>
                <a:cs typeface="Times" panose="02020603050405020304" pitchFamily="18" charset="0"/>
              </a:rPr>
              <a:t> </a:t>
            </a:r>
            <a:r>
              <a:rPr lang="en-US" sz="2000" b="1" dirty="0" err="1">
                <a:solidFill>
                  <a:srgbClr val="FF0000"/>
                </a:solidFill>
                <a:latin typeface="Times" panose="02020603050405020304" pitchFamily="18" charset="0"/>
                <a:cs typeface="Times" panose="02020603050405020304" pitchFamily="18" charset="0"/>
              </a:rPr>
              <a:t>gì</a:t>
            </a:r>
            <a:r>
              <a:rPr lang="en-US" sz="2000" b="1" dirty="0">
                <a:solidFill>
                  <a:srgbClr val="FF0000"/>
                </a:solidFill>
                <a:latin typeface="Times" panose="02020603050405020304" pitchFamily="18" charset="0"/>
                <a:cs typeface="Times" panose="02020603050405020304" pitchFamily="18" charset="0"/>
              </a:rPr>
              <a:t> </a:t>
            </a:r>
            <a:r>
              <a:rPr lang="en-US" sz="2000" b="1" dirty="0" err="1">
                <a:solidFill>
                  <a:srgbClr val="FF0000"/>
                </a:solidFill>
                <a:latin typeface="Times" panose="02020603050405020304" pitchFamily="18" charset="0"/>
                <a:cs typeface="Times" panose="02020603050405020304" pitchFamily="18" charset="0"/>
              </a:rPr>
              <a:t>cho</a:t>
            </a:r>
            <a:r>
              <a:rPr lang="en-US" sz="2000" b="1" dirty="0">
                <a:solidFill>
                  <a:srgbClr val="FF0000"/>
                </a:solidFill>
                <a:latin typeface="Times" panose="02020603050405020304" pitchFamily="18" charset="0"/>
                <a:cs typeface="Times" panose="02020603050405020304" pitchFamily="18" charset="0"/>
              </a:rPr>
              <a:t> </a:t>
            </a:r>
            <a:r>
              <a:rPr lang="en-US" sz="2000" b="1" dirty="0" err="1">
                <a:solidFill>
                  <a:srgbClr val="FF0000"/>
                </a:solidFill>
                <a:latin typeface="Times" panose="02020603050405020304" pitchFamily="18" charset="0"/>
                <a:cs typeface="Times" panose="02020603050405020304" pitchFamily="18" charset="0"/>
              </a:rPr>
              <a:t>bản</a:t>
            </a:r>
            <a:r>
              <a:rPr lang="en-US" sz="2000" b="1" dirty="0">
                <a:solidFill>
                  <a:srgbClr val="FF0000"/>
                </a:solidFill>
                <a:latin typeface="Times" panose="02020603050405020304" pitchFamily="18" charset="0"/>
                <a:cs typeface="Times" panose="02020603050405020304" pitchFamily="18" charset="0"/>
              </a:rPr>
              <a:t> </a:t>
            </a:r>
            <a:r>
              <a:rPr lang="en-US" sz="2000" b="1" dirty="0" err="1">
                <a:solidFill>
                  <a:srgbClr val="FF0000"/>
                </a:solidFill>
                <a:latin typeface="Times" panose="02020603050405020304" pitchFamily="18" charset="0"/>
                <a:cs typeface="Times" panose="02020603050405020304" pitchFamily="18" charset="0"/>
              </a:rPr>
              <a:t>thân</a:t>
            </a:r>
            <a:r>
              <a:rPr lang="en-US" sz="2000" b="1" dirty="0">
                <a:solidFill>
                  <a:srgbClr val="FF0000"/>
                </a:solidFill>
                <a:latin typeface="Times" panose="02020603050405020304" pitchFamily="18" charset="0"/>
                <a:cs typeface="Times" panose="02020603050405020304" pitchFamily="18" charset="0"/>
              </a:rPr>
              <a:t> </a:t>
            </a:r>
            <a:r>
              <a:rPr lang="en-US" sz="2000" b="1" dirty="0" err="1">
                <a:solidFill>
                  <a:srgbClr val="FF0000"/>
                </a:solidFill>
                <a:latin typeface="Times" panose="02020603050405020304" pitchFamily="18" charset="0"/>
                <a:cs typeface="Times" panose="02020603050405020304" pitchFamily="18" charset="0"/>
              </a:rPr>
              <a:t>từ</a:t>
            </a:r>
            <a:r>
              <a:rPr lang="en-US" sz="2000" b="1" dirty="0">
                <a:solidFill>
                  <a:srgbClr val="FF0000"/>
                </a:solidFill>
                <a:latin typeface="Times" panose="02020603050405020304" pitchFamily="18" charset="0"/>
                <a:cs typeface="Times" panose="02020603050405020304" pitchFamily="18" charset="0"/>
              </a:rPr>
              <a:t> </a:t>
            </a:r>
            <a:r>
              <a:rPr lang="en-US" sz="2000" b="1" dirty="0" err="1">
                <a:solidFill>
                  <a:srgbClr val="FF0000"/>
                </a:solidFill>
                <a:latin typeface="Times" panose="02020603050405020304" pitchFamily="18" charset="0"/>
                <a:cs typeface="Times" panose="02020603050405020304" pitchFamily="18" charset="0"/>
              </a:rPr>
              <a:t>câu</a:t>
            </a:r>
            <a:r>
              <a:rPr lang="en-US" sz="2000" b="1" dirty="0">
                <a:solidFill>
                  <a:srgbClr val="FF0000"/>
                </a:solidFill>
                <a:latin typeface="Times" panose="02020603050405020304" pitchFamily="18" charset="0"/>
                <a:cs typeface="Times" panose="02020603050405020304" pitchFamily="18" charset="0"/>
              </a:rPr>
              <a:t> </a:t>
            </a:r>
            <a:r>
              <a:rPr lang="en-US" sz="2000" b="1" dirty="0" err="1">
                <a:solidFill>
                  <a:srgbClr val="FF0000"/>
                </a:solidFill>
                <a:latin typeface="Times" panose="02020603050405020304" pitchFamily="18" charset="0"/>
                <a:cs typeface="Times" panose="02020603050405020304" pitchFamily="18" charset="0"/>
              </a:rPr>
              <a:t>chuyện</a:t>
            </a:r>
            <a:r>
              <a:rPr lang="en-US" sz="2000" b="1" dirty="0">
                <a:solidFill>
                  <a:srgbClr val="FF0000"/>
                </a:solidFill>
                <a:latin typeface="Times" panose="02020603050405020304" pitchFamily="18" charset="0"/>
                <a:cs typeface="Times" panose="02020603050405020304" pitchFamily="18" charset="0"/>
              </a:rPr>
              <a:t> </a:t>
            </a:r>
            <a:r>
              <a:rPr lang="en-US" sz="2000" b="1" dirty="0" err="1">
                <a:solidFill>
                  <a:srgbClr val="FF0000"/>
                </a:solidFill>
                <a:latin typeface="Times" panose="02020603050405020304" pitchFamily="18" charset="0"/>
                <a:cs typeface="Times" panose="02020603050405020304" pitchFamily="18" charset="0"/>
              </a:rPr>
              <a:t>của</a:t>
            </a:r>
            <a:r>
              <a:rPr lang="en-US" sz="2000" b="1" dirty="0">
                <a:solidFill>
                  <a:srgbClr val="FF0000"/>
                </a:solidFill>
                <a:latin typeface="Times" panose="02020603050405020304" pitchFamily="18" charset="0"/>
                <a:cs typeface="Times" panose="02020603050405020304" pitchFamily="18" charset="0"/>
              </a:rPr>
              <a:t> </a:t>
            </a:r>
            <a:r>
              <a:rPr lang="en-US" sz="2000" b="1" dirty="0" err="1">
                <a:solidFill>
                  <a:srgbClr val="FF0000"/>
                </a:solidFill>
                <a:latin typeface="Times" panose="02020603050405020304" pitchFamily="18" charset="0"/>
                <a:cs typeface="Times" panose="02020603050405020304" pitchFamily="18" charset="0"/>
              </a:rPr>
              <a:t>Trường</a:t>
            </a:r>
            <a:r>
              <a:rPr lang="en-US" altLang="en-US" sz="2000" b="1" dirty="0">
                <a:solidFill>
                  <a:srgbClr val="FF0000"/>
                </a:solidFill>
                <a:latin typeface="Times" panose="02020603050405020304" pitchFamily="18" charset="0"/>
                <a:cs typeface="Times" panose="02020603050405020304" pitchFamily="18" charset="0"/>
              </a:rPr>
              <a:t>?</a:t>
            </a:r>
            <a:endParaRPr lang="en-US" altLang="en-US" sz="2000" b="1" dirty="0">
              <a:solidFill>
                <a:srgbClr val="FF0000"/>
              </a:solidFill>
              <a:latin typeface="Times New Roman" panose="02020603050405020304" pitchFamily="18" charset="0"/>
              <a:cs typeface="Times New Roman" panose="02020603050405020304" pitchFamily="18" charset="0"/>
            </a:endParaRPr>
          </a:p>
        </p:txBody>
      </p:sp>
      <p:sp>
        <p:nvSpPr>
          <p:cNvPr id="65" name="TextBox 64"/>
          <p:cNvSpPr txBox="1">
            <a:spLocks noChangeArrowheads="1"/>
          </p:cNvSpPr>
          <p:nvPr/>
        </p:nvSpPr>
        <p:spPr bwMode="auto">
          <a:xfrm>
            <a:off x="2742130" y="1799192"/>
            <a:ext cx="2863671"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815975">
              <a:defRPr>
                <a:solidFill>
                  <a:schemeClr val="tx1"/>
                </a:solidFill>
                <a:latin typeface="Arial" panose="020B0604020202020204" pitchFamily="34" charset="0"/>
                <a:cs typeface="Arial" panose="020B0604020202020204" pitchFamily="34" charset="0"/>
              </a:defRPr>
            </a:lvl1pPr>
            <a:lvl2pPr marL="742950" indent="-285750" defTabSz="815975">
              <a:defRPr>
                <a:solidFill>
                  <a:schemeClr val="tx1"/>
                </a:solidFill>
                <a:latin typeface="Arial" panose="020B0604020202020204" pitchFamily="34" charset="0"/>
                <a:cs typeface="Arial" panose="020B0604020202020204" pitchFamily="34" charset="0"/>
              </a:defRPr>
            </a:lvl2pPr>
            <a:lvl3pPr marL="1143000" indent="-228600" defTabSz="815975">
              <a:defRPr>
                <a:solidFill>
                  <a:schemeClr val="tx1"/>
                </a:solidFill>
                <a:latin typeface="Arial" panose="020B0604020202020204" pitchFamily="34" charset="0"/>
                <a:cs typeface="Arial" panose="020B0604020202020204" pitchFamily="34" charset="0"/>
              </a:defRPr>
            </a:lvl3pPr>
            <a:lvl4pPr marL="1600200" indent="-228600" defTabSz="815975">
              <a:defRPr>
                <a:solidFill>
                  <a:schemeClr val="tx1"/>
                </a:solidFill>
                <a:latin typeface="Arial" panose="020B0604020202020204" pitchFamily="34" charset="0"/>
                <a:cs typeface="Arial" panose="020B0604020202020204" pitchFamily="34" charset="0"/>
              </a:defRPr>
            </a:lvl4pPr>
            <a:lvl5pPr marL="2057400" indent="-228600" defTabSz="815975">
              <a:defRPr>
                <a:solidFill>
                  <a:schemeClr val="tx1"/>
                </a:solidFill>
                <a:latin typeface="Arial" panose="020B0604020202020204" pitchFamily="34" charset="0"/>
                <a:cs typeface="Arial" panose="020B0604020202020204" pitchFamily="34" charset="0"/>
              </a:defRPr>
            </a:lvl5pPr>
            <a:lvl6pPr marL="25146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914400" fontAlgn="base">
              <a:spcBef>
                <a:spcPct val="50000"/>
              </a:spcBef>
              <a:spcAft>
                <a:spcPct val="0"/>
              </a:spcAft>
            </a:pPr>
            <a:r>
              <a:rPr lang="en-US" altLang="en-US" sz="2000" b="1" u="sng" dirty="0" err="1">
                <a:solidFill>
                  <a:srgbClr val="FF3300"/>
                </a:solidFill>
                <a:latin typeface="Times" panose="02020603050405020304" pitchFamily="18" charset="0"/>
                <a:cs typeface="Times" panose="02020603050405020304" pitchFamily="18" charset="0"/>
              </a:rPr>
              <a:t>Câu</a:t>
            </a:r>
            <a:r>
              <a:rPr lang="en-US" altLang="en-US" sz="2000" b="1" u="sng" dirty="0">
                <a:solidFill>
                  <a:srgbClr val="FF3300"/>
                </a:solidFill>
                <a:latin typeface="Times" panose="02020603050405020304" pitchFamily="18" charset="0"/>
                <a:cs typeface="Times" panose="02020603050405020304" pitchFamily="18" charset="0"/>
              </a:rPr>
              <a:t> </a:t>
            </a:r>
            <a:r>
              <a:rPr lang="en-US" altLang="en-US" sz="2000" b="1" u="sng" dirty="0" smtClean="0">
                <a:solidFill>
                  <a:srgbClr val="FF3300"/>
                </a:solidFill>
                <a:latin typeface="Times" panose="02020603050405020304" pitchFamily="18" charset="0"/>
                <a:cs typeface="Times" panose="02020603050405020304" pitchFamily="18" charset="0"/>
              </a:rPr>
              <a:t>2</a:t>
            </a:r>
            <a:r>
              <a:rPr lang="en-US" altLang="en-US" sz="2000" b="1" dirty="0" smtClean="0">
                <a:solidFill>
                  <a:srgbClr val="FF0000"/>
                </a:solidFill>
                <a:latin typeface="Times" panose="02020603050405020304" pitchFamily="18" charset="0"/>
                <a:cs typeface="Times" panose="02020603050405020304" pitchFamily="18" charset="0"/>
              </a:rPr>
              <a:t>: </a:t>
            </a:r>
            <a:r>
              <a:rPr lang="en-US" altLang="en-US" sz="2000" b="1" dirty="0" err="1">
                <a:solidFill>
                  <a:srgbClr val="FF0000"/>
                </a:solidFill>
                <a:latin typeface="Times New Roman" panose="02020603050405020304" pitchFamily="18" charset="0"/>
              </a:rPr>
              <a:t>Em</a:t>
            </a:r>
            <a:r>
              <a:rPr lang="en-US" altLang="en-US" sz="2000" b="1" dirty="0">
                <a:solidFill>
                  <a:srgbClr val="FF0000"/>
                </a:solidFill>
                <a:latin typeface="Times New Roman" panose="02020603050405020304" pitchFamily="18" charset="0"/>
              </a:rPr>
              <a:t> </a:t>
            </a:r>
            <a:r>
              <a:rPr lang="en-US" altLang="en-US" sz="2000" b="1" dirty="0" err="1">
                <a:solidFill>
                  <a:srgbClr val="FF0000"/>
                </a:solidFill>
                <a:latin typeface="Times New Roman" panose="02020603050405020304" pitchFamily="18" charset="0"/>
              </a:rPr>
              <a:t>thích</a:t>
            </a:r>
            <a:r>
              <a:rPr lang="en-US" altLang="en-US" sz="2000" b="1" dirty="0">
                <a:solidFill>
                  <a:srgbClr val="FF0000"/>
                </a:solidFill>
                <a:latin typeface="Times New Roman" panose="02020603050405020304" pitchFamily="18" charset="0"/>
              </a:rPr>
              <a:t> </a:t>
            </a:r>
            <a:r>
              <a:rPr lang="en-US" altLang="en-US" sz="2000" b="1" dirty="0" err="1">
                <a:solidFill>
                  <a:srgbClr val="FF0000"/>
                </a:solidFill>
                <a:latin typeface="Times New Roman" panose="02020603050405020304" pitchFamily="18" charset="0"/>
              </a:rPr>
              <a:t>nhất</a:t>
            </a:r>
            <a:r>
              <a:rPr lang="en-US" altLang="en-US" sz="2000" b="1" dirty="0">
                <a:solidFill>
                  <a:srgbClr val="FF0000"/>
                </a:solidFill>
                <a:latin typeface="Times New Roman" panose="02020603050405020304" pitchFamily="18" charset="0"/>
              </a:rPr>
              <a:t> </a:t>
            </a:r>
            <a:r>
              <a:rPr lang="en-US" altLang="en-US" sz="2000" b="1" dirty="0" err="1">
                <a:solidFill>
                  <a:srgbClr val="FF0000"/>
                </a:solidFill>
                <a:latin typeface="Times New Roman" panose="02020603050405020304" pitchFamily="18" charset="0"/>
              </a:rPr>
              <a:t>việc</a:t>
            </a:r>
            <a:r>
              <a:rPr lang="en-US" altLang="en-US" sz="2000" b="1" dirty="0">
                <a:solidFill>
                  <a:srgbClr val="FF0000"/>
                </a:solidFill>
                <a:latin typeface="Times New Roman" panose="02020603050405020304" pitchFamily="18" charset="0"/>
              </a:rPr>
              <a:t> </a:t>
            </a:r>
            <a:r>
              <a:rPr lang="en-US" altLang="en-US" sz="2000" b="1" dirty="0" err="1">
                <a:solidFill>
                  <a:srgbClr val="FF0000"/>
                </a:solidFill>
                <a:latin typeface="Times New Roman" panose="02020603050405020304" pitchFamily="18" charset="0"/>
              </a:rPr>
              <a:t>làm</a:t>
            </a:r>
            <a:r>
              <a:rPr lang="en-US" altLang="en-US" sz="2000" b="1" dirty="0">
                <a:solidFill>
                  <a:srgbClr val="FF0000"/>
                </a:solidFill>
                <a:latin typeface="Times New Roman" panose="02020603050405020304" pitchFamily="18" charset="0"/>
              </a:rPr>
              <a:t> </a:t>
            </a:r>
            <a:r>
              <a:rPr lang="en-US" altLang="en-US" sz="2000" b="1" dirty="0" err="1">
                <a:solidFill>
                  <a:srgbClr val="FF0000"/>
                </a:solidFill>
                <a:latin typeface="Times New Roman" panose="02020603050405020304" pitchFamily="18" charset="0"/>
              </a:rPr>
              <a:t>nào</a:t>
            </a:r>
            <a:r>
              <a:rPr lang="en-US" altLang="en-US" sz="2000" b="1" dirty="0">
                <a:solidFill>
                  <a:srgbClr val="FF0000"/>
                </a:solidFill>
                <a:latin typeface="Times New Roman" panose="02020603050405020304" pitchFamily="18" charset="0"/>
              </a:rPr>
              <a:t> </a:t>
            </a:r>
            <a:r>
              <a:rPr lang="en-US" altLang="en-US" sz="2000" b="1" dirty="0" err="1">
                <a:solidFill>
                  <a:srgbClr val="FF0000"/>
                </a:solidFill>
                <a:latin typeface="Times New Roman" panose="02020603050405020304" pitchFamily="18" charset="0"/>
              </a:rPr>
              <a:t>của</a:t>
            </a:r>
            <a:r>
              <a:rPr lang="en-US" altLang="en-US" sz="2000" b="1" dirty="0">
                <a:solidFill>
                  <a:srgbClr val="FF0000"/>
                </a:solidFill>
                <a:latin typeface="Times New Roman" panose="02020603050405020304" pitchFamily="18" charset="0"/>
              </a:rPr>
              <a:t> </a:t>
            </a:r>
            <a:r>
              <a:rPr lang="en-US" altLang="en-US" sz="2000" b="1" dirty="0" err="1">
                <a:solidFill>
                  <a:srgbClr val="FF0000"/>
                </a:solidFill>
                <a:latin typeface="Times New Roman" panose="02020603050405020304" pitchFamily="18" charset="0"/>
              </a:rPr>
              <a:t>bé</a:t>
            </a:r>
            <a:r>
              <a:rPr lang="en-US" altLang="en-US" sz="2000" b="1" dirty="0">
                <a:solidFill>
                  <a:srgbClr val="FF0000"/>
                </a:solidFill>
                <a:latin typeface="Times New Roman" panose="02020603050405020304" pitchFamily="18" charset="0"/>
              </a:rPr>
              <a:t> </a:t>
            </a:r>
            <a:r>
              <a:rPr lang="en-US" altLang="en-US" sz="2000" b="1" dirty="0" err="1">
                <a:solidFill>
                  <a:srgbClr val="FF0000"/>
                </a:solidFill>
                <a:latin typeface="Times New Roman" panose="02020603050405020304" pitchFamily="18" charset="0"/>
              </a:rPr>
              <a:t>Trường</a:t>
            </a:r>
            <a:r>
              <a:rPr lang="en-US" altLang="en-US" sz="2000" b="1" dirty="0">
                <a:solidFill>
                  <a:srgbClr val="FF0000"/>
                </a:solidFill>
                <a:latin typeface="Times New Roman" panose="02020603050405020304" pitchFamily="18" charset="0"/>
              </a:rPr>
              <a:t> </a:t>
            </a:r>
            <a:r>
              <a:rPr lang="en-US" altLang="en-US" sz="2000" b="1" dirty="0" err="1">
                <a:solidFill>
                  <a:srgbClr val="FF0000"/>
                </a:solidFill>
                <a:latin typeface="Times New Roman" panose="02020603050405020304" pitchFamily="18" charset="0"/>
              </a:rPr>
              <a:t>trong</a:t>
            </a:r>
            <a:r>
              <a:rPr lang="en-US" altLang="en-US" sz="2000" b="1" dirty="0">
                <a:solidFill>
                  <a:srgbClr val="FF0000"/>
                </a:solidFill>
                <a:latin typeface="Times New Roman" panose="02020603050405020304" pitchFamily="18" charset="0"/>
              </a:rPr>
              <a:t> </a:t>
            </a:r>
            <a:r>
              <a:rPr lang="en-US" altLang="en-US" sz="2000" b="1" dirty="0" err="1">
                <a:solidFill>
                  <a:srgbClr val="FF0000"/>
                </a:solidFill>
                <a:latin typeface="Times New Roman" panose="02020603050405020304" pitchFamily="18" charset="0"/>
              </a:rPr>
              <a:t>câu</a:t>
            </a:r>
            <a:r>
              <a:rPr lang="en-US" altLang="en-US" sz="2000" b="1" dirty="0">
                <a:solidFill>
                  <a:srgbClr val="FF0000"/>
                </a:solidFill>
                <a:latin typeface="Times New Roman" panose="02020603050405020304" pitchFamily="18" charset="0"/>
              </a:rPr>
              <a:t> </a:t>
            </a:r>
            <a:r>
              <a:rPr lang="en-US" altLang="en-US" sz="2000" b="1" dirty="0" err="1">
                <a:solidFill>
                  <a:srgbClr val="FF0000"/>
                </a:solidFill>
                <a:latin typeface="Times New Roman" panose="02020603050405020304" pitchFamily="18" charset="0"/>
              </a:rPr>
              <a:t>chuyện</a:t>
            </a:r>
            <a:r>
              <a:rPr lang="en-US" altLang="en-US" sz="2000" b="1" dirty="0">
                <a:solidFill>
                  <a:srgbClr val="FF0000"/>
                </a:solidFill>
                <a:latin typeface="Times New Roman" panose="02020603050405020304" pitchFamily="18" charset="0"/>
              </a:rPr>
              <a:t> </a:t>
            </a:r>
            <a:r>
              <a:rPr lang="en-US" altLang="en-US" sz="2000" b="1" dirty="0" err="1">
                <a:solidFill>
                  <a:srgbClr val="FF0000"/>
                </a:solidFill>
                <a:latin typeface="Times New Roman" panose="02020603050405020304" pitchFamily="18" charset="0"/>
              </a:rPr>
              <a:t>trên</a:t>
            </a:r>
            <a:r>
              <a:rPr lang="en-US" altLang="en-US" sz="2000" b="1" dirty="0">
                <a:solidFill>
                  <a:srgbClr val="FF0000"/>
                </a:solidFill>
                <a:latin typeface="Times New Roman" panose="02020603050405020304" pitchFamily="18" charset="0"/>
              </a:rPr>
              <a:t>? </a:t>
            </a:r>
            <a:r>
              <a:rPr lang="en-US" altLang="en-US" sz="2000" b="1" dirty="0" err="1">
                <a:solidFill>
                  <a:srgbClr val="FF0000"/>
                </a:solidFill>
                <a:latin typeface="Times New Roman" panose="02020603050405020304" pitchFamily="18" charset="0"/>
              </a:rPr>
              <a:t>Tại</a:t>
            </a:r>
            <a:r>
              <a:rPr lang="en-US" altLang="en-US" sz="2000" b="1" dirty="0">
                <a:solidFill>
                  <a:srgbClr val="FF0000"/>
                </a:solidFill>
                <a:latin typeface="Times New Roman" panose="02020603050405020304" pitchFamily="18" charset="0"/>
              </a:rPr>
              <a:t> </a:t>
            </a:r>
            <a:r>
              <a:rPr lang="en-US" altLang="en-US" sz="2000" b="1" dirty="0" err="1">
                <a:solidFill>
                  <a:srgbClr val="FF0000"/>
                </a:solidFill>
                <a:latin typeface="Times New Roman" panose="02020603050405020304" pitchFamily="18" charset="0"/>
              </a:rPr>
              <a:t>sao</a:t>
            </a:r>
            <a:r>
              <a:rPr lang="en-US" altLang="en-US" sz="2000" b="1" dirty="0">
                <a:solidFill>
                  <a:srgbClr val="FF0000"/>
                </a:solidFill>
                <a:latin typeface="Times New Roman" panose="02020603050405020304" pitchFamily="18" charset="0"/>
              </a:rPr>
              <a:t>?</a:t>
            </a:r>
          </a:p>
        </p:txBody>
      </p:sp>
      <p:sp>
        <p:nvSpPr>
          <p:cNvPr id="66" name="TextBox 65"/>
          <p:cNvSpPr txBox="1">
            <a:spLocks noChangeArrowheads="1"/>
          </p:cNvSpPr>
          <p:nvPr/>
        </p:nvSpPr>
        <p:spPr bwMode="auto">
          <a:xfrm>
            <a:off x="6258743" y="2155980"/>
            <a:ext cx="567861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815975">
              <a:defRPr>
                <a:solidFill>
                  <a:schemeClr val="tx1"/>
                </a:solidFill>
                <a:latin typeface="Arial" panose="020B0604020202020204" pitchFamily="34" charset="0"/>
                <a:cs typeface="Arial" panose="020B0604020202020204" pitchFamily="34" charset="0"/>
              </a:defRPr>
            </a:lvl1pPr>
            <a:lvl2pPr marL="742950" indent="-285750" defTabSz="815975">
              <a:defRPr>
                <a:solidFill>
                  <a:schemeClr val="tx1"/>
                </a:solidFill>
                <a:latin typeface="Arial" panose="020B0604020202020204" pitchFamily="34" charset="0"/>
                <a:cs typeface="Arial" panose="020B0604020202020204" pitchFamily="34" charset="0"/>
              </a:defRPr>
            </a:lvl2pPr>
            <a:lvl3pPr marL="1143000" indent="-228600" defTabSz="815975">
              <a:defRPr>
                <a:solidFill>
                  <a:schemeClr val="tx1"/>
                </a:solidFill>
                <a:latin typeface="Arial" panose="020B0604020202020204" pitchFamily="34" charset="0"/>
                <a:cs typeface="Arial" panose="020B0604020202020204" pitchFamily="34" charset="0"/>
              </a:defRPr>
            </a:lvl3pPr>
            <a:lvl4pPr marL="1600200" indent="-228600" defTabSz="815975">
              <a:defRPr>
                <a:solidFill>
                  <a:schemeClr val="tx1"/>
                </a:solidFill>
                <a:latin typeface="Arial" panose="020B0604020202020204" pitchFamily="34" charset="0"/>
                <a:cs typeface="Arial" panose="020B0604020202020204" pitchFamily="34" charset="0"/>
              </a:defRPr>
            </a:lvl4pPr>
            <a:lvl5pPr marL="2057400" indent="-228600" defTabSz="815975">
              <a:defRPr>
                <a:solidFill>
                  <a:schemeClr val="tx1"/>
                </a:solidFill>
                <a:latin typeface="Arial" panose="020B0604020202020204" pitchFamily="34" charset="0"/>
                <a:cs typeface="Arial" panose="020B0604020202020204" pitchFamily="34" charset="0"/>
              </a:defRPr>
            </a:lvl5pPr>
            <a:lvl6pPr marL="25146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457200"/>
            <a:r>
              <a:rPr lang="en-US" altLang="zh-CN" sz="2400" b="1" dirty="0" err="1" smtClean="0">
                <a:solidFill>
                  <a:prstClr val="black"/>
                </a:solidFill>
                <a:latin typeface="Times New Roman" panose="02020603050405020304" pitchFamily="18" charset="0"/>
                <a:cs typeface="Times New Roman" panose="02020603050405020304" pitchFamily="18" charset="0"/>
              </a:rPr>
              <a:t>Có</a:t>
            </a:r>
            <a:r>
              <a:rPr lang="en-US" altLang="zh-CN" sz="2400" b="1" dirty="0" smtClean="0">
                <a:solidFill>
                  <a:prstClr val="black"/>
                </a:solidFill>
                <a:latin typeface="Times New Roman" panose="02020603050405020304" pitchFamily="18" charset="0"/>
                <a:cs typeface="Times New Roman" panose="02020603050405020304" pitchFamily="18" charset="0"/>
              </a:rPr>
              <a:t> </a:t>
            </a:r>
            <a:r>
              <a:rPr lang="en-US" altLang="zh-CN" sz="2400" b="1" dirty="0" err="1" smtClean="0">
                <a:solidFill>
                  <a:prstClr val="black"/>
                </a:solidFill>
                <a:latin typeface="Times New Roman" panose="02020603050405020304" pitchFamily="18" charset="0"/>
                <a:cs typeface="Times New Roman" panose="02020603050405020304" pitchFamily="18" charset="0"/>
              </a:rPr>
              <a:t>thể</a:t>
            </a:r>
            <a:r>
              <a:rPr lang="en-US" altLang="zh-CN" sz="2400" b="1" dirty="0" smtClean="0">
                <a:solidFill>
                  <a:prstClr val="black"/>
                </a:solidFill>
                <a:latin typeface="Times New Roman" panose="02020603050405020304" pitchFamily="18" charset="0"/>
                <a:cs typeface="Times New Roman" panose="02020603050405020304" pitchFamily="18" charset="0"/>
              </a:rPr>
              <a:t>: </a:t>
            </a:r>
            <a:r>
              <a:rPr lang="en-US" altLang="zh-CN" sz="2400" b="1" dirty="0" err="1" smtClean="0">
                <a:solidFill>
                  <a:prstClr val="black"/>
                </a:solidFill>
                <a:latin typeface="Times New Roman" panose="02020603050405020304" pitchFamily="18" charset="0"/>
                <a:cs typeface="Times New Roman" panose="02020603050405020304" pitchFamily="18" charset="0"/>
              </a:rPr>
              <a:t>Trường</a:t>
            </a:r>
            <a:r>
              <a:rPr lang="en-US" altLang="zh-CN" sz="2400" b="1" dirty="0" smtClean="0">
                <a:solidFill>
                  <a:prstClr val="black"/>
                </a:solidFill>
                <a:latin typeface="Times New Roman" panose="02020603050405020304" pitchFamily="18" charset="0"/>
                <a:cs typeface="Times New Roman" panose="02020603050405020304" pitchFamily="18" charset="0"/>
              </a:rPr>
              <a:t> </a:t>
            </a:r>
            <a:r>
              <a:rPr lang="en-US" altLang="zh-CN" sz="2400" b="1" dirty="0" err="1" smtClean="0">
                <a:solidFill>
                  <a:prstClr val="black"/>
                </a:solidFill>
                <a:latin typeface="Times New Roman" panose="02020603050405020304" pitchFamily="18" charset="0"/>
                <a:cs typeface="Times New Roman" panose="02020603050405020304" pitchFamily="18" charset="0"/>
              </a:rPr>
              <a:t>biết</a:t>
            </a:r>
            <a:r>
              <a:rPr lang="en-US" altLang="zh-CN" sz="2400" b="1" dirty="0" smtClean="0">
                <a:solidFill>
                  <a:prstClr val="black"/>
                </a:solidFill>
                <a:latin typeface="Times New Roman" panose="02020603050405020304" pitchFamily="18" charset="0"/>
                <a:cs typeface="Times New Roman" panose="02020603050405020304" pitchFamily="18" charset="0"/>
              </a:rPr>
              <a:t> </a:t>
            </a:r>
            <a:r>
              <a:rPr lang="en-US" altLang="zh-CN" sz="2400" b="1" dirty="0" err="1" smtClean="0">
                <a:solidFill>
                  <a:prstClr val="black"/>
                </a:solidFill>
                <a:latin typeface="Times New Roman" panose="02020603050405020304" pitchFamily="18" charset="0"/>
                <a:cs typeface="Times New Roman" panose="02020603050405020304" pitchFamily="18" charset="0"/>
              </a:rPr>
              <a:t>chăm</a:t>
            </a:r>
            <a:r>
              <a:rPr lang="en-US" altLang="zh-CN" sz="2400" b="1" dirty="0" smtClean="0">
                <a:solidFill>
                  <a:prstClr val="black"/>
                </a:solidFill>
                <a:latin typeface="Times New Roman" panose="02020603050405020304" pitchFamily="18" charset="0"/>
                <a:cs typeface="Times New Roman" panose="02020603050405020304" pitchFamily="18" charset="0"/>
              </a:rPr>
              <a:t> </a:t>
            </a:r>
            <a:r>
              <a:rPr lang="en-US" altLang="zh-CN" sz="2400" b="1" dirty="0" err="1" smtClean="0">
                <a:solidFill>
                  <a:prstClr val="black"/>
                </a:solidFill>
                <a:latin typeface="Times New Roman" panose="02020603050405020304" pitchFamily="18" charset="0"/>
                <a:cs typeface="Times New Roman" panose="02020603050405020304" pitchFamily="18" charset="0"/>
              </a:rPr>
              <a:t>sóc</a:t>
            </a:r>
            <a:r>
              <a:rPr lang="en-US" altLang="zh-CN" sz="2400" b="1" dirty="0" smtClean="0">
                <a:solidFill>
                  <a:prstClr val="black"/>
                </a:solidFill>
                <a:latin typeface="Times New Roman" panose="02020603050405020304" pitchFamily="18" charset="0"/>
                <a:cs typeface="Times New Roman" panose="02020603050405020304" pitchFamily="18" charset="0"/>
              </a:rPr>
              <a:t> </a:t>
            </a:r>
            <a:r>
              <a:rPr lang="en-US" altLang="zh-CN" sz="2400" b="1" dirty="0" err="1" smtClean="0">
                <a:solidFill>
                  <a:prstClr val="black"/>
                </a:solidFill>
                <a:latin typeface="Times New Roman" panose="02020603050405020304" pitchFamily="18" charset="0"/>
                <a:cs typeface="Times New Roman" panose="02020603050405020304" pitchFamily="18" charset="0"/>
              </a:rPr>
              <a:t>mẹ</a:t>
            </a:r>
            <a:r>
              <a:rPr lang="en-US" altLang="zh-CN" sz="2400" b="1" dirty="0" smtClean="0">
                <a:solidFill>
                  <a:prstClr val="black"/>
                </a:solidFill>
                <a:latin typeface="Times New Roman" panose="02020603050405020304" pitchFamily="18" charset="0"/>
                <a:cs typeface="Times New Roman" panose="02020603050405020304" pitchFamily="18" charset="0"/>
              </a:rPr>
              <a:t> </a:t>
            </a:r>
            <a:r>
              <a:rPr lang="en-US" altLang="zh-CN" sz="2400" b="1" dirty="0" err="1" smtClean="0">
                <a:solidFill>
                  <a:prstClr val="black"/>
                </a:solidFill>
                <a:latin typeface="Times New Roman" panose="02020603050405020304" pitchFamily="18" charset="0"/>
                <a:cs typeface="Times New Roman" panose="02020603050405020304" pitchFamily="18" charset="0"/>
              </a:rPr>
              <a:t>khi</a:t>
            </a:r>
            <a:r>
              <a:rPr lang="en-US" altLang="zh-CN" sz="2400" b="1" dirty="0" smtClean="0">
                <a:solidFill>
                  <a:prstClr val="black"/>
                </a:solidFill>
                <a:latin typeface="Times New Roman" panose="02020603050405020304" pitchFamily="18" charset="0"/>
                <a:cs typeface="Times New Roman" panose="02020603050405020304" pitchFamily="18" charset="0"/>
              </a:rPr>
              <a:t> </a:t>
            </a:r>
            <a:r>
              <a:rPr lang="en-US" altLang="zh-CN" sz="2400" b="1" dirty="0" err="1" smtClean="0">
                <a:solidFill>
                  <a:prstClr val="black"/>
                </a:solidFill>
                <a:latin typeface="Times New Roman" panose="02020603050405020304" pitchFamily="18" charset="0"/>
                <a:cs typeface="Times New Roman" panose="02020603050405020304" pitchFamily="18" charset="0"/>
              </a:rPr>
              <a:t>đau</a:t>
            </a:r>
            <a:r>
              <a:rPr lang="en-US" altLang="zh-CN" sz="2400" b="1" dirty="0" smtClean="0">
                <a:solidFill>
                  <a:prstClr val="black"/>
                </a:solidFill>
                <a:latin typeface="Times New Roman" panose="02020603050405020304" pitchFamily="18" charset="0"/>
                <a:cs typeface="Times New Roman" panose="02020603050405020304" pitchFamily="18" charset="0"/>
              </a:rPr>
              <a:t> </a:t>
            </a:r>
            <a:r>
              <a:rPr lang="en-US" altLang="zh-CN" sz="2400" b="1" dirty="0" err="1" smtClean="0">
                <a:solidFill>
                  <a:prstClr val="black"/>
                </a:solidFill>
                <a:latin typeface="Times New Roman" panose="02020603050405020304" pitchFamily="18" charset="0"/>
                <a:cs typeface="Times New Roman" panose="02020603050405020304" pitchFamily="18" charset="0"/>
              </a:rPr>
              <a:t>ốm</a:t>
            </a:r>
            <a:r>
              <a:rPr lang="en-US" altLang="zh-CN" sz="2400" b="1" dirty="0" smtClean="0">
                <a:solidFill>
                  <a:prstClr val="black"/>
                </a:solidFill>
                <a:latin typeface="Times New Roman" panose="02020603050405020304" pitchFamily="18" charset="0"/>
                <a:cs typeface="Times New Roman" panose="02020603050405020304" pitchFamily="18" charset="0"/>
              </a:rPr>
              <a:t>, </a:t>
            </a:r>
            <a:r>
              <a:rPr lang="en-US" altLang="zh-CN" sz="2400" b="1" dirty="0" err="1" smtClean="0">
                <a:solidFill>
                  <a:prstClr val="black"/>
                </a:solidFill>
                <a:latin typeface="Times New Roman" panose="02020603050405020304" pitchFamily="18" charset="0"/>
                <a:cs typeface="Times New Roman" panose="02020603050405020304" pitchFamily="18" charset="0"/>
              </a:rPr>
              <a:t>thể</a:t>
            </a:r>
            <a:r>
              <a:rPr lang="en-US" altLang="zh-CN" sz="2400" b="1" dirty="0" smtClean="0">
                <a:solidFill>
                  <a:prstClr val="black"/>
                </a:solidFill>
                <a:latin typeface="Times New Roman" panose="02020603050405020304" pitchFamily="18" charset="0"/>
                <a:cs typeface="Times New Roman" panose="02020603050405020304" pitchFamily="18" charset="0"/>
              </a:rPr>
              <a:t> </a:t>
            </a:r>
            <a:r>
              <a:rPr lang="en-US" altLang="zh-CN" sz="2400" b="1" dirty="0" err="1" smtClean="0">
                <a:solidFill>
                  <a:prstClr val="black"/>
                </a:solidFill>
                <a:latin typeface="Times New Roman" panose="02020603050405020304" pitchFamily="18" charset="0"/>
                <a:cs typeface="Times New Roman" panose="02020603050405020304" pitchFamily="18" charset="0"/>
              </a:rPr>
              <a:t>hiện</a:t>
            </a:r>
            <a:r>
              <a:rPr lang="en-US" altLang="zh-CN" sz="2400" b="1" dirty="0" smtClean="0">
                <a:solidFill>
                  <a:prstClr val="black"/>
                </a:solidFill>
                <a:latin typeface="Times New Roman" panose="02020603050405020304" pitchFamily="18" charset="0"/>
                <a:cs typeface="Times New Roman" panose="02020603050405020304" pitchFamily="18" charset="0"/>
              </a:rPr>
              <a:t> </a:t>
            </a:r>
            <a:r>
              <a:rPr lang="en-US" altLang="zh-CN" sz="2400" b="1" dirty="0" err="1" smtClean="0">
                <a:solidFill>
                  <a:prstClr val="black"/>
                </a:solidFill>
                <a:latin typeface="Times New Roman" panose="02020603050405020304" pitchFamily="18" charset="0"/>
                <a:cs typeface="Times New Roman" panose="02020603050405020304" pitchFamily="18" charset="0"/>
              </a:rPr>
              <a:t>lòng</a:t>
            </a:r>
            <a:r>
              <a:rPr lang="en-US" altLang="zh-CN" sz="2400" b="1" dirty="0" smtClean="0">
                <a:solidFill>
                  <a:prstClr val="black"/>
                </a:solidFill>
                <a:latin typeface="Times New Roman" panose="02020603050405020304" pitchFamily="18" charset="0"/>
                <a:cs typeface="Times New Roman" panose="02020603050405020304" pitchFamily="18" charset="0"/>
              </a:rPr>
              <a:t> </a:t>
            </a:r>
            <a:r>
              <a:rPr lang="en-US" altLang="zh-CN" sz="2400" b="1" dirty="0" err="1" smtClean="0">
                <a:solidFill>
                  <a:prstClr val="black"/>
                </a:solidFill>
                <a:latin typeface="Times New Roman" panose="02020603050405020304" pitchFamily="18" charset="0"/>
                <a:cs typeface="Times New Roman" panose="02020603050405020304" pitchFamily="18" charset="0"/>
              </a:rPr>
              <a:t>hiếu</a:t>
            </a:r>
            <a:r>
              <a:rPr lang="en-US" altLang="zh-CN" sz="2400" b="1" dirty="0" smtClean="0">
                <a:solidFill>
                  <a:prstClr val="black"/>
                </a:solidFill>
                <a:latin typeface="Times New Roman" panose="02020603050405020304" pitchFamily="18" charset="0"/>
                <a:cs typeface="Times New Roman" panose="02020603050405020304" pitchFamily="18" charset="0"/>
              </a:rPr>
              <a:t> </a:t>
            </a:r>
            <a:r>
              <a:rPr lang="en-US" altLang="zh-CN" sz="2400" b="1" dirty="0" err="1" smtClean="0">
                <a:solidFill>
                  <a:prstClr val="black"/>
                </a:solidFill>
                <a:latin typeface="Times New Roman" panose="02020603050405020304" pitchFamily="18" charset="0"/>
                <a:cs typeface="Times New Roman" panose="02020603050405020304" pitchFamily="18" charset="0"/>
              </a:rPr>
              <a:t>thảo</a:t>
            </a:r>
            <a:endParaRPr lang="en-US" altLang="zh-CN" sz="2400" b="1" dirty="0">
              <a:solidFill>
                <a:prstClr val="black"/>
              </a:solidFill>
              <a:latin typeface="微软雅黑 Light" panose="020B0502040204020203" pitchFamily="34" charset="-122"/>
              <a:ea typeface="微软雅黑 Light" panose="020B0502040204020203" pitchFamily="34" charset="-122"/>
            </a:endParaRPr>
          </a:p>
        </p:txBody>
      </p:sp>
      <p:sp>
        <p:nvSpPr>
          <p:cNvPr id="67" name="Rectangle 66"/>
          <p:cNvSpPr/>
          <p:nvPr/>
        </p:nvSpPr>
        <p:spPr>
          <a:xfrm>
            <a:off x="6141974" y="96220"/>
            <a:ext cx="6015133" cy="1569660"/>
          </a:xfrm>
          <a:prstGeom prst="rect">
            <a:avLst/>
          </a:prstGeom>
        </p:spPr>
        <p:txBody>
          <a:bodyPr wrap="square">
            <a:spAutoFit/>
          </a:bodyPr>
          <a:lstStyle/>
          <a:p>
            <a:r>
              <a:rPr lang="en-US" sz="2400" i="1" dirty="0" smtClean="0">
                <a:solidFill>
                  <a:srgbClr val="2F2F00"/>
                </a:solidFill>
                <a:latin typeface="Times" panose="02020603050405020304" pitchFamily="18" charset="0"/>
                <a:ea typeface="Arial" panose="020B0604020202020204" pitchFamily="34" charset="0"/>
                <a:cs typeface="Times" panose="02020603050405020304" pitchFamily="18" charset="0"/>
              </a:rPr>
              <a:t>-</a:t>
            </a:r>
            <a:r>
              <a:rPr lang="en-US" sz="2400" i="1" dirty="0" err="1" smtClean="0">
                <a:solidFill>
                  <a:srgbClr val="2F2F00"/>
                </a:solidFill>
                <a:latin typeface="Times" panose="02020603050405020304" pitchFamily="18" charset="0"/>
                <a:ea typeface="Arial" panose="020B0604020202020204" pitchFamily="34" charset="0"/>
                <a:cs typeface="Times" panose="02020603050405020304" pitchFamily="18" charset="0"/>
              </a:rPr>
              <a:t>Tự</a:t>
            </a:r>
            <a:r>
              <a:rPr lang="en-US" sz="2400" i="1" dirty="0" smtClean="0">
                <a:solidFill>
                  <a:srgbClr val="2F2F00"/>
                </a:solidFill>
                <a:latin typeface="Times" panose="02020603050405020304" pitchFamily="18" charset="0"/>
                <a:ea typeface="Arial" panose="020B0604020202020204" pitchFamily="34" charset="0"/>
                <a:cs typeface="Times" panose="02020603050405020304" pitchFamily="18" charset="0"/>
              </a:rPr>
              <a:t> </a:t>
            </a:r>
            <a:r>
              <a:rPr lang="en-US" sz="2400" i="1" dirty="0" err="1">
                <a:solidFill>
                  <a:srgbClr val="2F2F00"/>
                </a:solidFill>
                <a:latin typeface="Times" panose="02020603050405020304" pitchFamily="18" charset="0"/>
                <a:ea typeface="Arial" panose="020B0604020202020204" pitchFamily="34" charset="0"/>
                <a:cs typeface="Times" panose="02020603050405020304" pitchFamily="18" charset="0"/>
              </a:rPr>
              <a:t>chăm</a:t>
            </a:r>
            <a:r>
              <a:rPr lang="en-US" sz="2400" i="1" dirty="0">
                <a:solidFill>
                  <a:srgbClr val="2F2F00"/>
                </a:solidFill>
                <a:latin typeface="Times" panose="02020603050405020304" pitchFamily="18" charset="0"/>
                <a:ea typeface="Arial" panose="020B0604020202020204" pitchFamily="34" charset="0"/>
                <a:cs typeface="Times" panose="02020603050405020304" pitchFamily="18" charset="0"/>
              </a:rPr>
              <a:t> lo </a:t>
            </a:r>
            <a:r>
              <a:rPr lang="en-US" sz="2400" i="1" dirty="0" err="1">
                <a:solidFill>
                  <a:srgbClr val="2F2F00"/>
                </a:solidFill>
                <a:latin typeface="Times" panose="02020603050405020304" pitchFamily="18" charset="0"/>
                <a:ea typeface="Arial" panose="020B0604020202020204" pitchFamily="34" charset="0"/>
                <a:cs typeface="Times" panose="02020603050405020304" pitchFamily="18" charset="0"/>
              </a:rPr>
              <a:t>cho</a:t>
            </a:r>
            <a:r>
              <a:rPr lang="en-US" sz="2400" i="1" dirty="0">
                <a:solidFill>
                  <a:srgbClr val="2F2F00"/>
                </a:solidFill>
                <a:latin typeface="Times" panose="02020603050405020304" pitchFamily="18" charset="0"/>
                <a:ea typeface="Arial" panose="020B0604020202020204" pitchFamily="34" charset="0"/>
                <a:cs typeface="Times" panose="02020603050405020304" pitchFamily="18" charset="0"/>
              </a:rPr>
              <a:t> </a:t>
            </a:r>
            <a:r>
              <a:rPr lang="en-US" sz="2400" i="1" dirty="0" err="1">
                <a:solidFill>
                  <a:srgbClr val="2F2F00"/>
                </a:solidFill>
                <a:latin typeface="Times" panose="02020603050405020304" pitchFamily="18" charset="0"/>
                <a:ea typeface="Arial" panose="020B0604020202020204" pitchFamily="34" charset="0"/>
                <a:cs typeface="Times" panose="02020603050405020304" pitchFamily="18" charset="0"/>
              </a:rPr>
              <a:t>bản</a:t>
            </a:r>
            <a:r>
              <a:rPr lang="en-US" sz="2400" i="1" dirty="0">
                <a:solidFill>
                  <a:srgbClr val="2F2F00"/>
                </a:solidFill>
                <a:latin typeface="Times" panose="02020603050405020304" pitchFamily="18" charset="0"/>
                <a:ea typeface="Arial" panose="020B0604020202020204" pitchFamily="34" charset="0"/>
                <a:cs typeface="Times" panose="02020603050405020304" pitchFamily="18" charset="0"/>
              </a:rPr>
              <a:t> </a:t>
            </a:r>
            <a:r>
              <a:rPr lang="en-US" sz="2400" i="1" dirty="0" err="1">
                <a:solidFill>
                  <a:srgbClr val="2F2F00"/>
                </a:solidFill>
                <a:latin typeface="Times" panose="02020603050405020304" pitchFamily="18" charset="0"/>
                <a:ea typeface="Arial" panose="020B0604020202020204" pitchFamily="34" charset="0"/>
                <a:cs typeface="Times" panose="02020603050405020304" pitchFamily="18" charset="0"/>
              </a:rPr>
              <a:t>thân</a:t>
            </a:r>
            <a:r>
              <a:rPr lang="en-US" sz="2400" i="1" dirty="0">
                <a:solidFill>
                  <a:srgbClr val="2F2F00"/>
                </a:solidFill>
                <a:latin typeface="Times" panose="02020603050405020304" pitchFamily="18" charset="0"/>
                <a:ea typeface="Arial" panose="020B0604020202020204" pitchFamily="34" charset="0"/>
                <a:cs typeface="Times" panose="02020603050405020304" pitchFamily="18" charset="0"/>
              </a:rPr>
              <a:t>: </a:t>
            </a:r>
            <a:r>
              <a:rPr lang="en-US" sz="2400" i="1" dirty="0" err="1">
                <a:solidFill>
                  <a:srgbClr val="2F2F00"/>
                </a:solidFill>
                <a:latin typeface="Times" panose="02020603050405020304" pitchFamily="18" charset="0"/>
                <a:ea typeface="Arial" panose="020B0604020202020204" pitchFamily="34" charset="0"/>
                <a:cs typeface="Times" panose="02020603050405020304" pitchFamily="18" charset="0"/>
              </a:rPr>
              <a:t>tắm</a:t>
            </a:r>
            <a:r>
              <a:rPr lang="en-US" sz="2400" i="1" dirty="0">
                <a:solidFill>
                  <a:srgbClr val="2F2F00"/>
                </a:solidFill>
                <a:latin typeface="Times" panose="02020603050405020304" pitchFamily="18" charset="0"/>
                <a:ea typeface="Arial" panose="020B0604020202020204" pitchFamily="34" charset="0"/>
                <a:cs typeface="Times" panose="02020603050405020304" pitchFamily="18" charset="0"/>
              </a:rPr>
              <a:t> </a:t>
            </a:r>
            <a:r>
              <a:rPr lang="en-US" sz="2400" i="1" dirty="0" err="1">
                <a:solidFill>
                  <a:srgbClr val="2F2F00"/>
                </a:solidFill>
                <a:latin typeface="Times" panose="02020603050405020304" pitchFamily="18" charset="0"/>
                <a:ea typeface="Arial" panose="020B0604020202020204" pitchFamily="34" charset="0"/>
                <a:cs typeface="Times" panose="02020603050405020304" pitchFamily="18" charset="0"/>
              </a:rPr>
              <a:t>rửa</a:t>
            </a:r>
            <a:r>
              <a:rPr lang="en-US" sz="2400" i="1" dirty="0">
                <a:solidFill>
                  <a:srgbClr val="2F2F00"/>
                </a:solidFill>
                <a:latin typeface="Times" panose="02020603050405020304" pitchFamily="18" charset="0"/>
                <a:ea typeface="Arial" panose="020B0604020202020204" pitchFamily="34" charset="0"/>
                <a:cs typeface="Times" panose="02020603050405020304" pitchFamily="18" charset="0"/>
              </a:rPr>
              <a:t>, </a:t>
            </a:r>
            <a:r>
              <a:rPr lang="en-US" sz="2400" i="1" dirty="0" err="1">
                <a:solidFill>
                  <a:srgbClr val="2F2F00"/>
                </a:solidFill>
                <a:latin typeface="Times" panose="02020603050405020304" pitchFamily="18" charset="0"/>
                <a:ea typeface="Arial" panose="020B0604020202020204" pitchFamily="34" charset="0"/>
                <a:cs typeface="Times" panose="02020603050405020304" pitchFamily="18" charset="0"/>
              </a:rPr>
              <a:t>ăn</a:t>
            </a:r>
            <a:r>
              <a:rPr lang="en-US" sz="2400" i="1" dirty="0">
                <a:solidFill>
                  <a:srgbClr val="2F2F00"/>
                </a:solidFill>
                <a:latin typeface="Times" panose="02020603050405020304" pitchFamily="18" charset="0"/>
                <a:ea typeface="Arial" panose="020B0604020202020204" pitchFamily="34" charset="0"/>
                <a:cs typeface="Times" panose="02020603050405020304" pitchFamily="18" charset="0"/>
              </a:rPr>
              <a:t> </a:t>
            </a:r>
            <a:r>
              <a:rPr lang="en-US" sz="2400" i="1" dirty="0" err="1">
                <a:solidFill>
                  <a:srgbClr val="2F2F00"/>
                </a:solidFill>
                <a:latin typeface="Times" panose="02020603050405020304" pitchFamily="18" charset="0"/>
                <a:ea typeface="Arial" panose="020B0604020202020204" pitchFamily="34" charset="0"/>
                <a:cs typeface="Times" panose="02020603050405020304" pitchFamily="18" charset="0"/>
              </a:rPr>
              <a:t>uống</a:t>
            </a:r>
            <a:r>
              <a:rPr lang="en-US" sz="2400" i="1" dirty="0">
                <a:solidFill>
                  <a:srgbClr val="2F2F00"/>
                </a:solidFill>
                <a:latin typeface="Times" panose="02020603050405020304" pitchFamily="18" charset="0"/>
                <a:ea typeface="Arial" panose="020B0604020202020204" pitchFamily="34" charset="0"/>
                <a:cs typeface="Times" panose="02020603050405020304" pitchFamily="18" charset="0"/>
              </a:rPr>
              <a:t>, </a:t>
            </a:r>
            <a:r>
              <a:rPr lang="en-US" sz="2400" i="1" dirty="0" err="1">
                <a:solidFill>
                  <a:srgbClr val="2F2F00"/>
                </a:solidFill>
                <a:latin typeface="Times" panose="02020603050405020304" pitchFamily="18" charset="0"/>
                <a:ea typeface="Arial" panose="020B0604020202020204" pitchFamily="34" charset="0"/>
                <a:cs typeface="Times" panose="02020603050405020304" pitchFamily="18" charset="0"/>
              </a:rPr>
              <a:t>vệ</a:t>
            </a:r>
            <a:r>
              <a:rPr lang="en-US" sz="2400" i="1" dirty="0">
                <a:solidFill>
                  <a:srgbClr val="2F2F00"/>
                </a:solidFill>
                <a:latin typeface="Times" panose="02020603050405020304" pitchFamily="18" charset="0"/>
                <a:ea typeface="Arial" panose="020B0604020202020204" pitchFamily="34" charset="0"/>
                <a:cs typeface="Times" panose="02020603050405020304" pitchFamily="18" charset="0"/>
              </a:rPr>
              <a:t> </a:t>
            </a:r>
            <a:r>
              <a:rPr lang="en-US" sz="2400" i="1" dirty="0" err="1">
                <a:solidFill>
                  <a:srgbClr val="2F2F00"/>
                </a:solidFill>
                <a:latin typeface="Times" panose="02020603050405020304" pitchFamily="18" charset="0"/>
                <a:ea typeface="Arial" panose="020B0604020202020204" pitchFamily="34" charset="0"/>
                <a:cs typeface="Times" panose="02020603050405020304" pitchFamily="18" charset="0"/>
              </a:rPr>
              <a:t>sinh</a:t>
            </a:r>
            <a:r>
              <a:rPr lang="en-US" sz="2400" i="1" dirty="0">
                <a:solidFill>
                  <a:srgbClr val="2F2F00"/>
                </a:solidFill>
                <a:latin typeface="Times" panose="02020603050405020304" pitchFamily="18" charset="0"/>
                <a:ea typeface="Arial" panose="020B0604020202020204" pitchFamily="34" charset="0"/>
                <a:cs typeface="Times" panose="02020603050405020304" pitchFamily="18" charset="0"/>
              </a:rPr>
              <a:t> </a:t>
            </a:r>
            <a:r>
              <a:rPr lang="en-US" sz="2400" i="1" dirty="0" err="1">
                <a:solidFill>
                  <a:srgbClr val="2F2F00"/>
                </a:solidFill>
                <a:latin typeface="Times" panose="02020603050405020304" pitchFamily="18" charset="0"/>
                <a:ea typeface="Arial" panose="020B0604020202020204" pitchFamily="34" charset="0"/>
                <a:cs typeface="Times" panose="02020603050405020304" pitchFamily="18" charset="0"/>
              </a:rPr>
              <a:t>cá</a:t>
            </a:r>
            <a:r>
              <a:rPr lang="en-US" sz="2400" i="1" dirty="0">
                <a:solidFill>
                  <a:srgbClr val="2F2F00"/>
                </a:solidFill>
                <a:latin typeface="Times" panose="02020603050405020304" pitchFamily="18" charset="0"/>
                <a:ea typeface="Arial" panose="020B0604020202020204" pitchFamily="34" charset="0"/>
                <a:cs typeface="Times" panose="02020603050405020304" pitchFamily="18" charset="0"/>
              </a:rPr>
              <a:t> </a:t>
            </a:r>
            <a:r>
              <a:rPr lang="en-US" sz="2400" i="1" dirty="0" err="1" smtClean="0">
                <a:solidFill>
                  <a:srgbClr val="2F2F00"/>
                </a:solidFill>
                <a:latin typeface="Times" panose="02020603050405020304" pitchFamily="18" charset="0"/>
                <a:ea typeface="Arial" panose="020B0604020202020204" pitchFamily="34" charset="0"/>
                <a:cs typeface="Times" panose="02020603050405020304" pitchFamily="18" charset="0"/>
              </a:rPr>
              <a:t>nhân</a:t>
            </a:r>
            <a:r>
              <a:rPr lang="en-US" sz="2400" i="1" dirty="0" smtClean="0">
                <a:solidFill>
                  <a:srgbClr val="2F2F00"/>
                </a:solidFill>
                <a:latin typeface="Times" panose="02020603050405020304" pitchFamily="18" charset="0"/>
                <a:ea typeface="Arial" panose="020B0604020202020204" pitchFamily="34" charset="0"/>
                <a:cs typeface="Times" panose="02020603050405020304" pitchFamily="18" charset="0"/>
              </a:rPr>
              <a:t>. </a:t>
            </a:r>
          </a:p>
          <a:p>
            <a:r>
              <a:rPr lang="en-US" sz="2400" i="1" dirty="0" smtClean="0">
                <a:solidFill>
                  <a:srgbClr val="2F2F00"/>
                </a:solidFill>
                <a:latin typeface="Times" panose="02020603050405020304" pitchFamily="18" charset="0"/>
                <a:ea typeface="Arial" panose="020B0604020202020204" pitchFamily="34" charset="0"/>
                <a:cs typeface="Times" panose="02020603050405020304" pitchFamily="18" charset="0"/>
              </a:rPr>
              <a:t>-</a:t>
            </a:r>
            <a:r>
              <a:rPr lang="en-US" sz="2400" i="1" dirty="0" err="1" smtClean="0">
                <a:solidFill>
                  <a:srgbClr val="2F2F00"/>
                </a:solidFill>
                <a:latin typeface="Times" panose="02020603050405020304" pitchFamily="18" charset="0"/>
                <a:ea typeface="Arial" panose="020B0604020202020204" pitchFamily="34" charset="0"/>
                <a:cs typeface="Times" panose="02020603050405020304" pitchFamily="18" charset="0"/>
              </a:rPr>
              <a:t>Trường</a:t>
            </a:r>
            <a:r>
              <a:rPr lang="en-US" sz="2400" i="1" dirty="0" smtClean="0">
                <a:solidFill>
                  <a:srgbClr val="2F2F00"/>
                </a:solidFill>
                <a:latin typeface="Times" panose="02020603050405020304" pitchFamily="18" charset="0"/>
                <a:ea typeface="Arial" panose="020B0604020202020204" pitchFamily="34" charset="0"/>
                <a:cs typeface="Times" panose="02020603050405020304" pitchFamily="18" charset="0"/>
              </a:rPr>
              <a:t> </a:t>
            </a:r>
            <a:r>
              <a:rPr lang="en-US" sz="2400" i="1" dirty="0" err="1" smtClean="0">
                <a:solidFill>
                  <a:srgbClr val="2F2F00"/>
                </a:solidFill>
                <a:latin typeface="Times" panose="02020603050405020304" pitchFamily="18" charset="0"/>
                <a:ea typeface="Arial" panose="020B0604020202020204" pitchFamily="34" charset="0"/>
                <a:cs typeface="Times" panose="02020603050405020304" pitchFamily="18" charset="0"/>
              </a:rPr>
              <a:t>còn</a:t>
            </a:r>
            <a:r>
              <a:rPr lang="en-US" sz="2400" i="1" dirty="0" smtClean="0">
                <a:solidFill>
                  <a:srgbClr val="2F2F00"/>
                </a:solidFill>
                <a:latin typeface="Times" panose="02020603050405020304" pitchFamily="18" charset="0"/>
                <a:ea typeface="Arial" panose="020B0604020202020204" pitchFamily="34" charset="0"/>
                <a:cs typeface="Times" panose="02020603050405020304" pitchFamily="18" charset="0"/>
              </a:rPr>
              <a:t> </a:t>
            </a:r>
            <a:r>
              <a:rPr lang="en-US" sz="2400" i="1" dirty="0" err="1" smtClean="0">
                <a:solidFill>
                  <a:srgbClr val="2F2F00"/>
                </a:solidFill>
                <a:latin typeface="Times" panose="02020603050405020304" pitchFamily="18" charset="0"/>
                <a:ea typeface="Arial" panose="020B0604020202020204" pitchFamily="34" charset="0"/>
                <a:cs typeface="Times" panose="02020603050405020304" pitchFamily="18" charset="0"/>
              </a:rPr>
              <a:t>biết</a:t>
            </a:r>
            <a:r>
              <a:rPr lang="en-US" sz="2400" i="1" dirty="0" smtClean="0">
                <a:solidFill>
                  <a:srgbClr val="2F2F00"/>
                </a:solidFill>
                <a:latin typeface="Times" panose="02020603050405020304" pitchFamily="18" charset="0"/>
                <a:ea typeface="Arial" panose="020B0604020202020204" pitchFamily="34" charset="0"/>
                <a:cs typeface="Times" panose="02020603050405020304" pitchFamily="18" charset="0"/>
              </a:rPr>
              <a:t> </a:t>
            </a:r>
            <a:r>
              <a:rPr lang="en-US" sz="2400" i="1" dirty="0" err="1" smtClean="0">
                <a:solidFill>
                  <a:srgbClr val="2F2F00"/>
                </a:solidFill>
                <a:latin typeface="Times" panose="02020603050405020304" pitchFamily="18" charset="0"/>
                <a:ea typeface="Arial" panose="020B0604020202020204" pitchFamily="34" charset="0"/>
                <a:cs typeface="Times" panose="02020603050405020304" pitchFamily="18" charset="0"/>
              </a:rPr>
              <a:t>chăm</a:t>
            </a:r>
            <a:r>
              <a:rPr lang="en-US" sz="2400" i="1" dirty="0" smtClean="0">
                <a:solidFill>
                  <a:srgbClr val="2F2F00"/>
                </a:solidFill>
                <a:latin typeface="Times" panose="02020603050405020304" pitchFamily="18" charset="0"/>
                <a:ea typeface="Arial" panose="020B0604020202020204" pitchFamily="34" charset="0"/>
                <a:cs typeface="Times" panose="02020603050405020304" pitchFamily="18" charset="0"/>
              </a:rPr>
              <a:t> </a:t>
            </a:r>
            <a:r>
              <a:rPr lang="en-US" sz="2400" i="1" dirty="0" err="1" smtClean="0">
                <a:solidFill>
                  <a:srgbClr val="2F2F00"/>
                </a:solidFill>
                <a:latin typeface="Times" panose="02020603050405020304" pitchFamily="18" charset="0"/>
                <a:ea typeface="Arial" panose="020B0604020202020204" pitchFamily="34" charset="0"/>
                <a:cs typeface="Times" panose="02020603050405020304" pitchFamily="18" charset="0"/>
              </a:rPr>
              <a:t>sóc</a:t>
            </a:r>
            <a:r>
              <a:rPr lang="en-US" sz="2400" i="1" dirty="0" smtClean="0">
                <a:solidFill>
                  <a:srgbClr val="2F2F00"/>
                </a:solidFill>
                <a:latin typeface="Times" panose="02020603050405020304" pitchFamily="18" charset="0"/>
                <a:ea typeface="Arial" panose="020B0604020202020204" pitchFamily="34" charset="0"/>
                <a:cs typeface="Times" panose="02020603050405020304" pitchFamily="18" charset="0"/>
              </a:rPr>
              <a:t> </a:t>
            </a:r>
            <a:r>
              <a:rPr lang="en-US" sz="2400" i="1" dirty="0" err="1" smtClean="0">
                <a:solidFill>
                  <a:srgbClr val="2F2F00"/>
                </a:solidFill>
                <a:latin typeface="Times" panose="02020603050405020304" pitchFamily="18" charset="0"/>
                <a:ea typeface="Arial" panose="020B0604020202020204" pitchFamily="34" charset="0"/>
                <a:cs typeface="Times" panose="02020603050405020304" pitchFamily="18" charset="0"/>
              </a:rPr>
              <a:t>mẹ</a:t>
            </a:r>
            <a:r>
              <a:rPr lang="en-US" sz="2400" i="1" dirty="0" smtClean="0">
                <a:solidFill>
                  <a:srgbClr val="2F2F00"/>
                </a:solidFill>
                <a:latin typeface="Times" panose="02020603050405020304" pitchFamily="18" charset="0"/>
                <a:ea typeface="Arial" panose="020B0604020202020204" pitchFamily="34" charset="0"/>
                <a:cs typeface="Times" panose="02020603050405020304" pitchFamily="18" charset="0"/>
              </a:rPr>
              <a:t> </a:t>
            </a:r>
            <a:r>
              <a:rPr lang="en-US" sz="2400" i="1" dirty="0" err="1" smtClean="0">
                <a:solidFill>
                  <a:srgbClr val="2F2F00"/>
                </a:solidFill>
                <a:latin typeface="Times" panose="02020603050405020304" pitchFamily="18" charset="0"/>
                <a:ea typeface="Arial" panose="020B0604020202020204" pitchFamily="34" charset="0"/>
                <a:cs typeface="Times" panose="02020603050405020304" pitchFamily="18" charset="0"/>
              </a:rPr>
              <a:t>khi</a:t>
            </a:r>
            <a:r>
              <a:rPr lang="en-US" sz="2400" i="1" dirty="0" smtClean="0">
                <a:solidFill>
                  <a:srgbClr val="2F2F00"/>
                </a:solidFill>
                <a:latin typeface="Times" panose="02020603050405020304" pitchFamily="18" charset="0"/>
                <a:ea typeface="Arial" panose="020B0604020202020204" pitchFamily="34" charset="0"/>
                <a:cs typeface="Times" panose="02020603050405020304" pitchFamily="18" charset="0"/>
              </a:rPr>
              <a:t> </a:t>
            </a:r>
            <a:r>
              <a:rPr lang="en-US" sz="2400" i="1" dirty="0" err="1" smtClean="0">
                <a:solidFill>
                  <a:srgbClr val="2F2F00"/>
                </a:solidFill>
                <a:latin typeface="Times" panose="02020603050405020304" pitchFamily="18" charset="0"/>
                <a:ea typeface="Arial" panose="020B0604020202020204" pitchFamily="34" charset="0"/>
                <a:cs typeface="Times" panose="02020603050405020304" pitchFamily="18" charset="0"/>
              </a:rPr>
              <a:t>đau</a:t>
            </a:r>
            <a:r>
              <a:rPr lang="en-US" sz="2400" i="1" dirty="0" smtClean="0">
                <a:solidFill>
                  <a:srgbClr val="2F2F00"/>
                </a:solidFill>
                <a:latin typeface="Times" panose="02020603050405020304" pitchFamily="18" charset="0"/>
                <a:ea typeface="Arial" panose="020B0604020202020204" pitchFamily="34" charset="0"/>
                <a:cs typeface="Times" panose="02020603050405020304" pitchFamily="18" charset="0"/>
              </a:rPr>
              <a:t> </a:t>
            </a:r>
            <a:r>
              <a:rPr lang="en-US" sz="2400" i="1" dirty="0" err="1" smtClean="0">
                <a:solidFill>
                  <a:srgbClr val="2F2F00"/>
                </a:solidFill>
                <a:latin typeface="Times" panose="02020603050405020304" pitchFamily="18" charset="0"/>
                <a:ea typeface="Arial" panose="020B0604020202020204" pitchFamily="34" charset="0"/>
                <a:cs typeface="Times" panose="02020603050405020304" pitchFamily="18" charset="0"/>
              </a:rPr>
              <a:t>ốm</a:t>
            </a:r>
            <a:r>
              <a:rPr lang="en-US" sz="2400" i="1" dirty="0" smtClean="0">
                <a:solidFill>
                  <a:srgbClr val="2F2F00"/>
                </a:solidFill>
                <a:latin typeface="Times" panose="02020603050405020304" pitchFamily="18" charset="0"/>
                <a:ea typeface="Arial" panose="020B0604020202020204" pitchFamily="34" charset="0"/>
                <a:cs typeface="Times" panose="02020603050405020304" pitchFamily="18" charset="0"/>
              </a:rPr>
              <a:t>, </a:t>
            </a:r>
            <a:r>
              <a:rPr lang="en-US" sz="2400" i="1" dirty="0" err="1" smtClean="0">
                <a:solidFill>
                  <a:srgbClr val="2F2F00"/>
                </a:solidFill>
                <a:latin typeface="Times" panose="02020603050405020304" pitchFamily="18" charset="0"/>
                <a:ea typeface="Arial" panose="020B0604020202020204" pitchFamily="34" charset="0"/>
                <a:cs typeface="Times" panose="02020603050405020304" pitchFamily="18" charset="0"/>
              </a:rPr>
              <a:t>dọn</a:t>
            </a:r>
            <a:r>
              <a:rPr lang="en-US" sz="2400" i="1" dirty="0" smtClean="0">
                <a:solidFill>
                  <a:srgbClr val="2F2F00"/>
                </a:solidFill>
                <a:latin typeface="Times" panose="02020603050405020304" pitchFamily="18" charset="0"/>
                <a:ea typeface="Arial" panose="020B0604020202020204" pitchFamily="34" charset="0"/>
                <a:cs typeface="Times" panose="02020603050405020304" pitchFamily="18" charset="0"/>
              </a:rPr>
              <a:t> </a:t>
            </a:r>
            <a:r>
              <a:rPr lang="en-US" sz="2400" i="1" dirty="0" err="1" smtClean="0">
                <a:solidFill>
                  <a:srgbClr val="2F2F00"/>
                </a:solidFill>
                <a:latin typeface="Times" panose="02020603050405020304" pitchFamily="18" charset="0"/>
                <a:ea typeface="Arial" panose="020B0604020202020204" pitchFamily="34" charset="0"/>
                <a:cs typeface="Times" panose="02020603050405020304" pitchFamily="18" charset="0"/>
              </a:rPr>
              <a:t>dẹp</a:t>
            </a:r>
            <a:r>
              <a:rPr lang="en-US" sz="2400" i="1" dirty="0" smtClean="0">
                <a:solidFill>
                  <a:srgbClr val="2F2F00"/>
                </a:solidFill>
                <a:latin typeface="Times" panose="02020603050405020304" pitchFamily="18" charset="0"/>
                <a:ea typeface="Arial" panose="020B0604020202020204" pitchFamily="34" charset="0"/>
                <a:cs typeface="Times" panose="02020603050405020304" pitchFamily="18" charset="0"/>
              </a:rPr>
              <a:t> </a:t>
            </a:r>
            <a:r>
              <a:rPr lang="en-US" sz="2400" i="1" dirty="0" err="1" smtClean="0">
                <a:solidFill>
                  <a:srgbClr val="2F2F00"/>
                </a:solidFill>
                <a:latin typeface="Times" panose="02020603050405020304" pitchFamily="18" charset="0"/>
                <a:ea typeface="Arial" panose="020B0604020202020204" pitchFamily="34" charset="0"/>
                <a:cs typeface="Times" panose="02020603050405020304" pitchFamily="18" charset="0"/>
              </a:rPr>
              <a:t>nhà</a:t>
            </a:r>
            <a:r>
              <a:rPr lang="en-US" sz="2400" i="1" dirty="0" smtClean="0">
                <a:solidFill>
                  <a:srgbClr val="2F2F00"/>
                </a:solidFill>
                <a:latin typeface="Times" panose="02020603050405020304" pitchFamily="18" charset="0"/>
                <a:ea typeface="Arial" panose="020B0604020202020204" pitchFamily="34" charset="0"/>
                <a:cs typeface="Times" panose="02020603050405020304" pitchFamily="18" charset="0"/>
              </a:rPr>
              <a:t> </a:t>
            </a:r>
            <a:r>
              <a:rPr lang="en-US" sz="2400" i="1" dirty="0" err="1" smtClean="0">
                <a:solidFill>
                  <a:srgbClr val="2F2F00"/>
                </a:solidFill>
                <a:latin typeface="Times" panose="02020603050405020304" pitchFamily="18" charset="0"/>
                <a:ea typeface="Arial" panose="020B0604020202020204" pitchFamily="34" charset="0"/>
                <a:cs typeface="Times" panose="02020603050405020304" pitchFamily="18" charset="0"/>
              </a:rPr>
              <a:t>cửa</a:t>
            </a:r>
            <a:r>
              <a:rPr lang="en-US" sz="2400" i="1" dirty="0" smtClean="0">
                <a:solidFill>
                  <a:srgbClr val="2F2F00"/>
                </a:solidFill>
                <a:latin typeface="Times" panose="02020603050405020304" pitchFamily="18" charset="0"/>
                <a:ea typeface="Arial" panose="020B0604020202020204" pitchFamily="34" charset="0"/>
                <a:cs typeface="Times" panose="02020603050405020304" pitchFamily="18" charset="0"/>
              </a:rPr>
              <a:t>,... </a:t>
            </a:r>
            <a:endParaRPr lang="en-US" sz="2400" dirty="0">
              <a:latin typeface="Times" panose="02020603050405020304" pitchFamily="18" charset="0"/>
              <a:cs typeface="Times" panose="02020603050405020304" pitchFamily="18" charset="0"/>
            </a:endParaRPr>
          </a:p>
        </p:txBody>
      </p:sp>
      <p:sp>
        <p:nvSpPr>
          <p:cNvPr id="68" name="Text Box 4"/>
          <p:cNvSpPr txBox="1">
            <a:spLocks noChangeArrowheads="1"/>
          </p:cNvSpPr>
          <p:nvPr/>
        </p:nvSpPr>
        <p:spPr bwMode="auto">
          <a:xfrm>
            <a:off x="6221546" y="3303133"/>
            <a:ext cx="5970454" cy="169277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eaLnBrk="0" hangingPunct="0">
              <a:defRPr sz="3200">
                <a:solidFill>
                  <a:schemeClr val="tx1"/>
                </a:solidFill>
                <a:latin typeface="Arial" charset="0"/>
              </a:defRPr>
            </a:lvl1pPr>
            <a:lvl2pPr marL="742950" indent="-285750" eaLnBrk="0" hangingPunct="0">
              <a:defRPr sz="3200">
                <a:solidFill>
                  <a:schemeClr val="tx1"/>
                </a:solidFill>
                <a:latin typeface="Arial" charset="0"/>
              </a:defRPr>
            </a:lvl2pPr>
            <a:lvl3pPr marL="1143000" indent="-228600" eaLnBrk="0" hangingPunct="0">
              <a:defRPr sz="3200">
                <a:solidFill>
                  <a:schemeClr val="tx1"/>
                </a:solidFill>
                <a:latin typeface="Arial" charset="0"/>
              </a:defRPr>
            </a:lvl3pPr>
            <a:lvl4pPr marL="1600200" indent="-228600" eaLnBrk="0" hangingPunct="0">
              <a:defRPr sz="3200">
                <a:solidFill>
                  <a:schemeClr val="tx1"/>
                </a:solidFill>
                <a:latin typeface="Arial" charset="0"/>
              </a:defRPr>
            </a:lvl4pPr>
            <a:lvl5pPr marL="2057400" indent="-228600" eaLnBrk="0" hangingPunct="0">
              <a:defRPr sz="3200">
                <a:solidFill>
                  <a:schemeClr val="tx1"/>
                </a:solidFill>
                <a:latin typeface="Arial" charset="0"/>
              </a:defRPr>
            </a:lvl5pPr>
            <a:lvl6pPr marL="2514600" indent="-228600" eaLnBrk="0" fontAlgn="base" hangingPunct="0">
              <a:spcBef>
                <a:spcPct val="50000"/>
              </a:spcBef>
              <a:spcAft>
                <a:spcPct val="0"/>
              </a:spcAft>
              <a:buFont typeface="Wingdings" pitchFamily="2" charset="2"/>
              <a:defRPr sz="3200">
                <a:solidFill>
                  <a:schemeClr val="tx1"/>
                </a:solidFill>
                <a:latin typeface="Arial" charset="0"/>
              </a:defRPr>
            </a:lvl6pPr>
            <a:lvl7pPr marL="2971800" indent="-228600" eaLnBrk="0" fontAlgn="base" hangingPunct="0">
              <a:spcBef>
                <a:spcPct val="50000"/>
              </a:spcBef>
              <a:spcAft>
                <a:spcPct val="0"/>
              </a:spcAft>
              <a:buFont typeface="Wingdings" pitchFamily="2" charset="2"/>
              <a:defRPr sz="3200">
                <a:solidFill>
                  <a:schemeClr val="tx1"/>
                </a:solidFill>
                <a:latin typeface="Arial" charset="0"/>
              </a:defRPr>
            </a:lvl7pPr>
            <a:lvl8pPr marL="3429000" indent="-228600" eaLnBrk="0" fontAlgn="base" hangingPunct="0">
              <a:spcBef>
                <a:spcPct val="50000"/>
              </a:spcBef>
              <a:spcAft>
                <a:spcPct val="0"/>
              </a:spcAft>
              <a:buFont typeface="Wingdings" pitchFamily="2" charset="2"/>
              <a:defRPr sz="3200">
                <a:solidFill>
                  <a:schemeClr val="tx1"/>
                </a:solidFill>
                <a:latin typeface="Arial" charset="0"/>
              </a:defRPr>
            </a:lvl8pPr>
            <a:lvl9pPr marL="3886200" indent="-228600" eaLnBrk="0" fontAlgn="base" hangingPunct="0">
              <a:spcBef>
                <a:spcPct val="50000"/>
              </a:spcBef>
              <a:spcAft>
                <a:spcPct val="0"/>
              </a:spcAft>
              <a:buFont typeface="Wingdings" pitchFamily="2" charset="2"/>
              <a:defRPr sz="3200">
                <a:solidFill>
                  <a:schemeClr val="tx1"/>
                </a:solidFill>
                <a:latin typeface="Arial" charset="0"/>
              </a:defRPr>
            </a:lvl9pPr>
          </a:lstStyle>
          <a:p>
            <a:pPr algn="just" defTabSz="914400" eaLnBrk="1" fontAlgn="base" hangingPunct="1">
              <a:spcBef>
                <a:spcPct val="0"/>
              </a:spcBef>
              <a:spcAft>
                <a:spcPct val="0"/>
              </a:spcAft>
              <a:defRPr/>
            </a:pPr>
            <a:r>
              <a:rPr lang="en-US" b="1" dirty="0" smtClean="0">
                <a:solidFill>
                  <a:srgbClr val="333399"/>
                </a:solidFill>
                <a:latin typeface="Times New Roman" pitchFamily="18" charset="0"/>
                <a:cs typeface="Times New Roman" pitchFamily="18" charset="0"/>
                <a:sym typeface="Wingdings" pitchFamily="2" charset="2"/>
              </a:rPr>
              <a:t>- </a:t>
            </a:r>
            <a:r>
              <a:rPr lang="en-US" sz="2400" b="1" dirty="0" err="1" smtClean="0">
                <a:solidFill>
                  <a:srgbClr val="333399"/>
                </a:solidFill>
                <a:latin typeface="Times New Roman" pitchFamily="18" charset="0"/>
                <a:cs typeface="Times New Roman" pitchFamily="18" charset="0"/>
                <a:sym typeface="Wingdings" pitchFamily="2" charset="2"/>
              </a:rPr>
              <a:t>Không</a:t>
            </a:r>
            <a:r>
              <a:rPr lang="en-US" sz="2400" b="1" dirty="0" smtClean="0">
                <a:solidFill>
                  <a:srgbClr val="333399"/>
                </a:solidFill>
                <a:latin typeface="Times New Roman" pitchFamily="18" charset="0"/>
                <a:cs typeface="Times New Roman" pitchFamily="18" charset="0"/>
                <a:sym typeface="Wingdings" pitchFamily="2" charset="2"/>
              </a:rPr>
              <a:t> </a:t>
            </a:r>
            <a:r>
              <a:rPr lang="en-US" sz="2400" b="1" dirty="0" err="1">
                <a:solidFill>
                  <a:srgbClr val="333399"/>
                </a:solidFill>
                <a:latin typeface="Times New Roman" pitchFamily="18" charset="0"/>
                <a:cs typeface="Times New Roman" pitchFamily="18" charset="0"/>
                <a:sym typeface="Wingdings" pitchFamily="2" charset="2"/>
              </a:rPr>
              <a:t>trông</a:t>
            </a:r>
            <a:r>
              <a:rPr lang="en-US" sz="2400" b="1" dirty="0">
                <a:solidFill>
                  <a:srgbClr val="333399"/>
                </a:solidFill>
                <a:latin typeface="Times New Roman" pitchFamily="18" charset="0"/>
                <a:cs typeface="Times New Roman" pitchFamily="18" charset="0"/>
                <a:sym typeface="Wingdings" pitchFamily="2" charset="2"/>
              </a:rPr>
              <a:t> </a:t>
            </a:r>
            <a:r>
              <a:rPr lang="en-US" sz="2400" b="1" dirty="0" err="1">
                <a:solidFill>
                  <a:srgbClr val="333399"/>
                </a:solidFill>
                <a:latin typeface="Times New Roman" pitchFamily="18" charset="0"/>
                <a:cs typeface="Times New Roman" pitchFamily="18" charset="0"/>
                <a:sym typeface="Wingdings" pitchFamily="2" charset="2"/>
              </a:rPr>
              <a:t>chờ</a:t>
            </a:r>
            <a:r>
              <a:rPr lang="en-US" sz="2400" b="1" dirty="0">
                <a:solidFill>
                  <a:srgbClr val="333399"/>
                </a:solidFill>
                <a:latin typeface="Times New Roman" pitchFamily="18" charset="0"/>
                <a:cs typeface="Times New Roman" pitchFamily="18" charset="0"/>
                <a:sym typeface="Wingdings" pitchFamily="2" charset="2"/>
              </a:rPr>
              <a:t>, </a:t>
            </a:r>
            <a:r>
              <a:rPr lang="en-US" sz="2400" b="1" dirty="0" err="1">
                <a:solidFill>
                  <a:srgbClr val="333399"/>
                </a:solidFill>
                <a:latin typeface="Times New Roman" pitchFamily="18" charset="0"/>
                <a:cs typeface="Times New Roman" pitchFamily="18" charset="0"/>
                <a:sym typeface="Wingdings" pitchFamily="2" charset="2"/>
              </a:rPr>
              <a:t>dựa</a:t>
            </a:r>
            <a:r>
              <a:rPr lang="en-US" sz="2400" b="1" dirty="0">
                <a:solidFill>
                  <a:srgbClr val="333399"/>
                </a:solidFill>
                <a:latin typeface="Times New Roman" pitchFamily="18" charset="0"/>
                <a:cs typeface="Times New Roman" pitchFamily="18" charset="0"/>
                <a:sym typeface="Wingdings" pitchFamily="2" charset="2"/>
              </a:rPr>
              <a:t> </a:t>
            </a:r>
            <a:r>
              <a:rPr lang="en-US" sz="2400" b="1" dirty="0" err="1">
                <a:solidFill>
                  <a:srgbClr val="333399"/>
                </a:solidFill>
                <a:latin typeface="Times New Roman" pitchFamily="18" charset="0"/>
                <a:cs typeface="Times New Roman" pitchFamily="18" charset="0"/>
                <a:sym typeface="Wingdings" pitchFamily="2" charset="2"/>
              </a:rPr>
              <a:t>dẫm</a:t>
            </a:r>
            <a:r>
              <a:rPr lang="en-US" sz="2400" b="1" dirty="0">
                <a:solidFill>
                  <a:srgbClr val="333399"/>
                </a:solidFill>
                <a:latin typeface="Times New Roman" pitchFamily="18" charset="0"/>
                <a:cs typeface="Times New Roman" pitchFamily="18" charset="0"/>
                <a:sym typeface="Wingdings" pitchFamily="2" charset="2"/>
              </a:rPr>
              <a:t> </a:t>
            </a:r>
            <a:r>
              <a:rPr lang="en-US" sz="2400" b="1" dirty="0" err="1">
                <a:solidFill>
                  <a:srgbClr val="333399"/>
                </a:solidFill>
                <a:latin typeface="Times New Roman" pitchFamily="18" charset="0"/>
                <a:cs typeface="Times New Roman" pitchFamily="18" charset="0"/>
                <a:sym typeface="Wingdings" pitchFamily="2" charset="2"/>
              </a:rPr>
              <a:t>người</a:t>
            </a:r>
            <a:r>
              <a:rPr lang="en-US" sz="2400" b="1" dirty="0">
                <a:solidFill>
                  <a:srgbClr val="333399"/>
                </a:solidFill>
                <a:latin typeface="Times New Roman" pitchFamily="18" charset="0"/>
                <a:cs typeface="Times New Roman" pitchFamily="18" charset="0"/>
                <a:sym typeface="Wingdings" pitchFamily="2" charset="2"/>
              </a:rPr>
              <a:t> </a:t>
            </a:r>
            <a:r>
              <a:rPr lang="en-US" sz="2400" b="1" dirty="0" err="1">
                <a:solidFill>
                  <a:srgbClr val="333399"/>
                </a:solidFill>
                <a:latin typeface="Times New Roman" pitchFamily="18" charset="0"/>
                <a:cs typeface="Times New Roman" pitchFamily="18" charset="0"/>
                <a:sym typeface="Wingdings" pitchFamily="2" charset="2"/>
              </a:rPr>
              <a:t>khác</a:t>
            </a:r>
            <a:endParaRPr lang="en-US" sz="2400" b="1" dirty="0">
              <a:solidFill>
                <a:srgbClr val="333399"/>
              </a:solidFill>
              <a:latin typeface="Times New Roman" pitchFamily="18" charset="0"/>
              <a:cs typeface="Times New Roman" pitchFamily="18" charset="0"/>
              <a:sym typeface="Wingdings" pitchFamily="2" charset="2"/>
            </a:endParaRPr>
          </a:p>
          <a:p>
            <a:pPr algn="just" defTabSz="914400" eaLnBrk="1" fontAlgn="base" hangingPunct="1">
              <a:spcBef>
                <a:spcPct val="0"/>
              </a:spcBef>
              <a:spcAft>
                <a:spcPct val="0"/>
              </a:spcAft>
              <a:defRPr/>
            </a:pPr>
            <a:r>
              <a:rPr lang="en-US" sz="2400" b="1" dirty="0" smtClean="0">
                <a:solidFill>
                  <a:srgbClr val="333399"/>
                </a:solidFill>
                <a:latin typeface="Times New Roman" pitchFamily="18" charset="0"/>
                <a:cs typeface="Times New Roman" pitchFamily="18" charset="0"/>
              </a:rPr>
              <a:t>- </a:t>
            </a:r>
            <a:r>
              <a:rPr lang="en-US" sz="2400" b="1" dirty="0" err="1" smtClean="0">
                <a:solidFill>
                  <a:srgbClr val="333399"/>
                </a:solidFill>
                <a:latin typeface="Times New Roman" pitchFamily="18" charset="0"/>
                <a:cs typeface="Times New Roman" pitchFamily="18" charset="0"/>
              </a:rPr>
              <a:t>Phải</a:t>
            </a:r>
            <a:r>
              <a:rPr lang="en-US" sz="2400" b="1" dirty="0" smtClean="0">
                <a:solidFill>
                  <a:srgbClr val="333399"/>
                </a:solidFill>
                <a:latin typeface="Times New Roman" pitchFamily="18" charset="0"/>
                <a:cs typeface="Times New Roman" pitchFamily="18" charset="0"/>
              </a:rPr>
              <a:t> </a:t>
            </a:r>
            <a:r>
              <a:rPr lang="en-US" sz="2400" b="1" dirty="0" err="1">
                <a:solidFill>
                  <a:srgbClr val="333399"/>
                </a:solidFill>
                <a:latin typeface="Times New Roman" pitchFamily="18" charset="0"/>
                <a:cs typeface="Times New Roman" pitchFamily="18" charset="0"/>
              </a:rPr>
              <a:t>quyết</a:t>
            </a:r>
            <a:r>
              <a:rPr lang="en-US" sz="2400" b="1" dirty="0">
                <a:solidFill>
                  <a:srgbClr val="333399"/>
                </a:solidFill>
                <a:latin typeface="Times New Roman" pitchFamily="18" charset="0"/>
                <a:cs typeface="Times New Roman" pitchFamily="18" charset="0"/>
              </a:rPr>
              <a:t> </a:t>
            </a:r>
            <a:r>
              <a:rPr lang="en-US" sz="2400" b="1" dirty="0" err="1">
                <a:solidFill>
                  <a:srgbClr val="333399"/>
                </a:solidFill>
                <a:latin typeface="Times New Roman" pitchFamily="18" charset="0"/>
                <a:cs typeface="Times New Roman" pitchFamily="18" charset="0"/>
              </a:rPr>
              <a:t>tâm</a:t>
            </a:r>
            <a:r>
              <a:rPr lang="en-US" sz="2400" b="1" dirty="0">
                <a:solidFill>
                  <a:srgbClr val="333399"/>
                </a:solidFill>
                <a:latin typeface="Times New Roman" pitchFamily="18" charset="0"/>
                <a:cs typeface="Times New Roman" pitchFamily="18" charset="0"/>
              </a:rPr>
              <a:t> </a:t>
            </a:r>
            <a:r>
              <a:rPr lang="en-US" sz="2400" b="1" dirty="0" err="1">
                <a:solidFill>
                  <a:srgbClr val="333399"/>
                </a:solidFill>
                <a:latin typeface="Times New Roman" pitchFamily="18" charset="0"/>
                <a:cs typeface="Times New Roman" pitchFamily="18" charset="0"/>
              </a:rPr>
              <a:t>không</a:t>
            </a:r>
            <a:r>
              <a:rPr lang="en-US" sz="2400" b="1" dirty="0">
                <a:solidFill>
                  <a:srgbClr val="333399"/>
                </a:solidFill>
                <a:latin typeface="Times New Roman" pitchFamily="18" charset="0"/>
                <a:cs typeface="Times New Roman" pitchFamily="18" charset="0"/>
              </a:rPr>
              <a:t> </a:t>
            </a:r>
            <a:r>
              <a:rPr lang="en-US" sz="2400" b="1" dirty="0" err="1">
                <a:solidFill>
                  <a:srgbClr val="333399"/>
                </a:solidFill>
                <a:latin typeface="Times New Roman" pitchFamily="18" charset="0"/>
                <a:cs typeface="Times New Roman" pitchFamily="18" charset="0"/>
              </a:rPr>
              <a:t>ngại</a:t>
            </a:r>
            <a:r>
              <a:rPr lang="en-US" sz="2400" b="1" dirty="0">
                <a:solidFill>
                  <a:srgbClr val="333399"/>
                </a:solidFill>
                <a:latin typeface="Times New Roman" pitchFamily="18" charset="0"/>
                <a:cs typeface="Times New Roman" pitchFamily="18" charset="0"/>
              </a:rPr>
              <a:t> </a:t>
            </a:r>
            <a:r>
              <a:rPr lang="en-US" sz="2400" b="1" dirty="0" err="1">
                <a:solidFill>
                  <a:srgbClr val="333399"/>
                </a:solidFill>
                <a:latin typeface="Times New Roman" pitchFamily="18" charset="0"/>
                <a:cs typeface="Times New Roman" pitchFamily="18" charset="0"/>
              </a:rPr>
              <a:t>khó</a:t>
            </a:r>
            <a:r>
              <a:rPr lang="en-US" sz="2400" b="1" dirty="0">
                <a:solidFill>
                  <a:srgbClr val="333399"/>
                </a:solidFill>
                <a:latin typeface="Times New Roman" pitchFamily="18" charset="0"/>
                <a:cs typeface="Times New Roman" pitchFamily="18" charset="0"/>
              </a:rPr>
              <a:t> </a:t>
            </a:r>
            <a:r>
              <a:rPr lang="en-US" sz="2400" b="1" dirty="0" err="1">
                <a:solidFill>
                  <a:srgbClr val="333399"/>
                </a:solidFill>
                <a:latin typeface="Times New Roman" pitchFamily="18" charset="0"/>
                <a:cs typeface="Times New Roman" pitchFamily="18" charset="0"/>
              </a:rPr>
              <a:t>khăn</a:t>
            </a:r>
            <a:r>
              <a:rPr lang="en-US" sz="2400" b="1" dirty="0">
                <a:solidFill>
                  <a:srgbClr val="333399"/>
                </a:solidFill>
                <a:latin typeface="Times New Roman" pitchFamily="18" charset="0"/>
                <a:cs typeface="Times New Roman" pitchFamily="18" charset="0"/>
              </a:rPr>
              <a:t>.</a:t>
            </a:r>
          </a:p>
          <a:p>
            <a:pPr algn="just" defTabSz="914400" eaLnBrk="1" fontAlgn="base" hangingPunct="1">
              <a:spcBef>
                <a:spcPct val="0"/>
              </a:spcBef>
              <a:spcAft>
                <a:spcPct val="0"/>
              </a:spcAft>
              <a:defRPr/>
            </a:pPr>
            <a:r>
              <a:rPr lang="en-US" sz="2400" b="1" dirty="0" smtClean="0">
                <a:solidFill>
                  <a:srgbClr val="333399"/>
                </a:solidFill>
                <a:latin typeface="Times New Roman" pitchFamily="18" charset="0"/>
                <a:cs typeface="Times New Roman" pitchFamily="18" charset="0"/>
              </a:rPr>
              <a:t>- </a:t>
            </a:r>
            <a:r>
              <a:rPr lang="en-US" sz="2400" b="1" dirty="0" err="1" smtClean="0">
                <a:solidFill>
                  <a:srgbClr val="333399"/>
                </a:solidFill>
                <a:latin typeface="Times New Roman" pitchFamily="18" charset="0"/>
                <a:cs typeface="Times New Roman" pitchFamily="18" charset="0"/>
              </a:rPr>
              <a:t>Có</a:t>
            </a:r>
            <a:r>
              <a:rPr lang="en-US" sz="2400" b="1" dirty="0" smtClean="0">
                <a:solidFill>
                  <a:srgbClr val="333399"/>
                </a:solidFill>
                <a:latin typeface="Times New Roman" pitchFamily="18" charset="0"/>
                <a:cs typeface="Times New Roman" pitchFamily="18" charset="0"/>
              </a:rPr>
              <a:t> </a:t>
            </a:r>
            <a:r>
              <a:rPr lang="en-US" sz="2400" b="1" dirty="0">
                <a:solidFill>
                  <a:srgbClr val="333399"/>
                </a:solidFill>
                <a:latin typeface="Times New Roman" pitchFamily="18" charset="0"/>
                <a:cs typeface="Times New Roman" pitchFamily="18" charset="0"/>
              </a:rPr>
              <a:t>ý </a:t>
            </a:r>
            <a:r>
              <a:rPr lang="en-US" sz="2400" b="1" dirty="0" err="1">
                <a:solidFill>
                  <a:srgbClr val="333399"/>
                </a:solidFill>
                <a:latin typeface="Times New Roman" pitchFamily="18" charset="0"/>
                <a:cs typeface="Times New Roman" pitchFamily="18" charset="0"/>
              </a:rPr>
              <a:t>chí</a:t>
            </a:r>
            <a:r>
              <a:rPr lang="en-US" sz="2400" b="1" dirty="0">
                <a:solidFill>
                  <a:srgbClr val="333399"/>
                </a:solidFill>
                <a:latin typeface="Times New Roman" pitchFamily="18" charset="0"/>
                <a:cs typeface="Times New Roman" pitchFamily="18" charset="0"/>
              </a:rPr>
              <a:t> </a:t>
            </a:r>
            <a:r>
              <a:rPr lang="en-US" sz="2400" b="1" dirty="0" err="1">
                <a:solidFill>
                  <a:srgbClr val="333399"/>
                </a:solidFill>
                <a:latin typeface="Times New Roman" pitchFamily="18" charset="0"/>
                <a:cs typeface="Times New Roman" pitchFamily="18" charset="0"/>
              </a:rPr>
              <a:t>và</a:t>
            </a:r>
            <a:r>
              <a:rPr lang="en-US" sz="2400" b="1" dirty="0">
                <a:solidFill>
                  <a:srgbClr val="333399"/>
                </a:solidFill>
                <a:latin typeface="Times New Roman" pitchFamily="18" charset="0"/>
                <a:cs typeface="Times New Roman" pitchFamily="18" charset="0"/>
              </a:rPr>
              <a:t> </a:t>
            </a:r>
            <a:r>
              <a:rPr lang="en-US" sz="2400" b="1" dirty="0" err="1">
                <a:solidFill>
                  <a:srgbClr val="333399"/>
                </a:solidFill>
                <a:latin typeface="Times New Roman" pitchFamily="18" charset="0"/>
                <a:cs typeface="Times New Roman" pitchFamily="18" charset="0"/>
              </a:rPr>
              <a:t>nghị</a:t>
            </a:r>
            <a:r>
              <a:rPr lang="en-US" sz="2400" b="1" dirty="0">
                <a:solidFill>
                  <a:srgbClr val="333399"/>
                </a:solidFill>
                <a:latin typeface="Times New Roman" pitchFamily="18" charset="0"/>
                <a:cs typeface="Times New Roman" pitchFamily="18" charset="0"/>
              </a:rPr>
              <a:t> </a:t>
            </a:r>
            <a:r>
              <a:rPr lang="en-US" sz="2400" b="1" dirty="0" err="1">
                <a:solidFill>
                  <a:srgbClr val="333399"/>
                </a:solidFill>
                <a:latin typeface="Times New Roman" pitchFamily="18" charset="0"/>
                <a:cs typeface="Times New Roman" pitchFamily="18" charset="0"/>
              </a:rPr>
              <a:t>lực</a:t>
            </a:r>
            <a:r>
              <a:rPr lang="en-US" sz="2400" b="1" dirty="0">
                <a:solidFill>
                  <a:srgbClr val="333399"/>
                </a:solidFill>
                <a:latin typeface="Times New Roman" pitchFamily="18" charset="0"/>
                <a:cs typeface="Times New Roman" pitchFamily="18" charset="0"/>
              </a:rPr>
              <a:t> </a:t>
            </a:r>
            <a:r>
              <a:rPr lang="en-US" sz="2400" b="1" dirty="0" err="1">
                <a:solidFill>
                  <a:srgbClr val="333399"/>
                </a:solidFill>
                <a:latin typeface="Times New Roman" pitchFamily="18" charset="0"/>
                <a:cs typeface="Times New Roman" pitchFamily="18" charset="0"/>
              </a:rPr>
              <a:t>vươn</a:t>
            </a:r>
            <a:r>
              <a:rPr lang="en-US" sz="2400" b="1" dirty="0">
                <a:solidFill>
                  <a:srgbClr val="333399"/>
                </a:solidFill>
                <a:latin typeface="Times New Roman" pitchFamily="18" charset="0"/>
                <a:cs typeface="Times New Roman" pitchFamily="18" charset="0"/>
              </a:rPr>
              <a:t> </a:t>
            </a:r>
            <a:r>
              <a:rPr lang="en-US" sz="2400" b="1" dirty="0" err="1">
                <a:solidFill>
                  <a:srgbClr val="333399"/>
                </a:solidFill>
                <a:latin typeface="Times New Roman" pitchFamily="18" charset="0"/>
                <a:cs typeface="Times New Roman" pitchFamily="18" charset="0"/>
              </a:rPr>
              <a:t>lên</a:t>
            </a:r>
            <a:r>
              <a:rPr lang="en-US" sz="2400" b="1" dirty="0">
                <a:solidFill>
                  <a:srgbClr val="333399"/>
                </a:solidFill>
                <a:latin typeface="Times New Roman" pitchFamily="18" charset="0"/>
                <a:cs typeface="Times New Roman" pitchFamily="18" charset="0"/>
              </a:rPr>
              <a:t> </a:t>
            </a:r>
            <a:r>
              <a:rPr lang="en-US" sz="2400" b="1" dirty="0" err="1">
                <a:solidFill>
                  <a:srgbClr val="333399"/>
                </a:solidFill>
                <a:latin typeface="Times New Roman" pitchFamily="18" charset="0"/>
                <a:cs typeface="Times New Roman" pitchFamily="18" charset="0"/>
              </a:rPr>
              <a:t>và</a:t>
            </a:r>
            <a:r>
              <a:rPr lang="en-US" sz="2400" b="1" dirty="0">
                <a:solidFill>
                  <a:srgbClr val="333399"/>
                </a:solidFill>
                <a:latin typeface="Times New Roman" pitchFamily="18" charset="0"/>
                <a:cs typeface="Times New Roman" pitchFamily="18" charset="0"/>
              </a:rPr>
              <a:t> </a:t>
            </a:r>
            <a:r>
              <a:rPr lang="en-US" sz="2400" b="1" dirty="0" err="1">
                <a:solidFill>
                  <a:srgbClr val="333399"/>
                </a:solidFill>
                <a:latin typeface="Times New Roman" pitchFamily="18" charset="0"/>
                <a:cs typeface="Times New Roman" pitchFamily="18" charset="0"/>
              </a:rPr>
              <a:t>tự</a:t>
            </a:r>
            <a:r>
              <a:rPr lang="en-US" sz="2400" b="1" dirty="0">
                <a:solidFill>
                  <a:srgbClr val="333399"/>
                </a:solidFill>
                <a:latin typeface="Times New Roman" pitchFamily="18" charset="0"/>
                <a:cs typeface="Times New Roman" pitchFamily="18" charset="0"/>
              </a:rPr>
              <a:t> </a:t>
            </a:r>
            <a:r>
              <a:rPr lang="en-US" sz="2400" b="1" dirty="0" err="1">
                <a:solidFill>
                  <a:srgbClr val="333399"/>
                </a:solidFill>
                <a:latin typeface="Times New Roman" pitchFamily="18" charset="0"/>
                <a:cs typeface="Times New Roman" pitchFamily="18" charset="0"/>
              </a:rPr>
              <a:t>lập</a:t>
            </a:r>
            <a:r>
              <a:rPr lang="en-US" sz="2400" b="1" dirty="0">
                <a:solidFill>
                  <a:srgbClr val="333399"/>
                </a:solidFill>
                <a:latin typeface="Times New Roman" pitchFamily="18" charset="0"/>
                <a:cs typeface="Times New Roman" pitchFamily="18" charset="0"/>
              </a:rPr>
              <a:t>  </a:t>
            </a:r>
            <a:r>
              <a:rPr lang="en-US" sz="2400" b="1" dirty="0" err="1">
                <a:solidFill>
                  <a:srgbClr val="333399"/>
                </a:solidFill>
                <a:latin typeface="Times New Roman" pitchFamily="18" charset="0"/>
                <a:cs typeface="Times New Roman" pitchFamily="18" charset="0"/>
              </a:rPr>
              <a:t>trong</a:t>
            </a:r>
            <a:r>
              <a:rPr lang="en-US" sz="2400" b="1" dirty="0">
                <a:solidFill>
                  <a:srgbClr val="333399"/>
                </a:solidFill>
                <a:latin typeface="Times New Roman" pitchFamily="18" charset="0"/>
                <a:cs typeface="Times New Roman" pitchFamily="18" charset="0"/>
              </a:rPr>
              <a:t> </a:t>
            </a:r>
            <a:r>
              <a:rPr lang="en-US" sz="2400" b="1" dirty="0" err="1">
                <a:solidFill>
                  <a:srgbClr val="333399"/>
                </a:solidFill>
                <a:latin typeface="Times New Roman" pitchFamily="18" charset="0"/>
                <a:cs typeface="Times New Roman" pitchFamily="18" charset="0"/>
              </a:rPr>
              <a:t>học</a:t>
            </a:r>
            <a:r>
              <a:rPr lang="en-US" sz="2400" b="1" dirty="0">
                <a:solidFill>
                  <a:srgbClr val="333399"/>
                </a:solidFill>
                <a:latin typeface="Times New Roman" pitchFamily="18" charset="0"/>
                <a:cs typeface="Times New Roman" pitchFamily="18" charset="0"/>
              </a:rPr>
              <a:t> </a:t>
            </a:r>
            <a:r>
              <a:rPr lang="en-US" sz="2400" b="1" dirty="0" err="1">
                <a:solidFill>
                  <a:srgbClr val="333399"/>
                </a:solidFill>
                <a:latin typeface="Times New Roman" pitchFamily="18" charset="0"/>
                <a:cs typeface="Times New Roman" pitchFamily="18" charset="0"/>
              </a:rPr>
              <a:t>tập</a:t>
            </a:r>
            <a:r>
              <a:rPr lang="en-US" sz="2400" b="1" dirty="0">
                <a:solidFill>
                  <a:srgbClr val="333399"/>
                </a:solidFill>
                <a:latin typeface="Times New Roman" pitchFamily="18" charset="0"/>
                <a:cs typeface="Times New Roman" pitchFamily="18" charset="0"/>
              </a:rPr>
              <a:t> </a:t>
            </a:r>
            <a:r>
              <a:rPr lang="en-US" sz="2400" b="1" dirty="0" err="1">
                <a:solidFill>
                  <a:srgbClr val="333399"/>
                </a:solidFill>
                <a:latin typeface="Times New Roman" pitchFamily="18" charset="0"/>
                <a:cs typeface="Times New Roman" pitchFamily="18" charset="0"/>
              </a:rPr>
              <a:t>và</a:t>
            </a:r>
            <a:r>
              <a:rPr lang="en-US" sz="2400" b="1" dirty="0">
                <a:solidFill>
                  <a:srgbClr val="333399"/>
                </a:solidFill>
                <a:latin typeface="Times New Roman" pitchFamily="18" charset="0"/>
                <a:cs typeface="Times New Roman" pitchFamily="18" charset="0"/>
              </a:rPr>
              <a:t> </a:t>
            </a:r>
            <a:r>
              <a:rPr lang="en-US" sz="2400" b="1" dirty="0" err="1">
                <a:solidFill>
                  <a:srgbClr val="333399"/>
                </a:solidFill>
                <a:latin typeface="Times New Roman" pitchFamily="18" charset="0"/>
                <a:cs typeface="Times New Roman" pitchFamily="18" charset="0"/>
              </a:rPr>
              <a:t>trong</a:t>
            </a:r>
            <a:r>
              <a:rPr lang="en-US" sz="2400" b="1" dirty="0">
                <a:solidFill>
                  <a:srgbClr val="333399"/>
                </a:solidFill>
                <a:latin typeface="Times New Roman" pitchFamily="18" charset="0"/>
                <a:cs typeface="Times New Roman" pitchFamily="18" charset="0"/>
              </a:rPr>
              <a:t> </a:t>
            </a:r>
            <a:r>
              <a:rPr lang="en-US" sz="2400" b="1" dirty="0" err="1">
                <a:solidFill>
                  <a:srgbClr val="333399"/>
                </a:solidFill>
                <a:latin typeface="Times New Roman" pitchFamily="18" charset="0"/>
                <a:cs typeface="Times New Roman" pitchFamily="18" charset="0"/>
              </a:rPr>
              <a:t>cuộc</a:t>
            </a:r>
            <a:r>
              <a:rPr lang="en-US" sz="2400" b="1" dirty="0">
                <a:solidFill>
                  <a:srgbClr val="333399"/>
                </a:solidFill>
                <a:latin typeface="Times New Roman" pitchFamily="18" charset="0"/>
                <a:cs typeface="Times New Roman" pitchFamily="18" charset="0"/>
              </a:rPr>
              <a:t> </a:t>
            </a:r>
            <a:r>
              <a:rPr lang="en-US" sz="2400" b="1" dirty="0" err="1" smtClean="0">
                <a:solidFill>
                  <a:srgbClr val="333399"/>
                </a:solidFill>
                <a:latin typeface="Times New Roman" pitchFamily="18" charset="0"/>
                <a:cs typeface="Times New Roman" pitchFamily="18" charset="0"/>
              </a:rPr>
              <a:t>sống</a:t>
            </a:r>
            <a:endParaRPr lang="en-US" sz="2400" b="1" dirty="0">
              <a:solidFill>
                <a:srgbClr val="333399"/>
              </a:solidFill>
              <a:latin typeface="Times New Roman" pitchFamily="18" charset="0"/>
              <a:cs typeface="Times New Roman" pitchFamily="18" charset="0"/>
            </a:endParaRPr>
          </a:p>
        </p:txBody>
      </p:sp>
      <p:pic>
        <p:nvPicPr>
          <p:cNvPr id="37" name="Shape 1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911" y="4098581"/>
            <a:ext cx="2229385" cy="1687529"/>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2"/>
          <p:cNvPicPr>
            <a:picLocks noChangeAspect="1"/>
          </p:cNvPicPr>
          <p:nvPr/>
        </p:nvPicPr>
        <p:blipFill>
          <a:blip r:embed="rId3"/>
          <a:stretch>
            <a:fillRect/>
          </a:stretch>
        </p:blipFill>
        <p:spPr>
          <a:xfrm>
            <a:off x="37912" y="506368"/>
            <a:ext cx="2143566" cy="1428689"/>
          </a:xfrm>
          <a:prstGeom prst="rect">
            <a:avLst/>
          </a:prstGeom>
        </p:spPr>
      </p:pic>
    </p:spTree>
    <p:extLst>
      <p:ext uri="{BB962C8B-B14F-4D97-AF65-F5344CB8AC3E}">
        <p14:creationId xmlns:p14="http://schemas.microsoft.com/office/powerpoint/2010/main" val="3368590153"/>
      </p:ext>
    </p:extLst>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par>
                                <p:cTn id="8" presetID="16" presetClass="entr" presetSubtype="21"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barn(inVertical)">
                                      <p:cBhvr>
                                        <p:cTn id="10" dur="500"/>
                                        <p:tgtEl>
                                          <p:spTgt spid="18"/>
                                        </p:tgtEl>
                                      </p:cBhvr>
                                    </p:animEffect>
                                  </p:childTnLst>
                                </p:cTn>
                              </p:par>
                              <p:par>
                                <p:cTn id="11" presetID="16" presetClass="entr" presetSubtype="21"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barn(inVertical)">
                                      <p:cBhvr>
                                        <p:cTn id="13" dur="500"/>
                                        <p:tgtEl>
                                          <p:spTgt spid="17"/>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barn(inVertical)">
                                      <p:cBhvr>
                                        <p:cTn id="18" dur="500"/>
                                        <p:tgtEl>
                                          <p:spTgt spid="22"/>
                                        </p:tgtEl>
                                      </p:cBhvr>
                                    </p:animEffect>
                                  </p:childTnLst>
                                </p:cTn>
                              </p:par>
                              <p:par>
                                <p:cTn id="19" presetID="16" presetClass="entr" presetSubtype="21" fill="hold" nodeType="withEffect">
                                  <p:stCondLst>
                                    <p:cond delay="0"/>
                                  </p:stCondLst>
                                  <p:childTnLst>
                                    <p:set>
                                      <p:cBhvr>
                                        <p:cTn id="20" dur="1" fill="hold">
                                          <p:stCondLst>
                                            <p:cond delay="0"/>
                                          </p:stCondLst>
                                        </p:cTn>
                                        <p:tgtEl>
                                          <p:spTgt spid="28"/>
                                        </p:tgtEl>
                                        <p:attrNameLst>
                                          <p:attrName>style.visibility</p:attrName>
                                        </p:attrNameLst>
                                      </p:cBhvr>
                                      <p:to>
                                        <p:strVal val="visible"/>
                                      </p:to>
                                    </p:set>
                                    <p:animEffect transition="in" filter="barn(inVertical)">
                                      <p:cBhvr>
                                        <p:cTn id="21" dur="500"/>
                                        <p:tgtEl>
                                          <p:spTgt spid="28"/>
                                        </p:tgtEl>
                                      </p:cBhvr>
                                    </p:animEffect>
                                  </p:childTnLst>
                                </p:cTn>
                              </p:par>
                              <p:par>
                                <p:cTn id="22" presetID="16" presetClass="entr" presetSubtype="21" fill="hold" nodeType="withEffect">
                                  <p:stCondLst>
                                    <p:cond delay="0"/>
                                  </p:stCondLst>
                                  <p:childTnLst>
                                    <p:set>
                                      <p:cBhvr>
                                        <p:cTn id="23" dur="1" fill="hold">
                                          <p:stCondLst>
                                            <p:cond delay="0"/>
                                          </p:stCondLst>
                                        </p:cTn>
                                        <p:tgtEl>
                                          <p:spTgt spid="32"/>
                                        </p:tgtEl>
                                        <p:attrNameLst>
                                          <p:attrName>style.visibility</p:attrName>
                                        </p:attrNameLst>
                                      </p:cBhvr>
                                      <p:to>
                                        <p:strVal val="visible"/>
                                      </p:to>
                                    </p:set>
                                    <p:animEffect transition="in" filter="barn(inVertical)">
                                      <p:cBhvr>
                                        <p:cTn id="24" dur="500"/>
                                        <p:tgtEl>
                                          <p:spTgt spid="32"/>
                                        </p:tgtEl>
                                      </p:cBhvr>
                                    </p:animEffect>
                                  </p:childTnLst>
                                </p:cTn>
                              </p:par>
                              <p:par>
                                <p:cTn id="25" presetID="16" presetClass="entr" presetSubtype="21" fill="hold" nodeType="withEffect">
                                  <p:stCondLst>
                                    <p:cond delay="0"/>
                                  </p:stCondLst>
                                  <p:childTnLst>
                                    <p:set>
                                      <p:cBhvr>
                                        <p:cTn id="26" dur="1" fill="hold">
                                          <p:stCondLst>
                                            <p:cond delay="0"/>
                                          </p:stCondLst>
                                        </p:cTn>
                                        <p:tgtEl>
                                          <p:spTgt spid="35"/>
                                        </p:tgtEl>
                                        <p:attrNameLst>
                                          <p:attrName>style.visibility</p:attrName>
                                        </p:attrNameLst>
                                      </p:cBhvr>
                                      <p:to>
                                        <p:strVal val="visible"/>
                                      </p:to>
                                    </p:set>
                                    <p:animEffect transition="in" filter="barn(inVertical)">
                                      <p:cBhvr>
                                        <p:cTn id="27" dur="500"/>
                                        <p:tgtEl>
                                          <p:spTgt spid="35"/>
                                        </p:tgtEl>
                                      </p:cBhvr>
                                    </p:animEffect>
                                  </p:childTnLst>
                                </p:cTn>
                              </p:par>
                              <p:par>
                                <p:cTn id="28" presetID="16" presetClass="entr" presetSubtype="21" fill="hold" nodeType="with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barn(inVertical)">
                                      <p:cBhvr>
                                        <p:cTn id="30" dur="500"/>
                                        <p:tgtEl>
                                          <p:spTgt spid="23"/>
                                        </p:tgtEl>
                                      </p:cBhvr>
                                    </p:animEffect>
                                  </p:childTnLst>
                                </p:cTn>
                              </p:par>
                              <p:par>
                                <p:cTn id="31" presetID="16" presetClass="entr" presetSubtype="21" fill="hold" nodeType="withEffect">
                                  <p:stCondLst>
                                    <p:cond delay="0"/>
                                  </p:stCondLst>
                                  <p:childTnLst>
                                    <p:set>
                                      <p:cBhvr>
                                        <p:cTn id="32" dur="1" fill="hold">
                                          <p:stCondLst>
                                            <p:cond delay="0"/>
                                          </p:stCondLst>
                                        </p:cTn>
                                        <p:tgtEl>
                                          <p:spTgt spid="40"/>
                                        </p:tgtEl>
                                        <p:attrNameLst>
                                          <p:attrName>style.visibility</p:attrName>
                                        </p:attrNameLst>
                                      </p:cBhvr>
                                      <p:to>
                                        <p:strVal val="visible"/>
                                      </p:to>
                                    </p:set>
                                    <p:animEffect transition="in" filter="barn(inVertical)">
                                      <p:cBhvr>
                                        <p:cTn id="33" dur="500"/>
                                        <p:tgtEl>
                                          <p:spTgt spid="40"/>
                                        </p:tgtEl>
                                      </p:cBhvr>
                                    </p:animEffect>
                                  </p:childTnLst>
                                </p:cTn>
                              </p:par>
                              <p:par>
                                <p:cTn id="34" presetID="16" presetClass="entr" presetSubtype="21" fill="hold" nodeType="withEffect">
                                  <p:stCondLst>
                                    <p:cond delay="0"/>
                                  </p:stCondLst>
                                  <p:childTnLst>
                                    <p:set>
                                      <p:cBhvr>
                                        <p:cTn id="35" dur="1" fill="hold">
                                          <p:stCondLst>
                                            <p:cond delay="0"/>
                                          </p:stCondLst>
                                        </p:cTn>
                                        <p:tgtEl>
                                          <p:spTgt spid="39"/>
                                        </p:tgtEl>
                                        <p:attrNameLst>
                                          <p:attrName>style.visibility</p:attrName>
                                        </p:attrNameLst>
                                      </p:cBhvr>
                                      <p:to>
                                        <p:strVal val="visible"/>
                                      </p:to>
                                    </p:set>
                                    <p:animEffect transition="in" filter="barn(inVertical)">
                                      <p:cBhvr>
                                        <p:cTn id="36" dur="500"/>
                                        <p:tgtEl>
                                          <p:spTgt spid="39"/>
                                        </p:tgtEl>
                                      </p:cBhvr>
                                    </p:animEffect>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48"/>
                                        </p:tgtEl>
                                        <p:attrNameLst>
                                          <p:attrName>style.visibility</p:attrName>
                                        </p:attrNameLst>
                                      </p:cBhvr>
                                      <p:to>
                                        <p:strVal val="visible"/>
                                      </p:to>
                                    </p:set>
                                    <p:animEffect transition="in" filter="fade">
                                      <p:cBhvr>
                                        <p:cTn id="41" dur="1000"/>
                                        <p:tgtEl>
                                          <p:spTgt spid="48"/>
                                        </p:tgtEl>
                                      </p:cBhvr>
                                    </p:animEffect>
                                    <p:anim calcmode="lin" valueType="num">
                                      <p:cBhvr>
                                        <p:cTn id="42" dur="1000" fill="hold"/>
                                        <p:tgtEl>
                                          <p:spTgt spid="48"/>
                                        </p:tgtEl>
                                        <p:attrNameLst>
                                          <p:attrName>ppt_x</p:attrName>
                                        </p:attrNameLst>
                                      </p:cBhvr>
                                      <p:tavLst>
                                        <p:tav tm="0">
                                          <p:val>
                                            <p:strVal val="#ppt_x"/>
                                          </p:val>
                                        </p:tav>
                                        <p:tav tm="100000">
                                          <p:val>
                                            <p:strVal val="#ppt_x"/>
                                          </p:val>
                                        </p:tav>
                                      </p:tavLst>
                                    </p:anim>
                                    <p:anim calcmode="lin" valueType="num">
                                      <p:cBhvr>
                                        <p:cTn id="43" dur="1000" fill="hold"/>
                                        <p:tgtEl>
                                          <p:spTgt spid="48"/>
                                        </p:tgtEl>
                                        <p:attrNameLst>
                                          <p:attrName>ppt_y</p:attrName>
                                        </p:attrNameLst>
                                      </p:cBhvr>
                                      <p:tavLst>
                                        <p:tav tm="0">
                                          <p:val>
                                            <p:strVal val="#ppt_y+.1"/>
                                          </p:val>
                                        </p:tav>
                                        <p:tav tm="100000">
                                          <p:val>
                                            <p:strVal val="#ppt_y"/>
                                          </p:val>
                                        </p:tav>
                                      </p:tavLst>
                                    </p:anim>
                                  </p:childTnLst>
                                </p:cTn>
                              </p:par>
                              <p:par>
                                <p:cTn id="44" presetID="16" presetClass="entr" presetSubtype="21" fill="hold" nodeType="withEffect">
                                  <p:stCondLst>
                                    <p:cond delay="0"/>
                                  </p:stCondLst>
                                  <p:childTnLst>
                                    <p:set>
                                      <p:cBhvr>
                                        <p:cTn id="45" dur="1" fill="hold">
                                          <p:stCondLst>
                                            <p:cond delay="0"/>
                                          </p:stCondLst>
                                        </p:cTn>
                                        <p:tgtEl>
                                          <p:spTgt spid="26"/>
                                        </p:tgtEl>
                                        <p:attrNameLst>
                                          <p:attrName>style.visibility</p:attrName>
                                        </p:attrNameLst>
                                      </p:cBhvr>
                                      <p:to>
                                        <p:strVal val="visible"/>
                                      </p:to>
                                    </p:set>
                                    <p:animEffect transition="in" filter="barn(inVertical)">
                                      <p:cBhvr>
                                        <p:cTn id="46" dur="500"/>
                                        <p:tgtEl>
                                          <p:spTgt spid="26"/>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nodeType="clickEffect">
                                  <p:stCondLst>
                                    <p:cond delay="0"/>
                                  </p:stCondLst>
                                  <p:childTnLst>
                                    <p:set>
                                      <p:cBhvr>
                                        <p:cTn id="50" dur="1" fill="hold">
                                          <p:stCondLst>
                                            <p:cond delay="0"/>
                                          </p:stCondLst>
                                        </p:cTn>
                                        <p:tgtEl>
                                          <p:spTgt spid="41"/>
                                        </p:tgtEl>
                                        <p:attrNameLst>
                                          <p:attrName>style.visibility</p:attrName>
                                        </p:attrNameLst>
                                      </p:cBhvr>
                                      <p:to>
                                        <p:strVal val="visible"/>
                                      </p:to>
                                    </p:set>
                                    <p:animEffect transition="in" filter="barn(inVertical)">
                                      <p:cBhvr>
                                        <p:cTn id="51" dur="500"/>
                                        <p:tgtEl>
                                          <p:spTgt spid="41"/>
                                        </p:tgtEl>
                                      </p:cBhvr>
                                    </p:animEffect>
                                  </p:childTnLst>
                                </p:cTn>
                              </p:par>
                              <p:par>
                                <p:cTn id="52" presetID="16" presetClass="entr" presetSubtype="21" fill="hold" nodeType="withEffect">
                                  <p:stCondLst>
                                    <p:cond delay="0"/>
                                  </p:stCondLst>
                                  <p:childTnLst>
                                    <p:set>
                                      <p:cBhvr>
                                        <p:cTn id="53" dur="1" fill="hold">
                                          <p:stCondLst>
                                            <p:cond delay="0"/>
                                          </p:stCondLst>
                                        </p:cTn>
                                        <p:tgtEl>
                                          <p:spTgt spid="42"/>
                                        </p:tgtEl>
                                        <p:attrNameLst>
                                          <p:attrName>style.visibility</p:attrName>
                                        </p:attrNameLst>
                                      </p:cBhvr>
                                      <p:to>
                                        <p:strVal val="visible"/>
                                      </p:to>
                                    </p:set>
                                    <p:animEffect transition="in" filter="barn(inVertical)">
                                      <p:cBhvr>
                                        <p:cTn id="54" dur="500"/>
                                        <p:tgtEl>
                                          <p:spTgt spid="42"/>
                                        </p:tgtEl>
                                      </p:cBhvr>
                                    </p:animEffect>
                                  </p:childTnLst>
                                </p:cTn>
                              </p:par>
                            </p:childTnLst>
                          </p:cTn>
                        </p:par>
                      </p:childTnLst>
                    </p:cTn>
                  </p:par>
                  <p:par>
                    <p:cTn id="55" fill="hold">
                      <p:stCondLst>
                        <p:cond delay="indefinite"/>
                      </p:stCondLst>
                      <p:childTnLst>
                        <p:par>
                          <p:cTn id="56" fill="hold">
                            <p:stCondLst>
                              <p:cond delay="0"/>
                            </p:stCondLst>
                            <p:childTnLst>
                              <p:par>
                                <p:cTn id="57" presetID="42" presetClass="entr" presetSubtype="0" fill="hold" grpId="0" nodeType="clickEffect">
                                  <p:stCondLst>
                                    <p:cond delay="0"/>
                                  </p:stCondLst>
                                  <p:childTnLst>
                                    <p:set>
                                      <p:cBhvr>
                                        <p:cTn id="58" dur="1" fill="hold">
                                          <p:stCondLst>
                                            <p:cond delay="0"/>
                                          </p:stCondLst>
                                        </p:cTn>
                                        <p:tgtEl>
                                          <p:spTgt spid="53"/>
                                        </p:tgtEl>
                                        <p:attrNameLst>
                                          <p:attrName>style.visibility</p:attrName>
                                        </p:attrNameLst>
                                      </p:cBhvr>
                                      <p:to>
                                        <p:strVal val="visible"/>
                                      </p:to>
                                    </p:set>
                                    <p:animEffect transition="in" filter="fade">
                                      <p:cBhvr>
                                        <p:cTn id="59" dur="1000"/>
                                        <p:tgtEl>
                                          <p:spTgt spid="53"/>
                                        </p:tgtEl>
                                      </p:cBhvr>
                                    </p:animEffect>
                                    <p:anim calcmode="lin" valueType="num">
                                      <p:cBhvr>
                                        <p:cTn id="60" dur="1000" fill="hold"/>
                                        <p:tgtEl>
                                          <p:spTgt spid="53"/>
                                        </p:tgtEl>
                                        <p:attrNameLst>
                                          <p:attrName>ppt_x</p:attrName>
                                        </p:attrNameLst>
                                      </p:cBhvr>
                                      <p:tavLst>
                                        <p:tav tm="0">
                                          <p:val>
                                            <p:strVal val="#ppt_x"/>
                                          </p:val>
                                        </p:tav>
                                        <p:tav tm="100000">
                                          <p:val>
                                            <p:strVal val="#ppt_x"/>
                                          </p:val>
                                        </p:tav>
                                      </p:tavLst>
                                    </p:anim>
                                    <p:anim calcmode="lin" valueType="num">
                                      <p:cBhvr>
                                        <p:cTn id="61" dur="1000" fill="hold"/>
                                        <p:tgtEl>
                                          <p:spTgt spid="53"/>
                                        </p:tgtEl>
                                        <p:attrNameLst>
                                          <p:attrName>ppt_y</p:attrName>
                                        </p:attrNameLst>
                                      </p:cBhvr>
                                      <p:tavLst>
                                        <p:tav tm="0">
                                          <p:val>
                                            <p:strVal val="#ppt_y+.1"/>
                                          </p:val>
                                        </p:tav>
                                        <p:tav tm="100000">
                                          <p:val>
                                            <p:strVal val="#ppt_y"/>
                                          </p:val>
                                        </p:tav>
                                      </p:tavLst>
                                    </p:anim>
                                  </p:childTnLst>
                                </p:cTn>
                              </p:par>
                              <p:par>
                                <p:cTn id="62" presetID="16" presetClass="entr" presetSubtype="21" fill="hold" nodeType="withEffect">
                                  <p:stCondLst>
                                    <p:cond delay="0"/>
                                  </p:stCondLst>
                                  <p:childTnLst>
                                    <p:set>
                                      <p:cBhvr>
                                        <p:cTn id="63" dur="1" fill="hold">
                                          <p:stCondLst>
                                            <p:cond delay="0"/>
                                          </p:stCondLst>
                                        </p:cTn>
                                        <p:tgtEl>
                                          <p:spTgt spid="57"/>
                                        </p:tgtEl>
                                        <p:attrNameLst>
                                          <p:attrName>style.visibility</p:attrName>
                                        </p:attrNameLst>
                                      </p:cBhvr>
                                      <p:to>
                                        <p:strVal val="visible"/>
                                      </p:to>
                                    </p:set>
                                    <p:animEffect transition="in" filter="barn(inVertical)">
                                      <p:cBhvr>
                                        <p:cTn id="64" dur="500"/>
                                        <p:tgtEl>
                                          <p:spTgt spid="57"/>
                                        </p:tgtEl>
                                      </p:cBhvr>
                                    </p:animEffect>
                                  </p:childTnLst>
                                </p:cTn>
                              </p:par>
                            </p:childTnLst>
                          </p:cTn>
                        </p:par>
                      </p:childTnLst>
                    </p:cTn>
                  </p:par>
                  <p:par>
                    <p:cTn id="65" fill="hold">
                      <p:stCondLst>
                        <p:cond delay="indefinite"/>
                      </p:stCondLst>
                      <p:childTnLst>
                        <p:par>
                          <p:cTn id="66" fill="hold">
                            <p:stCondLst>
                              <p:cond delay="0"/>
                            </p:stCondLst>
                            <p:childTnLst>
                              <p:par>
                                <p:cTn id="67" presetID="16" presetClass="entr" presetSubtype="21" fill="hold" nodeType="clickEffect">
                                  <p:stCondLst>
                                    <p:cond delay="0"/>
                                  </p:stCondLst>
                                  <p:childTnLst>
                                    <p:set>
                                      <p:cBhvr>
                                        <p:cTn id="68" dur="1" fill="hold">
                                          <p:stCondLst>
                                            <p:cond delay="0"/>
                                          </p:stCondLst>
                                        </p:cTn>
                                        <p:tgtEl>
                                          <p:spTgt spid="45"/>
                                        </p:tgtEl>
                                        <p:attrNameLst>
                                          <p:attrName>style.visibility</p:attrName>
                                        </p:attrNameLst>
                                      </p:cBhvr>
                                      <p:to>
                                        <p:strVal val="visible"/>
                                      </p:to>
                                    </p:set>
                                    <p:animEffect transition="in" filter="barn(inVertical)">
                                      <p:cBhvr>
                                        <p:cTn id="69" dur="500"/>
                                        <p:tgtEl>
                                          <p:spTgt spid="45"/>
                                        </p:tgtEl>
                                      </p:cBhvr>
                                    </p:animEffect>
                                  </p:childTnLst>
                                </p:cTn>
                              </p:par>
                              <p:par>
                                <p:cTn id="70" presetID="16" presetClass="entr" presetSubtype="21" fill="hold" nodeType="withEffect">
                                  <p:stCondLst>
                                    <p:cond delay="0"/>
                                  </p:stCondLst>
                                  <p:childTnLst>
                                    <p:set>
                                      <p:cBhvr>
                                        <p:cTn id="71" dur="1" fill="hold">
                                          <p:stCondLst>
                                            <p:cond delay="0"/>
                                          </p:stCondLst>
                                        </p:cTn>
                                        <p:tgtEl>
                                          <p:spTgt spid="46"/>
                                        </p:tgtEl>
                                        <p:attrNameLst>
                                          <p:attrName>style.visibility</p:attrName>
                                        </p:attrNameLst>
                                      </p:cBhvr>
                                      <p:to>
                                        <p:strVal val="visible"/>
                                      </p:to>
                                    </p:set>
                                    <p:animEffect transition="in" filter="barn(inVertical)">
                                      <p:cBhvr>
                                        <p:cTn id="72" dur="500"/>
                                        <p:tgtEl>
                                          <p:spTgt spid="46"/>
                                        </p:tgtEl>
                                      </p:cBhvr>
                                    </p:animEffect>
                                  </p:childTnLst>
                                </p:cTn>
                              </p:par>
                            </p:childTnLst>
                          </p:cTn>
                        </p:par>
                      </p:childTnLst>
                    </p:cTn>
                  </p:par>
                  <p:par>
                    <p:cTn id="73" fill="hold">
                      <p:stCondLst>
                        <p:cond delay="indefinite"/>
                      </p:stCondLst>
                      <p:childTnLst>
                        <p:par>
                          <p:cTn id="74" fill="hold">
                            <p:stCondLst>
                              <p:cond delay="0"/>
                            </p:stCondLst>
                            <p:childTnLst>
                              <p:par>
                                <p:cTn id="75" presetID="42" presetClass="entr" presetSubtype="0" fill="hold" grpId="0" nodeType="clickEffect">
                                  <p:stCondLst>
                                    <p:cond delay="0"/>
                                  </p:stCondLst>
                                  <p:childTnLst>
                                    <p:set>
                                      <p:cBhvr>
                                        <p:cTn id="76" dur="1" fill="hold">
                                          <p:stCondLst>
                                            <p:cond delay="0"/>
                                          </p:stCondLst>
                                        </p:cTn>
                                        <p:tgtEl>
                                          <p:spTgt spid="55"/>
                                        </p:tgtEl>
                                        <p:attrNameLst>
                                          <p:attrName>style.visibility</p:attrName>
                                        </p:attrNameLst>
                                      </p:cBhvr>
                                      <p:to>
                                        <p:strVal val="visible"/>
                                      </p:to>
                                    </p:set>
                                    <p:animEffect transition="in" filter="fade">
                                      <p:cBhvr>
                                        <p:cTn id="77" dur="1000"/>
                                        <p:tgtEl>
                                          <p:spTgt spid="55"/>
                                        </p:tgtEl>
                                      </p:cBhvr>
                                    </p:animEffect>
                                    <p:anim calcmode="lin" valueType="num">
                                      <p:cBhvr>
                                        <p:cTn id="78" dur="1000" fill="hold"/>
                                        <p:tgtEl>
                                          <p:spTgt spid="55"/>
                                        </p:tgtEl>
                                        <p:attrNameLst>
                                          <p:attrName>ppt_x</p:attrName>
                                        </p:attrNameLst>
                                      </p:cBhvr>
                                      <p:tavLst>
                                        <p:tav tm="0">
                                          <p:val>
                                            <p:strVal val="#ppt_x"/>
                                          </p:val>
                                        </p:tav>
                                        <p:tav tm="100000">
                                          <p:val>
                                            <p:strVal val="#ppt_x"/>
                                          </p:val>
                                        </p:tav>
                                      </p:tavLst>
                                    </p:anim>
                                    <p:anim calcmode="lin" valueType="num">
                                      <p:cBhvr>
                                        <p:cTn id="79" dur="1000" fill="hold"/>
                                        <p:tgtEl>
                                          <p:spTgt spid="55"/>
                                        </p:tgtEl>
                                        <p:attrNameLst>
                                          <p:attrName>ppt_y</p:attrName>
                                        </p:attrNameLst>
                                      </p:cBhvr>
                                      <p:tavLst>
                                        <p:tav tm="0">
                                          <p:val>
                                            <p:strVal val="#ppt_y+.1"/>
                                          </p:val>
                                        </p:tav>
                                        <p:tav tm="100000">
                                          <p:val>
                                            <p:strVal val="#ppt_y"/>
                                          </p:val>
                                        </p:tav>
                                      </p:tavLst>
                                    </p:anim>
                                  </p:childTnLst>
                                </p:cTn>
                              </p:par>
                              <p:par>
                                <p:cTn id="80" presetID="16" presetClass="entr" presetSubtype="21" fill="hold" nodeType="withEffect">
                                  <p:stCondLst>
                                    <p:cond delay="0"/>
                                  </p:stCondLst>
                                  <p:childTnLst>
                                    <p:set>
                                      <p:cBhvr>
                                        <p:cTn id="81" dur="1" fill="hold">
                                          <p:stCondLst>
                                            <p:cond delay="0"/>
                                          </p:stCondLst>
                                        </p:cTn>
                                        <p:tgtEl>
                                          <p:spTgt spid="60"/>
                                        </p:tgtEl>
                                        <p:attrNameLst>
                                          <p:attrName>style.visibility</p:attrName>
                                        </p:attrNameLst>
                                      </p:cBhvr>
                                      <p:to>
                                        <p:strVal val="visible"/>
                                      </p:to>
                                    </p:set>
                                    <p:animEffect transition="in" filter="barn(inVertical)">
                                      <p:cBhvr>
                                        <p:cTn id="82" dur="500"/>
                                        <p:tgtEl>
                                          <p:spTgt spid="60"/>
                                        </p:tgtEl>
                                      </p:cBhvr>
                                    </p:animEffect>
                                  </p:childTnLst>
                                </p:cTn>
                              </p:par>
                            </p:childTnLst>
                          </p:cTn>
                        </p:par>
                      </p:childTnLst>
                    </p:cTn>
                  </p:par>
                  <p:par>
                    <p:cTn id="83" fill="hold">
                      <p:stCondLst>
                        <p:cond delay="indefinite"/>
                      </p:stCondLst>
                      <p:childTnLst>
                        <p:par>
                          <p:cTn id="84" fill="hold">
                            <p:stCondLst>
                              <p:cond delay="0"/>
                            </p:stCondLst>
                            <p:childTnLst>
                              <p:par>
                                <p:cTn id="85" presetID="16" presetClass="entr" presetSubtype="21" fill="hold" nodeType="clickEffect">
                                  <p:stCondLst>
                                    <p:cond delay="0"/>
                                  </p:stCondLst>
                                  <p:childTnLst>
                                    <p:set>
                                      <p:cBhvr>
                                        <p:cTn id="86" dur="1" fill="hold">
                                          <p:stCondLst>
                                            <p:cond delay="0"/>
                                          </p:stCondLst>
                                        </p:cTn>
                                        <p:tgtEl>
                                          <p:spTgt spid="30"/>
                                        </p:tgtEl>
                                        <p:attrNameLst>
                                          <p:attrName>style.visibility</p:attrName>
                                        </p:attrNameLst>
                                      </p:cBhvr>
                                      <p:to>
                                        <p:strVal val="visible"/>
                                      </p:to>
                                    </p:set>
                                    <p:animEffect transition="in" filter="barn(inVertical)">
                                      <p:cBhvr>
                                        <p:cTn id="87" dur="500"/>
                                        <p:tgtEl>
                                          <p:spTgt spid="30"/>
                                        </p:tgtEl>
                                      </p:cBhvr>
                                    </p:animEffect>
                                  </p:childTnLst>
                                </p:cTn>
                              </p:par>
                              <p:par>
                                <p:cTn id="88" presetID="16" presetClass="entr" presetSubtype="21" fill="hold" nodeType="withEffect">
                                  <p:stCondLst>
                                    <p:cond delay="0"/>
                                  </p:stCondLst>
                                  <p:childTnLst>
                                    <p:set>
                                      <p:cBhvr>
                                        <p:cTn id="89" dur="1" fill="hold">
                                          <p:stCondLst>
                                            <p:cond delay="0"/>
                                          </p:stCondLst>
                                        </p:cTn>
                                        <p:tgtEl>
                                          <p:spTgt spid="31"/>
                                        </p:tgtEl>
                                        <p:attrNameLst>
                                          <p:attrName>style.visibility</p:attrName>
                                        </p:attrNameLst>
                                      </p:cBhvr>
                                      <p:to>
                                        <p:strVal val="visible"/>
                                      </p:to>
                                    </p:set>
                                    <p:animEffect transition="in" filter="barn(inVertical)">
                                      <p:cBhvr>
                                        <p:cTn id="90" dur="500"/>
                                        <p:tgtEl>
                                          <p:spTgt spid="31"/>
                                        </p:tgtEl>
                                      </p:cBhvr>
                                    </p:animEffect>
                                  </p:childTnLst>
                                </p:cTn>
                              </p:par>
                              <p:par>
                                <p:cTn id="91" presetID="16" presetClass="entr" presetSubtype="21" fill="hold" grpId="0" nodeType="withEffect">
                                  <p:stCondLst>
                                    <p:cond delay="0"/>
                                  </p:stCondLst>
                                  <p:childTnLst>
                                    <p:set>
                                      <p:cBhvr>
                                        <p:cTn id="92" dur="1" fill="hold">
                                          <p:stCondLst>
                                            <p:cond delay="0"/>
                                          </p:stCondLst>
                                        </p:cTn>
                                        <p:tgtEl>
                                          <p:spTgt spid="33"/>
                                        </p:tgtEl>
                                        <p:attrNameLst>
                                          <p:attrName>style.visibility</p:attrName>
                                        </p:attrNameLst>
                                      </p:cBhvr>
                                      <p:to>
                                        <p:strVal val="visible"/>
                                      </p:to>
                                    </p:set>
                                    <p:animEffect transition="in" filter="barn(inVertical)">
                                      <p:cBhvr>
                                        <p:cTn id="93" dur="500"/>
                                        <p:tgtEl>
                                          <p:spTgt spid="33"/>
                                        </p:tgtEl>
                                      </p:cBhvr>
                                    </p:animEffect>
                                  </p:childTnLst>
                                </p:cTn>
                              </p:par>
                            </p:childTnLst>
                          </p:cTn>
                        </p:par>
                      </p:childTnLst>
                    </p:cTn>
                  </p:par>
                  <p:par>
                    <p:cTn id="94" fill="hold">
                      <p:stCondLst>
                        <p:cond delay="indefinite"/>
                      </p:stCondLst>
                      <p:childTnLst>
                        <p:par>
                          <p:cTn id="95" fill="hold">
                            <p:stCondLst>
                              <p:cond delay="0"/>
                            </p:stCondLst>
                            <p:childTnLst>
                              <p:par>
                                <p:cTn id="96" presetID="42" presetClass="entr" presetSubtype="0" fill="hold" grpId="0" nodeType="clickEffect">
                                  <p:stCondLst>
                                    <p:cond delay="0"/>
                                  </p:stCondLst>
                                  <p:childTnLst>
                                    <p:set>
                                      <p:cBhvr>
                                        <p:cTn id="97" dur="1" fill="hold">
                                          <p:stCondLst>
                                            <p:cond delay="0"/>
                                          </p:stCondLst>
                                        </p:cTn>
                                        <p:tgtEl>
                                          <p:spTgt spid="34"/>
                                        </p:tgtEl>
                                        <p:attrNameLst>
                                          <p:attrName>style.visibility</p:attrName>
                                        </p:attrNameLst>
                                      </p:cBhvr>
                                      <p:to>
                                        <p:strVal val="visible"/>
                                      </p:to>
                                    </p:set>
                                    <p:animEffect transition="in" filter="fade">
                                      <p:cBhvr>
                                        <p:cTn id="98" dur="1000"/>
                                        <p:tgtEl>
                                          <p:spTgt spid="34"/>
                                        </p:tgtEl>
                                      </p:cBhvr>
                                    </p:animEffect>
                                    <p:anim calcmode="lin" valueType="num">
                                      <p:cBhvr>
                                        <p:cTn id="99" dur="1000" fill="hold"/>
                                        <p:tgtEl>
                                          <p:spTgt spid="34"/>
                                        </p:tgtEl>
                                        <p:attrNameLst>
                                          <p:attrName>ppt_x</p:attrName>
                                        </p:attrNameLst>
                                      </p:cBhvr>
                                      <p:tavLst>
                                        <p:tav tm="0">
                                          <p:val>
                                            <p:strVal val="#ppt_x"/>
                                          </p:val>
                                        </p:tav>
                                        <p:tav tm="100000">
                                          <p:val>
                                            <p:strVal val="#ppt_x"/>
                                          </p:val>
                                        </p:tav>
                                      </p:tavLst>
                                    </p:anim>
                                    <p:anim calcmode="lin" valueType="num">
                                      <p:cBhvr>
                                        <p:cTn id="100" dur="1000" fill="hold"/>
                                        <p:tgtEl>
                                          <p:spTgt spid="34"/>
                                        </p:tgtEl>
                                        <p:attrNameLst>
                                          <p:attrName>ppt_y</p:attrName>
                                        </p:attrNameLst>
                                      </p:cBhvr>
                                      <p:tavLst>
                                        <p:tav tm="0">
                                          <p:val>
                                            <p:strVal val="#ppt_y+.1"/>
                                          </p:val>
                                        </p:tav>
                                        <p:tav tm="100000">
                                          <p:val>
                                            <p:strVal val="#ppt_y"/>
                                          </p:val>
                                        </p:tav>
                                      </p:tavLst>
                                    </p:anim>
                                  </p:childTnLst>
                                </p:cTn>
                              </p:par>
                              <p:par>
                                <p:cTn id="101" presetID="16" presetClass="entr" presetSubtype="21" fill="hold" nodeType="withEffect">
                                  <p:stCondLst>
                                    <p:cond delay="0"/>
                                  </p:stCondLst>
                                  <p:childTnLst>
                                    <p:set>
                                      <p:cBhvr>
                                        <p:cTn id="102" dur="1" fill="hold">
                                          <p:stCondLst>
                                            <p:cond delay="0"/>
                                          </p:stCondLst>
                                        </p:cTn>
                                        <p:tgtEl>
                                          <p:spTgt spid="36"/>
                                        </p:tgtEl>
                                        <p:attrNameLst>
                                          <p:attrName>style.visibility</p:attrName>
                                        </p:attrNameLst>
                                      </p:cBhvr>
                                      <p:to>
                                        <p:strVal val="visible"/>
                                      </p:to>
                                    </p:set>
                                    <p:animEffect transition="in" filter="barn(inVertical)">
                                      <p:cBhvr>
                                        <p:cTn id="103" dur="500"/>
                                        <p:tgtEl>
                                          <p:spTgt spid="36"/>
                                        </p:tgtEl>
                                      </p:cBhvr>
                                    </p:animEffect>
                                  </p:childTnLst>
                                </p:cTn>
                              </p:par>
                              <p:par>
                                <p:cTn id="104" presetID="16" presetClass="entr" presetSubtype="21" fill="hold" nodeType="withEffect">
                                  <p:stCondLst>
                                    <p:cond delay="0"/>
                                  </p:stCondLst>
                                  <p:childTnLst>
                                    <p:set>
                                      <p:cBhvr>
                                        <p:cTn id="105" dur="1" fill="hold">
                                          <p:stCondLst>
                                            <p:cond delay="0"/>
                                          </p:stCondLst>
                                        </p:cTn>
                                        <p:tgtEl>
                                          <p:spTgt spid="38"/>
                                        </p:tgtEl>
                                        <p:attrNameLst>
                                          <p:attrName>style.visibility</p:attrName>
                                        </p:attrNameLst>
                                      </p:cBhvr>
                                      <p:to>
                                        <p:strVal val="visible"/>
                                      </p:to>
                                    </p:set>
                                    <p:animEffect transition="in" filter="barn(inVertical)">
                                      <p:cBhvr>
                                        <p:cTn id="106" dur="500"/>
                                        <p:tgtEl>
                                          <p:spTgt spid="38"/>
                                        </p:tgtEl>
                                      </p:cBhvr>
                                    </p:animEffect>
                                  </p:childTnLst>
                                </p:cTn>
                              </p:par>
                            </p:childTnLst>
                          </p:cTn>
                        </p:par>
                      </p:childTnLst>
                    </p:cTn>
                  </p:par>
                  <p:par>
                    <p:cTn id="107" fill="hold">
                      <p:stCondLst>
                        <p:cond delay="indefinite"/>
                      </p:stCondLst>
                      <p:childTnLst>
                        <p:par>
                          <p:cTn id="108" fill="hold">
                            <p:stCondLst>
                              <p:cond delay="0"/>
                            </p:stCondLst>
                            <p:childTnLst>
                              <p:par>
                                <p:cTn id="109" presetID="3" presetClass="entr" presetSubtype="10" fill="hold" grpId="0" nodeType="clickEffect">
                                  <p:stCondLst>
                                    <p:cond delay="0"/>
                                  </p:stCondLst>
                                  <p:childTnLst>
                                    <p:set>
                                      <p:cBhvr>
                                        <p:cTn id="110" dur="1" fill="hold">
                                          <p:stCondLst>
                                            <p:cond delay="0"/>
                                          </p:stCondLst>
                                        </p:cTn>
                                        <p:tgtEl>
                                          <p:spTgt spid="54"/>
                                        </p:tgtEl>
                                        <p:attrNameLst>
                                          <p:attrName>style.visibility</p:attrName>
                                        </p:attrNameLst>
                                      </p:cBhvr>
                                      <p:to>
                                        <p:strVal val="visible"/>
                                      </p:to>
                                    </p:set>
                                    <p:animEffect transition="in" filter="blinds(horizontal)">
                                      <p:cBhvr>
                                        <p:cTn id="111" dur="500"/>
                                        <p:tgtEl>
                                          <p:spTgt spid="54"/>
                                        </p:tgtEl>
                                      </p:cBhvr>
                                    </p:animEffect>
                                  </p:childTnLst>
                                </p:cTn>
                              </p:par>
                            </p:childTnLst>
                          </p:cTn>
                        </p:par>
                      </p:childTnLst>
                    </p:cTn>
                  </p:par>
                  <p:par>
                    <p:cTn id="112" fill="hold">
                      <p:stCondLst>
                        <p:cond delay="indefinite"/>
                      </p:stCondLst>
                      <p:childTnLst>
                        <p:par>
                          <p:cTn id="113" fill="hold">
                            <p:stCondLst>
                              <p:cond delay="0"/>
                            </p:stCondLst>
                            <p:childTnLst>
                              <p:par>
                                <p:cTn id="114" presetID="16" presetClass="entr" presetSubtype="21" fill="hold" grpId="0" nodeType="clickEffect">
                                  <p:stCondLst>
                                    <p:cond delay="0"/>
                                  </p:stCondLst>
                                  <p:childTnLst>
                                    <p:set>
                                      <p:cBhvr>
                                        <p:cTn id="115" dur="1" fill="hold">
                                          <p:stCondLst>
                                            <p:cond delay="0"/>
                                          </p:stCondLst>
                                        </p:cTn>
                                        <p:tgtEl>
                                          <p:spTgt spid="63"/>
                                        </p:tgtEl>
                                        <p:attrNameLst>
                                          <p:attrName>style.visibility</p:attrName>
                                        </p:attrNameLst>
                                      </p:cBhvr>
                                      <p:to>
                                        <p:strVal val="visible"/>
                                      </p:to>
                                    </p:set>
                                    <p:animEffect transition="in" filter="barn(inVertical)">
                                      <p:cBhvr>
                                        <p:cTn id="116" dur="500"/>
                                        <p:tgtEl>
                                          <p:spTgt spid="63"/>
                                        </p:tgtEl>
                                      </p:cBhvr>
                                    </p:animEffect>
                                  </p:childTnLst>
                                </p:cTn>
                              </p:par>
                              <p:par>
                                <p:cTn id="117" presetID="16" presetClass="entr" presetSubtype="21" fill="hold" grpId="0" nodeType="withEffect">
                                  <p:stCondLst>
                                    <p:cond delay="0"/>
                                  </p:stCondLst>
                                  <p:childTnLst>
                                    <p:set>
                                      <p:cBhvr>
                                        <p:cTn id="118" dur="1" fill="hold">
                                          <p:stCondLst>
                                            <p:cond delay="0"/>
                                          </p:stCondLst>
                                        </p:cTn>
                                        <p:tgtEl>
                                          <p:spTgt spid="64"/>
                                        </p:tgtEl>
                                        <p:attrNameLst>
                                          <p:attrName>style.visibility</p:attrName>
                                        </p:attrNameLst>
                                      </p:cBhvr>
                                      <p:to>
                                        <p:strVal val="visible"/>
                                      </p:to>
                                    </p:set>
                                    <p:animEffect transition="in" filter="barn(inVertical)">
                                      <p:cBhvr>
                                        <p:cTn id="119" dur="500"/>
                                        <p:tgtEl>
                                          <p:spTgt spid="64"/>
                                        </p:tgtEl>
                                      </p:cBhvr>
                                    </p:animEffect>
                                  </p:childTnLst>
                                </p:cTn>
                              </p:par>
                              <p:par>
                                <p:cTn id="120" presetID="16" presetClass="entr" presetSubtype="21" fill="hold" grpId="0" nodeType="withEffect">
                                  <p:stCondLst>
                                    <p:cond delay="0"/>
                                  </p:stCondLst>
                                  <p:childTnLst>
                                    <p:set>
                                      <p:cBhvr>
                                        <p:cTn id="121" dur="1" fill="hold">
                                          <p:stCondLst>
                                            <p:cond delay="0"/>
                                          </p:stCondLst>
                                        </p:cTn>
                                        <p:tgtEl>
                                          <p:spTgt spid="65"/>
                                        </p:tgtEl>
                                        <p:attrNameLst>
                                          <p:attrName>style.visibility</p:attrName>
                                        </p:attrNameLst>
                                      </p:cBhvr>
                                      <p:to>
                                        <p:strVal val="visible"/>
                                      </p:to>
                                    </p:set>
                                    <p:animEffect transition="in" filter="barn(inVertical)">
                                      <p:cBhvr>
                                        <p:cTn id="122" dur="500"/>
                                        <p:tgtEl>
                                          <p:spTgt spid="65"/>
                                        </p:tgtEl>
                                      </p:cBhvr>
                                    </p:animEffect>
                                  </p:childTnLst>
                                </p:cTn>
                              </p:par>
                              <p:par>
                                <p:cTn id="123" presetID="16" presetClass="entr" presetSubtype="21" fill="hold" grpId="0" nodeType="withEffect">
                                  <p:stCondLst>
                                    <p:cond delay="0"/>
                                  </p:stCondLst>
                                  <p:childTnLst>
                                    <p:set>
                                      <p:cBhvr>
                                        <p:cTn id="124" dur="1" fill="hold">
                                          <p:stCondLst>
                                            <p:cond delay="0"/>
                                          </p:stCondLst>
                                        </p:cTn>
                                        <p:tgtEl>
                                          <p:spTgt spid="66"/>
                                        </p:tgtEl>
                                        <p:attrNameLst>
                                          <p:attrName>style.visibility</p:attrName>
                                        </p:attrNameLst>
                                      </p:cBhvr>
                                      <p:to>
                                        <p:strVal val="visible"/>
                                      </p:to>
                                    </p:set>
                                    <p:animEffect transition="in" filter="barn(inVertical)">
                                      <p:cBhvr>
                                        <p:cTn id="125" dur="500"/>
                                        <p:tgtEl>
                                          <p:spTgt spid="66"/>
                                        </p:tgtEl>
                                      </p:cBhvr>
                                    </p:animEffect>
                                  </p:childTnLst>
                                </p:cTn>
                              </p:par>
                            </p:childTnLst>
                          </p:cTn>
                        </p:par>
                      </p:childTnLst>
                    </p:cTn>
                  </p:par>
                  <p:par>
                    <p:cTn id="126" fill="hold">
                      <p:stCondLst>
                        <p:cond delay="indefinite"/>
                      </p:stCondLst>
                      <p:childTnLst>
                        <p:par>
                          <p:cTn id="127" fill="hold">
                            <p:stCondLst>
                              <p:cond delay="0"/>
                            </p:stCondLst>
                            <p:childTnLst>
                              <p:par>
                                <p:cTn id="128" presetID="3" presetClass="entr" presetSubtype="10" fill="hold" grpId="0" nodeType="clickEffect">
                                  <p:stCondLst>
                                    <p:cond delay="0"/>
                                  </p:stCondLst>
                                  <p:childTnLst>
                                    <p:set>
                                      <p:cBhvr>
                                        <p:cTn id="129" dur="1" fill="hold">
                                          <p:stCondLst>
                                            <p:cond delay="0"/>
                                          </p:stCondLst>
                                        </p:cTn>
                                        <p:tgtEl>
                                          <p:spTgt spid="68"/>
                                        </p:tgtEl>
                                        <p:attrNameLst>
                                          <p:attrName>style.visibility</p:attrName>
                                        </p:attrNameLst>
                                      </p:cBhvr>
                                      <p:to>
                                        <p:strVal val="visible"/>
                                      </p:to>
                                    </p:set>
                                    <p:animEffect transition="in" filter="blinds(horizontal)">
                                      <p:cBhvr>
                                        <p:cTn id="130" dur="500"/>
                                        <p:tgtEl>
                                          <p:spTgt spid="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48" grpId="0" animBg="1"/>
      <p:bldP spid="53" grpId="0" animBg="1"/>
      <p:bldP spid="55" grpId="0" animBg="1"/>
      <p:bldP spid="33" grpId="0"/>
      <p:bldP spid="34" grpId="0" animBg="1"/>
      <p:bldP spid="54" grpId="0"/>
      <p:bldP spid="63" grpId="0"/>
      <p:bldP spid="64" grpId="0"/>
      <p:bldP spid="65" grpId="0"/>
      <p:bldP spid="66" grpId="0"/>
      <p:bldP spid="6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11"/>
          <p:cNvGrpSpPr/>
          <p:nvPr/>
        </p:nvGrpSpPr>
        <p:grpSpPr>
          <a:xfrm rot="15677426">
            <a:off x="2443734" y="-1346427"/>
            <a:ext cx="6151022" cy="9543333"/>
            <a:chOff x="-558688" y="0"/>
            <a:chExt cx="9107943" cy="6858000"/>
          </a:xfrm>
        </p:grpSpPr>
        <p:pic>
          <p:nvPicPr>
            <p:cNvPr id="4" name="图片 10"/>
            <p:cNvPicPr>
              <a:picLocks noChangeAspect="1"/>
            </p:cNvPicPr>
            <p:nvPr/>
          </p:nvPicPr>
          <p:blipFill>
            <a:blip r:embed="rId2" cstate="print">
              <a:extLst>
                <a:ext uri="{BEBA8EAE-BF5A-486C-A8C5-ECC9F3942E4B}">
                  <a14:imgProps xmlns:a14="http://schemas.microsoft.com/office/drawing/2010/main">
                    <a14:imgLayer r:embed="rId3">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558688" y="0"/>
              <a:ext cx="9107943" cy="6858000"/>
            </a:xfrm>
            <a:prstGeom prst="rect">
              <a:avLst/>
            </a:prstGeom>
          </p:spPr>
        </p:pic>
        <p:pic>
          <p:nvPicPr>
            <p:cNvPr id="5" name="图片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3716" y="279400"/>
              <a:ext cx="8362072" cy="6299199"/>
            </a:xfrm>
            <a:prstGeom prst="rect">
              <a:avLst/>
            </a:prstGeom>
            <a:effectLst>
              <a:innerShdw blurRad="114300">
                <a:prstClr val="black"/>
              </a:innerShdw>
            </a:effectLst>
          </p:spPr>
        </p:pic>
      </p:grpSp>
      <p:pic>
        <p:nvPicPr>
          <p:cNvPr id="7" name="图片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3338781">
            <a:off x="8841296" y="247431"/>
            <a:ext cx="1063853" cy="1355319"/>
          </a:xfrm>
          <a:prstGeom prst="rect">
            <a:avLst/>
          </a:prstGeom>
        </p:spPr>
      </p:pic>
      <p:pic>
        <p:nvPicPr>
          <p:cNvPr id="8" name="Picture 7"/>
          <p:cNvPicPr>
            <a:picLocks noChangeAspect="1"/>
          </p:cNvPicPr>
          <p:nvPr/>
        </p:nvPicPr>
        <p:blipFill>
          <a:blip r:embed="rId6"/>
          <a:stretch>
            <a:fillRect/>
          </a:stretch>
        </p:blipFill>
        <p:spPr>
          <a:xfrm>
            <a:off x="8745051" y="1775835"/>
            <a:ext cx="3853006" cy="4359018"/>
          </a:xfrm>
          <a:prstGeom prst="rect">
            <a:avLst/>
          </a:prstGeom>
        </p:spPr>
      </p:pic>
      <p:pic>
        <p:nvPicPr>
          <p:cNvPr id="9" name="Picture 8" descr="IMG_1582517675295_1582518075254">
            <a:extLst>
              <a:ext uri="{FF2B5EF4-FFF2-40B4-BE49-F238E27FC236}"/>
            </a:extLst>
          </p:cNvPr>
          <p:cNvPicPr>
            <a:picLocks noGrp="1" noChangeAspect="1"/>
          </p:cNvPicPr>
          <p:nvPr isPhoto="1"/>
        </p:nvPicPr>
        <p:blipFill>
          <a:blip r:embed="rId7" cstate="print">
            <a:lum bright="-6000"/>
            <a:extLst>
              <a:ext uri="{28A0092B-C50C-407E-A947-70E740481C1C}">
                <a14:useLocalDpi xmlns:a14="http://schemas.microsoft.com/office/drawing/2010/main" val="0"/>
              </a:ext>
            </a:extLst>
          </a:blip>
          <a:stretch>
            <a:fillRect/>
          </a:stretch>
        </p:blipFill>
        <p:spPr>
          <a:xfrm>
            <a:off x="526483" y="263171"/>
            <a:ext cx="1660690" cy="1512664"/>
          </a:xfrm>
          <a:prstGeom prst="roundRect">
            <a:avLst>
              <a:gd name="adj" fmla="val 49675"/>
            </a:avLst>
          </a:prstGeom>
          <a:solidFill>
            <a:sysClr val="window" lastClr="FFFFFF">
              <a:lumMod val="95000"/>
            </a:sysClr>
          </a:solidFill>
          <a:ln>
            <a:noFill/>
          </a:ln>
          <a:effectLst>
            <a:outerShdw blurRad="50800" dist="38100" dir="5400000" algn="t" rotWithShape="0">
              <a:prstClr val="black">
                <a:alpha val="40000"/>
              </a:prstClr>
            </a:outerShdw>
          </a:effectLst>
        </p:spPr>
      </p:pic>
      <p:pic>
        <p:nvPicPr>
          <p:cNvPr id="10" name="图片 8" descr="6fc417983c9675ce1b60e983870aeb8a"/>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48405" y="4727814"/>
            <a:ext cx="3010466" cy="2090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 Box 6"/>
          <p:cNvSpPr txBox="1">
            <a:spLocks noChangeArrowheads="1"/>
          </p:cNvSpPr>
          <p:nvPr/>
        </p:nvSpPr>
        <p:spPr bwMode="auto">
          <a:xfrm>
            <a:off x="2084957" y="2308154"/>
            <a:ext cx="6428644" cy="31700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eaLnBrk="0" hangingPunct="0">
              <a:defRPr sz="3200">
                <a:solidFill>
                  <a:schemeClr val="tx1"/>
                </a:solidFill>
                <a:latin typeface="Arial" panose="020B0604020202020204" pitchFamily="34" charset="0"/>
              </a:defRPr>
            </a:lvl1pPr>
            <a:lvl2pPr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6pPr>
            <a:lvl7pPr marL="29718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7pPr>
            <a:lvl8pPr marL="34290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8pPr>
            <a:lvl9pPr marL="38862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9pPr>
          </a:lstStyle>
          <a:p>
            <a:pPr marL="0" marR="0" lvl="1" indent="0" algn="just" defTabSz="914400" eaLnBrk="1" fontAlgn="base" latinLnBrk="0" hangingPunct="1">
              <a:lnSpc>
                <a:spcPct val="100000"/>
              </a:lnSpc>
              <a:spcBef>
                <a:spcPct val="20000"/>
              </a:spcBef>
              <a:spcAft>
                <a:spcPct val="0"/>
              </a:spcAft>
              <a:buClrTx/>
              <a:buSzTx/>
              <a:buFont typeface="Wingdings" panose="05000000000000000000" pitchFamily="2" charset="2"/>
              <a:buNone/>
              <a:tabLst/>
              <a:defRPr/>
            </a:pPr>
            <a:r>
              <a:rPr kumimoji="0" lang="en-US" altLang="en-US" sz="3600" b="1" i="1" u="none" strike="noStrike" kern="0" cap="none" spc="0" normalizeH="0" baseline="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Tự</a:t>
            </a:r>
            <a:r>
              <a:rPr kumimoji="0" lang="en-US" altLang="en-US" sz="3600" b="1" i="1" u="none" strike="noStrike" kern="0" cap="none" spc="0" normalizeH="0" noProof="0" dirty="0" smtClean="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altLang="en-US" sz="3600" b="1" i="1" u="none" strike="noStrike" kern="0" cap="none" spc="0" normalizeH="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lập</a:t>
            </a:r>
            <a:r>
              <a:rPr kumimoji="0" lang="en-US" altLang="en-US" sz="3600" b="1" i="1" u="none" strike="noStrike" kern="0" cap="none" spc="0" normalizeH="0" noProof="0" dirty="0" smtClean="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altLang="en-US" sz="3600" b="1" i="1" u="none" strike="noStrike" kern="0" cap="none" spc="0" normalizeH="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là</a:t>
            </a:r>
            <a:r>
              <a:rPr kumimoji="0" lang="en-US" altLang="en-US" sz="3600" b="1" i="1" u="none" strike="noStrike" kern="0" cap="none" spc="0" normalizeH="0" noProof="0" dirty="0" smtClean="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altLang="en-US" sz="3600" b="1" i="1" u="none" strike="noStrike" kern="0" cap="none" spc="0" normalizeH="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t</a:t>
            </a:r>
            <a:r>
              <a:rPr kumimoji="0" lang="en-US" altLang="en-US" sz="3600" b="1" i="1" u="none" strike="noStrike" kern="0" cap="none" spc="0" normalizeH="0" baseline="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ự</a:t>
            </a:r>
            <a:r>
              <a:rPr kumimoji="0" lang="en-US" altLang="en-US" sz="3600" b="1" i="1" u="none" strike="noStrike" kern="0" cap="none" spc="0" normalizeH="0" baseline="0" noProof="0" dirty="0" smtClean="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altLang="en-US" sz="3600" b="1" i="1" u="none" strike="noStrike" kern="0" cap="none" spc="0" normalizeH="0" baseline="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làm</a:t>
            </a:r>
            <a:r>
              <a:rPr kumimoji="0" lang="en-US" altLang="en-US" sz="3600" b="1" i="1" u="none" strike="noStrike" kern="0" cap="none" spc="0" normalizeH="0" baseline="0" noProof="0" dirty="0" smtClean="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altLang="en-US" sz="3600" b="1" i="1" u="none" strike="noStrike" kern="0" cap="none" spc="0" normalizeH="0" baseline="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lấy</a:t>
            </a:r>
            <a:r>
              <a:rPr kumimoji="0" lang="en-US" altLang="en-US" sz="3600" b="1" i="1" u="none" strike="noStrike" kern="0" cap="none" spc="0" normalizeH="0" baseline="0" noProof="0" dirty="0" smtClean="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altLang="en-US" sz="3600" b="1" i="1" u="none" strike="noStrike" kern="0" cap="none" spc="0" normalizeH="0" baseline="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tự</a:t>
            </a:r>
            <a:r>
              <a:rPr kumimoji="0" lang="en-US" altLang="en-US" sz="3600" b="1" i="1" u="none" strike="noStrike" kern="0" cap="none" spc="0" normalizeH="0" baseline="0" noProof="0" dirty="0" smtClean="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altLang="en-US" sz="3600" b="1" i="1" u="none" strike="noStrike" kern="0" cap="none" spc="0" normalizeH="0" baseline="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giải</a:t>
            </a:r>
            <a:r>
              <a:rPr kumimoji="0" lang="en-US" altLang="en-US" sz="3600" b="1" i="1" u="none" strike="noStrike" kern="0" cap="none" spc="0" normalizeH="0" baseline="0" noProof="0" dirty="0" smtClean="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altLang="en-US" sz="3600" b="1" i="1" u="none" strike="noStrike" kern="0" cap="none" spc="0" normalizeH="0" baseline="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quyết</a:t>
            </a:r>
            <a:r>
              <a:rPr kumimoji="0" lang="en-US" altLang="en-US" sz="3600" b="1" i="1" u="none" strike="noStrike" kern="0" cap="none" spc="0" normalizeH="0" baseline="0" noProof="0" dirty="0" smtClean="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altLang="en-US" sz="3600" b="1" i="1" u="none" strike="noStrike" kern="0" cap="none" spc="0" normalizeH="0" baseline="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công</a:t>
            </a:r>
            <a:r>
              <a:rPr kumimoji="0" lang="en-US" altLang="en-US" sz="3600" b="1" i="1" u="none" strike="noStrike" kern="0" cap="none" spc="0" normalizeH="0" baseline="0" noProof="0" dirty="0" smtClean="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altLang="en-US" sz="3600" b="1" i="1" u="none" strike="noStrike" kern="0" cap="none" spc="0" normalizeH="0" baseline="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việc</a:t>
            </a:r>
            <a:r>
              <a:rPr kumimoji="0" lang="en-US" altLang="en-US" sz="3600" b="1" i="1" u="none" strike="noStrike" kern="0" cap="none" spc="0" normalizeH="0" baseline="0" noProof="0" dirty="0" smtClean="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altLang="en-US" sz="3600" b="1" i="1" u="none" strike="noStrike" kern="0" cap="none" spc="0" normalizeH="0" baseline="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của</a:t>
            </a:r>
            <a:r>
              <a:rPr kumimoji="0" lang="en-US" altLang="en-US" sz="3600" b="1" i="1" u="none" strike="noStrike" kern="0" cap="none" spc="0" normalizeH="0" baseline="0" noProof="0" dirty="0" smtClean="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altLang="en-US" sz="3600" b="1" i="1" u="none" strike="noStrike" kern="0" cap="none" spc="0" normalizeH="0" baseline="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mình</a:t>
            </a:r>
            <a:r>
              <a:rPr kumimoji="0" lang="en-US" altLang="en-US" sz="3600" b="1" i="1" u="none" strike="noStrike" kern="0" cap="none" spc="0" normalizeH="0" baseline="0" noProof="0" dirty="0" smtClean="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altLang="en-US" sz="3600" b="1" i="1" u="none" strike="noStrike" kern="0" cap="none" spc="0" normalizeH="0" baseline="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tự</a:t>
            </a:r>
            <a:r>
              <a:rPr kumimoji="0" lang="en-US" altLang="en-US" sz="3600" b="1" i="1" u="none" strike="noStrike" kern="0" cap="none" spc="0" normalizeH="0" baseline="0" noProof="0" dirty="0" smtClean="0">
                <a:ln>
                  <a:noFill/>
                </a:ln>
                <a:solidFill>
                  <a:srgbClr val="FF0000"/>
                </a:solidFill>
                <a:effectLst/>
                <a:uLnTx/>
                <a:uFillTx/>
                <a:latin typeface="Times New Roman" panose="02020603050405020304" pitchFamily="18" charset="0"/>
                <a:cs typeface="Times New Roman" panose="02020603050405020304" pitchFamily="18" charset="0"/>
              </a:rPr>
              <a:t> lo </a:t>
            </a:r>
            <a:r>
              <a:rPr kumimoji="0" lang="en-US" altLang="en-US" sz="3600" b="1" i="1" u="none" strike="noStrike" kern="0" cap="none" spc="0" normalizeH="0" baseline="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liệu</a:t>
            </a:r>
            <a:r>
              <a:rPr kumimoji="0" lang="en-US" altLang="en-US" sz="3600" b="1" i="1" u="none" strike="noStrike" kern="0" cap="none" spc="0" normalizeH="0" baseline="0" noProof="0" dirty="0" smtClean="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altLang="en-US" sz="3600" b="1" i="1" u="none" strike="noStrike" kern="0" cap="none" spc="0" normalizeH="0" baseline="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tạo</a:t>
            </a:r>
            <a:r>
              <a:rPr kumimoji="0" lang="en-US" altLang="en-US" sz="3600" b="1" i="1" u="none" strike="noStrike" kern="0" cap="none" spc="0" normalizeH="0" baseline="0" noProof="0" dirty="0" smtClean="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altLang="en-US" sz="3600" b="1" i="1" u="none" strike="noStrike" kern="0" cap="none" spc="0" normalizeH="0" baseline="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dựng</a:t>
            </a:r>
            <a:r>
              <a:rPr kumimoji="0" lang="en-US" altLang="en-US" sz="3600" b="1" i="1" u="none" strike="noStrike" kern="0" cap="none" spc="0" normalizeH="0" baseline="0" noProof="0" dirty="0" smtClean="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altLang="en-US" sz="3600" b="1" i="1" u="none" strike="noStrike" kern="0" cap="none" spc="0" normalizeH="0" baseline="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cho</a:t>
            </a:r>
            <a:r>
              <a:rPr kumimoji="0" lang="en-US" altLang="en-US" sz="3600" b="1" i="1" u="none" strike="noStrike" kern="0" cap="none" spc="0" normalizeH="0" baseline="0" noProof="0" dirty="0" smtClean="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altLang="en-US" sz="3600" b="1" i="1" u="none" strike="noStrike" kern="0" cap="none" spc="0" normalizeH="0" baseline="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cuộc</a:t>
            </a:r>
            <a:r>
              <a:rPr kumimoji="0" lang="en-US" altLang="en-US" sz="3600" b="1" i="1" u="none" strike="noStrike" kern="0" cap="none" spc="0" normalizeH="0" baseline="0" noProof="0" dirty="0" smtClean="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altLang="en-US" sz="3600" b="1" i="1" u="none" strike="noStrike" kern="0" cap="none" spc="0" normalizeH="0" baseline="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sống</a:t>
            </a:r>
            <a:r>
              <a:rPr kumimoji="0" lang="en-US" altLang="en-US" sz="3600" b="1" i="1" u="none" strike="noStrike" kern="0" cap="none" spc="0" normalizeH="0" baseline="0" noProof="0" dirty="0" smtClean="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altLang="en-US" sz="3600" b="1" i="1" u="none" strike="noStrike" kern="0" cap="none" spc="0" normalizeH="0" baseline="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của</a:t>
            </a:r>
            <a:r>
              <a:rPr kumimoji="0" lang="en-US" altLang="en-US" sz="3600" b="1" i="1" u="none" strike="noStrike" kern="0" cap="none" spc="0" normalizeH="0" baseline="0" noProof="0" dirty="0" smtClean="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altLang="en-US" sz="3600" b="1" i="1" u="none" strike="noStrike" kern="0" cap="none" spc="0" normalizeH="0" baseline="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mình</a:t>
            </a:r>
            <a:r>
              <a:rPr kumimoji="0" lang="en-US" altLang="en-US" sz="3600" b="1" i="1" u="none" strike="noStrike" kern="0" cap="none" spc="0" normalizeH="0" baseline="0" noProof="0" dirty="0" smtClean="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altLang="en-US" sz="3600" b="1" i="1" u="none" strike="noStrike" kern="0" cap="none" spc="0" normalizeH="0" baseline="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không</a:t>
            </a:r>
            <a:r>
              <a:rPr kumimoji="0" lang="en-US" altLang="en-US" sz="3600" b="1" i="1" u="none" strike="noStrike" kern="0" cap="none" spc="0" normalizeH="0" baseline="0" noProof="0" dirty="0" smtClean="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altLang="en-US" sz="3600" b="1" i="1" u="none" strike="noStrike" kern="0" cap="none" spc="0" normalizeH="0" baseline="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trông</a:t>
            </a:r>
            <a:r>
              <a:rPr kumimoji="0" lang="en-US" altLang="en-US" sz="3600" b="1" i="1" u="none" strike="noStrike" kern="0" cap="none" spc="0" normalizeH="0" baseline="0" noProof="0" dirty="0" smtClean="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altLang="en-US" sz="3600" b="1" i="1" u="none" strike="noStrike" kern="0" cap="none" spc="0" normalizeH="0" baseline="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chờ</a:t>
            </a:r>
            <a:r>
              <a:rPr kumimoji="0" lang="en-US" altLang="en-US" sz="3600" b="1" i="1" u="none" strike="noStrike" kern="0" cap="none" spc="0" normalizeH="0" baseline="0" noProof="0" dirty="0" smtClean="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altLang="en-US" sz="3600" b="1" i="1" u="none" strike="noStrike" kern="0" cap="none" spc="0" normalizeH="0" baseline="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dựa</a:t>
            </a:r>
            <a:r>
              <a:rPr kumimoji="0" lang="en-US" altLang="en-US" sz="3600" b="1" i="1" u="none" strike="noStrike" kern="0" cap="none" spc="0" normalizeH="0" baseline="0" noProof="0" dirty="0" smtClean="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altLang="en-US" sz="3600" b="1" i="1" u="none" strike="noStrike" kern="0" cap="none" spc="0" normalizeH="0" baseline="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dẫm</a:t>
            </a:r>
            <a:r>
              <a:rPr kumimoji="0" lang="en-US" altLang="en-US" sz="3600" b="1" i="1" u="none" strike="noStrike" kern="0" cap="none" spc="0" normalizeH="0" baseline="0" noProof="0" dirty="0" smtClean="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altLang="en-US" sz="3600" b="1" i="1" u="none" strike="noStrike" kern="0" cap="none" spc="0" normalizeH="0" baseline="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phụ</a:t>
            </a:r>
            <a:r>
              <a:rPr kumimoji="0" lang="en-US" altLang="en-US" sz="3600" b="1" i="1" u="none" strike="noStrike" kern="0" cap="none" spc="0" normalizeH="0" baseline="0" noProof="0" dirty="0" smtClean="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altLang="en-US" sz="3600" b="1" i="1" u="none" strike="noStrike" kern="0" cap="none" spc="0" normalizeH="0" baseline="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thuộc</a:t>
            </a:r>
            <a:r>
              <a:rPr kumimoji="0" lang="en-US" altLang="en-US" sz="3600" b="1" i="1" u="none" strike="noStrike" kern="0" cap="none" spc="0" normalizeH="0" baseline="0" noProof="0" dirty="0" smtClean="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altLang="en-US" sz="3600" b="1" i="1" u="none" strike="noStrike" kern="0" cap="none" spc="0" normalizeH="0" baseline="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vào</a:t>
            </a:r>
            <a:r>
              <a:rPr kumimoji="0" lang="en-US" altLang="en-US" sz="3600" b="1" i="1" u="none" strike="noStrike" kern="0" cap="none" spc="0" normalizeH="0" baseline="0" noProof="0" dirty="0" smtClean="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altLang="en-US" sz="3600" b="1" i="1" u="none" strike="noStrike" kern="0" cap="none" spc="0" normalizeH="0" baseline="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người</a:t>
            </a:r>
            <a:r>
              <a:rPr kumimoji="0" lang="en-US" altLang="en-US" sz="3600" b="1" i="1" u="none" strike="noStrike" kern="0" cap="none" spc="0" normalizeH="0" baseline="0" noProof="0" dirty="0" smtClean="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altLang="en-US" sz="3600" b="1" i="1" u="none" strike="noStrike" kern="0" cap="none" spc="0" normalizeH="0" baseline="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khác</a:t>
            </a:r>
            <a:r>
              <a:rPr kumimoji="0" lang="en-US" altLang="en-US" sz="3600" b="1" i="1" u="none" strike="noStrike" kern="0" cap="none" spc="0" normalizeH="0" baseline="0" noProof="0" dirty="0" smtClean="0">
                <a:ln>
                  <a:noFill/>
                </a:ln>
                <a:solidFill>
                  <a:srgbClr val="FF0000"/>
                </a:solidFill>
                <a:effectLst/>
                <a:uLnTx/>
                <a:uFillTx/>
                <a:latin typeface="Times New Roman" panose="02020603050405020304" pitchFamily="18" charset="0"/>
                <a:cs typeface="Times New Roman" panose="02020603050405020304" pitchFamily="18" charset="0"/>
              </a:rPr>
              <a:t>.</a:t>
            </a:r>
          </a:p>
          <a:p>
            <a:pPr marL="342900" marR="0" lvl="0" indent="-342900" defTabSz="914400" eaLnBrk="1" fontAlgn="base" latinLnBrk="0" hangingPunct="1">
              <a:lnSpc>
                <a:spcPct val="100000"/>
              </a:lnSpc>
              <a:spcBef>
                <a:spcPct val="0"/>
              </a:spcBef>
              <a:spcAft>
                <a:spcPct val="0"/>
              </a:spcAft>
              <a:buClrTx/>
              <a:buSzTx/>
              <a:buFontTx/>
              <a:buNone/>
              <a:tabLst/>
              <a:defRPr/>
            </a:pPr>
            <a:endParaRPr kumimoji="0" lang="en-US" altLang="en-US" sz="2000" b="1" i="0" u="none" strike="noStrike" kern="0" cap="none" spc="0" normalizeH="0" baseline="0" noProof="0" dirty="0" smtClean="0">
              <a:ln>
                <a:noFill/>
              </a:ln>
              <a:solidFill>
                <a:srgbClr val="000000"/>
              </a:solidFill>
              <a:effectLst/>
              <a:uLnTx/>
              <a:uFillTx/>
              <a:latin typeface="Arial" panose="020B0604020202020204" pitchFamily="34" charset="0"/>
            </a:endParaRPr>
          </a:p>
        </p:txBody>
      </p:sp>
      <p:pic>
        <p:nvPicPr>
          <p:cNvPr id="12" name="Picture 11"/>
          <p:cNvPicPr>
            <a:picLocks noChangeAspect="1"/>
          </p:cNvPicPr>
          <p:nvPr/>
        </p:nvPicPr>
        <p:blipFill>
          <a:blip r:embed="rId9"/>
          <a:stretch>
            <a:fillRect/>
          </a:stretch>
        </p:blipFill>
        <p:spPr>
          <a:xfrm>
            <a:off x="11009273" y="-27533"/>
            <a:ext cx="1182727" cy="859611"/>
          </a:xfrm>
          <a:prstGeom prst="rect">
            <a:avLst/>
          </a:prstGeom>
        </p:spPr>
      </p:pic>
    </p:spTree>
    <p:extLst>
      <p:ext uri="{BB962C8B-B14F-4D97-AF65-F5344CB8AC3E}">
        <p14:creationId xmlns:p14="http://schemas.microsoft.com/office/powerpoint/2010/main" val="300166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par>
                          <p:cTn id="11" fill="hold">
                            <p:stCondLst>
                              <p:cond delay="1000"/>
                            </p:stCondLst>
                            <p:childTnLst>
                              <p:par>
                                <p:cTn id="12" presetID="10" presetClass="entr" presetSubtype="0"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750"/>
                                        <p:tgtEl>
                                          <p:spTgt spid="7"/>
                                        </p:tgtEl>
                                      </p:cBhvr>
                                    </p:animEffect>
                                  </p:childTnLst>
                                </p:cTn>
                              </p:par>
                              <p:par>
                                <p:cTn id="15" presetID="42" presetClass="path" presetSubtype="0" fill="hold" nodeType="withEffect">
                                  <p:stCondLst>
                                    <p:cond delay="0"/>
                                  </p:stCondLst>
                                  <p:childTnLst>
                                    <p:animMotion origin="layout" path="M -0.12708 0.14746 L -0.07617 -0.04004 " pathEditMode="relative" rAng="0" ptsTypes="AA">
                                      <p:cBhvr>
                                        <p:cTn id="16" dur="750" fill="hold"/>
                                        <p:tgtEl>
                                          <p:spTgt spid="7"/>
                                        </p:tgtEl>
                                        <p:attrNameLst>
                                          <p:attrName>ppt_x</p:attrName>
                                          <p:attrName>ppt_y</p:attrName>
                                        </p:attrNameLst>
                                      </p:cBhvr>
                                      <p:rCtr x="2539" y="-9375"/>
                                    </p:animMotion>
                                  </p:childTnLst>
                                </p:cTn>
                              </p:par>
                            </p:childTnLst>
                          </p:cTn>
                        </p:par>
                        <p:par>
                          <p:cTn id="17" fill="hold">
                            <p:stCondLst>
                              <p:cond delay="1750"/>
                            </p:stCondLst>
                            <p:childTnLst>
                              <p:par>
                                <p:cTn id="18" presetID="37" presetClass="entr" presetSubtype="0" fill="hold" nodeType="after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1000"/>
                                        <p:tgtEl>
                                          <p:spTgt spid="10"/>
                                        </p:tgtEl>
                                      </p:cBhvr>
                                    </p:animEffect>
                                    <p:anim calcmode="lin" valueType="num">
                                      <p:cBhvr>
                                        <p:cTn id="21" dur="1000" fill="hold"/>
                                        <p:tgtEl>
                                          <p:spTgt spid="10"/>
                                        </p:tgtEl>
                                        <p:attrNameLst>
                                          <p:attrName>ppt_x</p:attrName>
                                        </p:attrNameLst>
                                      </p:cBhvr>
                                      <p:tavLst>
                                        <p:tav tm="0">
                                          <p:val>
                                            <p:strVal val="#ppt_x"/>
                                          </p:val>
                                        </p:tav>
                                        <p:tav tm="100000">
                                          <p:val>
                                            <p:strVal val="#ppt_x"/>
                                          </p:val>
                                        </p:tav>
                                      </p:tavLst>
                                    </p:anim>
                                    <p:anim calcmode="lin" valueType="num">
                                      <p:cBhvr>
                                        <p:cTn id="22" dur="900" decel="100000" fill="hold"/>
                                        <p:tgtEl>
                                          <p:spTgt spid="10"/>
                                        </p:tgtEl>
                                        <p:attrNameLst>
                                          <p:attrName>ppt_y</p:attrName>
                                        </p:attrNameLst>
                                      </p:cBhvr>
                                      <p:tavLst>
                                        <p:tav tm="0">
                                          <p:val>
                                            <p:strVal val="#ppt_y+1"/>
                                          </p:val>
                                        </p:tav>
                                        <p:tav tm="100000">
                                          <p:val>
                                            <p:strVal val="#ppt_y-.03"/>
                                          </p:val>
                                        </p:tav>
                                      </p:tavLst>
                                    </p:anim>
                                    <p:anim calcmode="lin" valueType="num">
                                      <p:cBhvr>
                                        <p:cTn id="23" dur="100" accel="100000" fill="hold">
                                          <p:stCondLst>
                                            <p:cond delay="900"/>
                                          </p:stCondLst>
                                        </p:cTn>
                                        <p:tgtEl>
                                          <p:spTgt spid="10"/>
                                        </p:tgtEl>
                                        <p:attrNameLst>
                                          <p:attrName>ppt_y</p:attrName>
                                        </p:attrNameLst>
                                      </p:cBhvr>
                                      <p:tavLst>
                                        <p:tav tm="0">
                                          <p:val>
                                            <p:strVal val="#ppt_y-.03"/>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2" presetClass="entr" presetSubtype="4"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slide(fromBottom)">
                                      <p:cBhvr>
                                        <p:cTn id="28"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5"/>
          <p:cNvSpPr>
            <a:spLocks noEditPoints="1" noChangeArrowheads="1"/>
          </p:cNvSpPr>
          <p:nvPr/>
        </p:nvSpPr>
        <p:spPr bwMode="auto">
          <a:xfrm>
            <a:off x="1425124" y="1259385"/>
            <a:ext cx="8546830" cy="4147384"/>
          </a:xfrm>
          <a:custGeom>
            <a:avLst/>
            <a:gdLst>
              <a:gd name="T0" fmla="*/ 342 w 2787"/>
              <a:gd name="T1" fmla="*/ 280 h 1349"/>
              <a:gd name="T2" fmla="*/ 170 w 2787"/>
              <a:gd name="T3" fmla="*/ 344 h 1349"/>
              <a:gd name="T4" fmla="*/ 143 w 2787"/>
              <a:gd name="T5" fmla="*/ 698 h 1349"/>
              <a:gd name="T6" fmla="*/ 214 w 2787"/>
              <a:gd name="T7" fmla="*/ 912 h 1349"/>
              <a:gd name="T8" fmla="*/ 230 w 2787"/>
              <a:gd name="T9" fmla="*/ 1199 h 1349"/>
              <a:gd name="T10" fmla="*/ 506 w 2787"/>
              <a:gd name="T11" fmla="*/ 1115 h 1349"/>
              <a:gd name="T12" fmla="*/ 727 w 2787"/>
              <a:gd name="T13" fmla="*/ 1124 h 1349"/>
              <a:gd name="T14" fmla="*/ 944 w 2787"/>
              <a:gd name="T15" fmla="*/ 1141 h 1349"/>
              <a:gd name="T16" fmla="*/ 1129 w 2787"/>
              <a:gd name="T17" fmla="*/ 1226 h 1349"/>
              <a:gd name="T18" fmla="*/ 1335 w 2787"/>
              <a:gd name="T19" fmla="*/ 1185 h 1349"/>
              <a:gd name="T20" fmla="*/ 1521 w 2787"/>
              <a:gd name="T21" fmla="*/ 1247 h 1349"/>
              <a:gd name="T22" fmla="*/ 1690 w 2787"/>
              <a:gd name="T23" fmla="*/ 1203 h 1349"/>
              <a:gd name="T24" fmla="*/ 1912 w 2787"/>
              <a:gd name="T25" fmla="*/ 1176 h 1349"/>
              <a:gd name="T26" fmla="*/ 2077 w 2787"/>
              <a:gd name="T27" fmla="*/ 1212 h 1349"/>
              <a:gd name="T28" fmla="*/ 2177 w 2787"/>
              <a:gd name="T29" fmla="*/ 1253 h 1349"/>
              <a:gd name="T30" fmla="*/ 2397 w 2787"/>
              <a:gd name="T31" fmla="*/ 1269 h 1349"/>
              <a:gd name="T32" fmla="*/ 2570 w 2787"/>
              <a:gd name="T33" fmla="*/ 1313 h 1349"/>
              <a:gd name="T34" fmla="*/ 2721 w 2787"/>
              <a:gd name="T35" fmla="*/ 1127 h 1349"/>
              <a:gd name="T36" fmla="*/ 2731 w 2787"/>
              <a:gd name="T37" fmla="*/ 940 h 1349"/>
              <a:gd name="T38" fmla="*/ 2713 w 2787"/>
              <a:gd name="T39" fmla="*/ 775 h 1349"/>
              <a:gd name="T40" fmla="*/ 2754 w 2787"/>
              <a:gd name="T41" fmla="*/ 619 h 1349"/>
              <a:gd name="T42" fmla="*/ 2679 w 2787"/>
              <a:gd name="T43" fmla="*/ 606 h 1349"/>
              <a:gd name="T44" fmla="*/ 2628 w 2787"/>
              <a:gd name="T45" fmla="*/ 456 h 1349"/>
              <a:gd name="T46" fmla="*/ 2656 w 2787"/>
              <a:gd name="T47" fmla="*/ 409 h 1349"/>
              <a:gd name="T48" fmla="*/ 2663 w 2787"/>
              <a:gd name="T49" fmla="*/ 320 h 1349"/>
              <a:gd name="T50" fmla="*/ 2553 w 2787"/>
              <a:gd name="T51" fmla="*/ 287 h 1349"/>
              <a:gd name="T52" fmla="*/ 2432 w 2787"/>
              <a:gd name="T53" fmla="*/ 203 h 1349"/>
              <a:gd name="T54" fmla="*/ 2270 w 2787"/>
              <a:gd name="T55" fmla="*/ 177 h 1349"/>
              <a:gd name="T56" fmla="*/ 2019 w 2787"/>
              <a:gd name="T57" fmla="*/ 176 h 1349"/>
              <a:gd name="T58" fmla="*/ 1872 w 2787"/>
              <a:gd name="T59" fmla="*/ 84 h 1349"/>
              <a:gd name="T60" fmla="*/ 1773 w 2787"/>
              <a:gd name="T61" fmla="*/ 58 h 1349"/>
              <a:gd name="T62" fmla="*/ 1403 w 2787"/>
              <a:gd name="T63" fmla="*/ 190 h 1349"/>
              <a:gd name="T64" fmla="*/ 1482 w 2787"/>
              <a:gd name="T65" fmla="*/ 56 h 1349"/>
              <a:gd name="T66" fmla="*/ 922 w 2787"/>
              <a:gd name="T67" fmla="*/ 148 h 1349"/>
              <a:gd name="T68" fmla="*/ 311 w 2787"/>
              <a:gd name="T69" fmla="*/ 791 h 1349"/>
              <a:gd name="T70" fmla="*/ 784 w 2787"/>
              <a:gd name="T71" fmla="*/ 160 h 1349"/>
              <a:gd name="T72" fmla="*/ 404 w 2787"/>
              <a:gd name="T73" fmla="*/ 437 h 1349"/>
              <a:gd name="T74" fmla="*/ 758 w 2787"/>
              <a:gd name="T75" fmla="*/ 62 h 1349"/>
              <a:gd name="T76" fmla="*/ 1093 w 2787"/>
              <a:gd name="T77" fmla="*/ 148 h 1349"/>
              <a:gd name="T78" fmla="*/ 1230 w 2787"/>
              <a:gd name="T79" fmla="*/ 120 h 1349"/>
              <a:gd name="T80" fmla="*/ 494 w 2787"/>
              <a:gd name="T81" fmla="*/ 771 h 1349"/>
              <a:gd name="T82" fmla="*/ 665 w 2787"/>
              <a:gd name="T83" fmla="*/ 689 h 1349"/>
              <a:gd name="T84" fmla="*/ 633 w 2787"/>
              <a:gd name="T85" fmla="*/ 1098 h 1349"/>
              <a:gd name="T86" fmla="*/ 1051 w 2787"/>
              <a:gd name="T87" fmla="*/ 834 h 1349"/>
              <a:gd name="T88" fmla="*/ 1129 w 2787"/>
              <a:gd name="T89" fmla="*/ 605 h 1349"/>
              <a:gd name="T90" fmla="*/ 1207 w 2787"/>
              <a:gd name="T91" fmla="*/ 805 h 1349"/>
              <a:gd name="T92" fmla="*/ 1880 w 2787"/>
              <a:gd name="T93" fmla="*/ 220 h 1349"/>
              <a:gd name="T94" fmla="*/ 1469 w 2787"/>
              <a:gd name="T95" fmla="*/ 729 h 1349"/>
              <a:gd name="T96" fmla="*/ 1829 w 2787"/>
              <a:gd name="T97" fmla="*/ 257 h 1349"/>
              <a:gd name="T98" fmla="*/ 1600 w 2787"/>
              <a:gd name="T99" fmla="*/ 706 h 1349"/>
              <a:gd name="T100" fmla="*/ 2342 w 2787"/>
              <a:gd name="T101" fmla="*/ 327 h 1349"/>
              <a:gd name="T102" fmla="*/ 2264 w 2787"/>
              <a:gd name="T103" fmla="*/ 375 h 1349"/>
              <a:gd name="T104" fmla="*/ 1893 w 2787"/>
              <a:gd name="T105" fmla="*/ 989 h 1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787" h="1349">
                <a:moveTo>
                  <a:pt x="573" y="70"/>
                </a:moveTo>
                <a:cubicBezTo>
                  <a:pt x="569" y="74"/>
                  <a:pt x="565" y="78"/>
                  <a:pt x="561" y="82"/>
                </a:cubicBezTo>
                <a:cubicBezTo>
                  <a:pt x="556" y="85"/>
                  <a:pt x="552" y="88"/>
                  <a:pt x="548" y="92"/>
                </a:cubicBezTo>
                <a:cubicBezTo>
                  <a:pt x="537" y="102"/>
                  <a:pt x="527" y="112"/>
                  <a:pt x="517" y="123"/>
                </a:cubicBezTo>
                <a:cubicBezTo>
                  <a:pt x="494" y="144"/>
                  <a:pt x="472" y="163"/>
                  <a:pt x="450" y="183"/>
                </a:cubicBezTo>
                <a:cubicBezTo>
                  <a:pt x="415" y="213"/>
                  <a:pt x="379" y="245"/>
                  <a:pt x="342" y="280"/>
                </a:cubicBezTo>
                <a:cubicBezTo>
                  <a:pt x="387" y="230"/>
                  <a:pt x="436" y="183"/>
                  <a:pt x="486" y="135"/>
                </a:cubicBezTo>
                <a:cubicBezTo>
                  <a:pt x="495" y="127"/>
                  <a:pt x="500" y="115"/>
                  <a:pt x="500" y="103"/>
                </a:cubicBezTo>
                <a:cubicBezTo>
                  <a:pt x="500" y="92"/>
                  <a:pt x="496" y="81"/>
                  <a:pt x="488" y="72"/>
                </a:cubicBezTo>
                <a:cubicBezTo>
                  <a:pt x="471" y="54"/>
                  <a:pt x="442" y="53"/>
                  <a:pt x="424" y="70"/>
                </a:cubicBezTo>
                <a:cubicBezTo>
                  <a:pt x="345" y="144"/>
                  <a:pt x="270" y="218"/>
                  <a:pt x="206" y="304"/>
                </a:cubicBezTo>
                <a:cubicBezTo>
                  <a:pt x="200" y="312"/>
                  <a:pt x="185" y="328"/>
                  <a:pt x="170" y="344"/>
                </a:cubicBezTo>
                <a:cubicBezTo>
                  <a:pt x="98" y="420"/>
                  <a:pt x="0" y="524"/>
                  <a:pt x="52" y="605"/>
                </a:cubicBezTo>
                <a:cubicBezTo>
                  <a:pt x="60" y="617"/>
                  <a:pt x="74" y="625"/>
                  <a:pt x="89" y="626"/>
                </a:cubicBezTo>
                <a:cubicBezTo>
                  <a:pt x="136" y="627"/>
                  <a:pt x="166" y="586"/>
                  <a:pt x="186" y="558"/>
                </a:cubicBezTo>
                <a:cubicBezTo>
                  <a:pt x="190" y="552"/>
                  <a:pt x="194" y="547"/>
                  <a:pt x="197" y="544"/>
                </a:cubicBezTo>
                <a:cubicBezTo>
                  <a:pt x="216" y="522"/>
                  <a:pt x="237" y="501"/>
                  <a:pt x="259" y="479"/>
                </a:cubicBezTo>
                <a:cubicBezTo>
                  <a:pt x="211" y="547"/>
                  <a:pt x="167" y="621"/>
                  <a:pt x="143" y="698"/>
                </a:cubicBezTo>
                <a:cubicBezTo>
                  <a:pt x="142" y="703"/>
                  <a:pt x="138" y="712"/>
                  <a:pt x="134" y="720"/>
                </a:cubicBezTo>
                <a:cubicBezTo>
                  <a:pt x="122" y="746"/>
                  <a:pt x="105" y="785"/>
                  <a:pt x="105" y="822"/>
                </a:cubicBezTo>
                <a:cubicBezTo>
                  <a:pt x="105" y="847"/>
                  <a:pt x="113" y="872"/>
                  <a:pt x="136" y="890"/>
                </a:cubicBezTo>
                <a:cubicBezTo>
                  <a:pt x="151" y="901"/>
                  <a:pt x="168" y="905"/>
                  <a:pt x="187" y="901"/>
                </a:cubicBezTo>
                <a:cubicBezTo>
                  <a:pt x="191" y="900"/>
                  <a:pt x="196" y="899"/>
                  <a:pt x="200" y="897"/>
                </a:cubicBezTo>
                <a:cubicBezTo>
                  <a:pt x="204" y="903"/>
                  <a:pt x="208" y="908"/>
                  <a:pt x="214" y="912"/>
                </a:cubicBezTo>
                <a:cubicBezTo>
                  <a:pt x="229" y="924"/>
                  <a:pt x="247" y="929"/>
                  <a:pt x="267" y="926"/>
                </a:cubicBezTo>
                <a:cubicBezTo>
                  <a:pt x="273" y="925"/>
                  <a:pt x="280" y="924"/>
                  <a:pt x="287" y="921"/>
                </a:cubicBezTo>
                <a:cubicBezTo>
                  <a:pt x="274" y="955"/>
                  <a:pt x="262" y="989"/>
                  <a:pt x="251" y="1024"/>
                </a:cubicBezTo>
                <a:cubicBezTo>
                  <a:pt x="251" y="1024"/>
                  <a:pt x="244" y="1044"/>
                  <a:pt x="244" y="1044"/>
                </a:cubicBezTo>
                <a:cubicBezTo>
                  <a:pt x="233" y="1075"/>
                  <a:pt x="219" y="1115"/>
                  <a:pt x="219" y="1151"/>
                </a:cubicBezTo>
                <a:cubicBezTo>
                  <a:pt x="219" y="1168"/>
                  <a:pt x="222" y="1184"/>
                  <a:pt x="230" y="1199"/>
                </a:cubicBezTo>
                <a:cubicBezTo>
                  <a:pt x="236" y="1209"/>
                  <a:pt x="246" y="1216"/>
                  <a:pt x="258" y="1219"/>
                </a:cubicBezTo>
                <a:cubicBezTo>
                  <a:pt x="270" y="1222"/>
                  <a:pt x="282" y="1220"/>
                  <a:pt x="293" y="1214"/>
                </a:cubicBezTo>
                <a:cubicBezTo>
                  <a:pt x="310" y="1203"/>
                  <a:pt x="326" y="1188"/>
                  <a:pt x="340" y="1172"/>
                </a:cubicBezTo>
                <a:cubicBezTo>
                  <a:pt x="340" y="1180"/>
                  <a:pt x="342" y="1188"/>
                  <a:pt x="345" y="1196"/>
                </a:cubicBezTo>
                <a:cubicBezTo>
                  <a:pt x="353" y="1216"/>
                  <a:pt x="374" y="1228"/>
                  <a:pt x="396" y="1223"/>
                </a:cubicBezTo>
                <a:cubicBezTo>
                  <a:pt x="447" y="1213"/>
                  <a:pt x="481" y="1156"/>
                  <a:pt x="506" y="1115"/>
                </a:cubicBezTo>
                <a:cubicBezTo>
                  <a:pt x="506" y="1115"/>
                  <a:pt x="508" y="1112"/>
                  <a:pt x="508" y="1111"/>
                </a:cubicBezTo>
                <a:cubicBezTo>
                  <a:pt x="514" y="1118"/>
                  <a:pt x="521" y="1124"/>
                  <a:pt x="529" y="1127"/>
                </a:cubicBezTo>
                <a:cubicBezTo>
                  <a:pt x="526" y="1142"/>
                  <a:pt x="524" y="1156"/>
                  <a:pt x="524" y="1169"/>
                </a:cubicBezTo>
                <a:cubicBezTo>
                  <a:pt x="524" y="1195"/>
                  <a:pt x="531" y="1216"/>
                  <a:pt x="549" y="1231"/>
                </a:cubicBezTo>
                <a:cubicBezTo>
                  <a:pt x="560" y="1241"/>
                  <a:pt x="575" y="1244"/>
                  <a:pt x="590" y="1241"/>
                </a:cubicBezTo>
                <a:cubicBezTo>
                  <a:pt x="649" y="1225"/>
                  <a:pt x="694" y="1167"/>
                  <a:pt x="727" y="1124"/>
                </a:cubicBezTo>
                <a:cubicBezTo>
                  <a:pt x="740" y="1107"/>
                  <a:pt x="740" y="1107"/>
                  <a:pt x="740" y="1107"/>
                </a:cubicBezTo>
                <a:cubicBezTo>
                  <a:pt x="763" y="1079"/>
                  <a:pt x="784" y="1050"/>
                  <a:pt x="806" y="1021"/>
                </a:cubicBezTo>
                <a:cubicBezTo>
                  <a:pt x="790" y="1064"/>
                  <a:pt x="778" y="1106"/>
                  <a:pt x="778" y="1142"/>
                </a:cubicBezTo>
                <a:cubicBezTo>
                  <a:pt x="778" y="1166"/>
                  <a:pt x="783" y="1187"/>
                  <a:pt x="796" y="1204"/>
                </a:cubicBezTo>
                <a:cubicBezTo>
                  <a:pt x="807" y="1217"/>
                  <a:pt x="824" y="1223"/>
                  <a:pt x="840" y="1220"/>
                </a:cubicBezTo>
                <a:cubicBezTo>
                  <a:pt x="883" y="1212"/>
                  <a:pt x="917" y="1176"/>
                  <a:pt x="944" y="1141"/>
                </a:cubicBezTo>
                <a:cubicBezTo>
                  <a:pt x="944" y="1156"/>
                  <a:pt x="947" y="1169"/>
                  <a:pt x="952" y="1181"/>
                </a:cubicBezTo>
                <a:cubicBezTo>
                  <a:pt x="959" y="1199"/>
                  <a:pt x="977" y="1210"/>
                  <a:pt x="997" y="1208"/>
                </a:cubicBezTo>
                <a:cubicBezTo>
                  <a:pt x="1015" y="1207"/>
                  <a:pt x="1032" y="1200"/>
                  <a:pt x="1046" y="1190"/>
                </a:cubicBezTo>
                <a:cubicBezTo>
                  <a:pt x="1051" y="1191"/>
                  <a:pt x="1056" y="1191"/>
                  <a:pt x="1062" y="1191"/>
                </a:cubicBezTo>
                <a:cubicBezTo>
                  <a:pt x="1075" y="1190"/>
                  <a:pt x="1088" y="1186"/>
                  <a:pt x="1100" y="1180"/>
                </a:cubicBezTo>
                <a:cubicBezTo>
                  <a:pt x="1103" y="1199"/>
                  <a:pt x="1112" y="1215"/>
                  <a:pt x="1129" y="1226"/>
                </a:cubicBezTo>
                <a:cubicBezTo>
                  <a:pt x="1146" y="1237"/>
                  <a:pt x="1163" y="1238"/>
                  <a:pt x="1180" y="1233"/>
                </a:cubicBezTo>
                <a:cubicBezTo>
                  <a:pt x="1182" y="1239"/>
                  <a:pt x="1185" y="1244"/>
                  <a:pt x="1190" y="1248"/>
                </a:cubicBezTo>
                <a:cubicBezTo>
                  <a:pt x="1200" y="1258"/>
                  <a:pt x="1214" y="1262"/>
                  <a:pt x="1228" y="1260"/>
                </a:cubicBezTo>
                <a:cubicBezTo>
                  <a:pt x="1275" y="1253"/>
                  <a:pt x="1308" y="1210"/>
                  <a:pt x="1331" y="1179"/>
                </a:cubicBezTo>
                <a:cubicBezTo>
                  <a:pt x="1331" y="1179"/>
                  <a:pt x="1332" y="1179"/>
                  <a:pt x="1332" y="1179"/>
                </a:cubicBezTo>
                <a:cubicBezTo>
                  <a:pt x="1333" y="1181"/>
                  <a:pt x="1334" y="1183"/>
                  <a:pt x="1335" y="1185"/>
                </a:cubicBezTo>
                <a:cubicBezTo>
                  <a:pt x="1339" y="1190"/>
                  <a:pt x="1343" y="1194"/>
                  <a:pt x="1349" y="1198"/>
                </a:cubicBezTo>
                <a:cubicBezTo>
                  <a:pt x="1343" y="1218"/>
                  <a:pt x="1339" y="1238"/>
                  <a:pt x="1339" y="1258"/>
                </a:cubicBezTo>
                <a:cubicBezTo>
                  <a:pt x="1339" y="1259"/>
                  <a:pt x="1339" y="1260"/>
                  <a:pt x="1339" y="1262"/>
                </a:cubicBezTo>
                <a:cubicBezTo>
                  <a:pt x="1340" y="1284"/>
                  <a:pt x="1357" y="1303"/>
                  <a:pt x="1379" y="1305"/>
                </a:cubicBezTo>
                <a:cubicBezTo>
                  <a:pt x="1426" y="1311"/>
                  <a:pt x="1465" y="1273"/>
                  <a:pt x="1506" y="1222"/>
                </a:cubicBezTo>
                <a:cubicBezTo>
                  <a:pt x="1508" y="1232"/>
                  <a:pt x="1513" y="1240"/>
                  <a:pt x="1521" y="1247"/>
                </a:cubicBezTo>
                <a:cubicBezTo>
                  <a:pt x="1532" y="1256"/>
                  <a:pt x="1547" y="1259"/>
                  <a:pt x="1561" y="1256"/>
                </a:cubicBezTo>
                <a:cubicBezTo>
                  <a:pt x="1597" y="1246"/>
                  <a:pt x="1622" y="1213"/>
                  <a:pt x="1639" y="1189"/>
                </a:cubicBezTo>
                <a:cubicBezTo>
                  <a:pt x="1648" y="1177"/>
                  <a:pt x="1648" y="1177"/>
                  <a:pt x="1648" y="1177"/>
                </a:cubicBezTo>
                <a:cubicBezTo>
                  <a:pt x="1673" y="1147"/>
                  <a:pt x="1698" y="1117"/>
                  <a:pt x="1722" y="1088"/>
                </a:cubicBezTo>
                <a:cubicBezTo>
                  <a:pt x="1722" y="1089"/>
                  <a:pt x="1721" y="1091"/>
                  <a:pt x="1721" y="1092"/>
                </a:cubicBezTo>
                <a:cubicBezTo>
                  <a:pt x="1707" y="1126"/>
                  <a:pt x="1690" y="1166"/>
                  <a:pt x="1690" y="1203"/>
                </a:cubicBezTo>
                <a:cubicBezTo>
                  <a:pt x="1690" y="1217"/>
                  <a:pt x="1692" y="1230"/>
                  <a:pt x="1698" y="1243"/>
                </a:cubicBezTo>
                <a:cubicBezTo>
                  <a:pt x="1703" y="1255"/>
                  <a:pt x="1713" y="1264"/>
                  <a:pt x="1726" y="1268"/>
                </a:cubicBezTo>
                <a:cubicBezTo>
                  <a:pt x="1738" y="1272"/>
                  <a:pt x="1752" y="1270"/>
                  <a:pt x="1763" y="1263"/>
                </a:cubicBezTo>
                <a:cubicBezTo>
                  <a:pt x="1784" y="1249"/>
                  <a:pt x="1803" y="1231"/>
                  <a:pt x="1821" y="1211"/>
                </a:cubicBezTo>
                <a:cubicBezTo>
                  <a:pt x="1823" y="1212"/>
                  <a:pt x="1826" y="1212"/>
                  <a:pt x="1829" y="1213"/>
                </a:cubicBezTo>
                <a:cubicBezTo>
                  <a:pt x="1862" y="1216"/>
                  <a:pt x="1889" y="1196"/>
                  <a:pt x="1912" y="1176"/>
                </a:cubicBezTo>
                <a:cubicBezTo>
                  <a:pt x="1913" y="1183"/>
                  <a:pt x="1916" y="1190"/>
                  <a:pt x="1921" y="1196"/>
                </a:cubicBezTo>
                <a:cubicBezTo>
                  <a:pt x="1933" y="1210"/>
                  <a:pt x="1952" y="1216"/>
                  <a:pt x="1969" y="1210"/>
                </a:cubicBezTo>
                <a:cubicBezTo>
                  <a:pt x="1992" y="1203"/>
                  <a:pt x="2012" y="1188"/>
                  <a:pt x="2029" y="1172"/>
                </a:cubicBezTo>
                <a:cubicBezTo>
                  <a:pt x="2038" y="1184"/>
                  <a:pt x="2052" y="1191"/>
                  <a:pt x="2067" y="1190"/>
                </a:cubicBezTo>
                <a:cubicBezTo>
                  <a:pt x="2072" y="1190"/>
                  <a:pt x="2078" y="1189"/>
                  <a:pt x="2083" y="1188"/>
                </a:cubicBezTo>
                <a:cubicBezTo>
                  <a:pt x="2080" y="1196"/>
                  <a:pt x="2078" y="1204"/>
                  <a:pt x="2077" y="1212"/>
                </a:cubicBezTo>
                <a:cubicBezTo>
                  <a:pt x="2077" y="1214"/>
                  <a:pt x="2077" y="1215"/>
                  <a:pt x="2077" y="1216"/>
                </a:cubicBezTo>
                <a:cubicBezTo>
                  <a:pt x="2077" y="1231"/>
                  <a:pt x="2084" y="1245"/>
                  <a:pt x="2096" y="1253"/>
                </a:cubicBezTo>
                <a:cubicBezTo>
                  <a:pt x="2110" y="1263"/>
                  <a:pt x="2127" y="1264"/>
                  <a:pt x="2142" y="1257"/>
                </a:cubicBezTo>
                <a:cubicBezTo>
                  <a:pt x="2157" y="1249"/>
                  <a:pt x="2171" y="1240"/>
                  <a:pt x="2183" y="1229"/>
                </a:cubicBezTo>
                <a:cubicBezTo>
                  <a:pt x="2181" y="1233"/>
                  <a:pt x="2180" y="1237"/>
                  <a:pt x="2179" y="1241"/>
                </a:cubicBezTo>
                <a:cubicBezTo>
                  <a:pt x="2178" y="1245"/>
                  <a:pt x="2177" y="1249"/>
                  <a:pt x="2177" y="1253"/>
                </a:cubicBezTo>
                <a:cubicBezTo>
                  <a:pt x="2177" y="1264"/>
                  <a:pt x="2182" y="1276"/>
                  <a:pt x="2190" y="1284"/>
                </a:cubicBezTo>
                <a:cubicBezTo>
                  <a:pt x="2201" y="1296"/>
                  <a:pt x="2218" y="1300"/>
                  <a:pt x="2233" y="1296"/>
                </a:cubicBezTo>
                <a:cubicBezTo>
                  <a:pt x="2235" y="1296"/>
                  <a:pt x="2237" y="1295"/>
                  <a:pt x="2239" y="1295"/>
                </a:cubicBezTo>
                <a:cubicBezTo>
                  <a:pt x="2239" y="1297"/>
                  <a:pt x="2240" y="1300"/>
                  <a:pt x="2242" y="1303"/>
                </a:cubicBezTo>
                <a:cubicBezTo>
                  <a:pt x="2250" y="1317"/>
                  <a:pt x="2264" y="1325"/>
                  <a:pt x="2280" y="1326"/>
                </a:cubicBezTo>
                <a:cubicBezTo>
                  <a:pt x="2319" y="1326"/>
                  <a:pt x="2357" y="1304"/>
                  <a:pt x="2397" y="1269"/>
                </a:cubicBezTo>
                <a:cubicBezTo>
                  <a:pt x="2397" y="1281"/>
                  <a:pt x="2402" y="1292"/>
                  <a:pt x="2411" y="1301"/>
                </a:cubicBezTo>
                <a:cubicBezTo>
                  <a:pt x="2428" y="1316"/>
                  <a:pt x="2454" y="1316"/>
                  <a:pt x="2471" y="1301"/>
                </a:cubicBezTo>
                <a:cubicBezTo>
                  <a:pt x="2472" y="1301"/>
                  <a:pt x="2473" y="1300"/>
                  <a:pt x="2473" y="1300"/>
                </a:cubicBezTo>
                <a:cubicBezTo>
                  <a:pt x="2473" y="1311"/>
                  <a:pt x="2477" y="1322"/>
                  <a:pt x="2485" y="1330"/>
                </a:cubicBezTo>
                <a:cubicBezTo>
                  <a:pt x="2502" y="1348"/>
                  <a:pt x="2530" y="1349"/>
                  <a:pt x="2548" y="1333"/>
                </a:cubicBezTo>
                <a:cubicBezTo>
                  <a:pt x="2570" y="1313"/>
                  <a:pt x="2570" y="1313"/>
                  <a:pt x="2570" y="1313"/>
                </a:cubicBezTo>
                <a:cubicBezTo>
                  <a:pt x="2595" y="1290"/>
                  <a:pt x="2628" y="1260"/>
                  <a:pt x="2660" y="1239"/>
                </a:cubicBezTo>
                <a:cubicBezTo>
                  <a:pt x="2675" y="1254"/>
                  <a:pt x="2698" y="1258"/>
                  <a:pt x="2716" y="1247"/>
                </a:cubicBezTo>
                <a:cubicBezTo>
                  <a:pt x="2744" y="1230"/>
                  <a:pt x="2762" y="1203"/>
                  <a:pt x="2763" y="1174"/>
                </a:cubicBezTo>
                <a:cubicBezTo>
                  <a:pt x="2763" y="1174"/>
                  <a:pt x="2763" y="1173"/>
                  <a:pt x="2763" y="1172"/>
                </a:cubicBezTo>
                <a:cubicBezTo>
                  <a:pt x="2763" y="1160"/>
                  <a:pt x="2759" y="1149"/>
                  <a:pt x="2751" y="1140"/>
                </a:cubicBezTo>
                <a:cubicBezTo>
                  <a:pt x="2743" y="1132"/>
                  <a:pt x="2732" y="1127"/>
                  <a:pt x="2721" y="1127"/>
                </a:cubicBezTo>
                <a:cubicBezTo>
                  <a:pt x="2741" y="1097"/>
                  <a:pt x="2759" y="1065"/>
                  <a:pt x="2766" y="1032"/>
                </a:cubicBezTo>
                <a:cubicBezTo>
                  <a:pt x="2766" y="1029"/>
                  <a:pt x="2767" y="1025"/>
                  <a:pt x="2767" y="1022"/>
                </a:cubicBezTo>
                <a:cubicBezTo>
                  <a:pt x="2767" y="1011"/>
                  <a:pt x="2763" y="1001"/>
                  <a:pt x="2755" y="992"/>
                </a:cubicBezTo>
                <a:cubicBezTo>
                  <a:pt x="2747" y="984"/>
                  <a:pt x="2737" y="979"/>
                  <a:pt x="2725" y="978"/>
                </a:cubicBezTo>
                <a:cubicBezTo>
                  <a:pt x="2729" y="967"/>
                  <a:pt x="2731" y="956"/>
                  <a:pt x="2731" y="945"/>
                </a:cubicBezTo>
                <a:cubicBezTo>
                  <a:pt x="2731" y="944"/>
                  <a:pt x="2731" y="942"/>
                  <a:pt x="2731" y="940"/>
                </a:cubicBezTo>
                <a:cubicBezTo>
                  <a:pt x="2731" y="928"/>
                  <a:pt x="2725" y="917"/>
                  <a:pt x="2716" y="909"/>
                </a:cubicBezTo>
                <a:cubicBezTo>
                  <a:pt x="2716" y="909"/>
                  <a:pt x="2716" y="909"/>
                  <a:pt x="2715" y="909"/>
                </a:cubicBezTo>
                <a:cubicBezTo>
                  <a:pt x="2737" y="885"/>
                  <a:pt x="2758" y="862"/>
                  <a:pt x="2777" y="837"/>
                </a:cubicBezTo>
                <a:cubicBezTo>
                  <a:pt x="2784" y="829"/>
                  <a:pt x="2787" y="819"/>
                  <a:pt x="2787" y="809"/>
                </a:cubicBezTo>
                <a:cubicBezTo>
                  <a:pt x="2787" y="797"/>
                  <a:pt x="2783" y="785"/>
                  <a:pt x="2774" y="777"/>
                </a:cubicBezTo>
                <a:cubicBezTo>
                  <a:pt x="2757" y="760"/>
                  <a:pt x="2731" y="760"/>
                  <a:pt x="2713" y="775"/>
                </a:cubicBezTo>
                <a:cubicBezTo>
                  <a:pt x="2663" y="818"/>
                  <a:pt x="2609" y="858"/>
                  <a:pt x="2556" y="896"/>
                </a:cubicBezTo>
                <a:cubicBezTo>
                  <a:pt x="2552" y="899"/>
                  <a:pt x="2548" y="902"/>
                  <a:pt x="2544" y="905"/>
                </a:cubicBezTo>
                <a:cubicBezTo>
                  <a:pt x="2595" y="839"/>
                  <a:pt x="2648" y="771"/>
                  <a:pt x="2709" y="715"/>
                </a:cubicBezTo>
                <a:cubicBezTo>
                  <a:pt x="2722" y="704"/>
                  <a:pt x="2735" y="693"/>
                  <a:pt x="2748" y="682"/>
                </a:cubicBezTo>
                <a:cubicBezTo>
                  <a:pt x="2759" y="673"/>
                  <a:pt x="2764" y="660"/>
                  <a:pt x="2764" y="647"/>
                </a:cubicBezTo>
                <a:cubicBezTo>
                  <a:pt x="2764" y="637"/>
                  <a:pt x="2761" y="627"/>
                  <a:pt x="2754" y="619"/>
                </a:cubicBezTo>
                <a:cubicBezTo>
                  <a:pt x="2738" y="600"/>
                  <a:pt x="2711" y="597"/>
                  <a:pt x="2691" y="612"/>
                </a:cubicBezTo>
                <a:cubicBezTo>
                  <a:pt x="2691" y="612"/>
                  <a:pt x="2690" y="613"/>
                  <a:pt x="2690" y="613"/>
                </a:cubicBezTo>
                <a:cubicBezTo>
                  <a:pt x="2690" y="613"/>
                  <a:pt x="2690" y="613"/>
                  <a:pt x="2690" y="613"/>
                </a:cubicBezTo>
                <a:cubicBezTo>
                  <a:pt x="2690" y="614"/>
                  <a:pt x="2689" y="614"/>
                  <a:pt x="2689" y="614"/>
                </a:cubicBezTo>
                <a:cubicBezTo>
                  <a:pt x="2684" y="618"/>
                  <a:pt x="2678" y="623"/>
                  <a:pt x="2673" y="627"/>
                </a:cubicBezTo>
                <a:cubicBezTo>
                  <a:pt x="2677" y="621"/>
                  <a:pt x="2679" y="614"/>
                  <a:pt x="2679" y="606"/>
                </a:cubicBezTo>
                <a:cubicBezTo>
                  <a:pt x="2679" y="598"/>
                  <a:pt x="2676" y="589"/>
                  <a:pt x="2671" y="582"/>
                </a:cubicBezTo>
                <a:cubicBezTo>
                  <a:pt x="2662" y="568"/>
                  <a:pt x="2647" y="561"/>
                  <a:pt x="2631" y="562"/>
                </a:cubicBezTo>
                <a:cubicBezTo>
                  <a:pt x="2645" y="551"/>
                  <a:pt x="2660" y="542"/>
                  <a:pt x="2674" y="533"/>
                </a:cubicBezTo>
                <a:cubicBezTo>
                  <a:pt x="2688" y="524"/>
                  <a:pt x="2696" y="509"/>
                  <a:pt x="2696" y="494"/>
                </a:cubicBezTo>
                <a:cubicBezTo>
                  <a:pt x="2696" y="486"/>
                  <a:pt x="2694" y="478"/>
                  <a:pt x="2689" y="471"/>
                </a:cubicBezTo>
                <a:cubicBezTo>
                  <a:pt x="2676" y="450"/>
                  <a:pt x="2649" y="443"/>
                  <a:pt x="2628" y="456"/>
                </a:cubicBezTo>
                <a:cubicBezTo>
                  <a:pt x="2628" y="456"/>
                  <a:pt x="2627" y="456"/>
                  <a:pt x="2627" y="456"/>
                </a:cubicBezTo>
                <a:cubicBezTo>
                  <a:pt x="2627" y="456"/>
                  <a:pt x="2627" y="456"/>
                  <a:pt x="2627" y="456"/>
                </a:cubicBezTo>
                <a:cubicBezTo>
                  <a:pt x="2627" y="456"/>
                  <a:pt x="2627" y="456"/>
                  <a:pt x="2627" y="456"/>
                </a:cubicBezTo>
                <a:cubicBezTo>
                  <a:pt x="2624" y="458"/>
                  <a:pt x="2620" y="460"/>
                  <a:pt x="2617" y="462"/>
                </a:cubicBezTo>
                <a:cubicBezTo>
                  <a:pt x="2625" y="456"/>
                  <a:pt x="2632" y="450"/>
                  <a:pt x="2640" y="443"/>
                </a:cubicBezTo>
                <a:cubicBezTo>
                  <a:pt x="2650" y="435"/>
                  <a:pt x="2656" y="422"/>
                  <a:pt x="2656" y="409"/>
                </a:cubicBezTo>
                <a:cubicBezTo>
                  <a:pt x="2656" y="400"/>
                  <a:pt x="2654" y="392"/>
                  <a:pt x="2649" y="384"/>
                </a:cubicBezTo>
                <a:cubicBezTo>
                  <a:pt x="2644" y="376"/>
                  <a:pt x="2636" y="371"/>
                  <a:pt x="2628" y="367"/>
                </a:cubicBezTo>
                <a:cubicBezTo>
                  <a:pt x="2633" y="364"/>
                  <a:pt x="2638" y="360"/>
                  <a:pt x="2643" y="357"/>
                </a:cubicBezTo>
                <a:cubicBezTo>
                  <a:pt x="2643" y="357"/>
                  <a:pt x="2642" y="357"/>
                  <a:pt x="2642" y="358"/>
                </a:cubicBezTo>
                <a:cubicBezTo>
                  <a:pt x="2643" y="357"/>
                  <a:pt x="2644" y="357"/>
                  <a:pt x="2644" y="356"/>
                </a:cubicBezTo>
                <a:cubicBezTo>
                  <a:pt x="2657" y="348"/>
                  <a:pt x="2663" y="334"/>
                  <a:pt x="2663" y="320"/>
                </a:cubicBezTo>
                <a:cubicBezTo>
                  <a:pt x="2663" y="311"/>
                  <a:pt x="2661" y="302"/>
                  <a:pt x="2656" y="294"/>
                </a:cubicBezTo>
                <a:cubicBezTo>
                  <a:pt x="2642" y="274"/>
                  <a:pt x="2614" y="269"/>
                  <a:pt x="2594" y="282"/>
                </a:cubicBezTo>
                <a:cubicBezTo>
                  <a:pt x="2593" y="282"/>
                  <a:pt x="2593" y="283"/>
                  <a:pt x="2592" y="283"/>
                </a:cubicBezTo>
                <a:cubicBezTo>
                  <a:pt x="2572" y="298"/>
                  <a:pt x="2547" y="309"/>
                  <a:pt x="2521" y="321"/>
                </a:cubicBezTo>
                <a:cubicBezTo>
                  <a:pt x="2516" y="323"/>
                  <a:pt x="2512" y="325"/>
                  <a:pt x="2508" y="327"/>
                </a:cubicBezTo>
                <a:cubicBezTo>
                  <a:pt x="2524" y="315"/>
                  <a:pt x="2540" y="302"/>
                  <a:pt x="2553" y="287"/>
                </a:cubicBezTo>
                <a:cubicBezTo>
                  <a:pt x="2561" y="278"/>
                  <a:pt x="2566" y="267"/>
                  <a:pt x="2566" y="256"/>
                </a:cubicBezTo>
                <a:cubicBezTo>
                  <a:pt x="2566" y="249"/>
                  <a:pt x="2564" y="241"/>
                  <a:pt x="2560" y="234"/>
                </a:cubicBezTo>
                <a:cubicBezTo>
                  <a:pt x="2550" y="217"/>
                  <a:pt x="2531" y="208"/>
                  <a:pt x="2512" y="212"/>
                </a:cubicBezTo>
                <a:cubicBezTo>
                  <a:pt x="2484" y="218"/>
                  <a:pt x="2457" y="232"/>
                  <a:pt x="2431" y="249"/>
                </a:cubicBezTo>
                <a:cubicBezTo>
                  <a:pt x="2436" y="242"/>
                  <a:pt x="2438" y="234"/>
                  <a:pt x="2438" y="226"/>
                </a:cubicBezTo>
                <a:cubicBezTo>
                  <a:pt x="2438" y="218"/>
                  <a:pt x="2436" y="210"/>
                  <a:pt x="2432" y="203"/>
                </a:cubicBezTo>
                <a:cubicBezTo>
                  <a:pt x="2421" y="184"/>
                  <a:pt x="2399" y="176"/>
                  <a:pt x="2378" y="183"/>
                </a:cubicBezTo>
                <a:cubicBezTo>
                  <a:pt x="2301" y="211"/>
                  <a:pt x="2231" y="266"/>
                  <a:pt x="2175" y="310"/>
                </a:cubicBezTo>
                <a:cubicBezTo>
                  <a:pt x="2086" y="380"/>
                  <a:pt x="2003" y="462"/>
                  <a:pt x="1913" y="568"/>
                </a:cubicBezTo>
                <a:cubicBezTo>
                  <a:pt x="1982" y="478"/>
                  <a:pt x="2056" y="390"/>
                  <a:pt x="2141" y="311"/>
                </a:cubicBezTo>
                <a:cubicBezTo>
                  <a:pt x="2148" y="305"/>
                  <a:pt x="2159" y="296"/>
                  <a:pt x="2172" y="286"/>
                </a:cubicBezTo>
                <a:cubicBezTo>
                  <a:pt x="2213" y="255"/>
                  <a:pt x="2259" y="219"/>
                  <a:pt x="2270" y="177"/>
                </a:cubicBezTo>
                <a:cubicBezTo>
                  <a:pt x="2271" y="174"/>
                  <a:pt x="2271" y="170"/>
                  <a:pt x="2271" y="166"/>
                </a:cubicBezTo>
                <a:cubicBezTo>
                  <a:pt x="2271" y="154"/>
                  <a:pt x="2266" y="142"/>
                  <a:pt x="2257" y="133"/>
                </a:cubicBezTo>
                <a:cubicBezTo>
                  <a:pt x="2246" y="122"/>
                  <a:pt x="2228" y="118"/>
                  <a:pt x="2213" y="123"/>
                </a:cubicBezTo>
                <a:cubicBezTo>
                  <a:pt x="2201" y="127"/>
                  <a:pt x="2189" y="132"/>
                  <a:pt x="2177" y="138"/>
                </a:cubicBezTo>
                <a:cubicBezTo>
                  <a:pt x="2175" y="136"/>
                  <a:pt x="2173" y="135"/>
                  <a:pt x="2170" y="135"/>
                </a:cubicBezTo>
                <a:cubicBezTo>
                  <a:pt x="2126" y="119"/>
                  <a:pt x="2074" y="143"/>
                  <a:pt x="2019" y="176"/>
                </a:cubicBezTo>
                <a:cubicBezTo>
                  <a:pt x="2025" y="160"/>
                  <a:pt x="2029" y="145"/>
                  <a:pt x="2029" y="130"/>
                </a:cubicBezTo>
                <a:cubicBezTo>
                  <a:pt x="2029" y="126"/>
                  <a:pt x="2028" y="122"/>
                  <a:pt x="2028" y="119"/>
                </a:cubicBezTo>
                <a:cubicBezTo>
                  <a:pt x="2025" y="98"/>
                  <a:pt x="2009" y="82"/>
                  <a:pt x="1988" y="80"/>
                </a:cubicBezTo>
                <a:cubicBezTo>
                  <a:pt x="1970" y="78"/>
                  <a:pt x="1952" y="81"/>
                  <a:pt x="1934" y="86"/>
                </a:cubicBezTo>
                <a:cubicBezTo>
                  <a:pt x="1934" y="86"/>
                  <a:pt x="1934" y="86"/>
                  <a:pt x="1934" y="86"/>
                </a:cubicBezTo>
                <a:cubicBezTo>
                  <a:pt x="1918" y="69"/>
                  <a:pt x="1890" y="68"/>
                  <a:pt x="1872" y="84"/>
                </a:cubicBezTo>
                <a:cubicBezTo>
                  <a:pt x="1866" y="88"/>
                  <a:pt x="1861" y="94"/>
                  <a:pt x="1856" y="99"/>
                </a:cubicBezTo>
                <a:cubicBezTo>
                  <a:pt x="1845" y="108"/>
                  <a:pt x="1833" y="117"/>
                  <a:pt x="1821" y="126"/>
                </a:cubicBezTo>
                <a:cubicBezTo>
                  <a:pt x="1823" y="121"/>
                  <a:pt x="1824" y="115"/>
                  <a:pt x="1825" y="109"/>
                </a:cubicBezTo>
                <a:cubicBezTo>
                  <a:pt x="1825" y="107"/>
                  <a:pt x="1825" y="105"/>
                  <a:pt x="1825" y="102"/>
                </a:cubicBezTo>
                <a:cubicBezTo>
                  <a:pt x="1825" y="90"/>
                  <a:pt x="1821" y="79"/>
                  <a:pt x="1812" y="70"/>
                </a:cubicBezTo>
                <a:cubicBezTo>
                  <a:pt x="1802" y="60"/>
                  <a:pt x="1787" y="56"/>
                  <a:pt x="1773" y="58"/>
                </a:cubicBezTo>
                <a:cubicBezTo>
                  <a:pt x="1714" y="68"/>
                  <a:pt x="1657" y="106"/>
                  <a:pt x="1611" y="136"/>
                </a:cubicBezTo>
                <a:cubicBezTo>
                  <a:pt x="1611" y="136"/>
                  <a:pt x="1610" y="137"/>
                  <a:pt x="1610" y="137"/>
                </a:cubicBezTo>
                <a:cubicBezTo>
                  <a:pt x="1610" y="135"/>
                  <a:pt x="1610" y="134"/>
                  <a:pt x="1610" y="132"/>
                </a:cubicBezTo>
                <a:cubicBezTo>
                  <a:pt x="1610" y="124"/>
                  <a:pt x="1608" y="116"/>
                  <a:pt x="1603" y="109"/>
                </a:cubicBezTo>
                <a:cubicBezTo>
                  <a:pt x="1593" y="91"/>
                  <a:pt x="1571" y="83"/>
                  <a:pt x="1551" y="89"/>
                </a:cubicBezTo>
                <a:cubicBezTo>
                  <a:pt x="1495" y="108"/>
                  <a:pt x="1446" y="151"/>
                  <a:pt x="1403" y="190"/>
                </a:cubicBezTo>
                <a:cubicBezTo>
                  <a:pt x="1405" y="183"/>
                  <a:pt x="1407" y="176"/>
                  <a:pt x="1408" y="169"/>
                </a:cubicBezTo>
                <a:cubicBezTo>
                  <a:pt x="1408" y="167"/>
                  <a:pt x="1408" y="165"/>
                  <a:pt x="1408" y="163"/>
                </a:cubicBezTo>
                <a:cubicBezTo>
                  <a:pt x="1408" y="162"/>
                  <a:pt x="1408" y="160"/>
                  <a:pt x="1408" y="159"/>
                </a:cubicBezTo>
                <a:cubicBezTo>
                  <a:pt x="1429" y="143"/>
                  <a:pt x="1450" y="127"/>
                  <a:pt x="1470" y="110"/>
                </a:cubicBezTo>
                <a:cubicBezTo>
                  <a:pt x="1481" y="101"/>
                  <a:pt x="1486" y="88"/>
                  <a:pt x="1486" y="76"/>
                </a:cubicBezTo>
                <a:cubicBezTo>
                  <a:pt x="1486" y="69"/>
                  <a:pt x="1485" y="62"/>
                  <a:pt x="1482" y="56"/>
                </a:cubicBezTo>
                <a:cubicBezTo>
                  <a:pt x="1472" y="37"/>
                  <a:pt x="1452" y="27"/>
                  <a:pt x="1431" y="32"/>
                </a:cubicBezTo>
                <a:cubicBezTo>
                  <a:pt x="1397" y="39"/>
                  <a:pt x="1365" y="56"/>
                  <a:pt x="1334" y="77"/>
                </a:cubicBezTo>
                <a:cubicBezTo>
                  <a:pt x="1321" y="43"/>
                  <a:pt x="1293" y="22"/>
                  <a:pt x="1254" y="17"/>
                </a:cubicBezTo>
                <a:cubicBezTo>
                  <a:pt x="1228" y="13"/>
                  <a:pt x="1202" y="17"/>
                  <a:pt x="1180" y="21"/>
                </a:cubicBezTo>
                <a:cubicBezTo>
                  <a:pt x="1084" y="39"/>
                  <a:pt x="1001" y="92"/>
                  <a:pt x="927" y="156"/>
                </a:cubicBezTo>
                <a:cubicBezTo>
                  <a:pt x="926" y="153"/>
                  <a:pt x="924" y="151"/>
                  <a:pt x="922" y="148"/>
                </a:cubicBezTo>
                <a:cubicBezTo>
                  <a:pt x="911" y="134"/>
                  <a:pt x="892" y="128"/>
                  <a:pt x="874" y="133"/>
                </a:cubicBezTo>
                <a:cubicBezTo>
                  <a:pt x="800" y="155"/>
                  <a:pt x="699" y="288"/>
                  <a:pt x="540" y="502"/>
                </a:cubicBezTo>
                <a:cubicBezTo>
                  <a:pt x="538" y="506"/>
                  <a:pt x="535" y="509"/>
                  <a:pt x="533" y="512"/>
                </a:cubicBezTo>
                <a:cubicBezTo>
                  <a:pt x="510" y="542"/>
                  <a:pt x="487" y="573"/>
                  <a:pt x="466" y="603"/>
                </a:cubicBezTo>
                <a:cubicBezTo>
                  <a:pt x="430" y="651"/>
                  <a:pt x="394" y="696"/>
                  <a:pt x="363" y="734"/>
                </a:cubicBezTo>
                <a:cubicBezTo>
                  <a:pt x="342" y="758"/>
                  <a:pt x="325" y="777"/>
                  <a:pt x="311" y="791"/>
                </a:cubicBezTo>
                <a:cubicBezTo>
                  <a:pt x="353" y="736"/>
                  <a:pt x="406" y="656"/>
                  <a:pt x="474" y="545"/>
                </a:cubicBezTo>
                <a:cubicBezTo>
                  <a:pt x="490" y="519"/>
                  <a:pt x="505" y="495"/>
                  <a:pt x="509" y="489"/>
                </a:cubicBezTo>
                <a:cubicBezTo>
                  <a:pt x="576" y="398"/>
                  <a:pt x="634" y="324"/>
                  <a:pt x="705" y="260"/>
                </a:cubicBezTo>
                <a:cubicBezTo>
                  <a:pt x="717" y="249"/>
                  <a:pt x="717" y="249"/>
                  <a:pt x="717" y="249"/>
                </a:cubicBezTo>
                <a:cubicBezTo>
                  <a:pt x="739" y="231"/>
                  <a:pt x="763" y="210"/>
                  <a:pt x="778" y="182"/>
                </a:cubicBezTo>
                <a:cubicBezTo>
                  <a:pt x="782" y="175"/>
                  <a:pt x="784" y="167"/>
                  <a:pt x="784" y="160"/>
                </a:cubicBezTo>
                <a:cubicBezTo>
                  <a:pt x="784" y="148"/>
                  <a:pt x="779" y="136"/>
                  <a:pt x="770" y="127"/>
                </a:cubicBezTo>
                <a:cubicBezTo>
                  <a:pt x="755" y="113"/>
                  <a:pt x="732" y="111"/>
                  <a:pt x="715" y="122"/>
                </a:cubicBezTo>
                <a:cubicBezTo>
                  <a:pt x="605" y="192"/>
                  <a:pt x="514" y="303"/>
                  <a:pt x="433" y="402"/>
                </a:cubicBezTo>
                <a:cubicBezTo>
                  <a:pt x="420" y="418"/>
                  <a:pt x="420" y="418"/>
                  <a:pt x="420" y="418"/>
                </a:cubicBezTo>
                <a:cubicBezTo>
                  <a:pt x="376" y="472"/>
                  <a:pt x="332" y="529"/>
                  <a:pt x="293" y="590"/>
                </a:cubicBezTo>
                <a:cubicBezTo>
                  <a:pt x="327" y="536"/>
                  <a:pt x="367" y="484"/>
                  <a:pt x="404" y="437"/>
                </a:cubicBezTo>
                <a:cubicBezTo>
                  <a:pt x="433" y="400"/>
                  <a:pt x="459" y="360"/>
                  <a:pt x="484" y="321"/>
                </a:cubicBezTo>
                <a:cubicBezTo>
                  <a:pt x="515" y="272"/>
                  <a:pt x="545" y="226"/>
                  <a:pt x="580" y="187"/>
                </a:cubicBezTo>
                <a:cubicBezTo>
                  <a:pt x="592" y="177"/>
                  <a:pt x="603" y="166"/>
                  <a:pt x="615" y="155"/>
                </a:cubicBezTo>
                <a:cubicBezTo>
                  <a:pt x="625" y="150"/>
                  <a:pt x="640" y="146"/>
                  <a:pt x="651" y="143"/>
                </a:cubicBezTo>
                <a:cubicBezTo>
                  <a:pt x="687" y="134"/>
                  <a:pt x="732" y="122"/>
                  <a:pt x="753" y="82"/>
                </a:cubicBezTo>
                <a:cubicBezTo>
                  <a:pt x="756" y="76"/>
                  <a:pt x="758" y="69"/>
                  <a:pt x="758" y="62"/>
                </a:cubicBezTo>
                <a:cubicBezTo>
                  <a:pt x="758" y="56"/>
                  <a:pt x="757" y="50"/>
                  <a:pt x="754" y="44"/>
                </a:cubicBezTo>
                <a:cubicBezTo>
                  <a:pt x="749" y="32"/>
                  <a:pt x="739" y="23"/>
                  <a:pt x="726" y="19"/>
                </a:cubicBezTo>
                <a:cubicBezTo>
                  <a:pt x="669" y="0"/>
                  <a:pt x="594" y="50"/>
                  <a:pt x="573" y="70"/>
                </a:cubicBezTo>
                <a:close/>
                <a:moveTo>
                  <a:pt x="1117" y="136"/>
                </a:moveTo>
                <a:cubicBezTo>
                  <a:pt x="1109" y="140"/>
                  <a:pt x="1102" y="144"/>
                  <a:pt x="1095" y="149"/>
                </a:cubicBezTo>
                <a:cubicBezTo>
                  <a:pt x="1094" y="149"/>
                  <a:pt x="1094" y="148"/>
                  <a:pt x="1093" y="148"/>
                </a:cubicBezTo>
                <a:cubicBezTo>
                  <a:pt x="1101" y="143"/>
                  <a:pt x="1109" y="139"/>
                  <a:pt x="1117" y="136"/>
                </a:cubicBezTo>
                <a:close/>
                <a:moveTo>
                  <a:pt x="1249" y="107"/>
                </a:moveTo>
                <a:cubicBezTo>
                  <a:pt x="1250" y="108"/>
                  <a:pt x="1250" y="108"/>
                  <a:pt x="1250" y="108"/>
                </a:cubicBezTo>
                <a:cubicBezTo>
                  <a:pt x="1250" y="108"/>
                  <a:pt x="1250" y="109"/>
                  <a:pt x="1250" y="110"/>
                </a:cubicBezTo>
                <a:cubicBezTo>
                  <a:pt x="1250" y="115"/>
                  <a:pt x="1249" y="125"/>
                  <a:pt x="1240" y="146"/>
                </a:cubicBezTo>
                <a:cubicBezTo>
                  <a:pt x="1239" y="137"/>
                  <a:pt x="1236" y="128"/>
                  <a:pt x="1230" y="120"/>
                </a:cubicBezTo>
                <a:cubicBezTo>
                  <a:pt x="1225" y="114"/>
                  <a:pt x="1218" y="110"/>
                  <a:pt x="1211" y="107"/>
                </a:cubicBezTo>
                <a:cubicBezTo>
                  <a:pt x="1237" y="104"/>
                  <a:pt x="1246" y="105"/>
                  <a:pt x="1249" y="107"/>
                </a:cubicBezTo>
                <a:close/>
                <a:moveTo>
                  <a:pt x="590" y="586"/>
                </a:moveTo>
                <a:cubicBezTo>
                  <a:pt x="580" y="605"/>
                  <a:pt x="569" y="624"/>
                  <a:pt x="559" y="643"/>
                </a:cubicBezTo>
                <a:cubicBezTo>
                  <a:pt x="543" y="673"/>
                  <a:pt x="543" y="673"/>
                  <a:pt x="543" y="673"/>
                </a:cubicBezTo>
                <a:cubicBezTo>
                  <a:pt x="527" y="702"/>
                  <a:pt x="509" y="735"/>
                  <a:pt x="494" y="771"/>
                </a:cubicBezTo>
                <a:cubicBezTo>
                  <a:pt x="473" y="803"/>
                  <a:pt x="452" y="836"/>
                  <a:pt x="432" y="869"/>
                </a:cubicBezTo>
                <a:cubicBezTo>
                  <a:pt x="409" y="905"/>
                  <a:pt x="385" y="942"/>
                  <a:pt x="361" y="979"/>
                </a:cubicBezTo>
                <a:cubicBezTo>
                  <a:pt x="395" y="888"/>
                  <a:pt x="440" y="801"/>
                  <a:pt x="496" y="717"/>
                </a:cubicBezTo>
                <a:cubicBezTo>
                  <a:pt x="510" y="695"/>
                  <a:pt x="526" y="674"/>
                  <a:pt x="541" y="652"/>
                </a:cubicBezTo>
                <a:cubicBezTo>
                  <a:pt x="557" y="631"/>
                  <a:pt x="573" y="609"/>
                  <a:pt x="590" y="586"/>
                </a:cubicBezTo>
                <a:close/>
                <a:moveTo>
                  <a:pt x="665" y="689"/>
                </a:moveTo>
                <a:cubicBezTo>
                  <a:pt x="675" y="674"/>
                  <a:pt x="684" y="659"/>
                  <a:pt x="694" y="645"/>
                </a:cubicBezTo>
                <a:cubicBezTo>
                  <a:pt x="667" y="690"/>
                  <a:pt x="642" y="734"/>
                  <a:pt x="620" y="775"/>
                </a:cubicBezTo>
                <a:cubicBezTo>
                  <a:pt x="615" y="779"/>
                  <a:pt x="611" y="783"/>
                  <a:pt x="606" y="787"/>
                </a:cubicBezTo>
                <a:cubicBezTo>
                  <a:pt x="625" y="755"/>
                  <a:pt x="645" y="722"/>
                  <a:pt x="665" y="689"/>
                </a:cubicBezTo>
                <a:close/>
                <a:moveTo>
                  <a:pt x="636" y="1095"/>
                </a:moveTo>
                <a:cubicBezTo>
                  <a:pt x="635" y="1096"/>
                  <a:pt x="634" y="1097"/>
                  <a:pt x="633" y="1098"/>
                </a:cubicBezTo>
                <a:cubicBezTo>
                  <a:pt x="633" y="1098"/>
                  <a:pt x="633" y="1097"/>
                  <a:pt x="633" y="1097"/>
                </a:cubicBezTo>
                <a:cubicBezTo>
                  <a:pt x="634" y="1096"/>
                  <a:pt x="635" y="1095"/>
                  <a:pt x="636" y="1095"/>
                </a:cubicBezTo>
                <a:close/>
                <a:moveTo>
                  <a:pt x="1275" y="453"/>
                </a:moveTo>
                <a:cubicBezTo>
                  <a:pt x="1244" y="495"/>
                  <a:pt x="1217" y="535"/>
                  <a:pt x="1196" y="569"/>
                </a:cubicBezTo>
                <a:cubicBezTo>
                  <a:pt x="1154" y="636"/>
                  <a:pt x="1115" y="711"/>
                  <a:pt x="1074" y="800"/>
                </a:cubicBezTo>
                <a:cubicBezTo>
                  <a:pt x="1066" y="811"/>
                  <a:pt x="1059" y="823"/>
                  <a:pt x="1051" y="834"/>
                </a:cubicBezTo>
                <a:cubicBezTo>
                  <a:pt x="1004" y="903"/>
                  <a:pt x="956" y="975"/>
                  <a:pt x="905" y="1042"/>
                </a:cubicBezTo>
                <a:cubicBezTo>
                  <a:pt x="891" y="1061"/>
                  <a:pt x="891" y="1061"/>
                  <a:pt x="891" y="1061"/>
                </a:cubicBezTo>
                <a:cubicBezTo>
                  <a:pt x="889" y="1064"/>
                  <a:pt x="886" y="1068"/>
                  <a:pt x="882" y="1073"/>
                </a:cubicBezTo>
                <a:cubicBezTo>
                  <a:pt x="893" y="1042"/>
                  <a:pt x="906" y="1011"/>
                  <a:pt x="916" y="988"/>
                </a:cubicBezTo>
                <a:cubicBezTo>
                  <a:pt x="926" y="964"/>
                  <a:pt x="926" y="964"/>
                  <a:pt x="926" y="964"/>
                </a:cubicBezTo>
                <a:cubicBezTo>
                  <a:pt x="974" y="842"/>
                  <a:pt x="1042" y="721"/>
                  <a:pt x="1129" y="605"/>
                </a:cubicBezTo>
                <a:cubicBezTo>
                  <a:pt x="1145" y="584"/>
                  <a:pt x="1162" y="563"/>
                  <a:pt x="1179" y="542"/>
                </a:cubicBezTo>
                <a:cubicBezTo>
                  <a:pt x="1210" y="511"/>
                  <a:pt x="1242" y="482"/>
                  <a:pt x="1275" y="453"/>
                </a:cubicBezTo>
                <a:close/>
                <a:moveTo>
                  <a:pt x="1253" y="701"/>
                </a:moveTo>
                <a:cubicBezTo>
                  <a:pt x="1290" y="652"/>
                  <a:pt x="1332" y="597"/>
                  <a:pt x="1378" y="541"/>
                </a:cubicBezTo>
                <a:cubicBezTo>
                  <a:pt x="1360" y="567"/>
                  <a:pt x="1341" y="594"/>
                  <a:pt x="1322" y="623"/>
                </a:cubicBezTo>
                <a:cubicBezTo>
                  <a:pt x="1282" y="683"/>
                  <a:pt x="1244" y="745"/>
                  <a:pt x="1207" y="805"/>
                </a:cubicBezTo>
                <a:cubicBezTo>
                  <a:pt x="1198" y="820"/>
                  <a:pt x="1188" y="836"/>
                  <a:pt x="1179" y="851"/>
                </a:cubicBezTo>
                <a:cubicBezTo>
                  <a:pt x="1190" y="819"/>
                  <a:pt x="1202" y="787"/>
                  <a:pt x="1214" y="755"/>
                </a:cubicBezTo>
                <a:cubicBezTo>
                  <a:pt x="1227" y="737"/>
                  <a:pt x="1240" y="719"/>
                  <a:pt x="1253" y="701"/>
                </a:cubicBezTo>
                <a:close/>
                <a:moveTo>
                  <a:pt x="1852" y="240"/>
                </a:moveTo>
                <a:cubicBezTo>
                  <a:pt x="1872" y="226"/>
                  <a:pt x="1872" y="226"/>
                  <a:pt x="1872" y="226"/>
                </a:cubicBezTo>
                <a:cubicBezTo>
                  <a:pt x="1874" y="224"/>
                  <a:pt x="1877" y="222"/>
                  <a:pt x="1880" y="220"/>
                </a:cubicBezTo>
                <a:cubicBezTo>
                  <a:pt x="1866" y="236"/>
                  <a:pt x="1852" y="251"/>
                  <a:pt x="1839" y="264"/>
                </a:cubicBezTo>
                <a:cubicBezTo>
                  <a:pt x="1825" y="279"/>
                  <a:pt x="1813" y="292"/>
                  <a:pt x="1805" y="302"/>
                </a:cubicBezTo>
                <a:cubicBezTo>
                  <a:pt x="1788" y="323"/>
                  <a:pt x="1771" y="345"/>
                  <a:pt x="1753" y="367"/>
                </a:cubicBezTo>
                <a:cubicBezTo>
                  <a:pt x="1683" y="431"/>
                  <a:pt x="1622" y="502"/>
                  <a:pt x="1572" y="578"/>
                </a:cubicBezTo>
                <a:cubicBezTo>
                  <a:pt x="1555" y="603"/>
                  <a:pt x="1539" y="629"/>
                  <a:pt x="1525" y="656"/>
                </a:cubicBezTo>
                <a:cubicBezTo>
                  <a:pt x="1506" y="680"/>
                  <a:pt x="1487" y="704"/>
                  <a:pt x="1469" y="729"/>
                </a:cubicBezTo>
                <a:cubicBezTo>
                  <a:pt x="1449" y="756"/>
                  <a:pt x="1429" y="783"/>
                  <a:pt x="1410" y="811"/>
                </a:cubicBezTo>
                <a:cubicBezTo>
                  <a:pt x="1419" y="788"/>
                  <a:pt x="1428" y="766"/>
                  <a:pt x="1438" y="743"/>
                </a:cubicBezTo>
                <a:cubicBezTo>
                  <a:pt x="1444" y="735"/>
                  <a:pt x="1450" y="727"/>
                  <a:pt x="1455" y="719"/>
                </a:cubicBezTo>
                <a:cubicBezTo>
                  <a:pt x="1549" y="587"/>
                  <a:pt x="1647" y="462"/>
                  <a:pt x="1749" y="349"/>
                </a:cubicBezTo>
                <a:cubicBezTo>
                  <a:pt x="1749" y="349"/>
                  <a:pt x="1797" y="294"/>
                  <a:pt x="1797" y="294"/>
                </a:cubicBezTo>
                <a:cubicBezTo>
                  <a:pt x="1807" y="281"/>
                  <a:pt x="1818" y="269"/>
                  <a:pt x="1829" y="257"/>
                </a:cubicBezTo>
                <a:cubicBezTo>
                  <a:pt x="1837" y="251"/>
                  <a:pt x="1844" y="245"/>
                  <a:pt x="1852" y="240"/>
                </a:cubicBezTo>
                <a:close/>
                <a:moveTo>
                  <a:pt x="1894" y="365"/>
                </a:moveTo>
                <a:cubicBezTo>
                  <a:pt x="1808" y="450"/>
                  <a:pt x="1732" y="541"/>
                  <a:pt x="1666" y="637"/>
                </a:cubicBezTo>
                <a:cubicBezTo>
                  <a:pt x="1654" y="654"/>
                  <a:pt x="1643" y="672"/>
                  <a:pt x="1632" y="689"/>
                </a:cubicBezTo>
                <a:cubicBezTo>
                  <a:pt x="1613" y="709"/>
                  <a:pt x="1595" y="729"/>
                  <a:pt x="1577" y="748"/>
                </a:cubicBezTo>
                <a:cubicBezTo>
                  <a:pt x="1584" y="734"/>
                  <a:pt x="1592" y="720"/>
                  <a:pt x="1600" y="706"/>
                </a:cubicBezTo>
                <a:cubicBezTo>
                  <a:pt x="1674" y="609"/>
                  <a:pt x="1749" y="515"/>
                  <a:pt x="1818" y="429"/>
                </a:cubicBezTo>
                <a:cubicBezTo>
                  <a:pt x="1842" y="407"/>
                  <a:pt x="1868" y="386"/>
                  <a:pt x="1894" y="365"/>
                </a:cubicBezTo>
                <a:close/>
                <a:moveTo>
                  <a:pt x="2264" y="375"/>
                </a:moveTo>
                <a:cubicBezTo>
                  <a:pt x="2282" y="361"/>
                  <a:pt x="2301" y="348"/>
                  <a:pt x="2321" y="335"/>
                </a:cubicBezTo>
                <a:cubicBezTo>
                  <a:pt x="2335" y="325"/>
                  <a:pt x="2350" y="315"/>
                  <a:pt x="2364" y="305"/>
                </a:cubicBezTo>
                <a:cubicBezTo>
                  <a:pt x="2357" y="312"/>
                  <a:pt x="2349" y="320"/>
                  <a:pt x="2342" y="327"/>
                </a:cubicBezTo>
                <a:cubicBezTo>
                  <a:pt x="2336" y="331"/>
                  <a:pt x="2329" y="335"/>
                  <a:pt x="2323" y="340"/>
                </a:cubicBezTo>
                <a:cubicBezTo>
                  <a:pt x="2134" y="479"/>
                  <a:pt x="1989" y="622"/>
                  <a:pt x="1879" y="775"/>
                </a:cubicBezTo>
                <a:cubicBezTo>
                  <a:pt x="1873" y="785"/>
                  <a:pt x="1866" y="795"/>
                  <a:pt x="1859" y="805"/>
                </a:cubicBezTo>
                <a:cubicBezTo>
                  <a:pt x="1837" y="827"/>
                  <a:pt x="1816" y="850"/>
                  <a:pt x="1794" y="873"/>
                </a:cubicBezTo>
                <a:cubicBezTo>
                  <a:pt x="1822" y="832"/>
                  <a:pt x="1852" y="791"/>
                  <a:pt x="1883" y="751"/>
                </a:cubicBezTo>
                <a:cubicBezTo>
                  <a:pt x="1979" y="634"/>
                  <a:pt x="2107" y="491"/>
                  <a:pt x="2264" y="375"/>
                </a:cubicBezTo>
                <a:close/>
                <a:moveTo>
                  <a:pt x="1932" y="859"/>
                </a:moveTo>
                <a:cubicBezTo>
                  <a:pt x="2029" y="762"/>
                  <a:pt x="2029" y="762"/>
                  <a:pt x="2029" y="762"/>
                </a:cubicBezTo>
                <a:cubicBezTo>
                  <a:pt x="2033" y="757"/>
                  <a:pt x="2038" y="752"/>
                  <a:pt x="2043" y="748"/>
                </a:cubicBezTo>
                <a:cubicBezTo>
                  <a:pt x="2009" y="799"/>
                  <a:pt x="1977" y="852"/>
                  <a:pt x="1946" y="903"/>
                </a:cubicBezTo>
                <a:cubicBezTo>
                  <a:pt x="1923" y="943"/>
                  <a:pt x="1923" y="943"/>
                  <a:pt x="1923" y="943"/>
                </a:cubicBezTo>
                <a:cubicBezTo>
                  <a:pt x="1914" y="958"/>
                  <a:pt x="1903" y="973"/>
                  <a:pt x="1893" y="989"/>
                </a:cubicBezTo>
                <a:cubicBezTo>
                  <a:pt x="1871" y="1013"/>
                  <a:pt x="1849" y="1037"/>
                  <a:pt x="1829" y="1060"/>
                </a:cubicBezTo>
                <a:cubicBezTo>
                  <a:pt x="1856" y="989"/>
                  <a:pt x="1889" y="923"/>
                  <a:pt x="1929" y="862"/>
                </a:cubicBezTo>
                <a:cubicBezTo>
                  <a:pt x="1930" y="861"/>
                  <a:pt x="1931" y="860"/>
                  <a:pt x="1932" y="859"/>
                </a:cubicBezTo>
                <a:close/>
              </a:path>
            </a:pathLst>
          </a:custGeom>
          <a:solidFill>
            <a:srgbClr val="FFCC99"/>
          </a:solidFill>
          <a:ln>
            <a:noFill/>
          </a:ln>
        </p:spPr>
        <p:txBody>
          <a:bodyPr/>
          <a:lstStyle/>
          <a:p>
            <a:pPr defTabSz="1218072"/>
            <a:endParaRPr lang="zh-CN" altLang="en-US" sz="2398">
              <a:solidFill>
                <a:srgbClr val="5F5F5F"/>
              </a:solidFill>
            </a:endParaRPr>
          </a:p>
        </p:txBody>
      </p:sp>
      <p:sp>
        <p:nvSpPr>
          <p:cNvPr id="7" name="矩形 69"/>
          <p:cNvSpPr>
            <a:spLocks noChangeArrowheads="1"/>
          </p:cNvSpPr>
          <p:nvPr/>
        </p:nvSpPr>
        <p:spPr bwMode="auto">
          <a:xfrm>
            <a:off x="2481202" y="2054042"/>
            <a:ext cx="7631191" cy="15689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355" tIns="45678" rIns="91355" bIns="45678">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defTabSz="1218072"/>
            <a:r>
              <a:rPr lang="en-US" altLang="zh-CN" sz="4800" b="1" dirty="0" smtClean="0">
                <a:solidFill>
                  <a:srgbClr val="6C84BE"/>
                </a:solidFill>
                <a:latin typeface="Times New Roman" pitchFamily="18" charset="0"/>
                <a:ea typeface="方正卡通简体" panose="03000509000000000000" pitchFamily="65" charset="-122"/>
                <a:cs typeface="Times New Roman" pitchFamily="18" charset="0"/>
                <a:sym typeface="微软雅黑" panose="020B0503020204020204" pitchFamily="34" charset="-122"/>
              </a:rPr>
              <a:t>2. </a:t>
            </a:r>
            <a:r>
              <a:rPr lang="en-US" altLang="zh-CN" sz="4800" b="1" dirty="0" err="1" smtClean="0">
                <a:solidFill>
                  <a:srgbClr val="60B962"/>
                </a:solidFill>
                <a:latin typeface="Times New Roman" pitchFamily="18" charset="0"/>
                <a:ea typeface="方正卡通简体" panose="03000509000000000000" pitchFamily="65" charset="-122"/>
                <a:cs typeface="Times New Roman" pitchFamily="18" charset="0"/>
                <a:sym typeface="微软雅黑" panose="020B0503020204020204" pitchFamily="34" charset="-122"/>
              </a:rPr>
              <a:t>Biểu</a:t>
            </a:r>
            <a:r>
              <a:rPr lang="en-US" altLang="zh-CN" sz="4800" b="1" dirty="0" smtClean="0">
                <a:solidFill>
                  <a:srgbClr val="60B962"/>
                </a:solidFill>
                <a:latin typeface="Times New Roman" pitchFamily="18" charset="0"/>
                <a:ea typeface="方正卡通简体" panose="03000509000000000000" pitchFamily="65" charset="-122"/>
                <a:cs typeface="Times New Roman" pitchFamily="18" charset="0"/>
                <a:sym typeface="微软雅黑" panose="020B0503020204020204" pitchFamily="34" charset="-122"/>
              </a:rPr>
              <a:t> </a:t>
            </a:r>
            <a:r>
              <a:rPr lang="en-US" altLang="zh-CN" sz="4800" b="1" dirty="0" err="1" smtClean="0">
                <a:solidFill>
                  <a:srgbClr val="60B962"/>
                </a:solidFill>
                <a:latin typeface="Times New Roman" pitchFamily="18" charset="0"/>
                <a:ea typeface="方正卡通简体" panose="03000509000000000000" pitchFamily="65" charset="-122"/>
                <a:cs typeface="Times New Roman" pitchFamily="18" charset="0"/>
                <a:sym typeface="微软雅黑" panose="020B0503020204020204" pitchFamily="34" charset="-122"/>
              </a:rPr>
              <a:t>hiện</a:t>
            </a:r>
            <a:r>
              <a:rPr lang="en-US" altLang="zh-CN" sz="4800" b="1" dirty="0" smtClean="0">
                <a:solidFill>
                  <a:srgbClr val="60B962"/>
                </a:solidFill>
                <a:latin typeface="Times New Roman" pitchFamily="18" charset="0"/>
                <a:ea typeface="方正卡通简体" panose="03000509000000000000" pitchFamily="65" charset="-122"/>
                <a:cs typeface="Times New Roman" pitchFamily="18" charset="0"/>
                <a:sym typeface="微软雅黑" panose="020B0503020204020204" pitchFamily="34" charset="-122"/>
              </a:rPr>
              <a:t> </a:t>
            </a:r>
            <a:r>
              <a:rPr lang="en-US" altLang="zh-CN" sz="4800" b="1" dirty="0" err="1" smtClean="0">
                <a:solidFill>
                  <a:srgbClr val="60B962"/>
                </a:solidFill>
                <a:latin typeface="Times New Roman" pitchFamily="18" charset="0"/>
                <a:ea typeface="方正卡通简体" panose="03000509000000000000" pitchFamily="65" charset="-122"/>
                <a:cs typeface="Times New Roman" pitchFamily="18" charset="0"/>
                <a:sym typeface="微软雅黑" panose="020B0503020204020204" pitchFamily="34" charset="-122"/>
              </a:rPr>
              <a:t>của</a:t>
            </a:r>
            <a:r>
              <a:rPr lang="en-US" altLang="zh-CN" sz="4800" b="1" dirty="0" smtClean="0">
                <a:solidFill>
                  <a:srgbClr val="60B962"/>
                </a:solidFill>
                <a:latin typeface="Times New Roman" pitchFamily="18" charset="0"/>
                <a:ea typeface="方正卡通简体" panose="03000509000000000000" pitchFamily="65" charset="-122"/>
                <a:cs typeface="Times New Roman" pitchFamily="18" charset="0"/>
                <a:sym typeface="微软雅黑" panose="020B0503020204020204" pitchFamily="34" charset="-122"/>
              </a:rPr>
              <a:t> </a:t>
            </a:r>
            <a:r>
              <a:rPr lang="en-US" altLang="zh-CN" sz="4800" b="1" dirty="0" err="1" smtClean="0">
                <a:solidFill>
                  <a:srgbClr val="60B962"/>
                </a:solidFill>
                <a:latin typeface="Times New Roman" pitchFamily="18" charset="0"/>
                <a:ea typeface="方正卡通简体" panose="03000509000000000000" pitchFamily="65" charset="-122"/>
                <a:cs typeface="Times New Roman" pitchFamily="18" charset="0"/>
                <a:sym typeface="微软雅黑" panose="020B0503020204020204" pitchFamily="34" charset="-122"/>
              </a:rPr>
              <a:t>tính</a:t>
            </a:r>
            <a:r>
              <a:rPr lang="en-US" altLang="zh-CN" sz="4800" b="1" dirty="0" smtClean="0">
                <a:solidFill>
                  <a:srgbClr val="60B962"/>
                </a:solidFill>
                <a:latin typeface="Times New Roman" pitchFamily="18" charset="0"/>
                <a:ea typeface="方正卡通简体" panose="03000509000000000000" pitchFamily="65" charset="-122"/>
                <a:cs typeface="Times New Roman" pitchFamily="18" charset="0"/>
                <a:sym typeface="微软雅黑" panose="020B0503020204020204" pitchFamily="34" charset="-122"/>
              </a:rPr>
              <a:t> </a:t>
            </a:r>
            <a:r>
              <a:rPr lang="en-US" altLang="zh-CN" sz="4800" b="1" dirty="0" err="1" smtClean="0">
                <a:solidFill>
                  <a:srgbClr val="60B962"/>
                </a:solidFill>
                <a:latin typeface="Times New Roman" pitchFamily="18" charset="0"/>
                <a:ea typeface="方正卡通简体" panose="03000509000000000000" pitchFamily="65" charset="-122"/>
                <a:cs typeface="Times New Roman" pitchFamily="18" charset="0"/>
                <a:sym typeface="微软雅黑" panose="020B0503020204020204" pitchFamily="34" charset="-122"/>
              </a:rPr>
              <a:t>tự</a:t>
            </a:r>
            <a:r>
              <a:rPr lang="en-US" altLang="zh-CN" sz="4800" b="1" dirty="0" smtClean="0">
                <a:solidFill>
                  <a:srgbClr val="60B962"/>
                </a:solidFill>
                <a:latin typeface="Times New Roman" pitchFamily="18" charset="0"/>
                <a:ea typeface="方正卡通简体" panose="03000509000000000000" pitchFamily="65" charset="-122"/>
                <a:cs typeface="Times New Roman" pitchFamily="18" charset="0"/>
                <a:sym typeface="微软雅黑" panose="020B0503020204020204" pitchFamily="34" charset="-122"/>
              </a:rPr>
              <a:t> </a:t>
            </a:r>
            <a:r>
              <a:rPr lang="en-US" altLang="zh-CN" sz="4800" b="1" dirty="0" err="1" smtClean="0">
                <a:solidFill>
                  <a:srgbClr val="60B962"/>
                </a:solidFill>
                <a:latin typeface="Times New Roman" pitchFamily="18" charset="0"/>
                <a:ea typeface="方正卡通简体" panose="03000509000000000000" pitchFamily="65" charset="-122"/>
                <a:cs typeface="Times New Roman" pitchFamily="18" charset="0"/>
                <a:sym typeface="微软雅黑" panose="020B0503020204020204" pitchFamily="34" charset="-122"/>
              </a:rPr>
              <a:t>lập</a:t>
            </a:r>
            <a:endParaRPr lang="en-US" altLang="zh-CN" sz="4800" b="1" dirty="0">
              <a:solidFill>
                <a:srgbClr val="7030A0"/>
              </a:solidFill>
              <a:latin typeface="Times New Roman" pitchFamily="18" charset="0"/>
              <a:ea typeface="方正卡通简体" panose="03000509000000000000" pitchFamily="65" charset="-122"/>
              <a:cs typeface="Times New Roman" pitchFamily="18" charset="0"/>
              <a:sym typeface="微软雅黑" panose="020B0503020204020204" pitchFamily="34" charset="-122"/>
            </a:endParaRPr>
          </a:p>
          <a:p>
            <a:pPr algn="just" defTabSz="1218072"/>
            <a:endParaRPr lang="en-US" altLang="zh-CN" sz="4796" b="1" dirty="0">
              <a:solidFill>
                <a:srgbClr val="60B962"/>
              </a:solidFill>
              <a:latin typeface="方正卡通简体" panose="03000509000000000000" pitchFamily="65" charset="-122"/>
              <a:ea typeface="方正卡通简体" panose="03000509000000000000" pitchFamily="65" charset="-122"/>
              <a:sym typeface="微软雅黑" panose="020B0503020204020204" pitchFamily="34" charset="-122"/>
            </a:endParaRPr>
          </a:p>
        </p:txBody>
      </p:sp>
      <p:sp>
        <p:nvSpPr>
          <p:cNvPr id="8" name="五角星 4"/>
          <p:cNvSpPr/>
          <p:nvPr/>
        </p:nvSpPr>
        <p:spPr>
          <a:xfrm rot="19903756">
            <a:off x="5361869" y="-11544"/>
            <a:ext cx="1055387" cy="1056365"/>
          </a:xfrm>
          <a:prstGeom prst="star5">
            <a:avLst>
              <a:gd name="adj" fmla="val 23926"/>
              <a:gd name="hf" fmla="val 105146"/>
              <a:gd name="vf" fmla="val 110557"/>
            </a:avLst>
          </a:prstGeom>
          <a:blipFill dpi="0" rotWithShape="1">
            <a:blip r:embed="rId3">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1" name="五角星 5"/>
          <p:cNvSpPr/>
          <p:nvPr/>
        </p:nvSpPr>
        <p:spPr>
          <a:xfrm rot="21380687">
            <a:off x="7968355" y="346961"/>
            <a:ext cx="610625" cy="611191"/>
          </a:xfrm>
          <a:prstGeom prst="star5">
            <a:avLst>
              <a:gd name="adj" fmla="val 23926"/>
              <a:gd name="hf" fmla="val 105146"/>
              <a:gd name="vf" fmla="val 110557"/>
            </a:avLst>
          </a:prstGeom>
          <a:blipFill dpi="0" rotWithShape="1">
            <a:blip r:embed="rId4">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2" name="五角星 6"/>
          <p:cNvSpPr/>
          <p:nvPr/>
        </p:nvSpPr>
        <p:spPr>
          <a:xfrm rot="19938392">
            <a:off x="9283335" y="413174"/>
            <a:ext cx="485929" cy="486379"/>
          </a:xfrm>
          <a:prstGeom prst="star5">
            <a:avLst>
              <a:gd name="adj" fmla="val 23926"/>
              <a:gd name="hf" fmla="val 105146"/>
              <a:gd name="vf" fmla="val 110557"/>
            </a:avLst>
          </a:prstGeom>
          <a:solidFill>
            <a:srgbClr val="FFFF00"/>
          </a:solid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3" name="五角星 7"/>
          <p:cNvSpPr/>
          <p:nvPr/>
        </p:nvSpPr>
        <p:spPr>
          <a:xfrm rot="19938392">
            <a:off x="10324431" y="5347254"/>
            <a:ext cx="485929" cy="486379"/>
          </a:xfrm>
          <a:prstGeom prst="star5">
            <a:avLst>
              <a:gd name="adj" fmla="val 23926"/>
              <a:gd name="hf" fmla="val 105146"/>
              <a:gd name="vf" fmla="val 110557"/>
            </a:avLst>
          </a:prstGeom>
          <a:blipFill dpi="0" rotWithShape="1">
            <a:blip r:embed="rId5">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4" name="五角星 8"/>
          <p:cNvSpPr/>
          <p:nvPr/>
        </p:nvSpPr>
        <p:spPr>
          <a:xfrm rot="19967404">
            <a:off x="10768849" y="1113007"/>
            <a:ext cx="610625" cy="611191"/>
          </a:xfrm>
          <a:prstGeom prst="star5">
            <a:avLst>
              <a:gd name="adj" fmla="val 23926"/>
              <a:gd name="hf" fmla="val 105146"/>
              <a:gd name="vf" fmla="val 110557"/>
            </a:avLst>
          </a:prstGeom>
          <a:blipFill dpi="0" rotWithShape="1">
            <a:blip r:embed="rId4">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6" name="五角星 9"/>
          <p:cNvSpPr/>
          <p:nvPr/>
        </p:nvSpPr>
        <p:spPr>
          <a:xfrm>
            <a:off x="8455481" y="4647392"/>
            <a:ext cx="337603" cy="337916"/>
          </a:xfrm>
          <a:prstGeom prst="star5">
            <a:avLst>
              <a:gd name="adj" fmla="val 23926"/>
              <a:gd name="hf" fmla="val 105146"/>
              <a:gd name="vf" fmla="val 110557"/>
            </a:avLst>
          </a:prstGeom>
          <a:blipFill dpi="0" rotWithShape="1">
            <a:blip r:embed="rId3">
              <a:extLst>
                <a:ext uri="{28A0092B-C50C-407E-A947-70E740481C1C}">
                  <a14:useLocalDpi xmlns:a14="http://schemas.microsoft.com/office/drawing/2010/main" val="0"/>
                </a:ext>
              </a:extLst>
            </a:blip>
            <a:srcRect/>
            <a:stretch>
              <a:fillRect/>
            </a:stretch>
          </a:blipFill>
          <a:ln w="1905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7" name="五角星 10"/>
          <p:cNvSpPr/>
          <p:nvPr/>
        </p:nvSpPr>
        <p:spPr>
          <a:xfrm>
            <a:off x="10825931" y="4643498"/>
            <a:ext cx="248230" cy="248461"/>
          </a:xfrm>
          <a:prstGeom prst="star5">
            <a:avLst>
              <a:gd name="adj" fmla="val 23926"/>
              <a:gd name="hf" fmla="val 105146"/>
              <a:gd name="vf" fmla="val 110557"/>
            </a:avLst>
          </a:prstGeom>
          <a:blipFill dpi="0" rotWithShape="1">
            <a:blip r:embed="rId3">
              <a:extLst>
                <a:ext uri="{28A0092B-C50C-407E-A947-70E740481C1C}">
                  <a14:useLocalDpi xmlns:a14="http://schemas.microsoft.com/office/drawing/2010/main" val="0"/>
                </a:ext>
              </a:extLst>
            </a:blip>
            <a:srcRect/>
            <a:stretch>
              <a:fillRect/>
            </a:stretch>
          </a:blip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8" name="五角星 11"/>
          <p:cNvSpPr/>
          <p:nvPr/>
        </p:nvSpPr>
        <p:spPr>
          <a:xfrm>
            <a:off x="11509886" y="4967955"/>
            <a:ext cx="124114" cy="124229"/>
          </a:xfrm>
          <a:prstGeom prst="star5">
            <a:avLst>
              <a:gd name="adj" fmla="val 23926"/>
              <a:gd name="hf" fmla="val 105146"/>
              <a:gd name="vf" fmla="val 110557"/>
            </a:avLst>
          </a:prstGeom>
          <a:solidFill>
            <a:srgbClr val="FFFF00"/>
          </a:solid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9" name="五角星 12"/>
          <p:cNvSpPr/>
          <p:nvPr/>
        </p:nvSpPr>
        <p:spPr>
          <a:xfrm rot="19922997">
            <a:off x="11084655" y="4134023"/>
            <a:ext cx="191555" cy="191732"/>
          </a:xfrm>
          <a:prstGeom prst="star5">
            <a:avLst>
              <a:gd name="adj" fmla="val 23926"/>
              <a:gd name="hf" fmla="val 105146"/>
              <a:gd name="vf" fmla="val 110557"/>
            </a:avLst>
          </a:prstGeom>
          <a:blipFill dpi="0" rotWithShape="1">
            <a:blip r:embed="rId5">
              <a:extLst>
                <a:ext uri="{28A0092B-C50C-407E-A947-70E740481C1C}">
                  <a14:useLocalDpi xmlns:a14="http://schemas.microsoft.com/office/drawing/2010/main" val="0"/>
                </a:ext>
              </a:extLst>
            </a:blip>
            <a:srcRect/>
            <a:stretch>
              <a:fillRect/>
            </a:stretch>
          </a:blip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pic>
        <p:nvPicPr>
          <p:cNvPr id="20" name="Picture 5" descr="C:\Users\Administrator\Desktop\小鸟.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518091" y="2243172"/>
            <a:ext cx="1112140" cy="1183180"/>
          </a:xfrm>
          <a:prstGeom prst="rect">
            <a:avLst/>
          </a:prstGeom>
          <a:noFill/>
          <a:extLst>
            <a:ext uri="{909E8E84-426E-40DD-AFC4-6F175D3DCCD1}">
              <a14:hiddenFill xmlns:a14="http://schemas.microsoft.com/office/drawing/2010/main">
                <a:solidFill>
                  <a:srgbClr val="FFFFFF"/>
                </a:solidFill>
              </a14:hiddenFill>
            </a:ext>
          </a:extLst>
        </p:spPr>
      </p:pic>
      <p:pic>
        <p:nvPicPr>
          <p:cNvPr id="15" name="图片 8" descr="6fc417983c9675ce1b60e983870aeb8a"/>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97540" y="4672866"/>
            <a:ext cx="3010466" cy="2090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图片 1"/>
          <p:cNvPicPr>
            <a:picLocks noChangeAspect="1"/>
          </p:cNvPicPr>
          <p:nvPr/>
        </p:nvPicPr>
        <p:blipFill rotWithShape="1">
          <a:blip r:embed="rId8" cstate="print">
            <a:extLst>
              <a:ext uri="{28A0092B-C50C-407E-A947-70E740481C1C}">
                <a14:useLocalDpi xmlns:a14="http://schemas.microsoft.com/office/drawing/2010/main" val="0"/>
              </a:ext>
            </a:extLst>
          </a:blip>
          <a:srcRect l="32760" r="8347"/>
          <a:stretch>
            <a:fillRect/>
          </a:stretch>
        </p:blipFill>
        <p:spPr>
          <a:xfrm flipH="1">
            <a:off x="598556" y="-59138"/>
            <a:ext cx="2687293" cy="1970456"/>
          </a:xfrm>
          <a:prstGeom prst="rect">
            <a:avLst/>
          </a:prstGeom>
        </p:spPr>
      </p:pic>
      <p:sp>
        <p:nvSpPr>
          <p:cNvPr id="22" name="五角星 4"/>
          <p:cNvSpPr/>
          <p:nvPr/>
        </p:nvSpPr>
        <p:spPr>
          <a:xfrm rot="19903756">
            <a:off x="5371199" y="11065"/>
            <a:ext cx="1055387" cy="1056365"/>
          </a:xfrm>
          <a:prstGeom prst="star5">
            <a:avLst>
              <a:gd name="adj" fmla="val 23926"/>
              <a:gd name="hf" fmla="val 105146"/>
              <a:gd name="vf" fmla="val 110557"/>
            </a:avLst>
          </a:prstGeom>
          <a:blipFill dpi="0" rotWithShape="1">
            <a:blip r:embed="rId3">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23" name="五角星 5"/>
          <p:cNvSpPr/>
          <p:nvPr/>
        </p:nvSpPr>
        <p:spPr>
          <a:xfrm rot="21380687">
            <a:off x="7977685" y="369570"/>
            <a:ext cx="610625" cy="611191"/>
          </a:xfrm>
          <a:prstGeom prst="star5">
            <a:avLst>
              <a:gd name="adj" fmla="val 23926"/>
              <a:gd name="hf" fmla="val 105146"/>
              <a:gd name="vf" fmla="val 110557"/>
            </a:avLst>
          </a:prstGeom>
          <a:blipFill dpi="0" rotWithShape="1">
            <a:blip r:embed="rId4">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24" name="五角星 6"/>
          <p:cNvSpPr/>
          <p:nvPr/>
        </p:nvSpPr>
        <p:spPr>
          <a:xfrm rot="19938392">
            <a:off x="9292665" y="435783"/>
            <a:ext cx="485929" cy="486379"/>
          </a:xfrm>
          <a:prstGeom prst="star5">
            <a:avLst>
              <a:gd name="adj" fmla="val 23926"/>
              <a:gd name="hf" fmla="val 105146"/>
              <a:gd name="vf" fmla="val 110557"/>
            </a:avLst>
          </a:prstGeom>
          <a:solidFill>
            <a:srgbClr val="FFFF00"/>
          </a:solid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pic>
        <p:nvPicPr>
          <p:cNvPr id="25" name="图片 8" descr="6fc417983c9675ce1b60e983870aeb8a"/>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206870" y="4695475"/>
            <a:ext cx="3010466" cy="2090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图片 1"/>
          <p:cNvPicPr>
            <a:picLocks noChangeAspect="1"/>
          </p:cNvPicPr>
          <p:nvPr/>
        </p:nvPicPr>
        <p:blipFill rotWithShape="1">
          <a:blip r:embed="rId8" cstate="print">
            <a:extLst>
              <a:ext uri="{28A0092B-C50C-407E-A947-70E740481C1C}">
                <a14:useLocalDpi xmlns:a14="http://schemas.microsoft.com/office/drawing/2010/main" val="0"/>
              </a:ext>
            </a:extLst>
          </a:blip>
          <a:srcRect l="32760" r="8347"/>
          <a:stretch>
            <a:fillRect/>
          </a:stretch>
        </p:blipFill>
        <p:spPr>
          <a:xfrm flipH="1">
            <a:off x="607886" y="-36529"/>
            <a:ext cx="2687293" cy="1970456"/>
          </a:xfrm>
          <a:prstGeom prst="rect">
            <a:avLst/>
          </a:prstGeom>
        </p:spPr>
      </p:pic>
      <p:sp>
        <p:nvSpPr>
          <p:cNvPr id="27" name="五角星 8"/>
          <p:cNvSpPr/>
          <p:nvPr/>
        </p:nvSpPr>
        <p:spPr>
          <a:xfrm rot="19967404">
            <a:off x="10759520" y="1189833"/>
            <a:ext cx="610625" cy="611191"/>
          </a:xfrm>
          <a:prstGeom prst="star5">
            <a:avLst>
              <a:gd name="adj" fmla="val 23926"/>
              <a:gd name="hf" fmla="val 105146"/>
              <a:gd name="vf" fmla="val 110557"/>
            </a:avLst>
          </a:prstGeom>
          <a:blipFill dpi="0" rotWithShape="1">
            <a:blip r:embed="rId4">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28" name="五角星 12"/>
          <p:cNvSpPr/>
          <p:nvPr/>
        </p:nvSpPr>
        <p:spPr>
          <a:xfrm rot="19922997">
            <a:off x="11075326" y="4210849"/>
            <a:ext cx="191555" cy="191732"/>
          </a:xfrm>
          <a:prstGeom prst="star5">
            <a:avLst>
              <a:gd name="adj" fmla="val 23926"/>
              <a:gd name="hf" fmla="val 105146"/>
              <a:gd name="vf" fmla="val 110557"/>
            </a:avLst>
          </a:prstGeom>
          <a:blipFill dpi="0" rotWithShape="1">
            <a:blip r:embed="rId5">
              <a:extLst>
                <a:ext uri="{28A0092B-C50C-407E-A947-70E740481C1C}">
                  <a14:useLocalDpi xmlns:a14="http://schemas.microsoft.com/office/drawing/2010/main" val="0"/>
                </a:ext>
              </a:extLst>
            </a:blip>
            <a:srcRect/>
            <a:stretch>
              <a:fillRect/>
            </a:stretch>
          </a:blip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pic>
        <p:nvPicPr>
          <p:cNvPr id="29" name="Picture 5" descr="C:\Users\Administrator\Desktop\小鸟.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180432" y="1368278"/>
            <a:ext cx="1112140" cy="1183180"/>
          </a:xfrm>
          <a:prstGeom prst="rect">
            <a:avLst/>
          </a:prstGeom>
          <a:noFill/>
          <a:extLst>
            <a:ext uri="{909E8E84-426E-40DD-AFC4-6F175D3DCCD1}">
              <a14:hiddenFill xmlns:a14="http://schemas.microsoft.com/office/drawing/2010/main">
                <a:solidFill>
                  <a:srgbClr val="FFFFFF"/>
                </a:solidFill>
              </a14:hiddenFill>
            </a:ext>
          </a:extLst>
        </p:spPr>
      </p:pic>
      <p:sp>
        <p:nvSpPr>
          <p:cNvPr id="30" name="五角星 4"/>
          <p:cNvSpPr/>
          <p:nvPr/>
        </p:nvSpPr>
        <p:spPr>
          <a:xfrm rot="19903756">
            <a:off x="5361870" y="87891"/>
            <a:ext cx="1055387" cy="1056365"/>
          </a:xfrm>
          <a:prstGeom prst="star5">
            <a:avLst>
              <a:gd name="adj" fmla="val 23926"/>
              <a:gd name="hf" fmla="val 105146"/>
              <a:gd name="vf" fmla="val 110557"/>
            </a:avLst>
          </a:prstGeom>
          <a:blipFill dpi="0" rotWithShape="1">
            <a:blip r:embed="rId3">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31" name="五角星 5"/>
          <p:cNvSpPr/>
          <p:nvPr/>
        </p:nvSpPr>
        <p:spPr>
          <a:xfrm rot="21380687">
            <a:off x="7968356" y="446396"/>
            <a:ext cx="610625" cy="611191"/>
          </a:xfrm>
          <a:prstGeom prst="star5">
            <a:avLst>
              <a:gd name="adj" fmla="val 23926"/>
              <a:gd name="hf" fmla="val 105146"/>
              <a:gd name="vf" fmla="val 110557"/>
            </a:avLst>
          </a:prstGeom>
          <a:blipFill dpi="0" rotWithShape="1">
            <a:blip r:embed="rId4">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32" name="五角星 6"/>
          <p:cNvSpPr/>
          <p:nvPr/>
        </p:nvSpPr>
        <p:spPr>
          <a:xfrm rot="19938392">
            <a:off x="9283336" y="512609"/>
            <a:ext cx="485929" cy="486379"/>
          </a:xfrm>
          <a:prstGeom prst="star5">
            <a:avLst>
              <a:gd name="adj" fmla="val 23926"/>
              <a:gd name="hf" fmla="val 105146"/>
              <a:gd name="vf" fmla="val 110557"/>
            </a:avLst>
          </a:prstGeom>
          <a:solidFill>
            <a:srgbClr val="FFFF00"/>
          </a:solid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pic>
        <p:nvPicPr>
          <p:cNvPr id="33" name="图片 8" descr="6fc417983c9675ce1b60e983870aeb8a"/>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97541" y="4772301"/>
            <a:ext cx="3010466" cy="2090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图片 1"/>
          <p:cNvPicPr>
            <a:picLocks noChangeAspect="1"/>
          </p:cNvPicPr>
          <p:nvPr/>
        </p:nvPicPr>
        <p:blipFill rotWithShape="1">
          <a:blip r:embed="rId8" cstate="print">
            <a:extLst>
              <a:ext uri="{28A0092B-C50C-407E-A947-70E740481C1C}">
                <a14:useLocalDpi xmlns:a14="http://schemas.microsoft.com/office/drawing/2010/main" val="0"/>
              </a:ext>
            </a:extLst>
          </a:blip>
          <a:srcRect l="32760" r="8347"/>
          <a:stretch>
            <a:fillRect/>
          </a:stretch>
        </p:blipFill>
        <p:spPr>
          <a:xfrm flipH="1">
            <a:off x="598557" y="40297"/>
            <a:ext cx="2687293" cy="1970456"/>
          </a:xfrm>
          <a:prstGeom prst="rect">
            <a:avLst/>
          </a:prstGeom>
        </p:spPr>
      </p:pic>
      <p:sp>
        <p:nvSpPr>
          <p:cNvPr id="35" name="五角星 7"/>
          <p:cNvSpPr/>
          <p:nvPr/>
        </p:nvSpPr>
        <p:spPr>
          <a:xfrm rot="19938392">
            <a:off x="10252278" y="5342233"/>
            <a:ext cx="485929" cy="486379"/>
          </a:xfrm>
          <a:prstGeom prst="star5">
            <a:avLst>
              <a:gd name="adj" fmla="val 23926"/>
              <a:gd name="hf" fmla="val 105146"/>
              <a:gd name="vf" fmla="val 110557"/>
            </a:avLst>
          </a:prstGeom>
          <a:blipFill dpi="0" rotWithShape="1">
            <a:blip r:embed="rId5">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36" name="五角星 10"/>
          <p:cNvSpPr/>
          <p:nvPr/>
        </p:nvSpPr>
        <p:spPr>
          <a:xfrm>
            <a:off x="10753778" y="4638477"/>
            <a:ext cx="248230" cy="248461"/>
          </a:xfrm>
          <a:prstGeom prst="star5">
            <a:avLst>
              <a:gd name="adj" fmla="val 23926"/>
              <a:gd name="hf" fmla="val 105146"/>
              <a:gd name="vf" fmla="val 110557"/>
            </a:avLst>
          </a:prstGeom>
          <a:blipFill dpi="0" rotWithShape="1">
            <a:blip r:embed="rId3">
              <a:extLst>
                <a:ext uri="{28A0092B-C50C-407E-A947-70E740481C1C}">
                  <a14:useLocalDpi xmlns:a14="http://schemas.microsoft.com/office/drawing/2010/main" val="0"/>
                </a:ext>
              </a:extLst>
            </a:blip>
            <a:srcRect/>
            <a:stretch>
              <a:fillRect/>
            </a:stretch>
          </a:blip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37" name="五角星 8"/>
          <p:cNvSpPr/>
          <p:nvPr/>
        </p:nvSpPr>
        <p:spPr>
          <a:xfrm rot="19967404">
            <a:off x="10687367" y="1184812"/>
            <a:ext cx="610625" cy="611191"/>
          </a:xfrm>
          <a:prstGeom prst="star5">
            <a:avLst>
              <a:gd name="adj" fmla="val 23926"/>
              <a:gd name="hf" fmla="val 105146"/>
              <a:gd name="vf" fmla="val 110557"/>
            </a:avLst>
          </a:prstGeom>
          <a:blipFill dpi="0" rotWithShape="1">
            <a:blip r:embed="rId4">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38" name="五角星 12"/>
          <p:cNvSpPr/>
          <p:nvPr/>
        </p:nvSpPr>
        <p:spPr>
          <a:xfrm rot="19922997">
            <a:off x="11003173" y="4205828"/>
            <a:ext cx="191555" cy="191732"/>
          </a:xfrm>
          <a:prstGeom prst="star5">
            <a:avLst>
              <a:gd name="adj" fmla="val 23926"/>
              <a:gd name="hf" fmla="val 105146"/>
              <a:gd name="vf" fmla="val 110557"/>
            </a:avLst>
          </a:prstGeom>
          <a:blipFill dpi="0" rotWithShape="1">
            <a:blip r:embed="rId5">
              <a:extLst>
                <a:ext uri="{28A0092B-C50C-407E-A947-70E740481C1C}">
                  <a14:useLocalDpi xmlns:a14="http://schemas.microsoft.com/office/drawing/2010/main" val="0"/>
                </a:ext>
              </a:extLst>
            </a:blip>
            <a:srcRect/>
            <a:stretch>
              <a:fillRect/>
            </a:stretch>
          </a:blip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pic>
        <p:nvPicPr>
          <p:cNvPr id="39" name="Picture 5" descr="C:\Users\Administrator\Desktop\小鸟.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594200" y="3349183"/>
            <a:ext cx="1112140" cy="1183180"/>
          </a:xfrm>
          <a:prstGeom prst="rect">
            <a:avLst/>
          </a:prstGeom>
          <a:noFill/>
          <a:extLst>
            <a:ext uri="{909E8E84-426E-40DD-AFC4-6F175D3DCCD1}">
              <a14:hiddenFill xmlns:a14="http://schemas.microsoft.com/office/drawing/2010/main">
                <a:solidFill>
                  <a:srgbClr val="FFFFFF"/>
                </a:solidFill>
              </a14:hiddenFill>
            </a:ext>
          </a:extLst>
        </p:spPr>
      </p:pic>
      <p:sp>
        <p:nvSpPr>
          <p:cNvPr id="40" name="五角星 4"/>
          <p:cNvSpPr/>
          <p:nvPr/>
        </p:nvSpPr>
        <p:spPr>
          <a:xfrm rot="19903756">
            <a:off x="5289717" y="82870"/>
            <a:ext cx="1055387" cy="1056365"/>
          </a:xfrm>
          <a:prstGeom prst="star5">
            <a:avLst>
              <a:gd name="adj" fmla="val 23926"/>
              <a:gd name="hf" fmla="val 105146"/>
              <a:gd name="vf" fmla="val 110557"/>
            </a:avLst>
          </a:prstGeom>
          <a:blipFill dpi="0" rotWithShape="1">
            <a:blip r:embed="rId3">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41" name="五角星 5"/>
          <p:cNvSpPr/>
          <p:nvPr/>
        </p:nvSpPr>
        <p:spPr>
          <a:xfrm rot="21380687">
            <a:off x="7896203" y="441375"/>
            <a:ext cx="610625" cy="611191"/>
          </a:xfrm>
          <a:prstGeom prst="star5">
            <a:avLst>
              <a:gd name="adj" fmla="val 23926"/>
              <a:gd name="hf" fmla="val 105146"/>
              <a:gd name="vf" fmla="val 110557"/>
            </a:avLst>
          </a:prstGeom>
          <a:blipFill dpi="0" rotWithShape="1">
            <a:blip r:embed="rId4">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42" name="五角星 6"/>
          <p:cNvSpPr/>
          <p:nvPr/>
        </p:nvSpPr>
        <p:spPr>
          <a:xfrm rot="19938392">
            <a:off x="9211183" y="507588"/>
            <a:ext cx="485929" cy="486379"/>
          </a:xfrm>
          <a:prstGeom prst="star5">
            <a:avLst>
              <a:gd name="adj" fmla="val 23926"/>
              <a:gd name="hf" fmla="val 105146"/>
              <a:gd name="vf" fmla="val 110557"/>
            </a:avLst>
          </a:prstGeom>
          <a:solidFill>
            <a:srgbClr val="FFFF00"/>
          </a:solid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pic>
        <p:nvPicPr>
          <p:cNvPr id="43" name="图片 8" descr="6fc417983c9675ce1b60e983870aeb8a"/>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25388" y="4767280"/>
            <a:ext cx="3010466" cy="2090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 name="图片 1"/>
          <p:cNvPicPr>
            <a:picLocks noChangeAspect="1"/>
          </p:cNvPicPr>
          <p:nvPr/>
        </p:nvPicPr>
        <p:blipFill rotWithShape="1">
          <a:blip r:embed="rId8" cstate="print">
            <a:extLst>
              <a:ext uri="{28A0092B-C50C-407E-A947-70E740481C1C}">
                <a14:useLocalDpi xmlns:a14="http://schemas.microsoft.com/office/drawing/2010/main" val="0"/>
              </a:ext>
            </a:extLst>
          </a:blip>
          <a:srcRect l="32760" r="8347"/>
          <a:stretch>
            <a:fillRect/>
          </a:stretch>
        </p:blipFill>
        <p:spPr>
          <a:xfrm flipH="1">
            <a:off x="526404" y="35276"/>
            <a:ext cx="2687293" cy="1970456"/>
          </a:xfrm>
          <a:prstGeom prst="rect">
            <a:avLst/>
          </a:prstGeom>
        </p:spPr>
      </p:pic>
      <p:pic>
        <p:nvPicPr>
          <p:cNvPr id="46" name="图片 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5777" y="2054157"/>
            <a:ext cx="1465012" cy="1771045"/>
          </a:xfrm>
          <a:prstGeom prst="rect">
            <a:avLst/>
          </a:prstGeom>
        </p:spPr>
      </p:pic>
      <p:pic>
        <p:nvPicPr>
          <p:cNvPr id="47" name="图片 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68437" y="4985308"/>
            <a:ext cx="2222512" cy="1967878"/>
          </a:xfrm>
          <a:prstGeom prst="rect">
            <a:avLst/>
          </a:prstGeom>
        </p:spPr>
      </p:pic>
      <p:pic>
        <p:nvPicPr>
          <p:cNvPr id="48" name="图片 1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9664" y="3878769"/>
            <a:ext cx="1632706" cy="1633412"/>
          </a:xfrm>
          <a:prstGeom prst="rect">
            <a:avLst/>
          </a:prstGeom>
        </p:spPr>
      </p:pic>
      <p:pic>
        <p:nvPicPr>
          <p:cNvPr id="2" name="Picture 1"/>
          <p:cNvPicPr>
            <a:picLocks noChangeAspect="1"/>
          </p:cNvPicPr>
          <p:nvPr/>
        </p:nvPicPr>
        <p:blipFill>
          <a:blip r:embed="rId12"/>
          <a:stretch>
            <a:fillRect/>
          </a:stretch>
        </p:blipFill>
        <p:spPr>
          <a:xfrm>
            <a:off x="11037875" y="-7276"/>
            <a:ext cx="1182727" cy="859611"/>
          </a:xfrm>
          <a:prstGeom prst="rect">
            <a:avLst/>
          </a:prstGeom>
        </p:spPr>
      </p:pic>
    </p:spTree>
    <p:extLst>
      <p:ext uri="{BB962C8B-B14F-4D97-AF65-F5344CB8AC3E}">
        <p14:creationId xmlns:p14="http://schemas.microsoft.com/office/powerpoint/2010/main" val="101784031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2" presetClass="entr" presetSubtype="1"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0-#ppt_h/2"/>
                                          </p:val>
                                        </p:tav>
                                        <p:tav tm="100000">
                                          <p:val>
                                            <p:strVal val="#ppt_y"/>
                                          </p:val>
                                        </p:tav>
                                      </p:tavLst>
                                    </p:anim>
                                  </p:childTnLst>
                                </p:cTn>
                              </p:par>
                              <p:par>
                                <p:cTn id="15" presetID="2" presetClass="entr" presetSubtype="1" fill="hold" grpId="0" nodeType="withEffect">
                                  <p:stCondLst>
                                    <p:cond delay="25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ppt_x"/>
                                          </p:val>
                                        </p:tav>
                                        <p:tav tm="100000">
                                          <p:val>
                                            <p:strVal val="#ppt_x"/>
                                          </p:val>
                                        </p:tav>
                                      </p:tavLst>
                                    </p:anim>
                                    <p:anim calcmode="lin" valueType="num">
                                      <p:cBhvr additive="base">
                                        <p:cTn id="18" dur="500" fill="hold"/>
                                        <p:tgtEl>
                                          <p:spTgt spid="11"/>
                                        </p:tgtEl>
                                        <p:attrNameLst>
                                          <p:attrName>ppt_y</p:attrName>
                                        </p:attrNameLst>
                                      </p:cBhvr>
                                      <p:tavLst>
                                        <p:tav tm="0">
                                          <p:val>
                                            <p:strVal val="0-#ppt_h/2"/>
                                          </p:val>
                                        </p:tav>
                                        <p:tav tm="100000">
                                          <p:val>
                                            <p:strVal val="#ppt_y"/>
                                          </p:val>
                                        </p:tav>
                                      </p:tavLst>
                                    </p:anim>
                                  </p:childTnLst>
                                </p:cTn>
                              </p:par>
                              <p:par>
                                <p:cTn id="19" presetID="2" presetClass="entr" presetSubtype="1" fill="hold" grpId="0" nodeType="withEffect">
                                  <p:stCondLst>
                                    <p:cond delay="500"/>
                                  </p:stCondLst>
                                  <p:childTnLst>
                                    <p:set>
                                      <p:cBhvr>
                                        <p:cTn id="20" dur="1" fill="hold">
                                          <p:stCondLst>
                                            <p:cond delay="0"/>
                                          </p:stCondLst>
                                        </p:cTn>
                                        <p:tgtEl>
                                          <p:spTgt spid="12"/>
                                        </p:tgtEl>
                                        <p:attrNameLst>
                                          <p:attrName>style.visibility</p:attrName>
                                        </p:attrNameLst>
                                      </p:cBhvr>
                                      <p:to>
                                        <p:strVal val="visible"/>
                                      </p:to>
                                    </p:set>
                                    <p:anim calcmode="lin" valueType="num">
                                      <p:cBhvr additive="base">
                                        <p:cTn id="21" dur="500" fill="hold"/>
                                        <p:tgtEl>
                                          <p:spTgt spid="12"/>
                                        </p:tgtEl>
                                        <p:attrNameLst>
                                          <p:attrName>ppt_x</p:attrName>
                                        </p:attrNameLst>
                                      </p:cBhvr>
                                      <p:tavLst>
                                        <p:tav tm="0">
                                          <p:val>
                                            <p:strVal val="#ppt_x"/>
                                          </p:val>
                                        </p:tav>
                                        <p:tav tm="100000">
                                          <p:val>
                                            <p:strVal val="#ppt_x"/>
                                          </p:val>
                                        </p:tav>
                                      </p:tavLst>
                                    </p:anim>
                                    <p:anim calcmode="lin" valueType="num">
                                      <p:cBhvr additive="base">
                                        <p:cTn id="22" dur="500" fill="hold"/>
                                        <p:tgtEl>
                                          <p:spTgt spid="12"/>
                                        </p:tgtEl>
                                        <p:attrNameLst>
                                          <p:attrName>ppt_y</p:attrName>
                                        </p:attrNameLst>
                                      </p:cBhvr>
                                      <p:tavLst>
                                        <p:tav tm="0">
                                          <p:val>
                                            <p:strVal val="0-#ppt_h/2"/>
                                          </p:val>
                                        </p:tav>
                                        <p:tav tm="100000">
                                          <p:val>
                                            <p:strVal val="#ppt_y"/>
                                          </p:val>
                                        </p:tav>
                                      </p:tavLst>
                                    </p:anim>
                                  </p:childTnLst>
                                </p:cTn>
                              </p:par>
                              <p:par>
                                <p:cTn id="23" presetID="2" presetClass="entr" presetSubtype="1"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750" fill="hold"/>
                                        <p:tgtEl>
                                          <p:spTgt spid="13"/>
                                        </p:tgtEl>
                                        <p:attrNameLst>
                                          <p:attrName>ppt_x</p:attrName>
                                        </p:attrNameLst>
                                      </p:cBhvr>
                                      <p:tavLst>
                                        <p:tav tm="0">
                                          <p:val>
                                            <p:strVal val="#ppt_x"/>
                                          </p:val>
                                        </p:tav>
                                        <p:tav tm="100000">
                                          <p:val>
                                            <p:strVal val="#ppt_x"/>
                                          </p:val>
                                        </p:tav>
                                      </p:tavLst>
                                    </p:anim>
                                    <p:anim calcmode="lin" valueType="num">
                                      <p:cBhvr additive="base">
                                        <p:cTn id="26" dur="750" fill="hold"/>
                                        <p:tgtEl>
                                          <p:spTgt spid="13"/>
                                        </p:tgtEl>
                                        <p:attrNameLst>
                                          <p:attrName>ppt_y</p:attrName>
                                        </p:attrNameLst>
                                      </p:cBhvr>
                                      <p:tavLst>
                                        <p:tav tm="0">
                                          <p:val>
                                            <p:strVal val="0-#ppt_h/2"/>
                                          </p:val>
                                        </p:tav>
                                        <p:tav tm="100000">
                                          <p:val>
                                            <p:strVal val="#ppt_y"/>
                                          </p:val>
                                        </p:tav>
                                      </p:tavLst>
                                    </p:anim>
                                  </p:childTnLst>
                                </p:cTn>
                              </p:par>
                              <p:par>
                                <p:cTn id="27" presetID="2" presetClass="entr" presetSubtype="1" fill="hold" grpId="0" nodeType="with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additive="base">
                                        <p:cTn id="29" dur="500" fill="hold"/>
                                        <p:tgtEl>
                                          <p:spTgt spid="14"/>
                                        </p:tgtEl>
                                        <p:attrNameLst>
                                          <p:attrName>ppt_x</p:attrName>
                                        </p:attrNameLst>
                                      </p:cBhvr>
                                      <p:tavLst>
                                        <p:tav tm="0">
                                          <p:val>
                                            <p:strVal val="#ppt_x"/>
                                          </p:val>
                                        </p:tav>
                                        <p:tav tm="100000">
                                          <p:val>
                                            <p:strVal val="#ppt_x"/>
                                          </p:val>
                                        </p:tav>
                                      </p:tavLst>
                                    </p:anim>
                                    <p:anim calcmode="lin" valueType="num">
                                      <p:cBhvr additive="base">
                                        <p:cTn id="30" dur="500" fill="hold"/>
                                        <p:tgtEl>
                                          <p:spTgt spid="14"/>
                                        </p:tgtEl>
                                        <p:attrNameLst>
                                          <p:attrName>ppt_y</p:attrName>
                                        </p:attrNameLst>
                                      </p:cBhvr>
                                      <p:tavLst>
                                        <p:tav tm="0">
                                          <p:val>
                                            <p:strVal val="0-#ppt_h/2"/>
                                          </p:val>
                                        </p:tav>
                                        <p:tav tm="100000">
                                          <p:val>
                                            <p:strVal val="#ppt_y"/>
                                          </p:val>
                                        </p:tav>
                                      </p:tavLst>
                                    </p:anim>
                                  </p:childTnLst>
                                </p:cTn>
                              </p:par>
                              <p:par>
                                <p:cTn id="31" presetID="2" presetClass="entr" presetSubtype="1" fill="hold" grpId="0" nodeType="withEffect">
                                  <p:stCondLst>
                                    <p:cond delay="250"/>
                                  </p:stCondLst>
                                  <p:childTnLst>
                                    <p:set>
                                      <p:cBhvr>
                                        <p:cTn id="32" dur="1" fill="hold">
                                          <p:stCondLst>
                                            <p:cond delay="0"/>
                                          </p:stCondLst>
                                        </p:cTn>
                                        <p:tgtEl>
                                          <p:spTgt spid="16"/>
                                        </p:tgtEl>
                                        <p:attrNameLst>
                                          <p:attrName>style.visibility</p:attrName>
                                        </p:attrNameLst>
                                      </p:cBhvr>
                                      <p:to>
                                        <p:strVal val="visible"/>
                                      </p:to>
                                    </p:set>
                                    <p:anim calcmode="lin" valueType="num">
                                      <p:cBhvr additive="base">
                                        <p:cTn id="33" dur="750" fill="hold"/>
                                        <p:tgtEl>
                                          <p:spTgt spid="16"/>
                                        </p:tgtEl>
                                        <p:attrNameLst>
                                          <p:attrName>ppt_x</p:attrName>
                                        </p:attrNameLst>
                                      </p:cBhvr>
                                      <p:tavLst>
                                        <p:tav tm="0">
                                          <p:val>
                                            <p:strVal val="#ppt_x"/>
                                          </p:val>
                                        </p:tav>
                                        <p:tav tm="100000">
                                          <p:val>
                                            <p:strVal val="#ppt_x"/>
                                          </p:val>
                                        </p:tav>
                                      </p:tavLst>
                                    </p:anim>
                                    <p:anim calcmode="lin" valueType="num">
                                      <p:cBhvr additive="base">
                                        <p:cTn id="34" dur="750" fill="hold"/>
                                        <p:tgtEl>
                                          <p:spTgt spid="16"/>
                                        </p:tgtEl>
                                        <p:attrNameLst>
                                          <p:attrName>ppt_y</p:attrName>
                                        </p:attrNameLst>
                                      </p:cBhvr>
                                      <p:tavLst>
                                        <p:tav tm="0">
                                          <p:val>
                                            <p:strVal val="0-#ppt_h/2"/>
                                          </p:val>
                                        </p:tav>
                                        <p:tav tm="100000">
                                          <p:val>
                                            <p:strVal val="#ppt_y"/>
                                          </p:val>
                                        </p:tav>
                                      </p:tavLst>
                                    </p:anim>
                                  </p:childTnLst>
                                </p:cTn>
                              </p:par>
                              <p:par>
                                <p:cTn id="35" presetID="2" presetClass="entr" presetSubtype="1" fill="hold" grpId="0" nodeType="withEffect">
                                  <p:stCondLst>
                                    <p:cond delay="0"/>
                                  </p:stCondLst>
                                  <p:childTnLst>
                                    <p:set>
                                      <p:cBhvr>
                                        <p:cTn id="36" dur="1" fill="hold">
                                          <p:stCondLst>
                                            <p:cond delay="0"/>
                                          </p:stCondLst>
                                        </p:cTn>
                                        <p:tgtEl>
                                          <p:spTgt spid="17"/>
                                        </p:tgtEl>
                                        <p:attrNameLst>
                                          <p:attrName>style.visibility</p:attrName>
                                        </p:attrNameLst>
                                      </p:cBhvr>
                                      <p:to>
                                        <p:strVal val="visible"/>
                                      </p:to>
                                    </p:set>
                                    <p:anim calcmode="lin" valueType="num">
                                      <p:cBhvr additive="base">
                                        <p:cTn id="37" dur="500" fill="hold"/>
                                        <p:tgtEl>
                                          <p:spTgt spid="17"/>
                                        </p:tgtEl>
                                        <p:attrNameLst>
                                          <p:attrName>ppt_x</p:attrName>
                                        </p:attrNameLst>
                                      </p:cBhvr>
                                      <p:tavLst>
                                        <p:tav tm="0">
                                          <p:val>
                                            <p:strVal val="#ppt_x"/>
                                          </p:val>
                                        </p:tav>
                                        <p:tav tm="100000">
                                          <p:val>
                                            <p:strVal val="#ppt_x"/>
                                          </p:val>
                                        </p:tav>
                                      </p:tavLst>
                                    </p:anim>
                                    <p:anim calcmode="lin" valueType="num">
                                      <p:cBhvr additive="base">
                                        <p:cTn id="38" dur="500" fill="hold"/>
                                        <p:tgtEl>
                                          <p:spTgt spid="17"/>
                                        </p:tgtEl>
                                        <p:attrNameLst>
                                          <p:attrName>ppt_y</p:attrName>
                                        </p:attrNameLst>
                                      </p:cBhvr>
                                      <p:tavLst>
                                        <p:tav tm="0">
                                          <p:val>
                                            <p:strVal val="0-#ppt_h/2"/>
                                          </p:val>
                                        </p:tav>
                                        <p:tav tm="100000">
                                          <p:val>
                                            <p:strVal val="#ppt_y"/>
                                          </p:val>
                                        </p:tav>
                                      </p:tavLst>
                                    </p:anim>
                                  </p:childTnLst>
                                </p:cTn>
                              </p:par>
                              <p:par>
                                <p:cTn id="39" presetID="2" presetClass="entr" presetSubtype="1" fill="hold" grpId="0" nodeType="withEffect">
                                  <p:stCondLst>
                                    <p:cond delay="250"/>
                                  </p:stCondLst>
                                  <p:childTnLst>
                                    <p:set>
                                      <p:cBhvr>
                                        <p:cTn id="40" dur="1" fill="hold">
                                          <p:stCondLst>
                                            <p:cond delay="0"/>
                                          </p:stCondLst>
                                        </p:cTn>
                                        <p:tgtEl>
                                          <p:spTgt spid="18"/>
                                        </p:tgtEl>
                                        <p:attrNameLst>
                                          <p:attrName>style.visibility</p:attrName>
                                        </p:attrNameLst>
                                      </p:cBhvr>
                                      <p:to>
                                        <p:strVal val="visible"/>
                                      </p:to>
                                    </p:set>
                                    <p:anim calcmode="lin" valueType="num">
                                      <p:cBhvr additive="base">
                                        <p:cTn id="41" dur="750" fill="hold"/>
                                        <p:tgtEl>
                                          <p:spTgt spid="18"/>
                                        </p:tgtEl>
                                        <p:attrNameLst>
                                          <p:attrName>ppt_x</p:attrName>
                                        </p:attrNameLst>
                                      </p:cBhvr>
                                      <p:tavLst>
                                        <p:tav tm="0">
                                          <p:val>
                                            <p:strVal val="#ppt_x"/>
                                          </p:val>
                                        </p:tav>
                                        <p:tav tm="100000">
                                          <p:val>
                                            <p:strVal val="#ppt_x"/>
                                          </p:val>
                                        </p:tav>
                                      </p:tavLst>
                                    </p:anim>
                                    <p:anim calcmode="lin" valueType="num">
                                      <p:cBhvr additive="base">
                                        <p:cTn id="42" dur="750" fill="hold"/>
                                        <p:tgtEl>
                                          <p:spTgt spid="18"/>
                                        </p:tgtEl>
                                        <p:attrNameLst>
                                          <p:attrName>ppt_y</p:attrName>
                                        </p:attrNameLst>
                                      </p:cBhvr>
                                      <p:tavLst>
                                        <p:tav tm="0">
                                          <p:val>
                                            <p:strVal val="0-#ppt_h/2"/>
                                          </p:val>
                                        </p:tav>
                                        <p:tav tm="100000">
                                          <p:val>
                                            <p:strVal val="#ppt_y"/>
                                          </p:val>
                                        </p:tav>
                                      </p:tavLst>
                                    </p:anim>
                                  </p:childTnLst>
                                </p:cTn>
                              </p:par>
                              <p:par>
                                <p:cTn id="43" presetID="2" presetClass="entr" presetSubtype="1" fill="hold" grpId="0" nodeType="withEffect">
                                  <p:stCondLst>
                                    <p:cond delay="250"/>
                                  </p:stCondLst>
                                  <p:childTnLst>
                                    <p:set>
                                      <p:cBhvr>
                                        <p:cTn id="44" dur="1" fill="hold">
                                          <p:stCondLst>
                                            <p:cond delay="0"/>
                                          </p:stCondLst>
                                        </p:cTn>
                                        <p:tgtEl>
                                          <p:spTgt spid="19"/>
                                        </p:tgtEl>
                                        <p:attrNameLst>
                                          <p:attrName>style.visibility</p:attrName>
                                        </p:attrNameLst>
                                      </p:cBhvr>
                                      <p:to>
                                        <p:strVal val="visible"/>
                                      </p:to>
                                    </p:set>
                                    <p:anim calcmode="lin" valueType="num">
                                      <p:cBhvr additive="base">
                                        <p:cTn id="45" dur="500" fill="hold"/>
                                        <p:tgtEl>
                                          <p:spTgt spid="19"/>
                                        </p:tgtEl>
                                        <p:attrNameLst>
                                          <p:attrName>ppt_x</p:attrName>
                                        </p:attrNameLst>
                                      </p:cBhvr>
                                      <p:tavLst>
                                        <p:tav tm="0">
                                          <p:val>
                                            <p:strVal val="#ppt_x"/>
                                          </p:val>
                                        </p:tav>
                                        <p:tav tm="100000">
                                          <p:val>
                                            <p:strVal val="#ppt_x"/>
                                          </p:val>
                                        </p:tav>
                                      </p:tavLst>
                                    </p:anim>
                                    <p:anim calcmode="lin" valueType="num">
                                      <p:cBhvr additive="base">
                                        <p:cTn id="46" dur="500" fill="hold"/>
                                        <p:tgtEl>
                                          <p:spTgt spid="19"/>
                                        </p:tgtEl>
                                        <p:attrNameLst>
                                          <p:attrName>ppt_y</p:attrName>
                                        </p:attrNameLst>
                                      </p:cBhvr>
                                      <p:tavLst>
                                        <p:tav tm="0">
                                          <p:val>
                                            <p:strVal val="0-#ppt_h/2"/>
                                          </p:val>
                                        </p:tav>
                                        <p:tav tm="100000">
                                          <p:val>
                                            <p:strVal val="#ppt_y"/>
                                          </p:val>
                                        </p:tav>
                                      </p:tavLst>
                                    </p:anim>
                                  </p:childTnLst>
                                </p:cTn>
                              </p:par>
                            </p:childTnLst>
                          </p:cTn>
                        </p:par>
                        <p:par>
                          <p:cTn id="47" fill="hold">
                            <p:stCondLst>
                              <p:cond delay="1500"/>
                            </p:stCondLst>
                            <p:childTnLst>
                              <p:par>
                                <p:cTn id="48" presetID="2" presetClass="entr" presetSubtype="2" fill="hold" nodeType="afterEffect">
                                  <p:stCondLst>
                                    <p:cond delay="0"/>
                                  </p:stCondLst>
                                  <p:childTnLst>
                                    <p:set>
                                      <p:cBhvr>
                                        <p:cTn id="49" dur="1" fill="hold">
                                          <p:stCondLst>
                                            <p:cond delay="0"/>
                                          </p:stCondLst>
                                        </p:cTn>
                                        <p:tgtEl>
                                          <p:spTgt spid="20"/>
                                        </p:tgtEl>
                                        <p:attrNameLst>
                                          <p:attrName>style.visibility</p:attrName>
                                        </p:attrNameLst>
                                      </p:cBhvr>
                                      <p:to>
                                        <p:strVal val="visible"/>
                                      </p:to>
                                    </p:set>
                                    <p:anim calcmode="lin" valueType="num">
                                      <p:cBhvr additive="base">
                                        <p:cTn id="50" dur="500" fill="hold"/>
                                        <p:tgtEl>
                                          <p:spTgt spid="20"/>
                                        </p:tgtEl>
                                        <p:attrNameLst>
                                          <p:attrName>ppt_x</p:attrName>
                                        </p:attrNameLst>
                                      </p:cBhvr>
                                      <p:tavLst>
                                        <p:tav tm="0">
                                          <p:val>
                                            <p:strVal val="1+#ppt_w/2"/>
                                          </p:val>
                                        </p:tav>
                                        <p:tav tm="100000">
                                          <p:val>
                                            <p:strVal val="#ppt_x"/>
                                          </p:val>
                                        </p:tav>
                                      </p:tavLst>
                                    </p:anim>
                                    <p:anim calcmode="lin" valueType="num">
                                      <p:cBhvr additive="base">
                                        <p:cTn id="51" dur="500" fill="hold"/>
                                        <p:tgtEl>
                                          <p:spTgt spid="20"/>
                                        </p:tgtEl>
                                        <p:attrNameLst>
                                          <p:attrName>ppt_y</p:attrName>
                                        </p:attrNameLst>
                                      </p:cBhvr>
                                      <p:tavLst>
                                        <p:tav tm="0">
                                          <p:val>
                                            <p:strVal val="#ppt_y"/>
                                          </p:val>
                                        </p:tav>
                                        <p:tav tm="100000">
                                          <p:val>
                                            <p:strVal val="#ppt_y"/>
                                          </p:val>
                                        </p:tav>
                                      </p:tavLst>
                                    </p:anim>
                                  </p:childTnLst>
                                </p:cTn>
                              </p:par>
                              <p:par>
                                <p:cTn id="52" presetID="0" presetClass="path" presetSubtype="0" accel="50000" decel="50000" fill="hold" nodeType="withEffect">
                                  <p:stCondLst>
                                    <p:cond delay="500"/>
                                  </p:stCondLst>
                                  <p:childTnLst>
                                    <p:animMotion origin="layout" path="M -5.55556E-7 0.01204 C -0.01007 0.01328 -0.01875 0.01667 -0.02865 0.01791 C -0.03871 0.02192 -0.04809 0.02254 -0.05868 0.02378 C -0.15174 0.02192 -0.15347 0.03273 -0.20625 0.01451 C -0.2118 0.00957 -0.21302 0.00556 -0.21805 -0.00155 C -0.22604 -0.01236 -0.23455 -0.02378 -0.24566 -0.0278 C -0.27448 -0.05374 -0.34062 -0.04324 -0.36146 -0.04386 C -0.36996 -0.04664 -0.37865 -0.04787 -0.38733 -0.05065 C -0.39288 -0.0525 -0.39774 -0.05528 -0.4033 -0.05652 C -0.41094 -0.06053 -0.41944 -0.06486 -0.4276 -0.06671 C -0.44028 -0.07536 -0.4533 -0.08215 -0.46701 -0.0874 C -0.47187 -0.08926 -0.47587 -0.09265 -0.48038 -0.09543 C -0.49097 -0.10099 -0.50347 -0.10562 -0.51476 -0.10809 C -0.5408 -0.10686 -0.56597 -0.10562 -0.59184 -0.10655 C -0.60347 -0.11211 -0.61528 -0.11643 -0.62621 -0.12415 C -0.63108 -0.12755 -0.63611 -0.13095 -0.64149 -0.13311 C -0.65191 -0.14145 -0.63958 -0.13249 -0.64983 -0.13743 C -0.65434 -0.14021 -0.65868 -0.14392 -0.66337 -0.1467 C -0.66805 -0.14948 -0.66493 -0.14639 -0.6691 -0.14917 C -0.67691 -0.15411 -0.6849 -0.15936 -0.6934 -0.16276 C -0.70087 -0.16955 -0.7092 -0.17635 -0.71771 -0.18098 C -0.72413 -0.18994 -0.7342 -0.19426 -0.73941 -0.20507 C -0.74062 -0.20754 -0.74201 -0.20939 -0.74271 -0.21186 C -0.7434 -0.21372 -0.74358 -0.21588 -0.74444 -0.21773 C -0.74653 -0.22236 -0.74983 -0.22576 -0.75208 -0.23039 C -0.75694 -0.23997 -0.76094 -0.24583 -0.76701 -0.25417 " pathEditMode="relative" rAng="0" ptsTypes="AAAAAAAAAAAAAAAAAAAAAAAAAA">
                                      <p:cBhvr>
                                        <p:cTn id="53" dur="6500" fill="hold"/>
                                        <p:tgtEl>
                                          <p:spTgt spid="20"/>
                                        </p:tgtEl>
                                        <p:attrNameLst>
                                          <p:attrName>ppt_x</p:attrName>
                                          <p:attrName>ppt_y</p:attrName>
                                        </p:attrNameLst>
                                      </p:cBhvr>
                                      <p:rCtr x="-38400" y="-12300"/>
                                    </p:animMotion>
                                  </p:childTnLst>
                                </p:cTn>
                              </p:par>
                              <p:par>
                                <p:cTn id="54" presetID="8" presetClass="emph" presetSubtype="0" repeatCount="2000" fill="hold" grpId="1" nodeType="withEffect">
                                  <p:stCondLst>
                                    <p:cond delay="0"/>
                                  </p:stCondLst>
                                  <p:childTnLst>
                                    <p:animRot by="21600000">
                                      <p:cBhvr>
                                        <p:cTn id="55" dur="3500" fill="hold"/>
                                        <p:tgtEl>
                                          <p:spTgt spid="8"/>
                                        </p:tgtEl>
                                        <p:attrNameLst>
                                          <p:attrName>r</p:attrName>
                                        </p:attrNameLst>
                                      </p:cBhvr>
                                    </p:animRot>
                                  </p:childTnLst>
                                </p:cTn>
                              </p:par>
                              <p:par>
                                <p:cTn id="56" presetID="8" presetClass="emph" presetSubtype="0" repeatCount="2000" fill="hold" grpId="1" nodeType="withEffect">
                                  <p:stCondLst>
                                    <p:cond delay="0"/>
                                  </p:stCondLst>
                                  <p:childTnLst>
                                    <p:animRot by="-21600000">
                                      <p:cBhvr>
                                        <p:cTn id="57" dur="3500" fill="hold"/>
                                        <p:tgtEl>
                                          <p:spTgt spid="13"/>
                                        </p:tgtEl>
                                        <p:attrNameLst>
                                          <p:attrName>r</p:attrName>
                                        </p:attrNameLst>
                                      </p:cBhvr>
                                    </p:animRot>
                                  </p:childTnLst>
                                </p:cTn>
                              </p:par>
                              <p:par>
                                <p:cTn id="58" presetID="8" presetClass="emph" presetSubtype="0" repeatCount="2000" fill="hold" grpId="1" nodeType="withEffect">
                                  <p:stCondLst>
                                    <p:cond delay="0"/>
                                  </p:stCondLst>
                                  <p:childTnLst>
                                    <p:animRot by="21600000">
                                      <p:cBhvr>
                                        <p:cTn id="59" dur="3500" fill="hold"/>
                                        <p:tgtEl>
                                          <p:spTgt spid="14"/>
                                        </p:tgtEl>
                                        <p:attrNameLst>
                                          <p:attrName>r</p:attrName>
                                        </p:attrNameLst>
                                      </p:cBhvr>
                                    </p:animRot>
                                  </p:childTnLst>
                                </p:cTn>
                              </p:par>
                              <p:par>
                                <p:cTn id="60" presetID="8" presetClass="emph" presetSubtype="0" repeatCount="2000" fill="hold" grpId="1" nodeType="withEffect">
                                  <p:stCondLst>
                                    <p:cond delay="0"/>
                                  </p:stCondLst>
                                  <p:childTnLst>
                                    <p:animRot by="-21600000">
                                      <p:cBhvr>
                                        <p:cTn id="61" dur="3500" fill="hold"/>
                                        <p:tgtEl>
                                          <p:spTgt spid="17"/>
                                        </p:tgtEl>
                                        <p:attrNameLst>
                                          <p:attrName>r</p:attrName>
                                        </p:attrNameLst>
                                      </p:cBhvr>
                                    </p:animRot>
                                  </p:childTnLst>
                                </p:cTn>
                              </p:par>
                              <p:par>
                                <p:cTn id="62" presetID="8" presetClass="emph" presetSubtype="0" repeatCount="2000" fill="hold" grpId="1" nodeType="withEffect">
                                  <p:stCondLst>
                                    <p:cond delay="0"/>
                                  </p:stCondLst>
                                  <p:childTnLst>
                                    <p:animRot by="21600000">
                                      <p:cBhvr>
                                        <p:cTn id="63" dur="3500" fill="hold"/>
                                        <p:tgtEl>
                                          <p:spTgt spid="12"/>
                                        </p:tgtEl>
                                        <p:attrNameLst>
                                          <p:attrName>r</p:attrName>
                                        </p:attrNameLst>
                                      </p:cBhvr>
                                    </p:animRot>
                                  </p:childTnLst>
                                </p:cTn>
                              </p:par>
                              <p:par>
                                <p:cTn id="64" presetID="6" presetClass="emph" presetSubtype="0" repeatCount="2000" autoRev="1" fill="hold" grpId="1" nodeType="withEffect">
                                  <p:stCondLst>
                                    <p:cond delay="0"/>
                                  </p:stCondLst>
                                  <p:childTnLst>
                                    <p:animScale>
                                      <p:cBhvr>
                                        <p:cTn id="65" dur="2000" fill="hold"/>
                                        <p:tgtEl>
                                          <p:spTgt spid="19"/>
                                        </p:tgtEl>
                                      </p:cBhvr>
                                      <p:by x="150000" y="150000"/>
                                    </p:animScale>
                                  </p:childTnLst>
                                </p:cTn>
                              </p:par>
                              <p:par>
                                <p:cTn id="66" presetID="6" presetClass="emph" presetSubtype="0" repeatCount="2000" autoRev="1" fill="hold" grpId="1" nodeType="withEffect">
                                  <p:stCondLst>
                                    <p:cond delay="0"/>
                                  </p:stCondLst>
                                  <p:childTnLst>
                                    <p:animScale>
                                      <p:cBhvr>
                                        <p:cTn id="67" dur="2000" fill="hold"/>
                                        <p:tgtEl>
                                          <p:spTgt spid="11"/>
                                        </p:tgtEl>
                                      </p:cBhvr>
                                      <p:by x="150000" y="150000"/>
                                    </p:animScale>
                                  </p:childTnLst>
                                </p:cTn>
                              </p:par>
                            </p:childTnLst>
                          </p:cTn>
                        </p:par>
                        <p:par>
                          <p:cTn id="68" fill="hold">
                            <p:stCondLst>
                              <p:cond delay="9500"/>
                            </p:stCondLst>
                            <p:childTnLst>
                              <p:par>
                                <p:cTn id="69" presetID="37" presetClass="entr" presetSubtype="0" fill="hold" nodeType="afterEffect">
                                  <p:stCondLst>
                                    <p:cond delay="0"/>
                                  </p:stCondLst>
                                  <p:childTnLst>
                                    <p:set>
                                      <p:cBhvr>
                                        <p:cTn id="70" dur="1" fill="hold">
                                          <p:stCondLst>
                                            <p:cond delay="0"/>
                                          </p:stCondLst>
                                        </p:cTn>
                                        <p:tgtEl>
                                          <p:spTgt spid="15"/>
                                        </p:tgtEl>
                                        <p:attrNameLst>
                                          <p:attrName>style.visibility</p:attrName>
                                        </p:attrNameLst>
                                      </p:cBhvr>
                                      <p:to>
                                        <p:strVal val="visible"/>
                                      </p:to>
                                    </p:set>
                                    <p:animEffect transition="in" filter="fade">
                                      <p:cBhvr>
                                        <p:cTn id="71" dur="1000"/>
                                        <p:tgtEl>
                                          <p:spTgt spid="15"/>
                                        </p:tgtEl>
                                      </p:cBhvr>
                                    </p:animEffect>
                                    <p:anim calcmode="lin" valueType="num">
                                      <p:cBhvr>
                                        <p:cTn id="72" dur="1000" fill="hold"/>
                                        <p:tgtEl>
                                          <p:spTgt spid="15"/>
                                        </p:tgtEl>
                                        <p:attrNameLst>
                                          <p:attrName>ppt_x</p:attrName>
                                        </p:attrNameLst>
                                      </p:cBhvr>
                                      <p:tavLst>
                                        <p:tav tm="0">
                                          <p:val>
                                            <p:strVal val="#ppt_x"/>
                                          </p:val>
                                        </p:tav>
                                        <p:tav tm="100000">
                                          <p:val>
                                            <p:strVal val="#ppt_x"/>
                                          </p:val>
                                        </p:tav>
                                      </p:tavLst>
                                    </p:anim>
                                    <p:anim calcmode="lin" valueType="num">
                                      <p:cBhvr>
                                        <p:cTn id="73" dur="900" decel="100000" fill="hold"/>
                                        <p:tgtEl>
                                          <p:spTgt spid="15"/>
                                        </p:tgtEl>
                                        <p:attrNameLst>
                                          <p:attrName>ppt_y</p:attrName>
                                        </p:attrNameLst>
                                      </p:cBhvr>
                                      <p:tavLst>
                                        <p:tav tm="0">
                                          <p:val>
                                            <p:strVal val="#ppt_y+1"/>
                                          </p:val>
                                        </p:tav>
                                        <p:tav tm="100000">
                                          <p:val>
                                            <p:strVal val="#ppt_y-.03"/>
                                          </p:val>
                                        </p:tav>
                                      </p:tavLst>
                                    </p:anim>
                                    <p:anim calcmode="lin" valueType="num">
                                      <p:cBhvr>
                                        <p:cTn id="74" dur="100" accel="100000" fill="hold">
                                          <p:stCondLst>
                                            <p:cond delay="900"/>
                                          </p:stCondLst>
                                        </p:cTn>
                                        <p:tgtEl>
                                          <p:spTgt spid="15"/>
                                        </p:tgtEl>
                                        <p:attrNameLst>
                                          <p:attrName>ppt_y</p:attrName>
                                        </p:attrNameLst>
                                      </p:cBhvr>
                                      <p:tavLst>
                                        <p:tav tm="0">
                                          <p:val>
                                            <p:strVal val="#ppt_y-.03"/>
                                          </p:val>
                                        </p:tav>
                                        <p:tav tm="100000">
                                          <p:val>
                                            <p:strVal val="#ppt_y"/>
                                          </p:val>
                                        </p:tav>
                                      </p:tavLst>
                                    </p:anim>
                                  </p:childTnLst>
                                </p:cTn>
                              </p:par>
                            </p:childTnLst>
                          </p:cTn>
                        </p:par>
                        <p:par>
                          <p:cTn id="75" fill="hold">
                            <p:stCondLst>
                              <p:cond delay="10500"/>
                            </p:stCondLst>
                            <p:childTnLst>
                              <p:par>
                                <p:cTn id="76" presetID="2" presetClass="entr" presetSubtype="1" fill="hold" grpId="0" nodeType="afterEffect">
                                  <p:stCondLst>
                                    <p:cond delay="0"/>
                                  </p:stCondLst>
                                  <p:childTnLst>
                                    <p:set>
                                      <p:cBhvr>
                                        <p:cTn id="77" dur="1" fill="hold">
                                          <p:stCondLst>
                                            <p:cond delay="0"/>
                                          </p:stCondLst>
                                        </p:cTn>
                                        <p:tgtEl>
                                          <p:spTgt spid="22"/>
                                        </p:tgtEl>
                                        <p:attrNameLst>
                                          <p:attrName>style.visibility</p:attrName>
                                        </p:attrNameLst>
                                      </p:cBhvr>
                                      <p:to>
                                        <p:strVal val="visible"/>
                                      </p:to>
                                    </p:set>
                                    <p:anim calcmode="lin" valueType="num">
                                      <p:cBhvr additive="base">
                                        <p:cTn id="78" dur="500" fill="hold"/>
                                        <p:tgtEl>
                                          <p:spTgt spid="22"/>
                                        </p:tgtEl>
                                        <p:attrNameLst>
                                          <p:attrName>ppt_x</p:attrName>
                                        </p:attrNameLst>
                                      </p:cBhvr>
                                      <p:tavLst>
                                        <p:tav tm="0">
                                          <p:val>
                                            <p:strVal val="#ppt_x"/>
                                          </p:val>
                                        </p:tav>
                                        <p:tav tm="100000">
                                          <p:val>
                                            <p:strVal val="#ppt_x"/>
                                          </p:val>
                                        </p:tav>
                                      </p:tavLst>
                                    </p:anim>
                                    <p:anim calcmode="lin" valueType="num">
                                      <p:cBhvr additive="base">
                                        <p:cTn id="79" dur="500" fill="hold"/>
                                        <p:tgtEl>
                                          <p:spTgt spid="22"/>
                                        </p:tgtEl>
                                        <p:attrNameLst>
                                          <p:attrName>ppt_y</p:attrName>
                                        </p:attrNameLst>
                                      </p:cBhvr>
                                      <p:tavLst>
                                        <p:tav tm="0">
                                          <p:val>
                                            <p:strVal val="0-#ppt_h/2"/>
                                          </p:val>
                                        </p:tav>
                                        <p:tav tm="100000">
                                          <p:val>
                                            <p:strVal val="#ppt_y"/>
                                          </p:val>
                                        </p:tav>
                                      </p:tavLst>
                                    </p:anim>
                                  </p:childTnLst>
                                </p:cTn>
                              </p:par>
                              <p:par>
                                <p:cTn id="80" presetID="2" presetClass="entr" presetSubtype="1" fill="hold" grpId="0" nodeType="withEffect">
                                  <p:stCondLst>
                                    <p:cond delay="250"/>
                                  </p:stCondLst>
                                  <p:childTnLst>
                                    <p:set>
                                      <p:cBhvr>
                                        <p:cTn id="81" dur="1" fill="hold">
                                          <p:stCondLst>
                                            <p:cond delay="0"/>
                                          </p:stCondLst>
                                        </p:cTn>
                                        <p:tgtEl>
                                          <p:spTgt spid="23"/>
                                        </p:tgtEl>
                                        <p:attrNameLst>
                                          <p:attrName>style.visibility</p:attrName>
                                        </p:attrNameLst>
                                      </p:cBhvr>
                                      <p:to>
                                        <p:strVal val="visible"/>
                                      </p:to>
                                    </p:set>
                                    <p:anim calcmode="lin" valueType="num">
                                      <p:cBhvr additive="base">
                                        <p:cTn id="82" dur="500" fill="hold"/>
                                        <p:tgtEl>
                                          <p:spTgt spid="23"/>
                                        </p:tgtEl>
                                        <p:attrNameLst>
                                          <p:attrName>ppt_x</p:attrName>
                                        </p:attrNameLst>
                                      </p:cBhvr>
                                      <p:tavLst>
                                        <p:tav tm="0">
                                          <p:val>
                                            <p:strVal val="#ppt_x"/>
                                          </p:val>
                                        </p:tav>
                                        <p:tav tm="100000">
                                          <p:val>
                                            <p:strVal val="#ppt_x"/>
                                          </p:val>
                                        </p:tav>
                                      </p:tavLst>
                                    </p:anim>
                                    <p:anim calcmode="lin" valueType="num">
                                      <p:cBhvr additive="base">
                                        <p:cTn id="83" dur="500" fill="hold"/>
                                        <p:tgtEl>
                                          <p:spTgt spid="23"/>
                                        </p:tgtEl>
                                        <p:attrNameLst>
                                          <p:attrName>ppt_y</p:attrName>
                                        </p:attrNameLst>
                                      </p:cBhvr>
                                      <p:tavLst>
                                        <p:tav tm="0">
                                          <p:val>
                                            <p:strVal val="0-#ppt_h/2"/>
                                          </p:val>
                                        </p:tav>
                                        <p:tav tm="100000">
                                          <p:val>
                                            <p:strVal val="#ppt_y"/>
                                          </p:val>
                                        </p:tav>
                                      </p:tavLst>
                                    </p:anim>
                                  </p:childTnLst>
                                </p:cTn>
                              </p:par>
                              <p:par>
                                <p:cTn id="84" presetID="2" presetClass="entr" presetSubtype="1" fill="hold" grpId="0" nodeType="withEffect">
                                  <p:stCondLst>
                                    <p:cond delay="500"/>
                                  </p:stCondLst>
                                  <p:childTnLst>
                                    <p:set>
                                      <p:cBhvr>
                                        <p:cTn id="85" dur="1" fill="hold">
                                          <p:stCondLst>
                                            <p:cond delay="0"/>
                                          </p:stCondLst>
                                        </p:cTn>
                                        <p:tgtEl>
                                          <p:spTgt spid="24"/>
                                        </p:tgtEl>
                                        <p:attrNameLst>
                                          <p:attrName>style.visibility</p:attrName>
                                        </p:attrNameLst>
                                      </p:cBhvr>
                                      <p:to>
                                        <p:strVal val="visible"/>
                                      </p:to>
                                    </p:set>
                                    <p:anim calcmode="lin" valueType="num">
                                      <p:cBhvr additive="base">
                                        <p:cTn id="86" dur="500" fill="hold"/>
                                        <p:tgtEl>
                                          <p:spTgt spid="24"/>
                                        </p:tgtEl>
                                        <p:attrNameLst>
                                          <p:attrName>ppt_x</p:attrName>
                                        </p:attrNameLst>
                                      </p:cBhvr>
                                      <p:tavLst>
                                        <p:tav tm="0">
                                          <p:val>
                                            <p:strVal val="#ppt_x"/>
                                          </p:val>
                                        </p:tav>
                                        <p:tav tm="100000">
                                          <p:val>
                                            <p:strVal val="#ppt_x"/>
                                          </p:val>
                                        </p:tav>
                                      </p:tavLst>
                                    </p:anim>
                                    <p:anim calcmode="lin" valueType="num">
                                      <p:cBhvr additive="base">
                                        <p:cTn id="87" dur="500" fill="hold"/>
                                        <p:tgtEl>
                                          <p:spTgt spid="24"/>
                                        </p:tgtEl>
                                        <p:attrNameLst>
                                          <p:attrName>ppt_y</p:attrName>
                                        </p:attrNameLst>
                                      </p:cBhvr>
                                      <p:tavLst>
                                        <p:tav tm="0">
                                          <p:val>
                                            <p:strVal val="0-#ppt_h/2"/>
                                          </p:val>
                                        </p:tav>
                                        <p:tav tm="100000">
                                          <p:val>
                                            <p:strVal val="#ppt_y"/>
                                          </p:val>
                                        </p:tav>
                                      </p:tavLst>
                                    </p:anim>
                                  </p:childTnLst>
                                </p:cTn>
                              </p:par>
                              <p:par>
                                <p:cTn id="88" presetID="8" presetClass="emph" presetSubtype="0" repeatCount="2000" fill="hold" grpId="1" nodeType="withEffect">
                                  <p:stCondLst>
                                    <p:cond delay="0"/>
                                  </p:stCondLst>
                                  <p:childTnLst>
                                    <p:animRot by="21600000">
                                      <p:cBhvr>
                                        <p:cTn id="89" dur="3500" fill="hold"/>
                                        <p:tgtEl>
                                          <p:spTgt spid="22"/>
                                        </p:tgtEl>
                                        <p:attrNameLst>
                                          <p:attrName>r</p:attrName>
                                        </p:attrNameLst>
                                      </p:cBhvr>
                                    </p:animRot>
                                  </p:childTnLst>
                                </p:cTn>
                              </p:par>
                              <p:par>
                                <p:cTn id="90" presetID="8" presetClass="emph" presetSubtype="0" repeatCount="2000" fill="hold" grpId="1" nodeType="withEffect">
                                  <p:stCondLst>
                                    <p:cond delay="0"/>
                                  </p:stCondLst>
                                  <p:childTnLst>
                                    <p:animRot by="21600000">
                                      <p:cBhvr>
                                        <p:cTn id="91" dur="3500" fill="hold"/>
                                        <p:tgtEl>
                                          <p:spTgt spid="24"/>
                                        </p:tgtEl>
                                        <p:attrNameLst>
                                          <p:attrName>r</p:attrName>
                                        </p:attrNameLst>
                                      </p:cBhvr>
                                    </p:animRot>
                                  </p:childTnLst>
                                </p:cTn>
                              </p:par>
                              <p:par>
                                <p:cTn id="92" presetID="6" presetClass="emph" presetSubtype="0" repeatCount="2000" autoRev="1" fill="hold" grpId="1" nodeType="withEffect">
                                  <p:stCondLst>
                                    <p:cond delay="0"/>
                                  </p:stCondLst>
                                  <p:childTnLst>
                                    <p:animScale>
                                      <p:cBhvr>
                                        <p:cTn id="93" dur="2000" fill="hold"/>
                                        <p:tgtEl>
                                          <p:spTgt spid="23"/>
                                        </p:tgtEl>
                                      </p:cBhvr>
                                      <p:by x="150000" y="150000"/>
                                    </p:animScale>
                                  </p:childTnLst>
                                </p:cTn>
                              </p:par>
                            </p:childTnLst>
                          </p:cTn>
                        </p:par>
                        <p:par>
                          <p:cTn id="94" fill="hold">
                            <p:stCondLst>
                              <p:cond delay="18500"/>
                            </p:stCondLst>
                            <p:childTnLst>
                              <p:par>
                                <p:cTn id="95" presetID="37" presetClass="entr" presetSubtype="0" fill="hold" nodeType="afterEffect">
                                  <p:stCondLst>
                                    <p:cond delay="0"/>
                                  </p:stCondLst>
                                  <p:childTnLst>
                                    <p:set>
                                      <p:cBhvr>
                                        <p:cTn id="96" dur="1" fill="hold">
                                          <p:stCondLst>
                                            <p:cond delay="0"/>
                                          </p:stCondLst>
                                        </p:cTn>
                                        <p:tgtEl>
                                          <p:spTgt spid="25"/>
                                        </p:tgtEl>
                                        <p:attrNameLst>
                                          <p:attrName>style.visibility</p:attrName>
                                        </p:attrNameLst>
                                      </p:cBhvr>
                                      <p:to>
                                        <p:strVal val="visible"/>
                                      </p:to>
                                    </p:set>
                                    <p:animEffect transition="in" filter="fade">
                                      <p:cBhvr>
                                        <p:cTn id="97" dur="1000"/>
                                        <p:tgtEl>
                                          <p:spTgt spid="25"/>
                                        </p:tgtEl>
                                      </p:cBhvr>
                                    </p:animEffect>
                                    <p:anim calcmode="lin" valueType="num">
                                      <p:cBhvr>
                                        <p:cTn id="98" dur="1000" fill="hold"/>
                                        <p:tgtEl>
                                          <p:spTgt spid="25"/>
                                        </p:tgtEl>
                                        <p:attrNameLst>
                                          <p:attrName>ppt_x</p:attrName>
                                        </p:attrNameLst>
                                      </p:cBhvr>
                                      <p:tavLst>
                                        <p:tav tm="0">
                                          <p:val>
                                            <p:strVal val="#ppt_x"/>
                                          </p:val>
                                        </p:tav>
                                        <p:tav tm="100000">
                                          <p:val>
                                            <p:strVal val="#ppt_x"/>
                                          </p:val>
                                        </p:tav>
                                      </p:tavLst>
                                    </p:anim>
                                    <p:anim calcmode="lin" valueType="num">
                                      <p:cBhvr>
                                        <p:cTn id="99" dur="900" decel="100000" fill="hold"/>
                                        <p:tgtEl>
                                          <p:spTgt spid="25"/>
                                        </p:tgtEl>
                                        <p:attrNameLst>
                                          <p:attrName>ppt_y</p:attrName>
                                        </p:attrNameLst>
                                      </p:cBhvr>
                                      <p:tavLst>
                                        <p:tav tm="0">
                                          <p:val>
                                            <p:strVal val="#ppt_y+1"/>
                                          </p:val>
                                        </p:tav>
                                        <p:tav tm="100000">
                                          <p:val>
                                            <p:strVal val="#ppt_y-.03"/>
                                          </p:val>
                                        </p:tav>
                                      </p:tavLst>
                                    </p:anim>
                                    <p:anim calcmode="lin" valueType="num">
                                      <p:cBhvr>
                                        <p:cTn id="100" dur="100" accel="100000" fill="hold">
                                          <p:stCondLst>
                                            <p:cond delay="900"/>
                                          </p:stCondLst>
                                        </p:cTn>
                                        <p:tgtEl>
                                          <p:spTgt spid="25"/>
                                        </p:tgtEl>
                                        <p:attrNameLst>
                                          <p:attrName>ppt_y</p:attrName>
                                        </p:attrNameLst>
                                      </p:cBhvr>
                                      <p:tavLst>
                                        <p:tav tm="0">
                                          <p:val>
                                            <p:strVal val="#ppt_y-.03"/>
                                          </p:val>
                                        </p:tav>
                                        <p:tav tm="100000">
                                          <p:val>
                                            <p:strVal val="#ppt_y"/>
                                          </p:val>
                                        </p:tav>
                                      </p:tavLst>
                                    </p:anim>
                                  </p:childTnLst>
                                </p:cTn>
                              </p:par>
                              <p:par>
                                <p:cTn id="101" presetID="2" presetClass="entr" presetSubtype="1" fill="hold" grpId="0" nodeType="withEffect">
                                  <p:stCondLst>
                                    <p:cond delay="0"/>
                                  </p:stCondLst>
                                  <p:childTnLst>
                                    <p:set>
                                      <p:cBhvr>
                                        <p:cTn id="102" dur="1" fill="hold">
                                          <p:stCondLst>
                                            <p:cond delay="0"/>
                                          </p:stCondLst>
                                        </p:cTn>
                                        <p:tgtEl>
                                          <p:spTgt spid="27"/>
                                        </p:tgtEl>
                                        <p:attrNameLst>
                                          <p:attrName>style.visibility</p:attrName>
                                        </p:attrNameLst>
                                      </p:cBhvr>
                                      <p:to>
                                        <p:strVal val="visible"/>
                                      </p:to>
                                    </p:set>
                                    <p:anim calcmode="lin" valueType="num">
                                      <p:cBhvr additive="base">
                                        <p:cTn id="103" dur="500" fill="hold"/>
                                        <p:tgtEl>
                                          <p:spTgt spid="27"/>
                                        </p:tgtEl>
                                        <p:attrNameLst>
                                          <p:attrName>ppt_x</p:attrName>
                                        </p:attrNameLst>
                                      </p:cBhvr>
                                      <p:tavLst>
                                        <p:tav tm="0">
                                          <p:val>
                                            <p:strVal val="#ppt_x"/>
                                          </p:val>
                                        </p:tav>
                                        <p:tav tm="100000">
                                          <p:val>
                                            <p:strVal val="#ppt_x"/>
                                          </p:val>
                                        </p:tav>
                                      </p:tavLst>
                                    </p:anim>
                                    <p:anim calcmode="lin" valueType="num">
                                      <p:cBhvr additive="base">
                                        <p:cTn id="104" dur="500" fill="hold"/>
                                        <p:tgtEl>
                                          <p:spTgt spid="27"/>
                                        </p:tgtEl>
                                        <p:attrNameLst>
                                          <p:attrName>ppt_y</p:attrName>
                                        </p:attrNameLst>
                                      </p:cBhvr>
                                      <p:tavLst>
                                        <p:tav tm="0">
                                          <p:val>
                                            <p:strVal val="0-#ppt_h/2"/>
                                          </p:val>
                                        </p:tav>
                                        <p:tav tm="100000">
                                          <p:val>
                                            <p:strVal val="#ppt_y"/>
                                          </p:val>
                                        </p:tav>
                                      </p:tavLst>
                                    </p:anim>
                                  </p:childTnLst>
                                </p:cTn>
                              </p:par>
                              <p:par>
                                <p:cTn id="105" presetID="2" presetClass="entr" presetSubtype="1" fill="hold" grpId="0" nodeType="withEffect">
                                  <p:stCondLst>
                                    <p:cond delay="250"/>
                                  </p:stCondLst>
                                  <p:childTnLst>
                                    <p:set>
                                      <p:cBhvr>
                                        <p:cTn id="106" dur="1" fill="hold">
                                          <p:stCondLst>
                                            <p:cond delay="0"/>
                                          </p:stCondLst>
                                        </p:cTn>
                                        <p:tgtEl>
                                          <p:spTgt spid="28"/>
                                        </p:tgtEl>
                                        <p:attrNameLst>
                                          <p:attrName>style.visibility</p:attrName>
                                        </p:attrNameLst>
                                      </p:cBhvr>
                                      <p:to>
                                        <p:strVal val="visible"/>
                                      </p:to>
                                    </p:set>
                                    <p:anim calcmode="lin" valueType="num">
                                      <p:cBhvr additive="base">
                                        <p:cTn id="107" dur="500" fill="hold"/>
                                        <p:tgtEl>
                                          <p:spTgt spid="28"/>
                                        </p:tgtEl>
                                        <p:attrNameLst>
                                          <p:attrName>ppt_x</p:attrName>
                                        </p:attrNameLst>
                                      </p:cBhvr>
                                      <p:tavLst>
                                        <p:tav tm="0">
                                          <p:val>
                                            <p:strVal val="#ppt_x"/>
                                          </p:val>
                                        </p:tav>
                                        <p:tav tm="100000">
                                          <p:val>
                                            <p:strVal val="#ppt_x"/>
                                          </p:val>
                                        </p:tav>
                                      </p:tavLst>
                                    </p:anim>
                                    <p:anim calcmode="lin" valueType="num">
                                      <p:cBhvr additive="base">
                                        <p:cTn id="108" dur="500" fill="hold"/>
                                        <p:tgtEl>
                                          <p:spTgt spid="28"/>
                                        </p:tgtEl>
                                        <p:attrNameLst>
                                          <p:attrName>ppt_y</p:attrName>
                                        </p:attrNameLst>
                                      </p:cBhvr>
                                      <p:tavLst>
                                        <p:tav tm="0">
                                          <p:val>
                                            <p:strVal val="0-#ppt_h/2"/>
                                          </p:val>
                                        </p:tav>
                                        <p:tav tm="100000">
                                          <p:val>
                                            <p:strVal val="#ppt_y"/>
                                          </p:val>
                                        </p:tav>
                                      </p:tavLst>
                                    </p:anim>
                                  </p:childTnLst>
                                </p:cTn>
                              </p:par>
                            </p:childTnLst>
                          </p:cTn>
                        </p:par>
                        <p:par>
                          <p:cTn id="109" fill="hold">
                            <p:stCondLst>
                              <p:cond delay="19500"/>
                            </p:stCondLst>
                            <p:childTnLst>
                              <p:par>
                                <p:cTn id="110" presetID="2" presetClass="entr" presetSubtype="2" fill="hold" nodeType="afterEffect">
                                  <p:stCondLst>
                                    <p:cond delay="0"/>
                                  </p:stCondLst>
                                  <p:childTnLst>
                                    <p:set>
                                      <p:cBhvr>
                                        <p:cTn id="111" dur="1" fill="hold">
                                          <p:stCondLst>
                                            <p:cond delay="0"/>
                                          </p:stCondLst>
                                        </p:cTn>
                                        <p:tgtEl>
                                          <p:spTgt spid="29"/>
                                        </p:tgtEl>
                                        <p:attrNameLst>
                                          <p:attrName>style.visibility</p:attrName>
                                        </p:attrNameLst>
                                      </p:cBhvr>
                                      <p:to>
                                        <p:strVal val="visible"/>
                                      </p:to>
                                    </p:set>
                                    <p:anim calcmode="lin" valueType="num">
                                      <p:cBhvr additive="base">
                                        <p:cTn id="112" dur="500" fill="hold"/>
                                        <p:tgtEl>
                                          <p:spTgt spid="29"/>
                                        </p:tgtEl>
                                        <p:attrNameLst>
                                          <p:attrName>ppt_x</p:attrName>
                                        </p:attrNameLst>
                                      </p:cBhvr>
                                      <p:tavLst>
                                        <p:tav tm="0">
                                          <p:val>
                                            <p:strVal val="1+#ppt_w/2"/>
                                          </p:val>
                                        </p:tav>
                                        <p:tav tm="100000">
                                          <p:val>
                                            <p:strVal val="#ppt_x"/>
                                          </p:val>
                                        </p:tav>
                                      </p:tavLst>
                                    </p:anim>
                                    <p:anim calcmode="lin" valueType="num">
                                      <p:cBhvr additive="base">
                                        <p:cTn id="113" dur="500" fill="hold"/>
                                        <p:tgtEl>
                                          <p:spTgt spid="29"/>
                                        </p:tgtEl>
                                        <p:attrNameLst>
                                          <p:attrName>ppt_y</p:attrName>
                                        </p:attrNameLst>
                                      </p:cBhvr>
                                      <p:tavLst>
                                        <p:tav tm="0">
                                          <p:val>
                                            <p:strVal val="#ppt_y"/>
                                          </p:val>
                                        </p:tav>
                                        <p:tav tm="100000">
                                          <p:val>
                                            <p:strVal val="#ppt_y"/>
                                          </p:val>
                                        </p:tav>
                                      </p:tavLst>
                                    </p:anim>
                                  </p:childTnLst>
                                </p:cTn>
                              </p:par>
                              <p:par>
                                <p:cTn id="114" presetID="0" presetClass="path" presetSubtype="0" accel="50000" decel="50000" fill="hold" nodeType="withEffect">
                                  <p:stCondLst>
                                    <p:cond delay="500"/>
                                  </p:stCondLst>
                                  <p:childTnLst>
                                    <p:animMotion origin="layout" path="M -2.08333E-7 0.01204 C -0.01003 0.01319 -0.01875 0.01666 -0.02865 0.01782 C -0.03867 0.02199 -0.04805 0.02245 -0.05872 0.02384 C -0.15169 0.02199 -0.15352 0.03264 -0.20625 0.01458 C -0.21185 0.00949 -0.21302 0.00555 -0.2181 -0.00162 C -0.22604 -0.0125 -0.2345 -0.02384 -0.2457 -0.02778 C -0.27448 -0.05394 -0.34062 -0.04329 -0.36146 -0.04375 C -0.36992 -0.04653 -0.37865 -0.04792 -0.38737 -0.05093 C -0.39284 -0.05255 -0.39779 -0.05533 -0.40325 -0.05671 C -0.41094 -0.06065 -0.4194 -0.06482 -0.4276 -0.0669 C -0.44023 -0.07546 -0.45325 -0.08218 -0.46706 -0.08773 C -0.47187 -0.08935 -0.47591 -0.09259 -0.48034 -0.09537 C -0.49102 -0.10116 -0.50352 -0.10556 -0.51471 -0.1081 C -0.54075 -0.10718 -0.56602 -0.10556 -0.5918 -0.10648 C -0.60352 -0.11204 -0.61523 -0.11644 -0.62617 -0.12408 C -0.63112 -0.12755 -0.63607 -0.13102 -0.64154 -0.1331 C -0.65195 -0.14144 -0.63958 -0.13241 -0.64987 -0.1375 C -0.6543 -0.14028 -0.65872 -0.14398 -0.66341 -0.14676 C -0.6681 -0.14954 -0.66497 -0.1463 -0.66914 -0.14908 C -0.67695 -0.15417 -0.6849 -0.15926 -0.69336 -0.16273 C -0.70091 -0.16945 -0.70924 -0.17639 -0.71771 -0.18125 C -0.72409 -0.19005 -0.73424 -0.19421 -0.73945 -0.20509 C -0.74062 -0.20764 -0.74206 -0.20949 -0.74271 -0.21181 C -0.74336 -0.21366 -0.74362 -0.21597 -0.7444 -0.21783 C -0.74648 -0.22246 -0.74987 -0.2257 -0.75208 -0.23033 C -0.7569 -0.24005 -0.76094 -0.24584 -0.76706 -0.25417 " pathEditMode="relative" rAng="0" ptsTypes="AAAAAAAAAAAAAAAAAAAAAAAAAA">
                                      <p:cBhvr>
                                        <p:cTn id="115" dur="6500" fill="hold"/>
                                        <p:tgtEl>
                                          <p:spTgt spid="29"/>
                                        </p:tgtEl>
                                        <p:attrNameLst>
                                          <p:attrName>ppt_x</p:attrName>
                                          <p:attrName>ppt_y</p:attrName>
                                        </p:attrNameLst>
                                      </p:cBhvr>
                                      <p:rCtr x="-38359" y="-12662"/>
                                    </p:animMotion>
                                  </p:childTnLst>
                                </p:cTn>
                              </p:par>
                              <p:par>
                                <p:cTn id="116" presetID="8" presetClass="emph" presetSubtype="0" repeatCount="2000" fill="hold" grpId="1" nodeType="withEffect">
                                  <p:stCondLst>
                                    <p:cond delay="0"/>
                                  </p:stCondLst>
                                  <p:childTnLst>
                                    <p:animRot by="21600000">
                                      <p:cBhvr>
                                        <p:cTn id="117" dur="3500" fill="hold"/>
                                        <p:tgtEl>
                                          <p:spTgt spid="27"/>
                                        </p:tgtEl>
                                        <p:attrNameLst>
                                          <p:attrName>r</p:attrName>
                                        </p:attrNameLst>
                                      </p:cBhvr>
                                    </p:animRot>
                                  </p:childTnLst>
                                </p:cTn>
                              </p:par>
                              <p:par>
                                <p:cTn id="118" presetID="6" presetClass="emph" presetSubtype="0" repeatCount="2000" autoRev="1" fill="hold" grpId="1" nodeType="withEffect">
                                  <p:stCondLst>
                                    <p:cond delay="0"/>
                                  </p:stCondLst>
                                  <p:childTnLst>
                                    <p:animScale>
                                      <p:cBhvr>
                                        <p:cTn id="119" dur="2000" fill="hold"/>
                                        <p:tgtEl>
                                          <p:spTgt spid="28"/>
                                        </p:tgtEl>
                                      </p:cBhvr>
                                      <p:by x="150000" y="150000"/>
                                    </p:animScale>
                                  </p:childTnLst>
                                </p:cTn>
                              </p:par>
                            </p:childTnLst>
                          </p:cTn>
                        </p:par>
                        <p:par>
                          <p:cTn id="120" fill="hold">
                            <p:stCondLst>
                              <p:cond delay="27500"/>
                            </p:stCondLst>
                            <p:childTnLst>
                              <p:par>
                                <p:cTn id="121" presetID="2" presetClass="entr" presetSubtype="1" fill="hold" grpId="0" nodeType="afterEffect">
                                  <p:stCondLst>
                                    <p:cond delay="0"/>
                                  </p:stCondLst>
                                  <p:childTnLst>
                                    <p:set>
                                      <p:cBhvr>
                                        <p:cTn id="122" dur="1" fill="hold">
                                          <p:stCondLst>
                                            <p:cond delay="0"/>
                                          </p:stCondLst>
                                        </p:cTn>
                                        <p:tgtEl>
                                          <p:spTgt spid="30"/>
                                        </p:tgtEl>
                                        <p:attrNameLst>
                                          <p:attrName>style.visibility</p:attrName>
                                        </p:attrNameLst>
                                      </p:cBhvr>
                                      <p:to>
                                        <p:strVal val="visible"/>
                                      </p:to>
                                    </p:set>
                                    <p:anim calcmode="lin" valueType="num">
                                      <p:cBhvr additive="base">
                                        <p:cTn id="123" dur="500" fill="hold"/>
                                        <p:tgtEl>
                                          <p:spTgt spid="30"/>
                                        </p:tgtEl>
                                        <p:attrNameLst>
                                          <p:attrName>ppt_x</p:attrName>
                                        </p:attrNameLst>
                                      </p:cBhvr>
                                      <p:tavLst>
                                        <p:tav tm="0">
                                          <p:val>
                                            <p:strVal val="#ppt_x"/>
                                          </p:val>
                                        </p:tav>
                                        <p:tav tm="100000">
                                          <p:val>
                                            <p:strVal val="#ppt_x"/>
                                          </p:val>
                                        </p:tav>
                                      </p:tavLst>
                                    </p:anim>
                                    <p:anim calcmode="lin" valueType="num">
                                      <p:cBhvr additive="base">
                                        <p:cTn id="124" dur="500" fill="hold"/>
                                        <p:tgtEl>
                                          <p:spTgt spid="30"/>
                                        </p:tgtEl>
                                        <p:attrNameLst>
                                          <p:attrName>ppt_y</p:attrName>
                                        </p:attrNameLst>
                                      </p:cBhvr>
                                      <p:tavLst>
                                        <p:tav tm="0">
                                          <p:val>
                                            <p:strVal val="0-#ppt_h/2"/>
                                          </p:val>
                                        </p:tav>
                                        <p:tav tm="100000">
                                          <p:val>
                                            <p:strVal val="#ppt_y"/>
                                          </p:val>
                                        </p:tav>
                                      </p:tavLst>
                                    </p:anim>
                                  </p:childTnLst>
                                </p:cTn>
                              </p:par>
                              <p:par>
                                <p:cTn id="125" presetID="2" presetClass="entr" presetSubtype="1" fill="hold" grpId="0" nodeType="withEffect">
                                  <p:stCondLst>
                                    <p:cond delay="250"/>
                                  </p:stCondLst>
                                  <p:childTnLst>
                                    <p:set>
                                      <p:cBhvr>
                                        <p:cTn id="126" dur="1" fill="hold">
                                          <p:stCondLst>
                                            <p:cond delay="0"/>
                                          </p:stCondLst>
                                        </p:cTn>
                                        <p:tgtEl>
                                          <p:spTgt spid="31"/>
                                        </p:tgtEl>
                                        <p:attrNameLst>
                                          <p:attrName>style.visibility</p:attrName>
                                        </p:attrNameLst>
                                      </p:cBhvr>
                                      <p:to>
                                        <p:strVal val="visible"/>
                                      </p:to>
                                    </p:set>
                                    <p:anim calcmode="lin" valueType="num">
                                      <p:cBhvr additive="base">
                                        <p:cTn id="127" dur="500" fill="hold"/>
                                        <p:tgtEl>
                                          <p:spTgt spid="31"/>
                                        </p:tgtEl>
                                        <p:attrNameLst>
                                          <p:attrName>ppt_x</p:attrName>
                                        </p:attrNameLst>
                                      </p:cBhvr>
                                      <p:tavLst>
                                        <p:tav tm="0">
                                          <p:val>
                                            <p:strVal val="#ppt_x"/>
                                          </p:val>
                                        </p:tav>
                                        <p:tav tm="100000">
                                          <p:val>
                                            <p:strVal val="#ppt_x"/>
                                          </p:val>
                                        </p:tav>
                                      </p:tavLst>
                                    </p:anim>
                                    <p:anim calcmode="lin" valueType="num">
                                      <p:cBhvr additive="base">
                                        <p:cTn id="128" dur="500" fill="hold"/>
                                        <p:tgtEl>
                                          <p:spTgt spid="31"/>
                                        </p:tgtEl>
                                        <p:attrNameLst>
                                          <p:attrName>ppt_y</p:attrName>
                                        </p:attrNameLst>
                                      </p:cBhvr>
                                      <p:tavLst>
                                        <p:tav tm="0">
                                          <p:val>
                                            <p:strVal val="0-#ppt_h/2"/>
                                          </p:val>
                                        </p:tav>
                                        <p:tav tm="100000">
                                          <p:val>
                                            <p:strVal val="#ppt_y"/>
                                          </p:val>
                                        </p:tav>
                                      </p:tavLst>
                                    </p:anim>
                                  </p:childTnLst>
                                </p:cTn>
                              </p:par>
                              <p:par>
                                <p:cTn id="129" presetID="2" presetClass="entr" presetSubtype="1" fill="hold" grpId="0" nodeType="withEffect">
                                  <p:stCondLst>
                                    <p:cond delay="500"/>
                                  </p:stCondLst>
                                  <p:childTnLst>
                                    <p:set>
                                      <p:cBhvr>
                                        <p:cTn id="130" dur="1" fill="hold">
                                          <p:stCondLst>
                                            <p:cond delay="0"/>
                                          </p:stCondLst>
                                        </p:cTn>
                                        <p:tgtEl>
                                          <p:spTgt spid="32"/>
                                        </p:tgtEl>
                                        <p:attrNameLst>
                                          <p:attrName>style.visibility</p:attrName>
                                        </p:attrNameLst>
                                      </p:cBhvr>
                                      <p:to>
                                        <p:strVal val="visible"/>
                                      </p:to>
                                    </p:set>
                                    <p:anim calcmode="lin" valueType="num">
                                      <p:cBhvr additive="base">
                                        <p:cTn id="131" dur="500" fill="hold"/>
                                        <p:tgtEl>
                                          <p:spTgt spid="32"/>
                                        </p:tgtEl>
                                        <p:attrNameLst>
                                          <p:attrName>ppt_x</p:attrName>
                                        </p:attrNameLst>
                                      </p:cBhvr>
                                      <p:tavLst>
                                        <p:tav tm="0">
                                          <p:val>
                                            <p:strVal val="#ppt_x"/>
                                          </p:val>
                                        </p:tav>
                                        <p:tav tm="100000">
                                          <p:val>
                                            <p:strVal val="#ppt_x"/>
                                          </p:val>
                                        </p:tav>
                                      </p:tavLst>
                                    </p:anim>
                                    <p:anim calcmode="lin" valueType="num">
                                      <p:cBhvr additive="base">
                                        <p:cTn id="132" dur="500" fill="hold"/>
                                        <p:tgtEl>
                                          <p:spTgt spid="32"/>
                                        </p:tgtEl>
                                        <p:attrNameLst>
                                          <p:attrName>ppt_y</p:attrName>
                                        </p:attrNameLst>
                                      </p:cBhvr>
                                      <p:tavLst>
                                        <p:tav tm="0">
                                          <p:val>
                                            <p:strVal val="0-#ppt_h/2"/>
                                          </p:val>
                                        </p:tav>
                                        <p:tav tm="100000">
                                          <p:val>
                                            <p:strVal val="#ppt_y"/>
                                          </p:val>
                                        </p:tav>
                                      </p:tavLst>
                                    </p:anim>
                                  </p:childTnLst>
                                </p:cTn>
                              </p:par>
                              <p:par>
                                <p:cTn id="133" presetID="8" presetClass="emph" presetSubtype="0" repeatCount="2000" fill="hold" grpId="1" nodeType="withEffect">
                                  <p:stCondLst>
                                    <p:cond delay="0"/>
                                  </p:stCondLst>
                                  <p:childTnLst>
                                    <p:animRot by="21600000">
                                      <p:cBhvr>
                                        <p:cTn id="134" dur="3500" fill="hold"/>
                                        <p:tgtEl>
                                          <p:spTgt spid="30"/>
                                        </p:tgtEl>
                                        <p:attrNameLst>
                                          <p:attrName>r</p:attrName>
                                        </p:attrNameLst>
                                      </p:cBhvr>
                                    </p:animRot>
                                  </p:childTnLst>
                                </p:cTn>
                              </p:par>
                              <p:par>
                                <p:cTn id="135" presetID="8" presetClass="emph" presetSubtype="0" repeatCount="2000" fill="hold" grpId="1" nodeType="withEffect">
                                  <p:stCondLst>
                                    <p:cond delay="0"/>
                                  </p:stCondLst>
                                  <p:childTnLst>
                                    <p:animRot by="21600000">
                                      <p:cBhvr>
                                        <p:cTn id="136" dur="3500" fill="hold"/>
                                        <p:tgtEl>
                                          <p:spTgt spid="32"/>
                                        </p:tgtEl>
                                        <p:attrNameLst>
                                          <p:attrName>r</p:attrName>
                                        </p:attrNameLst>
                                      </p:cBhvr>
                                    </p:animRot>
                                  </p:childTnLst>
                                </p:cTn>
                              </p:par>
                              <p:par>
                                <p:cTn id="137" presetID="6" presetClass="emph" presetSubtype="0" repeatCount="2000" autoRev="1" fill="hold" grpId="1" nodeType="withEffect">
                                  <p:stCondLst>
                                    <p:cond delay="0"/>
                                  </p:stCondLst>
                                  <p:childTnLst>
                                    <p:animScale>
                                      <p:cBhvr>
                                        <p:cTn id="138" dur="2000" fill="hold"/>
                                        <p:tgtEl>
                                          <p:spTgt spid="31"/>
                                        </p:tgtEl>
                                      </p:cBhvr>
                                      <p:by x="150000" y="150000"/>
                                    </p:animScale>
                                  </p:childTnLst>
                                </p:cTn>
                              </p:par>
                            </p:childTnLst>
                          </p:cTn>
                        </p:par>
                        <p:par>
                          <p:cTn id="139" fill="hold">
                            <p:stCondLst>
                              <p:cond delay="35500"/>
                            </p:stCondLst>
                            <p:childTnLst>
                              <p:par>
                                <p:cTn id="140" presetID="37" presetClass="entr" presetSubtype="0" fill="hold" nodeType="afterEffect">
                                  <p:stCondLst>
                                    <p:cond delay="0"/>
                                  </p:stCondLst>
                                  <p:childTnLst>
                                    <p:set>
                                      <p:cBhvr>
                                        <p:cTn id="141" dur="1" fill="hold">
                                          <p:stCondLst>
                                            <p:cond delay="0"/>
                                          </p:stCondLst>
                                        </p:cTn>
                                        <p:tgtEl>
                                          <p:spTgt spid="33"/>
                                        </p:tgtEl>
                                        <p:attrNameLst>
                                          <p:attrName>style.visibility</p:attrName>
                                        </p:attrNameLst>
                                      </p:cBhvr>
                                      <p:to>
                                        <p:strVal val="visible"/>
                                      </p:to>
                                    </p:set>
                                    <p:animEffect transition="in" filter="fade">
                                      <p:cBhvr>
                                        <p:cTn id="142" dur="1000"/>
                                        <p:tgtEl>
                                          <p:spTgt spid="33"/>
                                        </p:tgtEl>
                                      </p:cBhvr>
                                    </p:animEffect>
                                    <p:anim calcmode="lin" valueType="num">
                                      <p:cBhvr>
                                        <p:cTn id="143" dur="1000" fill="hold"/>
                                        <p:tgtEl>
                                          <p:spTgt spid="33"/>
                                        </p:tgtEl>
                                        <p:attrNameLst>
                                          <p:attrName>ppt_x</p:attrName>
                                        </p:attrNameLst>
                                      </p:cBhvr>
                                      <p:tavLst>
                                        <p:tav tm="0">
                                          <p:val>
                                            <p:strVal val="#ppt_x"/>
                                          </p:val>
                                        </p:tav>
                                        <p:tav tm="100000">
                                          <p:val>
                                            <p:strVal val="#ppt_x"/>
                                          </p:val>
                                        </p:tav>
                                      </p:tavLst>
                                    </p:anim>
                                    <p:anim calcmode="lin" valueType="num">
                                      <p:cBhvr>
                                        <p:cTn id="144" dur="900" decel="100000" fill="hold"/>
                                        <p:tgtEl>
                                          <p:spTgt spid="33"/>
                                        </p:tgtEl>
                                        <p:attrNameLst>
                                          <p:attrName>ppt_y</p:attrName>
                                        </p:attrNameLst>
                                      </p:cBhvr>
                                      <p:tavLst>
                                        <p:tav tm="0">
                                          <p:val>
                                            <p:strVal val="#ppt_y+1"/>
                                          </p:val>
                                        </p:tav>
                                        <p:tav tm="100000">
                                          <p:val>
                                            <p:strVal val="#ppt_y-.03"/>
                                          </p:val>
                                        </p:tav>
                                      </p:tavLst>
                                    </p:anim>
                                    <p:anim calcmode="lin" valueType="num">
                                      <p:cBhvr>
                                        <p:cTn id="145" dur="100" accel="100000" fill="hold">
                                          <p:stCondLst>
                                            <p:cond delay="900"/>
                                          </p:stCondLst>
                                        </p:cTn>
                                        <p:tgtEl>
                                          <p:spTgt spid="33"/>
                                        </p:tgtEl>
                                        <p:attrNameLst>
                                          <p:attrName>ppt_y</p:attrName>
                                        </p:attrNameLst>
                                      </p:cBhvr>
                                      <p:tavLst>
                                        <p:tav tm="0">
                                          <p:val>
                                            <p:strVal val="#ppt_y-.03"/>
                                          </p:val>
                                        </p:tav>
                                        <p:tav tm="100000">
                                          <p:val>
                                            <p:strVal val="#ppt_y"/>
                                          </p:val>
                                        </p:tav>
                                      </p:tavLst>
                                    </p:anim>
                                  </p:childTnLst>
                                </p:cTn>
                              </p:par>
                              <p:par>
                                <p:cTn id="146" presetID="2" presetClass="entr" presetSubtype="1" fill="hold" grpId="0" nodeType="withEffect">
                                  <p:stCondLst>
                                    <p:cond delay="0"/>
                                  </p:stCondLst>
                                  <p:childTnLst>
                                    <p:set>
                                      <p:cBhvr>
                                        <p:cTn id="147" dur="1" fill="hold">
                                          <p:stCondLst>
                                            <p:cond delay="0"/>
                                          </p:stCondLst>
                                        </p:cTn>
                                        <p:tgtEl>
                                          <p:spTgt spid="35"/>
                                        </p:tgtEl>
                                        <p:attrNameLst>
                                          <p:attrName>style.visibility</p:attrName>
                                        </p:attrNameLst>
                                      </p:cBhvr>
                                      <p:to>
                                        <p:strVal val="visible"/>
                                      </p:to>
                                    </p:set>
                                    <p:anim calcmode="lin" valueType="num">
                                      <p:cBhvr additive="base">
                                        <p:cTn id="148" dur="750" fill="hold"/>
                                        <p:tgtEl>
                                          <p:spTgt spid="35"/>
                                        </p:tgtEl>
                                        <p:attrNameLst>
                                          <p:attrName>ppt_x</p:attrName>
                                        </p:attrNameLst>
                                      </p:cBhvr>
                                      <p:tavLst>
                                        <p:tav tm="0">
                                          <p:val>
                                            <p:strVal val="#ppt_x"/>
                                          </p:val>
                                        </p:tav>
                                        <p:tav tm="100000">
                                          <p:val>
                                            <p:strVal val="#ppt_x"/>
                                          </p:val>
                                        </p:tav>
                                      </p:tavLst>
                                    </p:anim>
                                    <p:anim calcmode="lin" valueType="num">
                                      <p:cBhvr additive="base">
                                        <p:cTn id="149" dur="750" fill="hold"/>
                                        <p:tgtEl>
                                          <p:spTgt spid="35"/>
                                        </p:tgtEl>
                                        <p:attrNameLst>
                                          <p:attrName>ppt_y</p:attrName>
                                        </p:attrNameLst>
                                      </p:cBhvr>
                                      <p:tavLst>
                                        <p:tav tm="0">
                                          <p:val>
                                            <p:strVal val="0-#ppt_h/2"/>
                                          </p:val>
                                        </p:tav>
                                        <p:tav tm="100000">
                                          <p:val>
                                            <p:strVal val="#ppt_y"/>
                                          </p:val>
                                        </p:tav>
                                      </p:tavLst>
                                    </p:anim>
                                  </p:childTnLst>
                                </p:cTn>
                              </p:par>
                              <p:par>
                                <p:cTn id="150" presetID="2" presetClass="entr" presetSubtype="1" fill="hold" grpId="0" nodeType="withEffect">
                                  <p:stCondLst>
                                    <p:cond delay="0"/>
                                  </p:stCondLst>
                                  <p:childTnLst>
                                    <p:set>
                                      <p:cBhvr>
                                        <p:cTn id="151" dur="1" fill="hold">
                                          <p:stCondLst>
                                            <p:cond delay="0"/>
                                          </p:stCondLst>
                                        </p:cTn>
                                        <p:tgtEl>
                                          <p:spTgt spid="36"/>
                                        </p:tgtEl>
                                        <p:attrNameLst>
                                          <p:attrName>style.visibility</p:attrName>
                                        </p:attrNameLst>
                                      </p:cBhvr>
                                      <p:to>
                                        <p:strVal val="visible"/>
                                      </p:to>
                                    </p:set>
                                    <p:anim calcmode="lin" valueType="num">
                                      <p:cBhvr additive="base">
                                        <p:cTn id="152" dur="500" fill="hold"/>
                                        <p:tgtEl>
                                          <p:spTgt spid="36"/>
                                        </p:tgtEl>
                                        <p:attrNameLst>
                                          <p:attrName>ppt_x</p:attrName>
                                        </p:attrNameLst>
                                      </p:cBhvr>
                                      <p:tavLst>
                                        <p:tav tm="0">
                                          <p:val>
                                            <p:strVal val="#ppt_x"/>
                                          </p:val>
                                        </p:tav>
                                        <p:tav tm="100000">
                                          <p:val>
                                            <p:strVal val="#ppt_x"/>
                                          </p:val>
                                        </p:tav>
                                      </p:tavLst>
                                    </p:anim>
                                    <p:anim calcmode="lin" valueType="num">
                                      <p:cBhvr additive="base">
                                        <p:cTn id="153" dur="500" fill="hold"/>
                                        <p:tgtEl>
                                          <p:spTgt spid="36"/>
                                        </p:tgtEl>
                                        <p:attrNameLst>
                                          <p:attrName>ppt_y</p:attrName>
                                        </p:attrNameLst>
                                      </p:cBhvr>
                                      <p:tavLst>
                                        <p:tav tm="0">
                                          <p:val>
                                            <p:strVal val="0-#ppt_h/2"/>
                                          </p:val>
                                        </p:tav>
                                        <p:tav tm="100000">
                                          <p:val>
                                            <p:strVal val="#ppt_y"/>
                                          </p:val>
                                        </p:tav>
                                      </p:tavLst>
                                    </p:anim>
                                  </p:childTnLst>
                                </p:cTn>
                              </p:par>
                              <p:par>
                                <p:cTn id="154" presetID="8" presetClass="emph" presetSubtype="0" repeatCount="2000" fill="hold" grpId="1" nodeType="withEffect">
                                  <p:stCondLst>
                                    <p:cond delay="0"/>
                                  </p:stCondLst>
                                  <p:childTnLst>
                                    <p:animRot by="-21600000">
                                      <p:cBhvr>
                                        <p:cTn id="155" dur="3500" fill="hold"/>
                                        <p:tgtEl>
                                          <p:spTgt spid="35"/>
                                        </p:tgtEl>
                                        <p:attrNameLst>
                                          <p:attrName>r</p:attrName>
                                        </p:attrNameLst>
                                      </p:cBhvr>
                                    </p:animRot>
                                  </p:childTnLst>
                                </p:cTn>
                              </p:par>
                              <p:par>
                                <p:cTn id="156" presetID="8" presetClass="emph" presetSubtype="0" repeatCount="2000" fill="hold" grpId="1" nodeType="withEffect">
                                  <p:stCondLst>
                                    <p:cond delay="0"/>
                                  </p:stCondLst>
                                  <p:childTnLst>
                                    <p:animRot by="-21600000">
                                      <p:cBhvr>
                                        <p:cTn id="157" dur="3500" fill="hold"/>
                                        <p:tgtEl>
                                          <p:spTgt spid="36"/>
                                        </p:tgtEl>
                                        <p:attrNameLst>
                                          <p:attrName>r</p:attrName>
                                        </p:attrNameLst>
                                      </p:cBhvr>
                                    </p:animRot>
                                  </p:childTnLst>
                                </p:cTn>
                              </p:par>
                              <p:par>
                                <p:cTn id="158" presetID="2" presetClass="entr" presetSubtype="1" fill="hold" grpId="0" nodeType="withEffect">
                                  <p:stCondLst>
                                    <p:cond delay="0"/>
                                  </p:stCondLst>
                                  <p:childTnLst>
                                    <p:set>
                                      <p:cBhvr>
                                        <p:cTn id="159" dur="1" fill="hold">
                                          <p:stCondLst>
                                            <p:cond delay="0"/>
                                          </p:stCondLst>
                                        </p:cTn>
                                        <p:tgtEl>
                                          <p:spTgt spid="37"/>
                                        </p:tgtEl>
                                        <p:attrNameLst>
                                          <p:attrName>style.visibility</p:attrName>
                                        </p:attrNameLst>
                                      </p:cBhvr>
                                      <p:to>
                                        <p:strVal val="visible"/>
                                      </p:to>
                                    </p:set>
                                    <p:anim calcmode="lin" valueType="num">
                                      <p:cBhvr additive="base">
                                        <p:cTn id="160" dur="500" fill="hold"/>
                                        <p:tgtEl>
                                          <p:spTgt spid="37"/>
                                        </p:tgtEl>
                                        <p:attrNameLst>
                                          <p:attrName>ppt_x</p:attrName>
                                        </p:attrNameLst>
                                      </p:cBhvr>
                                      <p:tavLst>
                                        <p:tav tm="0">
                                          <p:val>
                                            <p:strVal val="#ppt_x"/>
                                          </p:val>
                                        </p:tav>
                                        <p:tav tm="100000">
                                          <p:val>
                                            <p:strVal val="#ppt_x"/>
                                          </p:val>
                                        </p:tav>
                                      </p:tavLst>
                                    </p:anim>
                                    <p:anim calcmode="lin" valueType="num">
                                      <p:cBhvr additive="base">
                                        <p:cTn id="161" dur="500" fill="hold"/>
                                        <p:tgtEl>
                                          <p:spTgt spid="37"/>
                                        </p:tgtEl>
                                        <p:attrNameLst>
                                          <p:attrName>ppt_y</p:attrName>
                                        </p:attrNameLst>
                                      </p:cBhvr>
                                      <p:tavLst>
                                        <p:tav tm="0">
                                          <p:val>
                                            <p:strVal val="0-#ppt_h/2"/>
                                          </p:val>
                                        </p:tav>
                                        <p:tav tm="100000">
                                          <p:val>
                                            <p:strVal val="#ppt_y"/>
                                          </p:val>
                                        </p:tav>
                                      </p:tavLst>
                                    </p:anim>
                                  </p:childTnLst>
                                </p:cTn>
                              </p:par>
                              <p:par>
                                <p:cTn id="162" presetID="2" presetClass="entr" presetSubtype="1" fill="hold" grpId="0" nodeType="withEffect">
                                  <p:stCondLst>
                                    <p:cond delay="250"/>
                                  </p:stCondLst>
                                  <p:childTnLst>
                                    <p:set>
                                      <p:cBhvr>
                                        <p:cTn id="163" dur="1" fill="hold">
                                          <p:stCondLst>
                                            <p:cond delay="0"/>
                                          </p:stCondLst>
                                        </p:cTn>
                                        <p:tgtEl>
                                          <p:spTgt spid="38"/>
                                        </p:tgtEl>
                                        <p:attrNameLst>
                                          <p:attrName>style.visibility</p:attrName>
                                        </p:attrNameLst>
                                      </p:cBhvr>
                                      <p:to>
                                        <p:strVal val="visible"/>
                                      </p:to>
                                    </p:set>
                                    <p:anim calcmode="lin" valueType="num">
                                      <p:cBhvr additive="base">
                                        <p:cTn id="164" dur="500" fill="hold"/>
                                        <p:tgtEl>
                                          <p:spTgt spid="38"/>
                                        </p:tgtEl>
                                        <p:attrNameLst>
                                          <p:attrName>ppt_x</p:attrName>
                                        </p:attrNameLst>
                                      </p:cBhvr>
                                      <p:tavLst>
                                        <p:tav tm="0">
                                          <p:val>
                                            <p:strVal val="#ppt_x"/>
                                          </p:val>
                                        </p:tav>
                                        <p:tav tm="100000">
                                          <p:val>
                                            <p:strVal val="#ppt_x"/>
                                          </p:val>
                                        </p:tav>
                                      </p:tavLst>
                                    </p:anim>
                                    <p:anim calcmode="lin" valueType="num">
                                      <p:cBhvr additive="base">
                                        <p:cTn id="165" dur="500" fill="hold"/>
                                        <p:tgtEl>
                                          <p:spTgt spid="38"/>
                                        </p:tgtEl>
                                        <p:attrNameLst>
                                          <p:attrName>ppt_y</p:attrName>
                                        </p:attrNameLst>
                                      </p:cBhvr>
                                      <p:tavLst>
                                        <p:tav tm="0">
                                          <p:val>
                                            <p:strVal val="0-#ppt_h/2"/>
                                          </p:val>
                                        </p:tav>
                                        <p:tav tm="100000">
                                          <p:val>
                                            <p:strVal val="#ppt_y"/>
                                          </p:val>
                                        </p:tav>
                                      </p:tavLst>
                                    </p:anim>
                                  </p:childTnLst>
                                </p:cTn>
                              </p:par>
                            </p:childTnLst>
                          </p:cTn>
                        </p:par>
                        <p:par>
                          <p:cTn id="166" fill="hold">
                            <p:stCondLst>
                              <p:cond delay="42500"/>
                            </p:stCondLst>
                            <p:childTnLst>
                              <p:par>
                                <p:cTn id="167" presetID="2" presetClass="entr" presetSubtype="2" fill="hold" nodeType="afterEffect">
                                  <p:stCondLst>
                                    <p:cond delay="0"/>
                                  </p:stCondLst>
                                  <p:childTnLst>
                                    <p:set>
                                      <p:cBhvr>
                                        <p:cTn id="168" dur="1" fill="hold">
                                          <p:stCondLst>
                                            <p:cond delay="0"/>
                                          </p:stCondLst>
                                        </p:cTn>
                                        <p:tgtEl>
                                          <p:spTgt spid="39"/>
                                        </p:tgtEl>
                                        <p:attrNameLst>
                                          <p:attrName>style.visibility</p:attrName>
                                        </p:attrNameLst>
                                      </p:cBhvr>
                                      <p:to>
                                        <p:strVal val="visible"/>
                                      </p:to>
                                    </p:set>
                                    <p:anim calcmode="lin" valueType="num">
                                      <p:cBhvr additive="base">
                                        <p:cTn id="169" dur="500" fill="hold"/>
                                        <p:tgtEl>
                                          <p:spTgt spid="39"/>
                                        </p:tgtEl>
                                        <p:attrNameLst>
                                          <p:attrName>ppt_x</p:attrName>
                                        </p:attrNameLst>
                                      </p:cBhvr>
                                      <p:tavLst>
                                        <p:tav tm="0">
                                          <p:val>
                                            <p:strVal val="1+#ppt_w/2"/>
                                          </p:val>
                                        </p:tav>
                                        <p:tav tm="100000">
                                          <p:val>
                                            <p:strVal val="#ppt_x"/>
                                          </p:val>
                                        </p:tav>
                                      </p:tavLst>
                                    </p:anim>
                                    <p:anim calcmode="lin" valueType="num">
                                      <p:cBhvr additive="base">
                                        <p:cTn id="170" dur="500" fill="hold"/>
                                        <p:tgtEl>
                                          <p:spTgt spid="39"/>
                                        </p:tgtEl>
                                        <p:attrNameLst>
                                          <p:attrName>ppt_y</p:attrName>
                                        </p:attrNameLst>
                                      </p:cBhvr>
                                      <p:tavLst>
                                        <p:tav tm="0">
                                          <p:val>
                                            <p:strVal val="#ppt_y"/>
                                          </p:val>
                                        </p:tav>
                                        <p:tav tm="100000">
                                          <p:val>
                                            <p:strVal val="#ppt_y"/>
                                          </p:val>
                                        </p:tav>
                                      </p:tavLst>
                                    </p:anim>
                                  </p:childTnLst>
                                </p:cTn>
                              </p:par>
                              <p:par>
                                <p:cTn id="171" presetID="0" presetClass="path" presetSubtype="0" accel="50000" decel="50000" fill="hold" nodeType="withEffect">
                                  <p:stCondLst>
                                    <p:cond delay="500"/>
                                  </p:stCondLst>
                                  <p:childTnLst>
                                    <p:animMotion origin="layout" path="M -3.33333E-6 0.01203 C -0.01002 0.01319 -0.01875 0.01666 -0.02864 0.01782 C -0.03867 0.02199 -0.04804 0.02245 -0.05872 0.02384 C -0.15169 0.02199 -0.15351 0.03264 -0.20625 0.01458 C -0.21185 0.00949 -0.21302 0.00555 -0.2181 -0.00162 C -0.22604 -0.01227 -0.2345 -0.02385 -0.2457 -0.02778 C -0.27448 -0.05371 -0.34062 -0.04329 -0.36145 -0.04375 C -0.36992 -0.04653 -0.37864 -0.04792 -0.38737 -0.0507 C -0.39284 -0.05255 -0.39778 -0.05533 -0.40325 -0.05648 C -0.41093 -0.06042 -0.4194 -0.06482 -0.4276 -0.06667 C -0.44023 -0.07547 -0.45325 -0.08218 -0.46705 -0.0875 C -0.47187 -0.08935 -0.47591 -0.0926 -0.48034 -0.09537 C -0.49101 -0.10093 -0.50351 -0.10556 -0.51471 -0.1081 C -0.54075 -0.10695 -0.56601 -0.10556 -0.59179 -0.10648 C -0.60351 -0.11204 -0.61523 -0.11644 -0.62617 -0.12408 C -0.63112 -0.12755 -0.63606 -0.13102 -0.64153 -0.1331 C -0.65195 -0.14144 -0.63958 -0.13241 -0.64987 -0.1375 C -0.65429 -0.14028 -0.65872 -0.14398 -0.66341 -0.14676 C -0.6681 -0.14954 -0.66497 -0.1463 -0.66914 -0.14908 C -0.67695 -0.15417 -0.68489 -0.15926 -0.69336 -0.16273 C -0.70091 -0.16945 -0.70924 -0.17639 -0.7177 -0.18102 C -0.72409 -0.19005 -0.73424 -0.19422 -0.73945 -0.2051 C -0.74062 -0.20764 -0.74205 -0.20949 -0.7427 -0.21181 C -0.74336 -0.21366 -0.74362 -0.21598 -0.7444 -0.21783 C -0.74648 -0.22246 -0.74987 -0.2257 -0.75208 -0.23033 C -0.7569 -0.24005 -0.76093 -0.24584 -0.76705 -0.25417 " pathEditMode="relative" rAng="0" ptsTypes="AAAAAAAAAAAAAAAAAAAAAAAAAA">
                                      <p:cBhvr>
                                        <p:cTn id="172" dur="6500" fill="hold"/>
                                        <p:tgtEl>
                                          <p:spTgt spid="39"/>
                                        </p:tgtEl>
                                        <p:attrNameLst>
                                          <p:attrName>ppt_x</p:attrName>
                                          <p:attrName>ppt_y</p:attrName>
                                        </p:attrNameLst>
                                      </p:cBhvr>
                                      <p:rCtr x="-38359" y="-12662"/>
                                    </p:animMotion>
                                  </p:childTnLst>
                                </p:cTn>
                              </p:par>
                              <p:par>
                                <p:cTn id="173" presetID="8" presetClass="emph" presetSubtype="0" repeatCount="2000" fill="hold" grpId="1" nodeType="withEffect">
                                  <p:stCondLst>
                                    <p:cond delay="0"/>
                                  </p:stCondLst>
                                  <p:childTnLst>
                                    <p:animRot by="21600000">
                                      <p:cBhvr>
                                        <p:cTn id="174" dur="3500" fill="hold"/>
                                        <p:tgtEl>
                                          <p:spTgt spid="37"/>
                                        </p:tgtEl>
                                        <p:attrNameLst>
                                          <p:attrName>r</p:attrName>
                                        </p:attrNameLst>
                                      </p:cBhvr>
                                    </p:animRot>
                                  </p:childTnLst>
                                </p:cTn>
                              </p:par>
                              <p:par>
                                <p:cTn id="175" presetID="6" presetClass="emph" presetSubtype="0" repeatCount="2000" autoRev="1" fill="hold" grpId="1" nodeType="withEffect">
                                  <p:stCondLst>
                                    <p:cond delay="0"/>
                                  </p:stCondLst>
                                  <p:childTnLst>
                                    <p:animScale>
                                      <p:cBhvr>
                                        <p:cTn id="176" dur="2000" fill="hold"/>
                                        <p:tgtEl>
                                          <p:spTgt spid="38"/>
                                        </p:tgtEl>
                                      </p:cBhvr>
                                      <p:by x="150000" y="150000"/>
                                    </p:animScale>
                                  </p:childTnLst>
                                </p:cTn>
                              </p:par>
                            </p:childTnLst>
                          </p:cTn>
                        </p:par>
                        <p:par>
                          <p:cTn id="177" fill="hold">
                            <p:stCondLst>
                              <p:cond delay="50500"/>
                            </p:stCondLst>
                            <p:childTnLst>
                              <p:par>
                                <p:cTn id="178" presetID="2" presetClass="entr" presetSubtype="1" fill="hold" grpId="0" nodeType="afterEffect">
                                  <p:stCondLst>
                                    <p:cond delay="0"/>
                                  </p:stCondLst>
                                  <p:childTnLst>
                                    <p:set>
                                      <p:cBhvr>
                                        <p:cTn id="179" dur="1" fill="hold">
                                          <p:stCondLst>
                                            <p:cond delay="0"/>
                                          </p:stCondLst>
                                        </p:cTn>
                                        <p:tgtEl>
                                          <p:spTgt spid="40"/>
                                        </p:tgtEl>
                                        <p:attrNameLst>
                                          <p:attrName>style.visibility</p:attrName>
                                        </p:attrNameLst>
                                      </p:cBhvr>
                                      <p:to>
                                        <p:strVal val="visible"/>
                                      </p:to>
                                    </p:set>
                                    <p:anim calcmode="lin" valueType="num">
                                      <p:cBhvr additive="base">
                                        <p:cTn id="180" dur="500" fill="hold"/>
                                        <p:tgtEl>
                                          <p:spTgt spid="40"/>
                                        </p:tgtEl>
                                        <p:attrNameLst>
                                          <p:attrName>ppt_x</p:attrName>
                                        </p:attrNameLst>
                                      </p:cBhvr>
                                      <p:tavLst>
                                        <p:tav tm="0">
                                          <p:val>
                                            <p:strVal val="#ppt_x"/>
                                          </p:val>
                                        </p:tav>
                                        <p:tav tm="100000">
                                          <p:val>
                                            <p:strVal val="#ppt_x"/>
                                          </p:val>
                                        </p:tav>
                                      </p:tavLst>
                                    </p:anim>
                                    <p:anim calcmode="lin" valueType="num">
                                      <p:cBhvr additive="base">
                                        <p:cTn id="181" dur="500" fill="hold"/>
                                        <p:tgtEl>
                                          <p:spTgt spid="40"/>
                                        </p:tgtEl>
                                        <p:attrNameLst>
                                          <p:attrName>ppt_y</p:attrName>
                                        </p:attrNameLst>
                                      </p:cBhvr>
                                      <p:tavLst>
                                        <p:tav tm="0">
                                          <p:val>
                                            <p:strVal val="0-#ppt_h/2"/>
                                          </p:val>
                                        </p:tav>
                                        <p:tav tm="100000">
                                          <p:val>
                                            <p:strVal val="#ppt_y"/>
                                          </p:val>
                                        </p:tav>
                                      </p:tavLst>
                                    </p:anim>
                                  </p:childTnLst>
                                </p:cTn>
                              </p:par>
                              <p:par>
                                <p:cTn id="182" presetID="2" presetClass="entr" presetSubtype="1" fill="hold" grpId="0" nodeType="withEffect">
                                  <p:stCondLst>
                                    <p:cond delay="250"/>
                                  </p:stCondLst>
                                  <p:childTnLst>
                                    <p:set>
                                      <p:cBhvr>
                                        <p:cTn id="183" dur="1" fill="hold">
                                          <p:stCondLst>
                                            <p:cond delay="0"/>
                                          </p:stCondLst>
                                        </p:cTn>
                                        <p:tgtEl>
                                          <p:spTgt spid="41"/>
                                        </p:tgtEl>
                                        <p:attrNameLst>
                                          <p:attrName>style.visibility</p:attrName>
                                        </p:attrNameLst>
                                      </p:cBhvr>
                                      <p:to>
                                        <p:strVal val="visible"/>
                                      </p:to>
                                    </p:set>
                                    <p:anim calcmode="lin" valueType="num">
                                      <p:cBhvr additive="base">
                                        <p:cTn id="184" dur="500" fill="hold"/>
                                        <p:tgtEl>
                                          <p:spTgt spid="41"/>
                                        </p:tgtEl>
                                        <p:attrNameLst>
                                          <p:attrName>ppt_x</p:attrName>
                                        </p:attrNameLst>
                                      </p:cBhvr>
                                      <p:tavLst>
                                        <p:tav tm="0">
                                          <p:val>
                                            <p:strVal val="#ppt_x"/>
                                          </p:val>
                                        </p:tav>
                                        <p:tav tm="100000">
                                          <p:val>
                                            <p:strVal val="#ppt_x"/>
                                          </p:val>
                                        </p:tav>
                                      </p:tavLst>
                                    </p:anim>
                                    <p:anim calcmode="lin" valueType="num">
                                      <p:cBhvr additive="base">
                                        <p:cTn id="185" dur="500" fill="hold"/>
                                        <p:tgtEl>
                                          <p:spTgt spid="41"/>
                                        </p:tgtEl>
                                        <p:attrNameLst>
                                          <p:attrName>ppt_y</p:attrName>
                                        </p:attrNameLst>
                                      </p:cBhvr>
                                      <p:tavLst>
                                        <p:tav tm="0">
                                          <p:val>
                                            <p:strVal val="0-#ppt_h/2"/>
                                          </p:val>
                                        </p:tav>
                                        <p:tav tm="100000">
                                          <p:val>
                                            <p:strVal val="#ppt_y"/>
                                          </p:val>
                                        </p:tav>
                                      </p:tavLst>
                                    </p:anim>
                                  </p:childTnLst>
                                </p:cTn>
                              </p:par>
                              <p:par>
                                <p:cTn id="186" presetID="2" presetClass="entr" presetSubtype="1" fill="hold" grpId="0" nodeType="withEffect">
                                  <p:stCondLst>
                                    <p:cond delay="500"/>
                                  </p:stCondLst>
                                  <p:childTnLst>
                                    <p:set>
                                      <p:cBhvr>
                                        <p:cTn id="187" dur="1" fill="hold">
                                          <p:stCondLst>
                                            <p:cond delay="0"/>
                                          </p:stCondLst>
                                        </p:cTn>
                                        <p:tgtEl>
                                          <p:spTgt spid="42"/>
                                        </p:tgtEl>
                                        <p:attrNameLst>
                                          <p:attrName>style.visibility</p:attrName>
                                        </p:attrNameLst>
                                      </p:cBhvr>
                                      <p:to>
                                        <p:strVal val="visible"/>
                                      </p:to>
                                    </p:set>
                                    <p:anim calcmode="lin" valueType="num">
                                      <p:cBhvr additive="base">
                                        <p:cTn id="188" dur="500" fill="hold"/>
                                        <p:tgtEl>
                                          <p:spTgt spid="42"/>
                                        </p:tgtEl>
                                        <p:attrNameLst>
                                          <p:attrName>ppt_x</p:attrName>
                                        </p:attrNameLst>
                                      </p:cBhvr>
                                      <p:tavLst>
                                        <p:tav tm="0">
                                          <p:val>
                                            <p:strVal val="#ppt_x"/>
                                          </p:val>
                                        </p:tav>
                                        <p:tav tm="100000">
                                          <p:val>
                                            <p:strVal val="#ppt_x"/>
                                          </p:val>
                                        </p:tav>
                                      </p:tavLst>
                                    </p:anim>
                                    <p:anim calcmode="lin" valueType="num">
                                      <p:cBhvr additive="base">
                                        <p:cTn id="189" dur="500" fill="hold"/>
                                        <p:tgtEl>
                                          <p:spTgt spid="42"/>
                                        </p:tgtEl>
                                        <p:attrNameLst>
                                          <p:attrName>ppt_y</p:attrName>
                                        </p:attrNameLst>
                                      </p:cBhvr>
                                      <p:tavLst>
                                        <p:tav tm="0">
                                          <p:val>
                                            <p:strVal val="0-#ppt_h/2"/>
                                          </p:val>
                                        </p:tav>
                                        <p:tav tm="100000">
                                          <p:val>
                                            <p:strVal val="#ppt_y"/>
                                          </p:val>
                                        </p:tav>
                                      </p:tavLst>
                                    </p:anim>
                                  </p:childTnLst>
                                </p:cTn>
                              </p:par>
                              <p:par>
                                <p:cTn id="190" presetID="8" presetClass="emph" presetSubtype="0" repeatCount="2000" fill="hold" grpId="1" nodeType="withEffect">
                                  <p:stCondLst>
                                    <p:cond delay="0"/>
                                  </p:stCondLst>
                                  <p:childTnLst>
                                    <p:animRot by="21600000">
                                      <p:cBhvr>
                                        <p:cTn id="191" dur="3500" fill="hold"/>
                                        <p:tgtEl>
                                          <p:spTgt spid="40"/>
                                        </p:tgtEl>
                                        <p:attrNameLst>
                                          <p:attrName>r</p:attrName>
                                        </p:attrNameLst>
                                      </p:cBhvr>
                                    </p:animRot>
                                  </p:childTnLst>
                                </p:cTn>
                              </p:par>
                              <p:par>
                                <p:cTn id="192" presetID="8" presetClass="emph" presetSubtype="0" repeatCount="2000" fill="hold" grpId="1" nodeType="withEffect">
                                  <p:stCondLst>
                                    <p:cond delay="0"/>
                                  </p:stCondLst>
                                  <p:childTnLst>
                                    <p:animRot by="21600000">
                                      <p:cBhvr>
                                        <p:cTn id="193" dur="3500" fill="hold"/>
                                        <p:tgtEl>
                                          <p:spTgt spid="42"/>
                                        </p:tgtEl>
                                        <p:attrNameLst>
                                          <p:attrName>r</p:attrName>
                                        </p:attrNameLst>
                                      </p:cBhvr>
                                    </p:animRot>
                                  </p:childTnLst>
                                </p:cTn>
                              </p:par>
                              <p:par>
                                <p:cTn id="194" presetID="6" presetClass="emph" presetSubtype="0" repeatCount="2000" autoRev="1" fill="hold" grpId="1" nodeType="withEffect">
                                  <p:stCondLst>
                                    <p:cond delay="0"/>
                                  </p:stCondLst>
                                  <p:childTnLst>
                                    <p:animScale>
                                      <p:cBhvr>
                                        <p:cTn id="195" dur="2000" fill="hold"/>
                                        <p:tgtEl>
                                          <p:spTgt spid="41"/>
                                        </p:tgtEl>
                                      </p:cBhvr>
                                      <p:by x="150000" y="150000"/>
                                    </p:animScale>
                                  </p:childTnLst>
                                </p:cTn>
                              </p:par>
                            </p:childTnLst>
                          </p:cTn>
                        </p:par>
                        <p:par>
                          <p:cTn id="196" fill="hold">
                            <p:stCondLst>
                              <p:cond delay="58500"/>
                            </p:stCondLst>
                            <p:childTnLst>
                              <p:par>
                                <p:cTn id="197" presetID="37" presetClass="entr" presetSubtype="0" fill="hold" nodeType="afterEffect">
                                  <p:stCondLst>
                                    <p:cond delay="0"/>
                                  </p:stCondLst>
                                  <p:childTnLst>
                                    <p:set>
                                      <p:cBhvr>
                                        <p:cTn id="198" dur="1" fill="hold">
                                          <p:stCondLst>
                                            <p:cond delay="0"/>
                                          </p:stCondLst>
                                        </p:cTn>
                                        <p:tgtEl>
                                          <p:spTgt spid="43"/>
                                        </p:tgtEl>
                                        <p:attrNameLst>
                                          <p:attrName>style.visibility</p:attrName>
                                        </p:attrNameLst>
                                      </p:cBhvr>
                                      <p:to>
                                        <p:strVal val="visible"/>
                                      </p:to>
                                    </p:set>
                                    <p:animEffect transition="in" filter="fade">
                                      <p:cBhvr>
                                        <p:cTn id="199" dur="1000"/>
                                        <p:tgtEl>
                                          <p:spTgt spid="43"/>
                                        </p:tgtEl>
                                      </p:cBhvr>
                                    </p:animEffect>
                                    <p:anim calcmode="lin" valueType="num">
                                      <p:cBhvr>
                                        <p:cTn id="200" dur="1000" fill="hold"/>
                                        <p:tgtEl>
                                          <p:spTgt spid="43"/>
                                        </p:tgtEl>
                                        <p:attrNameLst>
                                          <p:attrName>ppt_x</p:attrName>
                                        </p:attrNameLst>
                                      </p:cBhvr>
                                      <p:tavLst>
                                        <p:tav tm="0">
                                          <p:val>
                                            <p:strVal val="#ppt_x"/>
                                          </p:val>
                                        </p:tav>
                                        <p:tav tm="100000">
                                          <p:val>
                                            <p:strVal val="#ppt_x"/>
                                          </p:val>
                                        </p:tav>
                                      </p:tavLst>
                                    </p:anim>
                                    <p:anim calcmode="lin" valueType="num">
                                      <p:cBhvr>
                                        <p:cTn id="201" dur="900" decel="100000" fill="hold"/>
                                        <p:tgtEl>
                                          <p:spTgt spid="43"/>
                                        </p:tgtEl>
                                        <p:attrNameLst>
                                          <p:attrName>ppt_y</p:attrName>
                                        </p:attrNameLst>
                                      </p:cBhvr>
                                      <p:tavLst>
                                        <p:tav tm="0">
                                          <p:val>
                                            <p:strVal val="#ppt_y+1"/>
                                          </p:val>
                                        </p:tav>
                                        <p:tav tm="100000">
                                          <p:val>
                                            <p:strVal val="#ppt_y-.03"/>
                                          </p:val>
                                        </p:tav>
                                      </p:tavLst>
                                    </p:anim>
                                    <p:anim calcmode="lin" valueType="num">
                                      <p:cBhvr>
                                        <p:cTn id="202" dur="100" accel="100000" fill="hold">
                                          <p:stCondLst>
                                            <p:cond delay="900"/>
                                          </p:stCondLst>
                                        </p:cTn>
                                        <p:tgtEl>
                                          <p:spTgt spid="43"/>
                                        </p:tgtEl>
                                        <p:attrNameLst>
                                          <p:attrName>ppt_y</p:attrName>
                                        </p:attrNameLst>
                                      </p:cBhvr>
                                      <p:tavLst>
                                        <p:tav tm="0">
                                          <p:val>
                                            <p:strVal val="#ppt_y-.03"/>
                                          </p:val>
                                        </p:tav>
                                        <p:tav tm="100000">
                                          <p:val>
                                            <p:strVal val="#ppt_y"/>
                                          </p:val>
                                        </p:tav>
                                      </p:tavLst>
                                    </p:anim>
                                  </p:childTnLst>
                                </p:cTn>
                              </p:par>
                              <p:par>
                                <p:cTn id="203" presetID="10" presetClass="entr" presetSubtype="0" fill="hold" nodeType="withEffect">
                                  <p:stCondLst>
                                    <p:cond delay="500"/>
                                  </p:stCondLst>
                                  <p:childTnLst>
                                    <p:set>
                                      <p:cBhvr>
                                        <p:cTn id="204" dur="1" fill="hold">
                                          <p:stCondLst>
                                            <p:cond delay="0"/>
                                          </p:stCondLst>
                                        </p:cTn>
                                        <p:tgtEl>
                                          <p:spTgt spid="46"/>
                                        </p:tgtEl>
                                        <p:attrNameLst>
                                          <p:attrName>style.visibility</p:attrName>
                                        </p:attrNameLst>
                                      </p:cBhvr>
                                      <p:to>
                                        <p:strVal val="visible"/>
                                      </p:to>
                                    </p:set>
                                    <p:animEffect transition="in" filter="fade">
                                      <p:cBhvr>
                                        <p:cTn id="205" dur="500"/>
                                        <p:tgtEl>
                                          <p:spTgt spid="46"/>
                                        </p:tgtEl>
                                      </p:cBhvr>
                                    </p:animEffect>
                                  </p:childTnLst>
                                </p:cTn>
                              </p:par>
                              <p:par>
                                <p:cTn id="206" presetID="10" presetClass="entr" presetSubtype="0" fill="hold" nodeType="withEffect">
                                  <p:stCondLst>
                                    <p:cond delay="1000"/>
                                  </p:stCondLst>
                                  <p:childTnLst>
                                    <p:set>
                                      <p:cBhvr>
                                        <p:cTn id="207" dur="1" fill="hold">
                                          <p:stCondLst>
                                            <p:cond delay="0"/>
                                          </p:stCondLst>
                                        </p:cTn>
                                        <p:tgtEl>
                                          <p:spTgt spid="47"/>
                                        </p:tgtEl>
                                        <p:attrNameLst>
                                          <p:attrName>style.visibility</p:attrName>
                                        </p:attrNameLst>
                                      </p:cBhvr>
                                      <p:to>
                                        <p:strVal val="visible"/>
                                      </p:to>
                                    </p:set>
                                    <p:animEffect transition="in" filter="fade">
                                      <p:cBhvr>
                                        <p:cTn id="208" dur="500"/>
                                        <p:tgtEl>
                                          <p:spTgt spid="47"/>
                                        </p:tgtEl>
                                      </p:cBhvr>
                                    </p:animEffect>
                                  </p:childTnLst>
                                </p:cTn>
                              </p:par>
                              <p:par>
                                <p:cTn id="209" presetID="10" presetClass="entr" presetSubtype="0" fill="hold" nodeType="withEffect">
                                  <p:stCondLst>
                                    <p:cond delay="1500"/>
                                  </p:stCondLst>
                                  <p:childTnLst>
                                    <p:set>
                                      <p:cBhvr>
                                        <p:cTn id="210" dur="1" fill="hold">
                                          <p:stCondLst>
                                            <p:cond delay="0"/>
                                          </p:stCondLst>
                                        </p:cTn>
                                        <p:tgtEl>
                                          <p:spTgt spid="48"/>
                                        </p:tgtEl>
                                        <p:attrNameLst>
                                          <p:attrName>style.visibility</p:attrName>
                                        </p:attrNameLst>
                                      </p:cBhvr>
                                      <p:to>
                                        <p:strVal val="visible"/>
                                      </p:to>
                                    </p:set>
                                    <p:animEffect transition="in" filter="fade">
                                      <p:cBhvr>
                                        <p:cTn id="211"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P spid="8" grpId="1" animBg="1"/>
      <p:bldP spid="11" grpId="0" animBg="1"/>
      <p:bldP spid="11" grpId="1" animBg="1"/>
      <p:bldP spid="12" grpId="0" animBg="1"/>
      <p:bldP spid="12" grpId="1" animBg="1"/>
      <p:bldP spid="13" grpId="0" animBg="1"/>
      <p:bldP spid="13" grpId="1" animBg="1"/>
      <p:bldP spid="14" grpId="0" animBg="1"/>
      <p:bldP spid="14" grpId="1" animBg="1"/>
      <p:bldP spid="16" grpId="0" animBg="1"/>
      <p:bldP spid="17" grpId="0" animBg="1"/>
      <p:bldP spid="17" grpId="1" animBg="1"/>
      <p:bldP spid="18" grpId="0" animBg="1"/>
      <p:bldP spid="19" grpId="0" animBg="1"/>
      <p:bldP spid="19" grpId="1" animBg="1"/>
      <p:bldP spid="22" grpId="0" animBg="1"/>
      <p:bldP spid="22" grpId="1" animBg="1"/>
      <p:bldP spid="23" grpId="0" animBg="1"/>
      <p:bldP spid="23" grpId="1" animBg="1"/>
      <p:bldP spid="24" grpId="0" animBg="1"/>
      <p:bldP spid="24" grpId="1" animBg="1"/>
      <p:bldP spid="27" grpId="0" animBg="1"/>
      <p:bldP spid="27" grpId="1" animBg="1"/>
      <p:bldP spid="28" grpId="0" animBg="1"/>
      <p:bldP spid="28" grpId="1" animBg="1"/>
      <p:bldP spid="30" grpId="0" animBg="1"/>
      <p:bldP spid="30" grpId="1" animBg="1"/>
      <p:bldP spid="31" grpId="0" animBg="1"/>
      <p:bldP spid="31" grpId="1" animBg="1"/>
      <p:bldP spid="32" grpId="0" animBg="1"/>
      <p:bldP spid="32" grpId="1" animBg="1"/>
      <p:bldP spid="35" grpId="0" animBg="1"/>
      <p:bldP spid="35" grpId="1" animBg="1"/>
      <p:bldP spid="36" grpId="0" animBg="1"/>
      <p:bldP spid="36" grpId="1" animBg="1"/>
      <p:bldP spid="37" grpId="0" animBg="1"/>
      <p:bldP spid="37" grpId="1" animBg="1"/>
      <p:bldP spid="38" grpId="0" animBg="1"/>
      <p:bldP spid="38" grpId="1" animBg="1"/>
      <p:bldP spid="40" grpId="0" animBg="1"/>
      <p:bldP spid="40" grpId="1" animBg="1"/>
      <p:bldP spid="41" grpId="0" animBg="1"/>
      <p:bldP spid="41" grpId="1" animBg="1"/>
      <p:bldP spid="42" grpId="0" animBg="1"/>
      <p:bldP spid="42"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8380286" y="6055492"/>
            <a:ext cx="681567" cy="365125"/>
          </a:xfrm>
        </p:spPr>
        <p:txBody>
          <a:bodyPr/>
          <a:lstStyle/>
          <a:p>
            <a:pPr defTabSz="1218072">
              <a:defRPr/>
            </a:pPr>
            <a:fld id="{831F250A-4CE7-44D4-85B4-49BD9AF6BFD0}" type="slidenum">
              <a:rPr lang="en-US" altLang="en-US" smtClean="0">
                <a:solidFill>
                  <a:srgbClr val="5F5F5F"/>
                </a:solidFill>
                <a:cs typeface="Arial" panose="020B0604020202020204" pitchFamily="34" charset="0"/>
              </a:rPr>
              <a:pPr defTabSz="1218072">
                <a:defRPr/>
              </a:pPr>
              <a:t>15</a:t>
            </a:fld>
            <a:endParaRPr lang="en-US" altLang="en-US">
              <a:solidFill>
                <a:srgbClr val="5F5F5F"/>
              </a:solidFill>
              <a:cs typeface="Arial" panose="020B0604020202020204" pitchFamily="34" charset="0"/>
            </a:endParaRPr>
          </a:p>
        </p:txBody>
      </p:sp>
      <p:pic>
        <p:nvPicPr>
          <p:cNvPr id="5" name="Picture 4"/>
          <p:cNvPicPr>
            <a:picLocks noChangeAspect="1"/>
          </p:cNvPicPr>
          <p:nvPr/>
        </p:nvPicPr>
        <p:blipFill>
          <a:blip r:embed="rId2"/>
          <a:stretch>
            <a:fillRect/>
          </a:stretch>
        </p:blipFill>
        <p:spPr>
          <a:xfrm>
            <a:off x="2" y="871583"/>
            <a:ext cx="3209730" cy="2220686"/>
          </a:xfrm>
          <a:prstGeom prst="rect">
            <a:avLst/>
          </a:prstGeom>
        </p:spPr>
      </p:pic>
      <p:pic>
        <p:nvPicPr>
          <p:cNvPr id="6" name="Picture 5"/>
          <p:cNvPicPr>
            <a:picLocks noChangeAspect="1"/>
          </p:cNvPicPr>
          <p:nvPr/>
        </p:nvPicPr>
        <p:blipFill>
          <a:blip r:embed="rId3"/>
          <a:stretch>
            <a:fillRect/>
          </a:stretch>
        </p:blipFill>
        <p:spPr>
          <a:xfrm>
            <a:off x="3512858" y="858935"/>
            <a:ext cx="3488517" cy="2220686"/>
          </a:xfrm>
          <a:prstGeom prst="rect">
            <a:avLst/>
          </a:prstGeom>
        </p:spPr>
      </p:pic>
      <p:pic>
        <p:nvPicPr>
          <p:cNvPr id="7" name="Picture 6"/>
          <p:cNvPicPr>
            <a:picLocks noChangeAspect="1"/>
          </p:cNvPicPr>
          <p:nvPr/>
        </p:nvPicPr>
        <p:blipFill>
          <a:blip r:embed="rId4"/>
          <a:stretch>
            <a:fillRect/>
          </a:stretch>
        </p:blipFill>
        <p:spPr>
          <a:xfrm>
            <a:off x="7225552" y="871583"/>
            <a:ext cx="3672603" cy="2220686"/>
          </a:xfrm>
          <a:prstGeom prst="rect">
            <a:avLst/>
          </a:prstGeom>
        </p:spPr>
      </p:pic>
      <p:pic>
        <p:nvPicPr>
          <p:cNvPr id="8" name="Picture 7"/>
          <p:cNvPicPr>
            <a:picLocks noChangeAspect="1"/>
          </p:cNvPicPr>
          <p:nvPr/>
        </p:nvPicPr>
        <p:blipFill>
          <a:blip r:embed="rId5"/>
          <a:stretch>
            <a:fillRect/>
          </a:stretch>
        </p:blipFill>
        <p:spPr>
          <a:xfrm>
            <a:off x="3509598" y="3900196"/>
            <a:ext cx="3491777" cy="2651814"/>
          </a:xfrm>
          <a:prstGeom prst="rect">
            <a:avLst/>
          </a:prstGeom>
        </p:spPr>
      </p:pic>
      <p:pic>
        <p:nvPicPr>
          <p:cNvPr id="9" name="Picture 8"/>
          <p:cNvPicPr>
            <a:picLocks noChangeAspect="1"/>
          </p:cNvPicPr>
          <p:nvPr/>
        </p:nvPicPr>
        <p:blipFill>
          <a:blip r:embed="rId6"/>
          <a:stretch>
            <a:fillRect/>
          </a:stretch>
        </p:blipFill>
        <p:spPr>
          <a:xfrm>
            <a:off x="7301242" y="3900196"/>
            <a:ext cx="3596914" cy="2588472"/>
          </a:xfrm>
          <a:prstGeom prst="rect">
            <a:avLst/>
          </a:prstGeom>
        </p:spPr>
      </p:pic>
      <p:pic>
        <p:nvPicPr>
          <p:cNvPr id="10" name="Picture 9"/>
          <p:cNvPicPr>
            <a:picLocks noChangeAspect="1"/>
          </p:cNvPicPr>
          <p:nvPr/>
        </p:nvPicPr>
        <p:blipFill>
          <a:blip r:embed="rId7"/>
          <a:stretch>
            <a:fillRect/>
          </a:stretch>
        </p:blipFill>
        <p:spPr>
          <a:xfrm>
            <a:off x="-78808" y="3900196"/>
            <a:ext cx="3288540" cy="2506956"/>
          </a:xfrm>
          <a:prstGeom prst="rect">
            <a:avLst/>
          </a:prstGeom>
        </p:spPr>
      </p:pic>
      <p:sp>
        <p:nvSpPr>
          <p:cNvPr id="11" name="Rectangle 15"/>
          <p:cNvSpPr>
            <a:spLocks noChangeArrowheads="1"/>
          </p:cNvSpPr>
          <p:nvPr/>
        </p:nvSpPr>
        <p:spPr bwMode="auto">
          <a:xfrm>
            <a:off x="319088" y="3179085"/>
            <a:ext cx="2685351" cy="369332"/>
          </a:xfrm>
          <a:prstGeom prst="rect">
            <a:avLst/>
          </a:prstGeom>
          <a:solidFill>
            <a:srgbClr val="FFC000"/>
          </a:solidFill>
          <a:ln>
            <a:noFill/>
          </a:ln>
          <a:extLst/>
        </p:spPr>
        <p:txBody>
          <a:bodyPr wrap="none">
            <a:spAutoFit/>
          </a:bodyPr>
          <a:lstStyle/>
          <a:p>
            <a:pPr defTabSz="914400" fontAlgn="base">
              <a:spcBef>
                <a:spcPct val="0"/>
              </a:spcBef>
              <a:spcAft>
                <a:spcPct val="0"/>
              </a:spcAft>
            </a:pPr>
            <a:r>
              <a:rPr lang="en-US" altLang="en-US" b="1" dirty="0" err="1" smtClean="0">
                <a:solidFill>
                  <a:srgbClr val="000000"/>
                </a:solidFill>
                <a:latin typeface="Arail"/>
                <a:cs typeface="Times New Roman" pitchFamily="18" charset="0"/>
              </a:rPr>
              <a:t>Gấp</a:t>
            </a:r>
            <a:r>
              <a:rPr lang="en-US" altLang="en-US" b="1" dirty="0" smtClean="0">
                <a:solidFill>
                  <a:srgbClr val="000000"/>
                </a:solidFill>
                <a:latin typeface="Arail"/>
                <a:cs typeface="Times New Roman" pitchFamily="18" charset="0"/>
              </a:rPr>
              <a:t> </a:t>
            </a:r>
            <a:r>
              <a:rPr lang="en-US" altLang="en-US" b="1" dirty="0" err="1" smtClean="0">
                <a:solidFill>
                  <a:srgbClr val="000000"/>
                </a:solidFill>
                <a:latin typeface="Arail"/>
                <a:cs typeface="Times New Roman" pitchFamily="18" charset="0"/>
              </a:rPr>
              <a:t>quần</a:t>
            </a:r>
            <a:r>
              <a:rPr lang="en-US" altLang="en-US" b="1" dirty="0" smtClean="0">
                <a:solidFill>
                  <a:srgbClr val="000000"/>
                </a:solidFill>
                <a:latin typeface="Arail"/>
                <a:cs typeface="Times New Roman" pitchFamily="18" charset="0"/>
              </a:rPr>
              <a:t> </a:t>
            </a:r>
            <a:r>
              <a:rPr lang="en-US" altLang="en-US" b="1" dirty="0" err="1" smtClean="0">
                <a:solidFill>
                  <a:srgbClr val="000000"/>
                </a:solidFill>
                <a:latin typeface="Arail"/>
                <a:cs typeface="Times New Roman" pitchFamily="18" charset="0"/>
              </a:rPr>
              <a:t>áo</a:t>
            </a:r>
            <a:r>
              <a:rPr lang="en-US" altLang="en-US" b="1" dirty="0" smtClean="0">
                <a:solidFill>
                  <a:srgbClr val="000000"/>
                </a:solidFill>
                <a:latin typeface="Arail"/>
                <a:cs typeface="Times New Roman" pitchFamily="18" charset="0"/>
              </a:rPr>
              <a:t> </a:t>
            </a:r>
            <a:r>
              <a:rPr lang="en-US" altLang="en-US" b="1" dirty="0" err="1" smtClean="0">
                <a:solidFill>
                  <a:srgbClr val="000000"/>
                </a:solidFill>
                <a:latin typeface="Arail"/>
                <a:cs typeface="Times New Roman" pitchFamily="18" charset="0"/>
              </a:rPr>
              <a:t>gọn</a:t>
            </a:r>
            <a:r>
              <a:rPr lang="en-US" altLang="en-US" b="1" dirty="0" smtClean="0">
                <a:solidFill>
                  <a:srgbClr val="000000"/>
                </a:solidFill>
                <a:latin typeface="Arail"/>
                <a:cs typeface="Times New Roman" pitchFamily="18" charset="0"/>
              </a:rPr>
              <a:t> </a:t>
            </a:r>
            <a:r>
              <a:rPr lang="en-US" altLang="en-US" b="1" dirty="0" err="1" smtClean="0">
                <a:solidFill>
                  <a:srgbClr val="000000"/>
                </a:solidFill>
                <a:latin typeface="Arail"/>
                <a:cs typeface="Times New Roman" pitchFamily="18" charset="0"/>
              </a:rPr>
              <a:t>gàng</a:t>
            </a:r>
            <a:endParaRPr lang="en-US" altLang="en-US" dirty="0">
              <a:solidFill>
                <a:srgbClr val="000000"/>
              </a:solidFill>
              <a:latin typeface="Arail"/>
            </a:endParaRPr>
          </a:p>
        </p:txBody>
      </p:sp>
      <p:sp>
        <p:nvSpPr>
          <p:cNvPr id="12" name="Rectangle 15"/>
          <p:cNvSpPr>
            <a:spLocks noChangeArrowheads="1"/>
          </p:cNvSpPr>
          <p:nvPr/>
        </p:nvSpPr>
        <p:spPr bwMode="auto">
          <a:xfrm>
            <a:off x="3766868" y="3160384"/>
            <a:ext cx="2172390" cy="369332"/>
          </a:xfrm>
          <a:prstGeom prst="rect">
            <a:avLst/>
          </a:prstGeom>
          <a:solidFill>
            <a:srgbClr val="FFC000"/>
          </a:solidFill>
          <a:ln>
            <a:noFill/>
          </a:ln>
          <a:extLst/>
        </p:spPr>
        <p:txBody>
          <a:bodyPr wrap="none">
            <a:spAutoFit/>
          </a:bodyPr>
          <a:lstStyle/>
          <a:p>
            <a:pPr defTabSz="914400" fontAlgn="base">
              <a:spcBef>
                <a:spcPct val="0"/>
              </a:spcBef>
              <a:spcAft>
                <a:spcPct val="0"/>
              </a:spcAft>
            </a:pPr>
            <a:r>
              <a:rPr lang="en-US" altLang="en-US" b="1" dirty="0" err="1" smtClean="0">
                <a:solidFill>
                  <a:srgbClr val="000000"/>
                </a:solidFill>
                <a:latin typeface="Arail"/>
                <a:cs typeface="Times New Roman" pitchFamily="18" charset="0"/>
              </a:rPr>
              <a:t>Dùng</a:t>
            </a:r>
            <a:r>
              <a:rPr lang="en-US" altLang="en-US" b="1" dirty="0" smtClean="0">
                <a:solidFill>
                  <a:srgbClr val="000000"/>
                </a:solidFill>
                <a:latin typeface="Arail"/>
                <a:cs typeface="Times New Roman" pitchFamily="18" charset="0"/>
              </a:rPr>
              <a:t> </a:t>
            </a:r>
            <a:r>
              <a:rPr lang="en-US" altLang="en-US" b="1" dirty="0" err="1" smtClean="0">
                <a:solidFill>
                  <a:srgbClr val="000000"/>
                </a:solidFill>
                <a:latin typeface="Arail"/>
                <a:cs typeface="Times New Roman" pitchFamily="18" charset="0"/>
              </a:rPr>
              <a:t>chân</a:t>
            </a:r>
            <a:r>
              <a:rPr lang="en-US" altLang="en-US" b="1" dirty="0" smtClean="0">
                <a:solidFill>
                  <a:srgbClr val="000000"/>
                </a:solidFill>
                <a:latin typeface="Arail"/>
                <a:cs typeface="Times New Roman" pitchFamily="18" charset="0"/>
              </a:rPr>
              <a:t> </a:t>
            </a:r>
            <a:r>
              <a:rPr lang="en-US" altLang="en-US" b="1" dirty="0" err="1" smtClean="0">
                <a:solidFill>
                  <a:srgbClr val="000000"/>
                </a:solidFill>
                <a:latin typeface="Arail"/>
                <a:cs typeface="Times New Roman" pitchFamily="18" charset="0"/>
              </a:rPr>
              <a:t>để</a:t>
            </a:r>
            <a:r>
              <a:rPr lang="en-US" altLang="en-US" b="1" dirty="0" smtClean="0">
                <a:solidFill>
                  <a:srgbClr val="000000"/>
                </a:solidFill>
                <a:latin typeface="Arail"/>
                <a:cs typeface="Times New Roman" pitchFamily="18" charset="0"/>
              </a:rPr>
              <a:t> </a:t>
            </a:r>
            <a:r>
              <a:rPr lang="en-US" altLang="en-US" b="1" dirty="0" err="1" smtClean="0">
                <a:solidFill>
                  <a:srgbClr val="000000"/>
                </a:solidFill>
                <a:latin typeface="Arail"/>
                <a:cs typeface="Times New Roman" pitchFamily="18" charset="0"/>
              </a:rPr>
              <a:t>viết</a:t>
            </a:r>
            <a:endParaRPr lang="en-US" altLang="en-US" dirty="0">
              <a:solidFill>
                <a:srgbClr val="000000"/>
              </a:solidFill>
              <a:latin typeface="Arail"/>
            </a:endParaRPr>
          </a:p>
        </p:txBody>
      </p:sp>
      <p:sp>
        <p:nvSpPr>
          <p:cNvPr id="13" name="Rectangle 15"/>
          <p:cNvSpPr>
            <a:spLocks noChangeArrowheads="1"/>
          </p:cNvSpPr>
          <p:nvPr/>
        </p:nvSpPr>
        <p:spPr bwMode="auto">
          <a:xfrm>
            <a:off x="7962291" y="3124279"/>
            <a:ext cx="2715863" cy="369332"/>
          </a:xfrm>
          <a:prstGeom prst="rect">
            <a:avLst/>
          </a:prstGeom>
          <a:solidFill>
            <a:srgbClr val="FFC000"/>
          </a:solidFill>
          <a:ln>
            <a:noFill/>
          </a:ln>
          <a:extLst/>
        </p:spPr>
        <p:txBody>
          <a:bodyPr wrap="square">
            <a:spAutoFit/>
          </a:bodyPr>
          <a:lstStyle/>
          <a:p>
            <a:pPr defTabSz="914400" fontAlgn="base">
              <a:spcBef>
                <a:spcPct val="0"/>
              </a:spcBef>
              <a:spcAft>
                <a:spcPct val="0"/>
              </a:spcAft>
            </a:pPr>
            <a:r>
              <a:rPr lang="en-US" altLang="en-US" b="1" dirty="0" smtClean="0">
                <a:solidFill>
                  <a:srgbClr val="000000"/>
                </a:solidFill>
                <a:latin typeface="Arail"/>
                <a:cs typeface="Times New Roman" pitchFamily="18" charset="0"/>
              </a:rPr>
              <a:t>Lau </a:t>
            </a:r>
            <a:r>
              <a:rPr lang="en-US" altLang="en-US" b="1" dirty="0" err="1" smtClean="0">
                <a:solidFill>
                  <a:srgbClr val="000000"/>
                </a:solidFill>
                <a:latin typeface="Arail"/>
                <a:cs typeface="Times New Roman" pitchFamily="18" charset="0"/>
              </a:rPr>
              <a:t>dọn</a:t>
            </a:r>
            <a:r>
              <a:rPr lang="en-US" altLang="en-US" b="1" dirty="0" smtClean="0">
                <a:solidFill>
                  <a:srgbClr val="000000"/>
                </a:solidFill>
                <a:latin typeface="Arail"/>
                <a:cs typeface="Times New Roman" pitchFamily="18" charset="0"/>
              </a:rPr>
              <a:t> </a:t>
            </a:r>
            <a:r>
              <a:rPr lang="en-US" altLang="en-US" b="1" dirty="0" err="1" smtClean="0">
                <a:solidFill>
                  <a:srgbClr val="000000"/>
                </a:solidFill>
                <a:latin typeface="Arail"/>
                <a:cs typeface="Times New Roman" pitchFamily="18" charset="0"/>
              </a:rPr>
              <a:t>nhà</a:t>
            </a:r>
            <a:r>
              <a:rPr lang="en-US" altLang="en-US" b="1" dirty="0" smtClean="0">
                <a:solidFill>
                  <a:srgbClr val="000000"/>
                </a:solidFill>
                <a:latin typeface="Arail"/>
                <a:cs typeface="Times New Roman" pitchFamily="18" charset="0"/>
              </a:rPr>
              <a:t> </a:t>
            </a:r>
            <a:r>
              <a:rPr lang="en-US" altLang="en-US" b="1" dirty="0" err="1" smtClean="0">
                <a:solidFill>
                  <a:srgbClr val="000000"/>
                </a:solidFill>
                <a:latin typeface="Arail"/>
                <a:cs typeface="Times New Roman" pitchFamily="18" charset="0"/>
              </a:rPr>
              <a:t>cửa</a:t>
            </a:r>
            <a:endParaRPr lang="en-US" altLang="en-US" dirty="0">
              <a:solidFill>
                <a:srgbClr val="000000"/>
              </a:solidFill>
              <a:latin typeface="Arail"/>
            </a:endParaRPr>
          </a:p>
        </p:txBody>
      </p:sp>
      <p:sp>
        <p:nvSpPr>
          <p:cNvPr id="14" name="Rectangle 15"/>
          <p:cNvSpPr>
            <a:spLocks noChangeArrowheads="1"/>
          </p:cNvSpPr>
          <p:nvPr/>
        </p:nvSpPr>
        <p:spPr bwMode="auto">
          <a:xfrm>
            <a:off x="138343" y="6488668"/>
            <a:ext cx="2274982" cy="369332"/>
          </a:xfrm>
          <a:prstGeom prst="rect">
            <a:avLst/>
          </a:prstGeom>
          <a:solidFill>
            <a:srgbClr val="FFC000"/>
          </a:solidFill>
          <a:ln>
            <a:noFill/>
          </a:ln>
          <a:extLst/>
        </p:spPr>
        <p:txBody>
          <a:bodyPr wrap="none">
            <a:spAutoFit/>
          </a:bodyPr>
          <a:lstStyle/>
          <a:p>
            <a:pPr defTabSz="914400" fontAlgn="base">
              <a:spcBef>
                <a:spcPct val="0"/>
              </a:spcBef>
              <a:spcAft>
                <a:spcPct val="0"/>
              </a:spcAft>
            </a:pPr>
            <a:r>
              <a:rPr lang="en-US" altLang="en-US" b="1" dirty="0" err="1" smtClean="0">
                <a:solidFill>
                  <a:srgbClr val="000000"/>
                </a:solidFill>
                <a:latin typeface="Arail"/>
                <a:cs typeface="Times New Roman" pitchFamily="18" charset="0"/>
              </a:rPr>
              <a:t>Phải</a:t>
            </a:r>
            <a:r>
              <a:rPr lang="en-US" altLang="en-US" b="1" dirty="0" smtClean="0">
                <a:solidFill>
                  <a:srgbClr val="000000"/>
                </a:solidFill>
                <a:latin typeface="Arail"/>
                <a:cs typeface="Times New Roman" pitchFamily="18" charset="0"/>
              </a:rPr>
              <a:t> </a:t>
            </a:r>
            <a:r>
              <a:rPr lang="en-US" altLang="en-US" b="1" dirty="0" err="1" smtClean="0">
                <a:solidFill>
                  <a:srgbClr val="000000"/>
                </a:solidFill>
                <a:latin typeface="Arail"/>
                <a:cs typeface="Times New Roman" pitchFamily="18" charset="0"/>
              </a:rPr>
              <a:t>để</a:t>
            </a:r>
            <a:r>
              <a:rPr lang="en-US" altLang="en-US" b="1" dirty="0" smtClean="0">
                <a:solidFill>
                  <a:srgbClr val="000000"/>
                </a:solidFill>
                <a:latin typeface="Arail"/>
                <a:cs typeface="Times New Roman" pitchFamily="18" charset="0"/>
              </a:rPr>
              <a:t> </a:t>
            </a:r>
            <a:r>
              <a:rPr lang="en-US" altLang="en-US" b="1" dirty="0" err="1" smtClean="0">
                <a:solidFill>
                  <a:srgbClr val="000000"/>
                </a:solidFill>
                <a:latin typeface="Arail"/>
                <a:cs typeface="Times New Roman" pitchFamily="18" charset="0"/>
              </a:rPr>
              <a:t>mẹ</a:t>
            </a:r>
            <a:r>
              <a:rPr lang="en-US" altLang="en-US" b="1" dirty="0" smtClean="0">
                <a:solidFill>
                  <a:srgbClr val="000000"/>
                </a:solidFill>
                <a:latin typeface="Arail"/>
                <a:cs typeface="Times New Roman" pitchFamily="18" charset="0"/>
              </a:rPr>
              <a:t> </a:t>
            </a:r>
            <a:r>
              <a:rPr lang="en-US" altLang="en-US" b="1" dirty="0" err="1" smtClean="0">
                <a:solidFill>
                  <a:srgbClr val="000000"/>
                </a:solidFill>
                <a:latin typeface="Arail"/>
                <a:cs typeface="Times New Roman" pitchFamily="18" charset="0"/>
              </a:rPr>
              <a:t>gọi</a:t>
            </a:r>
            <a:r>
              <a:rPr lang="en-US" altLang="en-US" b="1" dirty="0" smtClean="0">
                <a:solidFill>
                  <a:srgbClr val="000000"/>
                </a:solidFill>
                <a:latin typeface="Arail"/>
                <a:cs typeface="Times New Roman" pitchFamily="18" charset="0"/>
              </a:rPr>
              <a:t> </a:t>
            </a:r>
            <a:r>
              <a:rPr lang="en-US" altLang="en-US" b="1" dirty="0" err="1" smtClean="0">
                <a:solidFill>
                  <a:srgbClr val="000000"/>
                </a:solidFill>
                <a:latin typeface="Arail"/>
                <a:cs typeface="Times New Roman" pitchFamily="18" charset="0"/>
              </a:rPr>
              <a:t>dậy</a:t>
            </a:r>
            <a:endParaRPr lang="en-US" altLang="en-US" dirty="0">
              <a:solidFill>
                <a:srgbClr val="000000"/>
              </a:solidFill>
              <a:latin typeface="Arail"/>
            </a:endParaRPr>
          </a:p>
        </p:txBody>
      </p:sp>
      <p:sp>
        <p:nvSpPr>
          <p:cNvPr id="15" name="Rectangle 15"/>
          <p:cNvSpPr>
            <a:spLocks noChangeArrowheads="1"/>
          </p:cNvSpPr>
          <p:nvPr/>
        </p:nvSpPr>
        <p:spPr bwMode="auto">
          <a:xfrm>
            <a:off x="3509598" y="6495976"/>
            <a:ext cx="3377848" cy="369332"/>
          </a:xfrm>
          <a:prstGeom prst="rect">
            <a:avLst/>
          </a:prstGeom>
          <a:solidFill>
            <a:srgbClr val="FFC000"/>
          </a:solidFill>
          <a:ln>
            <a:noFill/>
          </a:ln>
          <a:extLst/>
        </p:spPr>
        <p:txBody>
          <a:bodyPr wrap="none">
            <a:spAutoFit/>
          </a:bodyPr>
          <a:lstStyle/>
          <a:p>
            <a:pPr defTabSz="914400" fontAlgn="base">
              <a:spcBef>
                <a:spcPct val="0"/>
              </a:spcBef>
              <a:spcAft>
                <a:spcPct val="0"/>
              </a:spcAft>
            </a:pPr>
            <a:r>
              <a:rPr lang="en-US" altLang="en-US" b="1" dirty="0" err="1" smtClean="0">
                <a:solidFill>
                  <a:srgbClr val="000000"/>
                </a:solidFill>
                <a:latin typeface="Arail"/>
                <a:cs typeface="Times New Roman" pitchFamily="18" charset="0"/>
              </a:rPr>
              <a:t>Mẹ</a:t>
            </a:r>
            <a:r>
              <a:rPr lang="en-US" altLang="en-US" b="1" dirty="0" smtClean="0">
                <a:solidFill>
                  <a:srgbClr val="000000"/>
                </a:solidFill>
                <a:latin typeface="Arail"/>
                <a:cs typeface="Times New Roman" pitchFamily="18" charset="0"/>
              </a:rPr>
              <a:t> </a:t>
            </a:r>
            <a:r>
              <a:rPr lang="en-US" altLang="en-US" b="1" dirty="0" err="1" smtClean="0">
                <a:solidFill>
                  <a:srgbClr val="000000"/>
                </a:solidFill>
                <a:latin typeface="Arail"/>
                <a:cs typeface="Times New Roman" pitchFamily="18" charset="0"/>
              </a:rPr>
              <a:t>phải</a:t>
            </a:r>
            <a:r>
              <a:rPr lang="en-US" altLang="en-US" b="1" dirty="0" smtClean="0">
                <a:solidFill>
                  <a:srgbClr val="000000"/>
                </a:solidFill>
                <a:latin typeface="Arail"/>
                <a:cs typeface="Times New Roman" pitchFamily="18" charset="0"/>
              </a:rPr>
              <a:t> </a:t>
            </a:r>
            <a:r>
              <a:rPr lang="en-US" altLang="en-US" b="1" dirty="0" err="1" smtClean="0">
                <a:solidFill>
                  <a:srgbClr val="000000"/>
                </a:solidFill>
                <a:latin typeface="Arail"/>
                <a:cs typeface="Times New Roman" pitchFamily="18" charset="0"/>
              </a:rPr>
              <a:t>chuẩn</a:t>
            </a:r>
            <a:r>
              <a:rPr lang="en-US" altLang="en-US" b="1" dirty="0" smtClean="0">
                <a:solidFill>
                  <a:srgbClr val="000000"/>
                </a:solidFill>
                <a:latin typeface="Arail"/>
                <a:cs typeface="Times New Roman" pitchFamily="18" charset="0"/>
              </a:rPr>
              <a:t> </a:t>
            </a:r>
            <a:r>
              <a:rPr lang="en-US" altLang="en-US" b="1" dirty="0" err="1" smtClean="0">
                <a:solidFill>
                  <a:srgbClr val="000000"/>
                </a:solidFill>
                <a:latin typeface="Arail"/>
                <a:cs typeface="Times New Roman" pitchFamily="18" charset="0"/>
              </a:rPr>
              <a:t>bị</a:t>
            </a:r>
            <a:r>
              <a:rPr lang="en-US" altLang="en-US" b="1" dirty="0" smtClean="0">
                <a:solidFill>
                  <a:srgbClr val="000000"/>
                </a:solidFill>
                <a:latin typeface="Arail"/>
                <a:cs typeface="Times New Roman" pitchFamily="18" charset="0"/>
              </a:rPr>
              <a:t> </a:t>
            </a:r>
            <a:r>
              <a:rPr lang="en-US" altLang="en-US" b="1" dirty="0" err="1" smtClean="0">
                <a:solidFill>
                  <a:srgbClr val="000000"/>
                </a:solidFill>
                <a:latin typeface="Arail"/>
                <a:cs typeface="Times New Roman" pitchFamily="18" charset="0"/>
              </a:rPr>
              <a:t>trang</a:t>
            </a:r>
            <a:r>
              <a:rPr lang="en-US" altLang="en-US" b="1" dirty="0" smtClean="0">
                <a:solidFill>
                  <a:srgbClr val="000000"/>
                </a:solidFill>
                <a:latin typeface="Arail"/>
                <a:cs typeface="Times New Roman" pitchFamily="18" charset="0"/>
              </a:rPr>
              <a:t> </a:t>
            </a:r>
            <a:r>
              <a:rPr lang="en-US" altLang="en-US" b="1" dirty="0" err="1" smtClean="0">
                <a:solidFill>
                  <a:srgbClr val="000000"/>
                </a:solidFill>
                <a:latin typeface="Arail"/>
                <a:cs typeface="Times New Roman" pitchFamily="18" charset="0"/>
              </a:rPr>
              <a:t>phục</a:t>
            </a:r>
            <a:r>
              <a:rPr lang="en-US" altLang="en-US" b="1" dirty="0" smtClean="0">
                <a:solidFill>
                  <a:srgbClr val="000000"/>
                </a:solidFill>
                <a:latin typeface="Arail"/>
                <a:cs typeface="Times New Roman" pitchFamily="18" charset="0"/>
              </a:rPr>
              <a:t> </a:t>
            </a:r>
            <a:endParaRPr lang="en-US" altLang="en-US" dirty="0">
              <a:solidFill>
                <a:srgbClr val="000000"/>
              </a:solidFill>
              <a:latin typeface="Arail"/>
            </a:endParaRPr>
          </a:p>
        </p:txBody>
      </p:sp>
      <p:sp>
        <p:nvSpPr>
          <p:cNvPr id="16" name="Rectangle 15"/>
          <p:cNvSpPr>
            <a:spLocks noChangeArrowheads="1"/>
          </p:cNvSpPr>
          <p:nvPr/>
        </p:nvSpPr>
        <p:spPr bwMode="auto">
          <a:xfrm>
            <a:off x="7561731" y="6460238"/>
            <a:ext cx="3116423" cy="369332"/>
          </a:xfrm>
          <a:prstGeom prst="rect">
            <a:avLst/>
          </a:prstGeom>
          <a:solidFill>
            <a:srgbClr val="FFC000"/>
          </a:solidFill>
          <a:ln>
            <a:noFill/>
          </a:ln>
          <a:extLst/>
        </p:spPr>
        <p:txBody>
          <a:bodyPr wrap="square">
            <a:spAutoFit/>
          </a:bodyPr>
          <a:lstStyle/>
          <a:p>
            <a:pPr defTabSz="914400" fontAlgn="base">
              <a:spcBef>
                <a:spcPct val="0"/>
              </a:spcBef>
              <a:spcAft>
                <a:spcPct val="0"/>
              </a:spcAft>
            </a:pPr>
            <a:r>
              <a:rPr lang="en-US" altLang="en-US" b="1" dirty="0" err="1" smtClean="0">
                <a:solidFill>
                  <a:srgbClr val="000000"/>
                </a:solidFill>
                <a:latin typeface="Arail"/>
                <a:cs typeface="Times New Roman" pitchFamily="18" charset="0"/>
              </a:rPr>
              <a:t>Nhờ</a:t>
            </a:r>
            <a:r>
              <a:rPr lang="en-US" altLang="en-US" b="1" dirty="0" smtClean="0">
                <a:solidFill>
                  <a:srgbClr val="000000"/>
                </a:solidFill>
                <a:latin typeface="Arail"/>
                <a:cs typeface="Times New Roman" pitchFamily="18" charset="0"/>
              </a:rPr>
              <a:t> </a:t>
            </a:r>
            <a:r>
              <a:rPr lang="en-US" altLang="en-US" b="1" dirty="0" err="1" smtClean="0">
                <a:solidFill>
                  <a:srgbClr val="000000"/>
                </a:solidFill>
                <a:latin typeface="Arail"/>
                <a:cs typeface="Times New Roman" pitchFamily="18" charset="0"/>
              </a:rPr>
              <a:t>bạn</a:t>
            </a:r>
            <a:r>
              <a:rPr lang="en-US" altLang="en-US" b="1" dirty="0" smtClean="0">
                <a:solidFill>
                  <a:srgbClr val="000000"/>
                </a:solidFill>
                <a:latin typeface="Arail"/>
                <a:cs typeface="Times New Roman" pitchFamily="18" charset="0"/>
              </a:rPr>
              <a:t> </a:t>
            </a:r>
            <a:r>
              <a:rPr lang="en-US" altLang="en-US" b="1" dirty="0" err="1" smtClean="0">
                <a:solidFill>
                  <a:srgbClr val="000000"/>
                </a:solidFill>
                <a:latin typeface="Arail"/>
                <a:cs typeface="Times New Roman" pitchFamily="18" charset="0"/>
              </a:rPr>
              <a:t>chép</a:t>
            </a:r>
            <a:r>
              <a:rPr lang="en-US" altLang="en-US" b="1" dirty="0" smtClean="0">
                <a:solidFill>
                  <a:srgbClr val="000000"/>
                </a:solidFill>
                <a:latin typeface="Arail"/>
                <a:cs typeface="Times New Roman" pitchFamily="18" charset="0"/>
              </a:rPr>
              <a:t> </a:t>
            </a:r>
            <a:r>
              <a:rPr lang="en-US" altLang="en-US" b="1" dirty="0" err="1" smtClean="0">
                <a:solidFill>
                  <a:srgbClr val="000000"/>
                </a:solidFill>
                <a:latin typeface="Arail"/>
                <a:cs typeface="Times New Roman" pitchFamily="18" charset="0"/>
              </a:rPr>
              <a:t>bài</a:t>
            </a:r>
            <a:endParaRPr lang="en-US" altLang="en-US" dirty="0">
              <a:solidFill>
                <a:srgbClr val="000000"/>
              </a:solidFill>
              <a:latin typeface="Arail"/>
            </a:endParaRPr>
          </a:p>
        </p:txBody>
      </p:sp>
      <p:sp>
        <p:nvSpPr>
          <p:cNvPr id="17" name="TextBox 16"/>
          <p:cNvSpPr txBox="1">
            <a:spLocks noChangeArrowheads="1"/>
          </p:cNvSpPr>
          <p:nvPr/>
        </p:nvSpPr>
        <p:spPr bwMode="auto">
          <a:xfrm>
            <a:off x="1" y="58208"/>
            <a:ext cx="8944948" cy="738664"/>
          </a:xfrm>
          <a:prstGeom prst="rect">
            <a:avLst/>
          </a:prstGeom>
          <a:solidFill>
            <a:srgbClr val="E5FE8A"/>
          </a:solidFill>
          <a:ln w="57150">
            <a:solidFill>
              <a:srgbClr val="FFC000"/>
            </a:solidFill>
          </a:ln>
          <a:extLst/>
        </p:spPr>
        <p:txBody>
          <a:bodyPr wrap="square">
            <a:spAutoFit/>
          </a:bodyPr>
          <a:lstStyle>
            <a:lvl1pPr eaLnBrk="0" hangingPunct="0">
              <a:defRPr sz="2200" b="1">
                <a:solidFill>
                  <a:srgbClr val="0000FF"/>
                </a:solidFill>
                <a:latin typeface=".VnCentury Schoolbook" panose="020B7200000000000000" pitchFamily="34" charset="0"/>
                <a:cs typeface="Arial" panose="020B0604020202020204" pitchFamily="34" charset="0"/>
              </a:defRPr>
            </a:lvl1pPr>
            <a:lvl2pPr marL="742950" indent="-285750" eaLnBrk="0" hangingPunct="0">
              <a:defRPr sz="2200" b="1">
                <a:solidFill>
                  <a:srgbClr val="0000FF"/>
                </a:solidFill>
                <a:latin typeface=".VnCentury Schoolbook" panose="020B7200000000000000" pitchFamily="34" charset="0"/>
                <a:cs typeface="Arial" panose="020B0604020202020204" pitchFamily="34" charset="0"/>
              </a:defRPr>
            </a:lvl2pPr>
            <a:lvl3pPr marL="1143000" indent="-228600" eaLnBrk="0" hangingPunct="0">
              <a:defRPr sz="2200" b="1">
                <a:solidFill>
                  <a:srgbClr val="0000FF"/>
                </a:solidFill>
                <a:latin typeface=".VnCentury Schoolbook" panose="020B7200000000000000" pitchFamily="34" charset="0"/>
                <a:cs typeface="Arial" panose="020B0604020202020204" pitchFamily="34" charset="0"/>
              </a:defRPr>
            </a:lvl3pPr>
            <a:lvl4pPr marL="1600200" indent="-228600" eaLnBrk="0" hangingPunct="0">
              <a:defRPr sz="2200" b="1">
                <a:solidFill>
                  <a:srgbClr val="0000FF"/>
                </a:solidFill>
                <a:latin typeface=".VnCentury Schoolbook" panose="020B7200000000000000" pitchFamily="34" charset="0"/>
                <a:cs typeface="Arial" panose="020B0604020202020204" pitchFamily="34" charset="0"/>
              </a:defRPr>
            </a:lvl4pPr>
            <a:lvl5pPr marL="2057400" indent="-228600" eaLnBrk="0" hangingPunct="0">
              <a:defRPr sz="2200" b="1">
                <a:solidFill>
                  <a:srgbClr val="0000FF"/>
                </a:solidFill>
                <a:latin typeface=".VnCentury Schoolbook" panose="020B7200000000000000" pitchFamily="34" charset="0"/>
                <a:cs typeface="Arial" panose="020B0604020202020204" pitchFamily="34" charset="0"/>
              </a:defRPr>
            </a:lvl5pPr>
            <a:lvl6pPr marL="25146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6pPr>
            <a:lvl7pPr marL="29718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7pPr>
            <a:lvl8pPr marL="34290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8pPr>
            <a:lvl9pPr marL="38862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9pPr>
          </a:lstStyle>
          <a:p>
            <a:pPr algn="ctr" eaLnBrk="1" fontAlgn="base" hangingPunct="1">
              <a:lnSpc>
                <a:spcPct val="150000"/>
              </a:lnSpc>
              <a:spcBef>
                <a:spcPct val="0"/>
              </a:spcBef>
              <a:spcAft>
                <a:spcPct val="0"/>
              </a:spcAft>
            </a:pPr>
            <a:r>
              <a:rPr lang="en-US" altLang="en-US" sz="2800" dirty="0" err="1" smtClean="0">
                <a:latin typeface="Times New Roman" panose="02020603050405020304" pitchFamily="18" charset="0"/>
                <a:ea typeface="Microsoft YaHei" panose="020B0503020204020204" pitchFamily="34" charset="-122"/>
                <a:cs typeface="Times New Roman" panose="02020603050405020304" pitchFamily="18" charset="0"/>
              </a:rPr>
              <a:t>Quan</a:t>
            </a:r>
            <a:r>
              <a:rPr lang="en-US" altLang="en-US" sz="2800" dirty="0" smtClean="0">
                <a:latin typeface="Times New Roman" panose="02020603050405020304" pitchFamily="18" charset="0"/>
                <a:ea typeface="Microsoft YaHei" panose="020B0503020204020204" pitchFamily="34" charset="-122"/>
                <a:cs typeface="Times New Roman" panose="02020603050405020304" pitchFamily="18" charset="0"/>
              </a:rPr>
              <a:t> </a:t>
            </a:r>
            <a:r>
              <a:rPr lang="en-US" altLang="en-US" sz="2800" dirty="0" err="1" smtClean="0">
                <a:latin typeface="Times New Roman" panose="02020603050405020304" pitchFamily="18" charset="0"/>
                <a:ea typeface="Microsoft YaHei" panose="020B0503020204020204" pitchFamily="34" charset="-122"/>
                <a:cs typeface="Times New Roman" panose="02020603050405020304" pitchFamily="18" charset="0"/>
              </a:rPr>
              <a:t>sát</a:t>
            </a:r>
            <a:r>
              <a:rPr lang="en-US" altLang="en-US" sz="2800" dirty="0" smtClean="0">
                <a:latin typeface="Times New Roman" panose="02020603050405020304" pitchFamily="18" charset="0"/>
                <a:ea typeface="Microsoft YaHei" panose="020B0503020204020204" pitchFamily="34" charset="-122"/>
                <a:cs typeface="Times New Roman" panose="02020603050405020304" pitchFamily="18" charset="0"/>
              </a:rPr>
              <a:t> </a:t>
            </a:r>
            <a:r>
              <a:rPr lang="en-US" altLang="en-US" sz="2800" dirty="0" err="1" smtClean="0">
                <a:latin typeface="Times New Roman" panose="02020603050405020304" pitchFamily="18" charset="0"/>
                <a:ea typeface="Microsoft YaHei" panose="020B0503020204020204" pitchFamily="34" charset="-122"/>
                <a:cs typeface="Times New Roman" panose="02020603050405020304" pitchFamily="18" charset="0"/>
              </a:rPr>
              <a:t>hình</a:t>
            </a:r>
            <a:r>
              <a:rPr lang="en-US" altLang="en-US" sz="2800" dirty="0" smtClean="0">
                <a:latin typeface="Times New Roman" panose="02020603050405020304" pitchFamily="18" charset="0"/>
                <a:ea typeface="Microsoft YaHei" panose="020B0503020204020204" pitchFamily="34" charset="-122"/>
                <a:cs typeface="Times New Roman" panose="02020603050405020304" pitchFamily="18" charset="0"/>
              </a:rPr>
              <a:t> </a:t>
            </a:r>
            <a:r>
              <a:rPr lang="en-US" altLang="en-US" sz="2800" dirty="0" err="1" smtClean="0">
                <a:latin typeface="Times New Roman" panose="02020603050405020304" pitchFamily="18" charset="0"/>
                <a:ea typeface="Microsoft YaHei" panose="020B0503020204020204" pitchFamily="34" charset="-122"/>
                <a:cs typeface="Times New Roman" panose="02020603050405020304" pitchFamily="18" charset="0"/>
              </a:rPr>
              <a:t>dưới</a:t>
            </a:r>
            <a:r>
              <a:rPr lang="en-US" altLang="en-US" sz="2800" dirty="0" smtClean="0">
                <a:latin typeface="Times New Roman" panose="02020603050405020304" pitchFamily="18" charset="0"/>
                <a:ea typeface="Microsoft YaHei" panose="020B0503020204020204" pitchFamily="34" charset="-122"/>
                <a:cs typeface="Times New Roman" panose="02020603050405020304" pitchFamily="18" charset="0"/>
              </a:rPr>
              <a:t> </a:t>
            </a:r>
            <a:r>
              <a:rPr lang="en-US" altLang="en-US" sz="2800" dirty="0" err="1" smtClean="0">
                <a:latin typeface="Times New Roman" panose="02020603050405020304" pitchFamily="18" charset="0"/>
                <a:ea typeface="Microsoft YaHei" panose="020B0503020204020204" pitchFamily="34" charset="-122"/>
                <a:cs typeface="Times New Roman" panose="02020603050405020304" pitchFamily="18" charset="0"/>
              </a:rPr>
              <a:t>đây</a:t>
            </a:r>
            <a:r>
              <a:rPr lang="en-US" altLang="en-US" sz="2800" dirty="0" smtClean="0">
                <a:latin typeface="Times New Roman" panose="02020603050405020304" pitchFamily="18" charset="0"/>
                <a:ea typeface="Microsoft YaHei" panose="020B0503020204020204" pitchFamily="34" charset="-122"/>
                <a:cs typeface="Times New Roman" panose="02020603050405020304" pitchFamily="18" charset="0"/>
              </a:rPr>
              <a:t> </a:t>
            </a:r>
            <a:r>
              <a:rPr lang="en-US" altLang="en-US" sz="2800" dirty="0" err="1" smtClean="0">
                <a:latin typeface="Times New Roman" panose="02020603050405020304" pitchFamily="18" charset="0"/>
                <a:ea typeface="Microsoft YaHei" panose="020B0503020204020204" pitchFamily="34" charset="-122"/>
                <a:cs typeface="Times New Roman" panose="02020603050405020304" pitchFamily="18" charset="0"/>
              </a:rPr>
              <a:t>và</a:t>
            </a:r>
            <a:r>
              <a:rPr lang="en-US" altLang="en-US" sz="2800" dirty="0" smtClean="0">
                <a:latin typeface="Times New Roman" panose="02020603050405020304" pitchFamily="18" charset="0"/>
                <a:ea typeface="Microsoft YaHei" panose="020B0503020204020204" pitchFamily="34" charset="-122"/>
                <a:cs typeface="Times New Roman" panose="02020603050405020304" pitchFamily="18" charset="0"/>
              </a:rPr>
              <a:t> </a:t>
            </a:r>
            <a:r>
              <a:rPr lang="en-US" altLang="en-US" sz="2800" dirty="0" err="1" smtClean="0">
                <a:latin typeface="Times New Roman" panose="02020603050405020304" pitchFamily="18" charset="0"/>
                <a:ea typeface="Microsoft YaHei" panose="020B0503020204020204" pitchFamily="34" charset="-122"/>
                <a:cs typeface="Times New Roman" panose="02020603050405020304" pitchFamily="18" charset="0"/>
              </a:rPr>
              <a:t>nhận</a:t>
            </a:r>
            <a:r>
              <a:rPr lang="en-US" altLang="en-US" sz="2800" dirty="0" smtClean="0">
                <a:latin typeface="Times New Roman" panose="02020603050405020304" pitchFamily="18" charset="0"/>
                <a:ea typeface="Microsoft YaHei" panose="020B0503020204020204" pitchFamily="34" charset="-122"/>
                <a:cs typeface="Times New Roman" panose="02020603050405020304" pitchFamily="18" charset="0"/>
              </a:rPr>
              <a:t> </a:t>
            </a:r>
            <a:r>
              <a:rPr lang="en-US" altLang="en-US" sz="2800" dirty="0" err="1" smtClean="0">
                <a:latin typeface="Times New Roman" panose="02020603050405020304" pitchFamily="18" charset="0"/>
                <a:ea typeface="Microsoft YaHei" panose="020B0503020204020204" pitchFamily="34" charset="-122"/>
                <a:cs typeface="Times New Roman" panose="02020603050405020304" pitchFamily="18" charset="0"/>
              </a:rPr>
              <a:t>xét</a:t>
            </a:r>
            <a:r>
              <a:rPr lang="en-US" altLang="en-US" sz="2800" dirty="0" smtClean="0">
                <a:latin typeface="Times New Roman" panose="02020603050405020304" pitchFamily="18" charset="0"/>
                <a:ea typeface="Microsoft YaHei" panose="020B0503020204020204" pitchFamily="34" charset="-122"/>
                <a:cs typeface="Times New Roman" panose="02020603050405020304" pitchFamily="18" charset="0"/>
              </a:rPr>
              <a:t> </a:t>
            </a:r>
            <a:r>
              <a:rPr lang="en-US" altLang="en-US" sz="2800" dirty="0" err="1" smtClean="0">
                <a:latin typeface="Times New Roman" panose="02020603050405020304" pitchFamily="18" charset="0"/>
                <a:ea typeface="Microsoft YaHei" panose="020B0503020204020204" pitchFamily="34" charset="-122"/>
                <a:cs typeface="Times New Roman" panose="02020603050405020304" pitchFamily="18" charset="0"/>
              </a:rPr>
              <a:t>hành</a:t>
            </a:r>
            <a:r>
              <a:rPr lang="en-US" altLang="en-US" sz="2800" dirty="0" smtClean="0">
                <a:latin typeface="Times New Roman" panose="02020603050405020304" pitchFamily="18" charset="0"/>
                <a:ea typeface="Microsoft YaHei" panose="020B0503020204020204" pitchFamily="34" charset="-122"/>
                <a:cs typeface="Times New Roman" panose="02020603050405020304" pitchFamily="18" charset="0"/>
              </a:rPr>
              <a:t> vi </a:t>
            </a:r>
            <a:r>
              <a:rPr lang="en-US" altLang="en-US" sz="2800" dirty="0" err="1" smtClean="0">
                <a:latin typeface="Times New Roman" panose="02020603050405020304" pitchFamily="18" charset="0"/>
                <a:ea typeface="Microsoft YaHei" panose="020B0503020204020204" pitchFamily="34" charset="-122"/>
                <a:cs typeface="Times New Roman" panose="02020603050405020304" pitchFamily="18" charset="0"/>
              </a:rPr>
              <a:t>của</a:t>
            </a:r>
            <a:r>
              <a:rPr lang="en-US" altLang="en-US" sz="2800" dirty="0" smtClean="0">
                <a:latin typeface="Times New Roman" panose="02020603050405020304" pitchFamily="18" charset="0"/>
                <a:ea typeface="Microsoft YaHei" panose="020B0503020204020204" pitchFamily="34" charset="-122"/>
                <a:cs typeface="Times New Roman" panose="02020603050405020304" pitchFamily="18" charset="0"/>
              </a:rPr>
              <a:t> </a:t>
            </a:r>
            <a:r>
              <a:rPr lang="en-US" altLang="en-US" sz="2800" dirty="0" err="1" smtClean="0">
                <a:latin typeface="Times New Roman" panose="02020603050405020304" pitchFamily="18" charset="0"/>
                <a:ea typeface="Microsoft YaHei" panose="020B0503020204020204" pitchFamily="34" charset="-122"/>
                <a:cs typeface="Times New Roman" panose="02020603050405020304" pitchFamily="18" charset="0"/>
              </a:rPr>
              <a:t>các</a:t>
            </a:r>
            <a:r>
              <a:rPr lang="en-US" altLang="en-US" sz="2800" dirty="0" smtClean="0">
                <a:latin typeface="Times New Roman" panose="02020603050405020304" pitchFamily="18" charset="0"/>
                <a:ea typeface="Microsoft YaHei" panose="020B0503020204020204" pitchFamily="34" charset="-122"/>
                <a:cs typeface="Times New Roman" panose="02020603050405020304" pitchFamily="18" charset="0"/>
              </a:rPr>
              <a:t> </a:t>
            </a:r>
            <a:r>
              <a:rPr lang="en-US" altLang="en-US" sz="2800" dirty="0" err="1" smtClean="0">
                <a:latin typeface="Times New Roman" panose="02020603050405020304" pitchFamily="18" charset="0"/>
                <a:ea typeface="Microsoft YaHei" panose="020B0503020204020204" pitchFamily="34" charset="-122"/>
                <a:cs typeface="Times New Roman" panose="02020603050405020304" pitchFamily="18" charset="0"/>
              </a:rPr>
              <a:t>bạn</a:t>
            </a:r>
            <a:endParaRPr lang="it-IT" sz="2800" dirty="0" smtClean="0">
              <a:latin typeface="Times New Roman" pitchFamily="18" charset="0"/>
              <a:cs typeface="Times New Roman" pitchFamily="18" charset="0"/>
            </a:endParaRPr>
          </a:p>
        </p:txBody>
      </p:sp>
      <p:sp>
        <p:nvSpPr>
          <p:cNvPr id="18" name="Text Box 14"/>
          <p:cNvSpPr txBox="1">
            <a:spLocks noChangeArrowheads="1"/>
          </p:cNvSpPr>
          <p:nvPr/>
        </p:nvSpPr>
        <p:spPr bwMode="auto">
          <a:xfrm>
            <a:off x="10978596" y="1244877"/>
            <a:ext cx="1173823" cy="1015663"/>
          </a:xfrm>
          <a:prstGeom prst="rect">
            <a:avLst/>
          </a:prstGeom>
          <a:solidFill>
            <a:srgbClr val="F4FDA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defTabSz="914400" eaLnBrk="1" fontAlgn="base" latinLnBrk="0" hangingPunct="1">
              <a:lnSpc>
                <a:spcPct val="100000"/>
              </a:lnSpc>
              <a:spcBef>
                <a:spcPct val="50000"/>
              </a:spcBef>
              <a:spcAft>
                <a:spcPct val="0"/>
              </a:spcAft>
              <a:buClrTx/>
              <a:buSzTx/>
              <a:buFontTx/>
              <a:buNone/>
              <a:tabLst/>
              <a:defRPr/>
            </a:pPr>
            <a:r>
              <a:rPr lang="en-US" altLang="en-US" b="1" kern="0" dirty="0" err="1" smtClean="0">
                <a:solidFill>
                  <a:srgbClr val="FF0000"/>
                </a:solidFill>
              </a:rPr>
              <a:t>Biểu</a:t>
            </a:r>
            <a:r>
              <a:rPr lang="en-US" altLang="en-US" b="1" kern="0" dirty="0" smtClean="0">
                <a:solidFill>
                  <a:srgbClr val="FF0000"/>
                </a:solidFill>
              </a:rPr>
              <a:t> </a:t>
            </a:r>
            <a:r>
              <a:rPr lang="en-US" altLang="en-US" b="1" kern="0" dirty="0" err="1" smtClean="0">
                <a:solidFill>
                  <a:srgbClr val="FF0000"/>
                </a:solidFill>
              </a:rPr>
              <a:t>hiện</a:t>
            </a:r>
            <a:r>
              <a:rPr lang="en-US" altLang="en-US" b="1" kern="0" dirty="0" smtClean="0">
                <a:solidFill>
                  <a:srgbClr val="FF0000"/>
                </a:solidFill>
              </a:rPr>
              <a:t> </a:t>
            </a:r>
            <a:r>
              <a:rPr lang="en-US" altLang="en-US" b="1" kern="0" dirty="0" err="1" smtClean="0">
                <a:solidFill>
                  <a:srgbClr val="FF0000"/>
                </a:solidFill>
              </a:rPr>
              <a:t>của</a:t>
            </a:r>
            <a:r>
              <a:rPr lang="en-US" altLang="en-US" b="1" kern="0" dirty="0" smtClean="0">
                <a:solidFill>
                  <a:srgbClr val="FF0000"/>
                </a:solidFill>
              </a:rPr>
              <a:t> </a:t>
            </a:r>
            <a:r>
              <a:rPr lang="en-US" altLang="en-US" b="1" kern="0" dirty="0" err="1" smtClean="0">
                <a:solidFill>
                  <a:srgbClr val="FF0000"/>
                </a:solidFill>
              </a:rPr>
              <a:t>tự</a:t>
            </a:r>
            <a:r>
              <a:rPr lang="en-US" altLang="en-US" b="1" kern="0" dirty="0" smtClean="0">
                <a:solidFill>
                  <a:srgbClr val="FF0000"/>
                </a:solidFill>
              </a:rPr>
              <a:t> </a:t>
            </a:r>
            <a:r>
              <a:rPr lang="en-US" altLang="en-US" b="1" kern="0" dirty="0" err="1" smtClean="0">
                <a:solidFill>
                  <a:srgbClr val="FF0000"/>
                </a:solidFill>
              </a:rPr>
              <a:t>lập</a:t>
            </a:r>
            <a:endParaRPr kumimoji="0" lang="en-US" altLang="en-US" sz="2000" b="1" i="0" u="none" strike="noStrike" kern="0" cap="none" spc="0" normalizeH="0" baseline="0" noProof="0" dirty="0" smtClean="0">
              <a:ln>
                <a:noFill/>
              </a:ln>
              <a:solidFill>
                <a:srgbClr val="FF0000"/>
              </a:solidFill>
              <a:effectLst/>
              <a:uLnTx/>
              <a:uFillTx/>
              <a:latin typeface="Times New Roman" panose="02020603050405020304" pitchFamily="18" charset="0"/>
            </a:endParaRPr>
          </a:p>
        </p:txBody>
      </p:sp>
      <p:sp>
        <p:nvSpPr>
          <p:cNvPr id="19" name="Text Box 14"/>
          <p:cNvSpPr txBox="1">
            <a:spLocks noChangeArrowheads="1"/>
          </p:cNvSpPr>
          <p:nvPr/>
        </p:nvSpPr>
        <p:spPr bwMode="auto">
          <a:xfrm>
            <a:off x="10978596" y="4401734"/>
            <a:ext cx="1173823" cy="1323439"/>
          </a:xfrm>
          <a:prstGeom prst="rect">
            <a:avLst/>
          </a:prstGeom>
          <a:solidFill>
            <a:srgbClr val="F4FDA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defTabSz="914400" eaLnBrk="1" fontAlgn="base" latinLnBrk="0" hangingPunct="1">
              <a:lnSpc>
                <a:spcPct val="100000"/>
              </a:lnSpc>
              <a:spcBef>
                <a:spcPct val="50000"/>
              </a:spcBef>
              <a:spcAft>
                <a:spcPct val="0"/>
              </a:spcAft>
              <a:buClrTx/>
              <a:buSzTx/>
              <a:buFontTx/>
              <a:buNone/>
              <a:tabLst/>
              <a:defRPr/>
            </a:pPr>
            <a:r>
              <a:rPr lang="en-US" altLang="en-US" b="1" kern="0" dirty="0" err="1" smtClean="0">
                <a:solidFill>
                  <a:srgbClr val="FF0000"/>
                </a:solidFill>
              </a:rPr>
              <a:t>Biểu</a:t>
            </a:r>
            <a:r>
              <a:rPr lang="en-US" altLang="en-US" b="1" kern="0" dirty="0" smtClean="0">
                <a:solidFill>
                  <a:srgbClr val="FF0000"/>
                </a:solidFill>
              </a:rPr>
              <a:t> </a:t>
            </a:r>
            <a:r>
              <a:rPr lang="en-US" altLang="en-US" b="1" kern="0" dirty="0" err="1" smtClean="0">
                <a:solidFill>
                  <a:srgbClr val="FF0000"/>
                </a:solidFill>
              </a:rPr>
              <a:t>hiện</a:t>
            </a:r>
            <a:r>
              <a:rPr lang="en-US" altLang="en-US" b="1" kern="0" dirty="0" smtClean="0">
                <a:solidFill>
                  <a:srgbClr val="FF0000"/>
                </a:solidFill>
              </a:rPr>
              <a:t> </a:t>
            </a:r>
            <a:r>
              <a:rPr lang="en-US" altLang="en-US" b="1" kern="0" dirty="0" err="1" smtClean="0">
                <a:solidFill>
                  <a:srgbClr val="FF0000"/>
                </a:solidFill>
              </a:rPr>
              <a:t>chưa</a:t>
            </a:r>
            <a:r>
              <a:rPr lang="en-US" altLang="en-US" b="1" kern="0" dirty="0" smtClean="0">
                <a:solidFill>
                  <a:srgbClr val="FF0000"/>
                </a:solidFill>
              </a:rPr>
              <a:t> </a:t>
            </a:r>
            <a:r>
              <a:rPr lang="en-US" altLang="en-US" b="1" kern="0" dirty="0" err="1" smtClean="0">
                <a:solidFill>
                  <a:srgbClr val="FF0000"/>
                </a:solidFill>
              </a:rPr>
              <a:t>tự</a:t>
            </a:r>
            <a:r>
              <a:rPr lang="en-US" altLang="en-US" b="1" kern="0" dirty="0" smtClean="0">
                <a:solidFill>
                  <a:srgbClr val="FF0000"/>
                </a:solidFill>
              </a:rPr>
              <a:t> </a:t>
            </a:r>
            <a:r>
              <a:rPr lang="en-US" altLang="en-US" b="1" kern="0" dirty="0" err="1" smtClean="0">
                <a:solidFill>
                  <a:srgbClr val="FF0000"/>
                </a:solidFill>
              </a:rPr>
              <a:t>lập</a:t>
            </a:r>
            <a:endParaRPr kumimoji="0" lang="en-US" altLang="en-US" sz="2000" b="1" i="0" u="none" strike="noStrike" kern="0" cap="none" spc="0" normalizeH="0" baseline="0" noProof="0" dirty="0" smtClean="0">
              <a:ln>
                <a:noFill/>
              </a:ln>
              <a:solidFill>
                <a:srgbClr val="FF0000"/>
              </a:solidFill>
              <a:effectLst/>
              <a:uLnTx/>
              <a:uFillTx/>
              <a:latin typeface="Times New Roman" panose="02020603050405020304" pitchFamily="18" charset="0"/>
            </a:endParaRPr>
          </a:p>
        </p:txBody>
      </p:sp>
      <p:pic>
        <p:nvPicPr>
          <p:cNvPr id="2" name="Picture 1"/>
          <p:cNvPicPr>
            <a:picLocks noChangeAspect="1"/>
          </p:cNvPicPr>
          <p:nvPr/>
        </p:nvPicPr>
        <p:blipFill>
          <a:blip r:embed="rId8"/>
          <a:stretch>
            <a:fillRect/>
          </a:stretch>
        </p:blipFill>
        <p:spPr>
          <a:xfrm>
            <a:off x="11009273" y="-62739"/>
            <a:ext cx="1182727" cy="859611"/>
          </a:xfrm>
          <a:prstGeom prst="rect">
            <a:avLst/>
          </a:prstGeom>
        </p:spPr>
      </p:pic>
    </p:spTree>
    <p:extLst>
      <p:ext uri="{BB962C8B-B14F-4D97-AF65-F5344CB8AC3E}">
        <p14:creationId xmlns:p14="http://schemas.microsoft.com/office/powerpoint/2010/main" val="932912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0-#ppt_w/2"/>
                                          </p:val>
                                        </p:tav>
                                        <p:tav tm="100000">
                                          <p:val>
                                            <p:strVal val="#ppt_x"/>
                                          </p:val>
                                        </p:tav>
                                      </p:tavLst>
                                    </p:anim>
                                    <p:anim calcmode="lin" valueType="num">
                                      <p:cBhvr additive="base">
                                        <p:cTn id="8" dur="50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500"/>
                                        <p:tgtEl>
                                          <p:spTgt spid="13"/>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500"/>
                                        <p:tgtEl>
                                          <p:spTgt spid="14"/>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fade">
                                      <p:cBhvr>
                                        <p:cTn id="33" dur="500"/>
                                        <p:tgtEl>
                                          <p:spTgt spid="15"/>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6"/>
                                        </p:tgtEl>
                                        <p:attrNameLst>
                                          <p:attrName>style.visibility</p:attrName>
                                        </p:attrNameLst>
                                      </p:cBhvr>
                                      <p:to>
                                        <p:strVal val="visible"/>
                                      </p:to>
                                    </p:set>
                                    <p:animEffect transition="in" filter="fade">
                                      <p:cBhvr>
                                        <p:cTn id="38" dur="500"/>
                                        <p:tgtEl>
                                          <p:spTgt spid="16"/>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18"/>
                                        </p:tgtEl>
                                        <p:attrNameLst>
                                          <p:attrName>style.visibility</p:attrName>
                                        </p:attrNameLst>
                                      </p:cBhvr>
                                      <p:to>
                                        <p:strVal val="visible"/>
                                      </p:to>
                                    </p:set>
                                    <p:animEffect transition="in" filter="barn(inVertical)">
                                      <p:cBhvr>
                                        <p:cTn id="43" dur="500"/>
                                        <p:tgtEl>
                                          <p:spTgt spid="18"/>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grpId="0" nodeType="clickEffect">
                                  <p:stCondLst>
                                    <p:cond delay="0"/>
                                  </p:stCondLst>
                                  <p:childTnLst>
                                    <p:set>
                                      <p:cBhvr>
                                        <p:cTn id="47" dur="1" fill="hold">
                                          <p:stCondLst>
                                            <p:cond delay="0"/>
                                          </p:stCondLst>
                                        </p:cTn>
                                        <p:tgtEl>
                                          <p:spTgt spid="19"/>
                                        </p:tgtEl>
                                        <p:attrNameLst>
                                          <p:attrName>style.visibility</p:attrName>
                                        </p:attrNameLst>
                                      </p:cBhvr>
                                      <p:to>
                                        <p:strVal val="visible"/>
                                      </p:to>
                                    </p:set>
                                    <p:animEffect transition="in" filter="barn(inVertical)">
                                      <p:cBhvr>
                                        <p:cTn id="48"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P spid="15" grpId="0" animBg="1"/>
      <p:bldP spid="16" grpId="0" animBg="1"/>
      <p:bldP spid="17" grpId="0" animBg="1"/>
      <p:bldP spid="18" grpId="0" animBg="1"/>
      <p:bldP spid="1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defTabSz="1218072">
              <a:defRPr/>
            </a:pPr>
            <a:fld id="{831F250A-4CE7-44D4-85B4-49BD9AF6BFD0}" type="slidenum">
              <a:rPr lang="en-US" altLang="en-US" smtClean="0">
                <a:solidFill>
                  <a:srgbClr val="5F5F5F"/>
                </a:solidFill>
                <a:cs typeface="Arial" panose="020B0604020202020204" pitchFamily="34" charset="0"/>
              </a:rPr>
              <a:pPr defTabSz="1218072">
                <a:defRPr/>
              </a:pPr>
              <a:t>16</a:t>
            </a:fld>
            <a:endParaRPr lang="en-US" altLang="en-US">
              <a:solidFill>
                <a:srgbClr val="5F5F5F"/>
              </a:solidFill>
              <a:cs typeface="Arial" panose="020B0604020202020204" pitchFamily="34" charset="0"/>
            </a:endParaRPr>
          </a:p>
        </p:txBody>
      </p:sp>
      <p:pic>
        <p:nvPicPr>
          <p:cNvPr id="5" name="Picture 4"/>
          <p:cNvPicPr>
            <a:picLocks noChangeAspect="1"/>
          </p:cNvPicPr>
          <p:nvPr/>
        </p:nvPicPr>
        <p:blipFill>
          <a:blip r:embed="rId2"/>
          <a:stretch>
            <a:fillRect/>
          </a:stretch>
        </p:blipFill>
        <p:spPr>
          <a:xfrm>
            <a:off x="11009273" y="0"/>
            <a:ext cx="1182727" cy="859611"/>
          </a:xfrm>
          <a:prstGeom prst="rect">
            <a:avLst/>
          </a:prstGeom>
        </p:spPr>
      </p:pic>
      <p:pic>
        <p:nvPicPr>
          <p:cNvPr id="6" name="Picture 5"/>
          <p:cNvPicPr>
            <a:picLocks noChangeAspect="1"/>
          </p:cNvPicPr>
          <p:nvPr/>
        </p:nvPicPr>
        <p:blipFill>
          <a:blip r:embed="rId3"/>
          <a:stretch>
            <a:fillRect/>
          </a:stretch>
        </p:blipFill>
        <p:spPr>
          <a:xfrm>
            <a:off x="923027" y="234953"/>
            <a:ext cx="10086246" cy="6172199"/>
          </a:xfrm>
          <a:prstGeom prst="rect">
            <a:avLst/>
          </a:prstGeom>
        </p:spPr>
      </p:pic>
    </p:spTree>
    <p:extLst>
      <p:ext uri="{BB962C8B-B14F-4D97-AF65-F5344CB8AC3E}">
        <p14:creationId xmlns:p14="http://schemas.microsoft.com/office/powerpoint/2010/main" val="107587234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3" descr="200463042511690xy"/>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467600" y="4267201"/>
            <a:ext cx="1238251" cy="118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3" name="Picture 4" descr="blumen-pflanzen042"/>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6172201" y="5334001"/>
            <a:ext cx="1428751" cy="1428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4" name="Picture 5" descr="blumen-pflanzen042"/>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7427869" y="5406321"/>
            <a:ext cx="1428751" cy="1428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5" name="Picture 6" descr="blumen-pflanzen111"/>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10800000">
            <a:off x="1567899" y="4776789"/>
            <a:ext cx="2286000" cy="189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6" name="Picture 7" descr="blumen-pflanzen111"/>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10800000">
            <a:off x="8456573" y="4786313"/>
            <a:ext cx="2286000" cy="189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7" name="Picture 8" descr="blumen-pflanzen042"/>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6393014" y="5669435"/>
            <a:ext cx="1428751" cy="1428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8" name="Picture 9" descr="WhitecornerFlowe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375129" y="4970684"/>
            <a:ext cx="15240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9" name="Picture 11" descr="200463042511690xy"/>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610600" y="4724401"/>
            <a:ext cx="1238251" cy="118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10" name="Picture 12" descr="200463042511690xy"/>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848600" y="3810001"/>
            <a:ext cx="1238251" cy="118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11" name="Picture 13" descr="200463042511690xy"/>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924800" y="4114800"/>
            <a:ext cx="12192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12" name="Picture 14" descr="blumen-pflanzen042"/>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4987374" y="5468139"/>
            <a:ext cx="1428751" cy="1428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13" name="Picture 15" descr="WhitecornerFlowe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0520" y="4910304"/>
            <a:ext cx="17526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14" name="Picture 16" descr="blumen-pflanzen042"/>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3609975" y="5449338"/>
            <a:ext cx="1428751" cy="1428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15" name="Picture 17" descr="Blue_rose"/>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377834" y="4899700"/>
            <a:ext cx="1419225"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16" name="Picture 18" descr="blumen-pflanzen042"/>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891733" y="5514781"/>
            <a:ext cx="1428751" cy="1428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17" name="Picture 19" descr="blumen-pflanzen042"/>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7772401" y="5181601"/>
            <a:ext cx="1428751" cy="1428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18" name="Picture 20" descr="blumen-pflanzen042"/>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8878211" y="5243514"/>
            <a:ext cx="1428751" cy="1428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20" name="Picture 22" descr="Blue_rose"/>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10315575" y="5166400"/>
            <a:ext cx="1022351"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21" name="Picture 23"/>
          <p:cNvPicPr>
            <a:picLocks noChangeAspect="1" noChangeArrowheads="1" noCrop="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800600" y="4267200"/>
            <a:ext cx="304800" cy="17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22" name="Picture 24"/>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6096001" y="4343400"/>
            <a:ext cx="666751"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23" name="Picture 25"/>
          <p:cNvPicPr>
            <a:picLocks noChangeAspect="1" noChangeArrowheads="1" noCrop="1"/>
          </p:cNvPicPr>
          <p:nvPr/>
        </p:nvPicPr>
        <p:blipFill>
          <a:blip r:embed="rId11" cstate="print">
            <a:extLst>
              <a:ext uri="{28A0092B-C50C-407E-A947-70E740481C1C}">
                <a14:useLocalDpi xmlns:a14="http://schemas.microsoft.com/office/drawing/2010/main" val="0"/>
              </a:ext>
            </a:extLst>
          </a:blip>
          <a:srcRect/>
          <a:stretch>
            <a:fillRect/>
          </a:stretch>
        </p:blipFill>
        <p:spPr bwMode="auto">
          <a:xfrm rot="-8682075">
            <a:off x="1600200" y="4572000"/>
            <a:ext cx="6096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24" name="Picture 26"/>
          <p:cNvPicPr>
            <a:picLocks noChangeAspect="1" noChangeArrowheads="1" noCrop="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029200" y="3962400"/>
            <a:ext cx="304800" cy="17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25" name="Picture 27"/>
          <p:cNvPicPr>
            <a:picLocks noChangeAspect="1" noChangeArrowheads="1" noCrop="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495800" y="3733800"/>
            <a:ext cx="304800" cy="17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26" name="Picture 28"/>
          <p:cNvPicPr>
            <a:picLocks noChangeAspect="1" noChangeArrowheads="1" noCrop="1"/>
          </p:cNvPicPr>
          <p:nvPr/>
        </p:nvPicPr>
        <p:blipFill>
          <a:blip r:embed="rId12" cstate="print">
            <a:extLst>
              <a:ext uri="{28A0092B-C50C-407E-A947-70E740481C1C}">
                <a14:useLocalDpi xmlns:a14="http://schemas.microsoft.com/office/drawing/2010/main" val="0"/>
              </a:ext>
            </a:extLst>
          </a:blip>
          <a:srcRect/>
          <a:stretch>
            <a:fillRect/>
          </a:stretch>
        </p:blipFill>
        <p:spPr bwMode="auto">
          <a:xfrm rot="9137955">
            <a:off x="2825751" y="5270501"/>
            <a:ext cx="576263"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27" name="Picture 29"/>
          <p:cNvPicPr>
            <a:picLocks noChangeAspect="1" noChangeArrowheads="1" noCrop="1"/>
          </p:cNvPicPr>
          <p:nvPr/>
        </p:nvPicPr>
        <p:blipFill>
          <a:blip r:embed="rId13" cstate="print">
            <a:extLst>
              <a:ext uri="{28A0092B-C50C-407E-A947-70E740481C1C}">
                <a14:useLocalDpi xmlns:a14="http://schemas.microsoft.com/office/drawing/2010/main" val="0"/>
              </a:ext>
            </a:extLst>
          </a:blip>
          <a:srcRect/>
          <a:stretch>
            <a:fillRect/>
          </a:stretch>
        </p:blipFill>
        <p:spPr bwMode="auto">
          <a:xfrm rot="-8682075">
            <a:off x="10048875" y="4987926"/>
            <a:ext cx="533400"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28" name="Picture 30" descr="200463042511690xy"/>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610600" y="3581400"/>
            <a:ext cx="12192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29" name="Picture 31" descr="200463042511690xy"/>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686800" y="4038600"/>
            <a:ext cx="12192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31" name="WordArt 5"/>
          <p:cNvSpPr>
            <a:spLocks noChangeArrowheads="1" noChangeShapeType="1" noTextEdit="1"/>
          </p:cNvSpPr>
          <p:nvPr/>
        </p:nvSpPr>
        <p:spPr bwMode="auto">
          <a:xfrm>
            <a:off x="0" y="143503"/>
            <a:ext cx="11905970" cy="1618223"/>
          </a:xfrm>
          <a:prstGeom prst="rect">
            <a:avLst/>
          </a:prstGeom>
        </p:spPr>
        <p:txBody>
          <a:bodyPr wrap="none" fromWordArt="1">
            <a:prstTxWarp prst="textPlain">
              <a:avLst>
                <a:gd name="adj" fmla="val 49875"/>
              </a:avLst>
            </a:prstTxWarp>
          </a:bodyPr>
          <a:lstStyle/>
          <a:p>
            <a:pPr algn="ctr" defTabSz="914400" eaLnBrk="0" fontAlgn="base" hangingPunct="0">
              <a:spcBef>
                <a:spcPct val="0"/>
              </a:spcBef>
              <a:spcAft>
                <a:spcPct val="0"/>
              </a:spcAft>
            </a:pPr>
            <a:r>
              <a:rPr lang="vi-VN" sz="3600" b="1" i="1" kern="10" dirty="0">
                <a:ln w="9525">
                  <a:solidFill>
                    <a:srgbClr val="000000"/>
                  </a:solidFill>
                  <a:round/>
                  <a:headEnd/>
                  <a:tailEnd/>
                </a:ln>
                <a:solidFill>
                  <a:srgbClr val="00B050"/>
                </a:solidFill>
                <a:effectLst>
                  <a:outerShdw dist="107763" dir="13500000" algn="ctr" rotWithShape="0">
                    <a:srgbClr val="808080">
                      <a:alpha val="50000"/>
                    </a:srgbClr>
                  </a:outerShdw>
                </a:effectLst>
                <a:latin typeface="Verdana" panose="020B0604030504040204" pitchFamily="34" charset="0"/>
                <a:ea typeface="Verdana" panose="020B0604030504040204" pitchFamily="34" charset="0"/>
              </a:rPr>
              <a:t>Trò chơi </a:t>
            </a:r>
            <a:r>
              <a:rPr lang="vi-VN" sz="3600" b="1" i="1" kern="10" dirty="0" smtClean="0">
                <a:ln w="9525">
                  <a:solidFill>
                    <a:srgbClr val="000000"/>
                  </a:solidFill>
                  <a:round/>
                  <a:headEnd/>
                  <a:tailEnd/>
                </a:ln>
                <a:solidFill>
                  <a:srgbClr val="00B050"/>
                </a:solidFill>
                <a:effectLst>
                  <a:outerShdw dist="107763" dir="13500000" algn="ctr" rotWithShape="0">
                    <a:srgbClr val="808080">
                      <a:alpha val="50000"/>
                    </a:srgbClr>
                  </a:outerShdw>
                </a:effectLst>
                <a:latin typeface="Verdana" panose="020B0604030504040204" pitchFamily="34" charset="0"/>
                <a:ea typeface="Verdana" panose="020B0604030504040204" pitchFamily="34" charset="0"/>
              </a:rPr>
              <a:t>“</a:t>
            </a:r>
            <a:r>
              <a:rPr lang="en-US" sz="3600" b="1" i="1" kern="10" dirty="0" err="1" smtClean="0">
                <a:ln w="9525">
                  <a:solidFill>
                    <a:srgbClr val="000000"/>
                  </a:solidFill>
                  <a:round/>
                  <a:headEnd/>
                  <a:tailEnd/>
                </a:ln>
                <a:solidFill>
                  <a:srgbClr val="00B050"/>
                </a:solidFill>
                <a:effectLst>
                  <a:outerShdw dist="107763" dir="13500000" algn="ctr" rotWithShape="0">
                    <a:srgbClr val="808080">
                      <a:alpha val="50000"/>
                    </a:srgbClr>
                  </a:outerShdw>
                </a:effectLst>
                <a:latin typeface="Verdana" panose="020B0604030504040204" pitchFamily="34" charset="0"/>
                <a:ea typeface="Verdana" panose="020B0604030504040204" pitchFamily="34" charset="0"/>
              </a:rPr>
              <a:t>Tiếp</a:t>
            </a:r>
            <a:r>
              <a:rPr lang="en-US" sz="3600" b="1" i="1" kern="10" dirty="0" smtClean="0">
                <a:ln w="9525">
                  <a:solidFill>
                    <a:srgbClr val="000000"/>
                  </a:solidFill>
                  <a:round/>
                  <a:headEnd/>
                  <a:tailEnd/>
                </a:ln>
                <a:solidFill>
                  <a:srgbClr val="00B050"/>
                </a:solidFill>
                <a:effectLst>
                  <a:outerShdw dist="107763" dir="13500000" algn="ctr" rotWithShape="0">
                    <a:srgbClr val="808080">
                      <a:alpha val="50000"/>
                    </a:srgbClr>
                  </a:outerShdw>
                </a:effectLst>
                <a:latin typeface="Verdana" panose="020B0604030504040204" pitchFamily="34" charset="0"/>
                <a:ea typeface="Verdana" panose="020B0604030504040204" pitchFamily="34" charset="0"/>
              </a:rPr>
              <a:t> </a:t>
            </a:r>
            <a:r>
              <a:rPr lang="en-US" sz="3600" b="1" i="1" kern="10" dirty="0" err="1" smtClean="0">
                <a:ln w="9525">
                  <a:solidFill>
                    <a:srgbClr val="000000"/>
                  </a:solidFill>
                  <a:round/>
                  <a:headEnd/>
                  <a:tailEnd/>
                </a:ln>
                <a:solidFill>
                  <a:srgbClr val="00B050"/>
                </a:solidFill>
                <a:effectLst>
                  <a:outerShdw dist="107763" dir="13500000" algn="ctr" rotWithShape="0">
                    <a:srgbClr val="808080">
                      <a:alpha val="50000"/>
                    </a:srgbClr>
                  </a:outerShdw>
                </a:effectLst>
                <a:latin typeface="Verdana" panose="020B0604030504040204" pitchFamily="34" charset="0"/>
                <a:ea typeface="Verdana" panose="020B0604030504040204" pitchFamily="34" charset="0"/>
              </a:rPr>
              <a:t>sức</a:t>
            </a:r>
            <a:r>
              <a:rPr lang="en-US" sz="3600" b="1" i="1" kern="10" dirty="0" smtClean="0">
                <a:ln w="9525">
                  <a:solidFill>
                    <a:srgbClr val="000000"/>
                  </a:solidFill>
                  <a:round/>
                  <a:headEnd/>
                  <a:tailEnd/>
                </a:ln>
                <a:solidFill>
                  <a:srgbClr val="00B050"/>
                </a:solidFill>
                <a:effectLst>
                  <a:outerShdw dist="107763" dir="13500000" algn="ctr" rotWithShape="0">
                    <a:srgbClr val="808080">
                      <a:alpha val="50000"/>
                    </a:srgbClr>
                  </a:outerShdw>
                </a:effectLst>
                <a:latin typeface="Verdana" panose="020B0604030504040204" pitchFamily="34" charset="0"/>
                <a:ea typeface="Verdana" panose="020B0604030504040204" pitchFamily="34" charset="0"/>
              </a:rPr>
              <a:t> </a:t>
            </a:r>
            <a:r>
              <a:rPr lang="en-US" sz="3600" b="1" i="1" kern="10" dirty="0" err="1" smtClean="0">
                <a:ln w="9525">
                  <a:solidFill>
                    <a:srgbClr val="000000"/>
                  </a:solidFill>
                  <a:round/>
                  <a:headEnd/>
                  <a:tailEnd/>
                </a:ln>
                <a:solidFill>
                  <a:srgbClr val="00B050"/>
                </a:solidFill>
                <a:effectLst>
                  <a:outerShdw dist="107763" dir="13500000" algn="ctr" rotWithShape="0">
                    <a:srgbClr val="808080">
                      <a:alpha val="50000"/>
                    </a:srgbClr>
                  </a:outerShdw>
                </a:effectLst>
                <a:latin typeface="Verdana" panose="020B0604030504040204" pitchFamily="34" charset="0"/>
                <a:ea typeface="Verdana" panose="020B0604030504040204" pitchFamily="34" charset="0"/>
              </a:rPr>
              <a:t>đồng</a:t>
            </a:r>
            <a:r>
              <a:rPr lang="en-US" sz="3600" b="1" i="1" kern="10" dirty="0" smtClean="0">
                <a:ln w="9525">
                  <a:solidFill>
                    <a:srgbClr val="000000"/>
                  </a:solidFill>
                  <a:round/>
                  <a:headEnd/>
                  <a:tailEnd/>
                </a:ln>
                <a:solidFill>
                  <a:srgbClr val="00B050"/>
                </a:solidFill>
                <a:effectLst>
                  <a:outerShdw dist="107763" dir="13500000" algn="ctr" rotWithShape="0">
                    <a:srgbClr val="808080">
                      <a:alpha val="50000"/>
                    </a:srgbClr>
                  </a:outerShdw>
                </a:effectLst>
                <a:latin typeface="Verdana" panose="020B0604030504040204" pitchFamily="34" charset="0"/>
                <a:ea typeface="Verdana" panose="020B0604030504040204" pitchFamily="34" charset="0"/>
              </a:rPr>
              <a:t> </a:t>
            </a:r>
            <a:r>
              <a:rPr lang="en-US" sz="3600" b="1" i="1" kern="10" dirty="0" err="1" smtClean="0">
                <a:ln w="9525">
                  <a:solidFill>
                    <a:srgbClr val="000000"/>
                  </a:solidFill>
                  <a:round/>
                  <a:headEnd/>
                  <a:tailEnd/>
                </a:ln>
                <a:solidFill>
                  <a:srgbClr val="00B050"/>
                </a:solidFill>
                <a:effectLst>
                  <a:outerShdw dist="107763" dir="13500000" algn="ctr" rotWithShape="0">
                    <a:srgbClr val="808080">
                      <a:alpha val="50000"/>
                    </a:srgbClr>
                  </a:outerShdw>
                </a:effectLst>
                <a:latin typeface="Verdana" panose="020B0604030504040204" pitchFamily="34" charset="0"/>
                <a:ea typeface="Verdana" panose="020B0604030504040204" pitchFamily="34" charset="0"/>
              </a:rPr>
              <a:t>đội</a:t>
            </a:r>
            <a:r>
              <a:rPr lang="vi-VN" sz="3600" b="1" i="1" kern="10" dirty="0" smtClean="0">
                <a:ln w="9525">
                  <a:solidFill>
                    <a:srgbClr val="000000"/>
                  </a:solidFill>
                  <a:round/>
                  <a:headEnd/>
                  <a:tailEnd/>
                </a:ln>
                <a:solidFill>
                  <a:srgbClr val="00B050"/>
                </a:solidFill>
                <a:effectLst>
                  <a:outerShdw dist="107763" dir="13500000" algn="ctr" rotWithShape="0">
                    <a:srgbClr val="808080">
                      <a:alpha val="50000"/>
                    </a:srgbClr>
                  </a:outerShdw>
                </a:effectLst>
                <a:latin typeface="Verdana" panose="020B0604030504040204" pitchFamily="34" charset="0"/>
                <a:ea typeface="Verdana" panose="020B0604030504040204" pitchFamily="34" charset="0"/>
              </a:rPr>
              <a:t>"</a:t>
            </a:r>
            <a:endParaRPr lang="en-US" sz="3600" b="1" i="1" kern="10" dirty="0">
              <a:ln w="9525">
                <a:solidFill>
                  <a:srgbClr val="000000"/>
                </a:solidFill>
                <a:round/>
                <a:headEnd/>
                <a:tailEnd/>
              </a:ln>
              <a:solidFill>
                <a:srgbClr val="00B050"/>
              </a:solidFill>
              <a:effectLst>
                <a:outerShdw dist="107763" dir="13500000" algn="ctr" rotWithShape="0">
                  <a:srgbClr val="808080">
                    <a:alpha val="50000"/>
                  </a:srgbClr>
                </a:outerShdw>
              </a:effectLst>
              <a:latin typeface="Verdana" panose="020B0604030504040204" pitchFamily="34" charset="0"/>
              <a:ea typeface="Verdana" panose="020B0604030504040204" pitchFamily="34" charset="0"/>
            </a:endParaRPr>
          </a:p>
        </p:txBody>
      </p:sp>
      <p:pic>
        <p:nvPicPr>
          <p:cNvPr id="33" name="Picture 32" descr="b00f0a891b96caa050f493ee863d966a.png"/>
          <p:cNvPicPr>
            <a:picLocks noChangeAspect="1"/>
          </p:cNvPicPr>
          <p:nvPr/>
        </p:nvPicPr>
        <p:blipFill>
          <a:blip r:embed="rId14" cstate="print"/>
          <a:srcRect l="24314" t="12427" r="9872" b="3660"/>
          <a:stretch>
            <a:fillRect/>
          </a:stretch>
        </p:blipFill>
        <p:spPr>
          <a:xfrm>
            <a:off x="-66423" y="2733868"/>
            <a:ext cx="1895224" cy="4230811"/>
          </a:xfrm>
          <a:prstGeom prst="rect">
            <a:avLst/>
          </a:prstGeom>
        </p:spPr>
      </p:pic>
      <p:sp>
        <p:nvSpPr>
          <p:cNvPr id="34" name="Text Box 4"/>
          <p:cNvSpPr txBox="1">
            <a:spLocks noChangeArrowheads="1"/>
          </p:cNvSpPr>
          <p:nvPr/>
        </p:nvSpPr>
        <p:spPr bwMode="auto">
          <a:xfrm>
            <a:off x="1797059" y="1675240"/>
            <a:ext cx="10277407" cy="32932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6pPr>
            <a:lvl7pPr marL="29718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7pPr>
            <a:lvl8pPr marL="34290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8pPr>
            <a:lvl9pPr marL="38862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9pPr>
          </a:lstStyle>
          <a:p>
            <a:pPr defTabSz="914400" eaLnBrk="1" fontAlgn="base" hangingPunct="1">
              <a:spcBef>
                <a:spcPct val="50000"/>
              </a:spcBef>
              <a:spcAft>
                <a:spcPct val="0"/>
              </a:spcAft>
            </a:pPr>
            <a:r>
              <a:rPr lang="en-US" altLang="en-US" b="1" u="sng" dirty="0" err="1" smtClean="0">
                <a:solidFill>
                  <a:srgbClr val="0000FF"/>
                </a:solidFill>
                <a:latin typeface="Times New Roman" panose="02020603050405020304" pitchFamily="18" charset="0"/>
                <a:cs typeface="Times New Roman" panose="02020603050405020304" pitchFamily="18" charset="0"/>
              </a:rPr>
              <a:t>Tổ</a:t>
            </a:r>
            <a:r>
              <a:rPr lang="en-US" altLang="en-US" b="1" u="sng" dirty="0" smtClean="0">
                <a:solidFill>
                  <a:srgbClr val="0000FF"/>
                </a:solidFill>
                <a:latin typeface="Times New Roman" panose="02020603050405020304" pitchFamily="18" charset="0"/>
                <a:cs typeface="Times New Roman" panose="02020603050405020304" pitchFamily="18" charset="0"/>
              </a:rPr>
              <a:t> </a:t>
            </a:r>
            <a:r>
              <a:rPr lang="en-US" altLang="en-US" b="1" u="sng" dirty="0">
                <a:solidFill>
                  <a:srgbClr val="0000FF"/>
                </a:solidFill>
                <a:latin typeface="Times New Roman" panose="02020603050405020304" pitchFamily="18" charset="0"/>
                <a:cs typeface="Times New Roman" panose="02020603050405020304" pitchFamily="18" charset="0"/>
              </a:rPr>
              <a:t>1</a:t>
            </a:r>
            <a:r>
              <a:rPr lang="en-US" altLang="en-US" b="1" dirty="0">
                <a:solidFill>
                  <a:srgbClr val="0000FF"/>
                </a:solidFill>
                <a:latin typeface="Times New Roman" panose="02020603050405020304" pitchFamily="18" charset="0"/>
                <a:cs typeface="Times New Roman" panose="02020603050405020304" pitchFamily="18" charset="0"/>
              </a:rPr>
              <a:t>: </a:t>
            </a:r>
            <a:r>
              <a:rPr lang="en-US" altLang="en-US" b="1" dirty="0" err="1">
                <a:solidFill>
                  <a:srgbClr val="0000FF"/>
                </a:solidFill>
                <a:latin typeface="Times New Roman" panose="02020603050405020304" pitchFamily="18" charset="0"/>
                <a:cs typeface="Times New Roman" panose="02020603050405020304" pitchFamily="18" charset="0"/>
              </a:rPr>
              <a:t>Tìm</a:t>
            </a:r>
            <a:r>
              <a:rPr lang="en-US" altLang="en-US" b="1" dirty="0">
                <a:solidFill>
                  <a:srgbClr val="0000FF"/>
                </a:solidFill>
                <a:latin typeface="Times New Roman" panose="02020603050405020304" pitchFamily="18" charset="0"/>
                <a:cs typeface="Times New Roman" panose="02020603050405020304" pitchFamily="18" charset="0"/>
              </a:rPr>
              <a:t> </a:t>
            </a:r>
            <a:r>
              <a:rPr lang="en-US" altLang="en-US" b="1" dirty="0" err="1">
                <a:solidFill>
                  <a:srgbClr val="0000FF"/>
                </a:solidFill>
                <a:latin typeface="Times New Roman" panose="02020603050405020304" pitchFamily="18" charset="0"/>
                <a:cs typeface="Times New Roman" panose="02020603050405020304" pitchFamily="18" charset="0"/>
              </a:rPr>
              <a:t>những</a:t>
            </a:r>
            <a:r>
              <a:rPr lang="en-US" altLang="en-US" b="1" dirty="0">
                <a:solidFill>
                  <a:srgbClr val="0000FF"/>
                </a:solidFill>
                <a:latin typeface="Times New Roman" panose="02020603050405020304" pitchFamily="18" charset="0"/>
                <a:cs typeface="Times New Roman" panose="02020603050405020304" pitchFamily="18" charset="0"/>
              </a:rPr>
              <a:t> </a:t>
            </a:r>
            <a:r>
              <a:rPr lang="en-US" altLang="en-US" b="1" dirty="0" err="1">
                <a:solidFill>
                  <a:srgbClr val="0000FF"/>
                </a:solidFill>
                <a:latin typeface="Times New Roman" panose="02020603050405020304" pitchFamily="18" charset="0"/>
                <a:cs typeface="Times New Roman" panose="02020603050405020304" pitchFamily="18" charset="0"/>
              </a:rPr>
              <a:t>việc</a:t>
            </a:r>
            <a:r>
              <a:rPr lang="en-US" altLang="en-US" b="1" dirty="0">
                <a:solidFill>
                  <a:srgbClr val="0000FF"/>
                </a:solidFill>
                <a:latin typeface="Times New Roman" panose="02020603050405020304" pitchFamily="18" charset="0"/>
                <a:cs typeface="Times New Roman" panose="02020603050405020304" pitchFamily="18" charset="0"/>
              </a:rPr>
              <a:t> </a:t>
            </a:r>
            <a:r>
              <a:rPr lang="en-US" altLang="en-US" b="1" dirty="0" err="1">
                <a:solidFill>
                  <a:srgbClr val="0000FF"/>
                </a:solidFill>
                <a:latin typeface="Times New Roman" panose="02020603050405020304" pitchFamily="18" charset="0"/>
                <a:cs typeface="Times New Roman" panose="02020603050405020304" pitchFamily="18" charset="0"/>
              </a:rPr>
              <a:t>thể</a:t>
            </a:r>
            <a:r>
              <a:rPr lang="en-US" altLang="en-US" b="1" dirty="0">
                <a:solidFill>
                  <a:srgbClr val="0000FF"/>
                </a:solidFill>
                <a:latin typeface="Times New Roman" panose="02020603050405020304" pitchFamily="18" charset="0"/>
                <a:cs typeface="Times New Roman" panose="02020603050405020304" pitchFamily="18" charset="0"/>
              </a:rPr>
              <a:t> </a:t>
            </a:r>
            <a:r>
              <a:rPr lang="en-US" altLang="en-US" b="1" dirty="0" err="1">
                <a:solidFill>
                  <a:srgbClr val="0000FF"/>
                </a:solidFill>
                <a:latin typeface="Times New Roman" panose="02020603050405020304" pitchFamily="18" charset="0"/>
                <a:cs typeface="Times New Roman" panose="02020603050405020304" pitchFamily="18" charset="0"/>
              </a:rPr>
              <a:t>hiện</a:t>
            </a:r>
            <a:r>
              <a:rPr lang="en-US" altLang="en-US" b="1" dirty="0">
                <a:solidFill>
                  <a:srgbClr val="0000FF"/>
                </a:solidFill>
                <a:latin typeface="Times New Roman" panose="02020603050405020304" pitchFamily="18" charset="0"/>
                <a:cs typeface="Times New Roman" panose="02020603050405020304" pitchFamily="18" charset="0"/>
              </a:rPr>
              <a:t> </a:t>
            </a:r>
            <a:r>
              <a:rPr lang="en-US" altLang="en-US" b="1" dirty="0" err="1">
                <a:solidFill>
                  <a:srgbClr val="0000FF"/>
                </a:solidFill>
                <a:latin typeface="Times New Roman" panose="02020603050405020304" pitchFamily="18" charset="0"/>
                <a:cs typeface="Times New Roman" panose="02020603050405020304" pitchFamily="18" charset="0"/>
              </a:rPr>
              <a:t>tính</a:t>
            </a:r>
            <a:r>
              <a:rPr lang="en-US" altLang="en-US" b="1" dirty="0">
                <a:solidFill>
                  <a:srgbClr val="0000FF"/>
                </a:solidFill>
                <a:latin typeface="Times New Roman" panose="02020603050405020304" pitchFamily="18" charset="0"/>
                <a:cs typeface="Times New Roman" panose="02020603050405020304" pitchFamily="18" charset="0"/>
              </a:rPr>
              <a:t> </a:t>
            </a:r>
            <a:r>
              <a:rPr lang="en-US" altLang="en-US" b="1" dirty="0" err="1">
                <a:solidFill>
                  <a:srgbClr val="0000FF"/>
                </a:solidFill>
                <a:latin typeface="Times New Roman" panose="02020603050405020304" pitchFamily="18" charset="0"/>
                <a:cs typeface="Times New Roman" panose="02020603050405020304" pitchFamily="18" charset="0"/>
              </a:rPr>
              <a:t>tự</a:t>
            </a:r>
            <a:r>
              <a:rPr lang="en-US" altLang="en-US" b="1" dirty="0">
                <a:solidFill>
                  <a:srgbClr val="0000FF"/>
                </a:solidFill>
                <a:latin typeface="Times New Roman" panose="02020603050405020304" pitchFamily="18" charset="0"/>
                <a:cs typeface="Times New Roman" panose="02020603050405020304" pitchFamily="18" charset="0"/>
              </a:rPr>
              <a:t> </a:t>
            </a:r>
            <a:r>
              <a:rPr lang="en-US" altLang="en-US" b="1" dirty="0" err="1">
                <a:solidFill>
                  <a:srgbClr val="0000FF"/>
                </a:solidFill>
                <a:latin typeface="Times New Roman" panose="02020603050405020304" pitchFamily="18" charset="0"/>
                <a:cs typeface="Times New Roman" panose="02020603050405020304" pitchFamily="18" charset="0"/>
              </a:rPr>
              <a:t>lập</a:t>
            </a:r>
            <a:r>
              <a:rPr lang="en-US" altLang="en-US" b="1" dirty="0">
                <a:solidFill>
                  <a:srgbClr val="0000FF"/>
                </a:solidFill>
                <a:latin typeface="Times New Roman" panose="02020603050405020304" pitchFamily="18" charset="0"/>
                <a:cs typeface="Times New Roman" panose="02020603050405020304" pitchFamily="18" charset="0"/>
              </a:rPr>
              <a:t> </a:t>
            </a:r>
            <a:r>
              <a:rPr lang="en-US" altLang="en-US" b="1" dirty="0" err="1">
                <a:solidFill>
                  <a:srgbClr val="0000FF"/>
                </a:solidFill>
                <a:latin typeface="Times New Roman" panose="02020603050405020304" pitchFamily="18" charset="0"/>
                <a:cs typeface="Times New Roman" panose="02020603050405020304" pitchFamily="18" charset="0"/>
              </a:rPr>
              <a:t>trong</a:t>
            </a:r>
            <a:r>
              <a:rPr lang="en-US" altLang="en-US" b="1" dirty="0">
                <a:solidFill>
                  <a:srgbClr val="0000FF"/>
                </a:solidFill>
                <a:latin typeface="Times New Roman" panose="02020603050405020304" pitchFamily="18" charset="0"/>
                <a:cs typeface="Times New Roman" panose="02020603050405020304" pitchFamily="18" charset="0"/>
              </a:rPr>
              <a:t> </a:t>
            </a:r>
            <a:r>
              <a:rPr lang="en-US" altLang="en-US" b="1" dirty="0" err="1">
                <a:solidFill>
                  <a:srgbClr val="0000FF"/>
                </a:solidFill>
                <a:latin typeface="Times New Roman" panose="02020603050405020304" pitchFamily="18" charset="0"/>
                <a:cs typeface="Times New Roman" panose="02020603050405020304" pitchFamily="18" charset="0"/>
              </a:rPr>
              <a:t>học</a:t>
            </a:r>
            <a:r>
              <a:rPr lang="en-US" altLang="en-US" b="1" dirty="0">
                <a:solidFill>
                  <a:srgbClr val="0000FF"/>
                </a:solidFill>
                <a:latin typeface="Times New Roman" panose="02020603050405020304" pitchFamily="18" charset="0"/>
                <a:cs typeface="Times New Roman" panose="02020603050405020304" pitchFamily="18" charset="0"/>
              </a:rPr>
              <a:t> </a:t>
            </a:r>
            <a:r>
              <a:rPr lang="en-US" altLang="en-US" b="1" dirty="0" err="1">
                <a:solidFill>
                  <a:srgbClr val="0000FF"/>
                </a:solidFill>
                <a:latin typeface="Times New Roman" panose="02020603050405020304" pitchFamily="18" charset="0"/>
                <a:cs typeface="Times New Roman" panose="02020603050405020304" pitchFamily="18" charset="0"/>
              </a:rPr>
              <a:t>tập</a:t>
            </a:r>
            <a:r>
              <a:rPr lang="en-US" altLang="en-US" b="1" dirty="0">
                <a:solidFill>
                  <a:srgbClr val="0000FF"/>
                </a:solidFill>
                <a:latin typeface="Times New Roman" panose="02020603050405020304" pitchFamily="18" charset="0"/>
                <a:cs typeface="Times New Roman" panose="02020603050405020304" pitchFamily="18" charset="0"/>
              </a:rPr>
              <a:t>?</a:t>
            </a:r>
          </a:p>
          <a:p>
            <a:pPr defTabSz="914400" eaLnBrk="1" fontAlgn="base" hangingPunct="1">
              <a:spcBef>
                <a:spcPct val="50000"/>
              </a:spcBef>
              <a:spcAft>
                <a:spcPct val="0"/>
              </a:spcAft>
            </a:pPr>
            <a:r>
              <a:rPr lang="en-US" altLang="en-US" b="1" u="sng" dirty="0" err="1" smtClean="0">
                <a:solidFill>
                  <a:srgbClr val="0000FF"/>
                </a:solidFill>
                <a:latin typeface="Times New Roman" panose="02020603050405020304" pitchFamily="18" charset="0"/>
                <a:cs typeface="Times New Roman" panose="02020603050405020304" pitchFamily="18" charset="0"/>
              </a:rPr>
              <a:t>Tổ</a:t>
            </a:r>
            <a:r>
              <a:rPr lang="en-US" altLang="en-US" b="1" u="sng" dirty="0" smtClean="0">
                <a:solidFill>
                  <a:srgbClr val="0000FF"/>
                </a:solidFill>
                <a:latin typeface="Times New Roman" panose="02020603050405020304" pitchFamily="18" charset="0"/>
                <a:cs typeface="Times New Roman" panose="02020603050405020304" pitchFamily="18" charset="0"/>
              </a:rPr>
              <a:t> </a:t>
            </a:r>
            <a:r>
              <a:rPr lang="en-US" altLang="en-US" b="1" u="sng" dirty="0">
                <a:solidFill>
                  <a:srgbClr val="0000FF"/>
                </a:solidFill>
                <a:latin typeface="Times New Roman" panose="02020603050405020304" pitchFamily="18" charset="0"/>
                <a:cs typeface="Times New Roman" panose="02020603050405020304" pitchFamily="18" charset="0"/>
              </a:rPr>
              <a:t>2</a:t>
            </a:r>
            <a:r>
              <a:rPr lang="en-US" altLang="en-US" b="1" dirty="0">
                <a:solidFill>
                  <a:srgbClr val="0000FF"/>
                </a:solidFill>
                <a:latin typeface="Times New Roman" panose="02020603050405020304" pitchFamily="18" charset="0"/>
                <a:cs typeface="Times New Roman" panose="02020603050405020304" pitchFamily="18" charset="0"/>
              </a:rPr>
              <a:t>: </a:t>
            </a:r>
            <a:r>
              <a:rPr lang="en-US" altLang="en-US" b="1" dirty="0" err="1">
                <a:solidFill>
                  <a:srgbClr val="0000FF"/>
                </a:solidFill>
                <a:latin typeface="Times New Roman" panose="02020603050405020304" pitchFamily="18" charset="0"/>
                <a:cs typeface="Times New Roman" panose="02020603050405020304" pitchFamily="18" charset="0"/>
              </a:rPr>
              <a:t>Tìm</a:t>
            </a:r>
            <a:r>
              <a:rPr lang="en-US" altLang="en-US" b="1" dirty="0">
                <a:solidFill>
                  <a:srgbClr val="0000FF"/>
                </a:solidFill>
                <a:latin typeface="Times New Roman" panose="02020603050405020304" pitchFamily="18" charset="0"/>
                <a:cs typeface="Times New Roman" panose="02020603050405020304" pitchFamily="18" charset="0"/>
              </a:rPr>
              <a:t> </a:t>
            </a:r>
            <a:r>
              <a:rPr lang="en-US" altLang="en-US" b="1" dirty="0" err="1">
                <a:solidFill>
                  <a:srgbClr val="0000FF"/>
                </a:solidFill>
                <a:latin typeface="Times New Roman" panose="02020603050405020304" pitchFamily="18" charset="0"/>
                <a:cs typeface="Times New Roman" panose="02020603050405020304" pitchFamily="18" charset="0"/>
              </a:rPr>
              <a:t>những</a:t>
            </a:r>
            <a:r>
              <a:rPr lang="en-US" altLang="en-US" b="1" dirty="0">
                <a:solidFill>
                  <a:srgbClr val="0000FF"/>
                </a:solidFill>
                <a:latin typeface="Times New Roman" panose="02020603050405020304" pitchFamily="18" charset="0"/>
                <a:cs typeface="Times New Roman" panose="02020603050405020304" pitchFamily="18" charset="0"/>
              </a:rPr>
              <a:t> </a:t>
            </a:r>
            <a:r>
              <a:rPr lang="en-US" altLang="en-US" b="1" dirty="0" err="1">
                <a:solidFill>
                  <a:srgbClr val="0000FF"/>
                </a:solidFill>
                <a:latin typeface="Times New Roman" panose="02020603050405020304" pitchFamily="18" charset="0"/>
                <a:cs typeface="Times New Roman" panose="02020603050405020304" pitchFamily="18" charset="0"/>
              </a:rPr>
              <a:t>việc</a:t>
            </a:r>
            <a:r>
              <a:rPr lang="en-US" altLang="en-US" b="1" dirty="0">
                <a:solidFill>
                  <a:srgbClr val="0000FF"/>
                </a:solidFill>
                <a:latin typeface="Times New Roman" panose="02020603050405020304" pitchFamily="18" charset="0"/>
                <a:cs typeface="Times New Roman" panose="02020603050405020304" pitchFamily="18" charset="0"/>
              </a:rPr>
              <a:t> </a:t>
            </a:r>
            <a:r>
              <a:rPr lang="en-US" altLang="en-US" b="1" dirty="0" err="1">
                <a:solidFill>
                  <a:srgbClr val="0000FF"/>
                </a:solidFill>
                <a:latin typeface="Times New Roman" panose="02020603050405020304" pitchFamily="18" charset="0"/>
                <a:cs typeface="Times New Roman" panose="02020603050405020304" pitchFamily="18" charset="0"/>
              </a:rPr>
              <a:t>thể</a:t>
            </a:r>
            <a:r>
              <a:rPr lang="en-US" altLang="en-US" b="1" dirty="0">
                <a:solidFill>
                  <a:srgbClr val="0000FF"/>
                </a:solidFill>
                <a:latin typeface="Times New Roman" panose="02020603050405020304" pitchFamily="18" charset="0"/>
                <a:cs typeface="Times New Roman" panose="02020603050405020304" pitchFamily="18" charset="0"/>
              </a:rPr>
              <a:t> </a:t>
            </a:r>
            <a:r>
              <a:rPr lang="en-US" altLang="en-US" b="1" dirty="0" err="1">
                <a:solidFill>
                  <a:srgbClr val="0000FF"/>
                </a:solidFill>
                <a:latin typeface="Times New Roman" panose="02020603050405020304" pitchFamily="18" charset="0"/>
                <a:cs typeface="Times New Roman" panose="02020603050405020304" pitchFamily="18" charset="0"/>
              </a:rPr>
              <a:t>hiện</a:t>
            </a:r>
            <a:r>
              <a:rPr lang="en-US" altLang="en-US" b="1" dirty="0">
                <a:solidFill>
                  <a:srgbClr val="0000FF"/>
                </a:solidFill>
                <a:latin typeface="Times New Roman" panose="02020603050405020304" pitchFamily="18" charset="0"/>
                <a:cs typeface="Times New Roman" panose="02020603050405020304" pitchFamily="18" charset="0"/>
              </a:rPr>
              <a:t> </a:t>
            </a:r>
            <a:r>
              <a:rPr lang="en-US" altLang="en-US" b="1" dirty="0" err="1">
                <a:solidFill>
                  <a:srgbClr val="0000FF"/>
                </a:solidFill>
                <a:latin typeface="Times New Roman" panose="02020603050405020304" pitchFamily="18" charset="0"/>
                <a:cs typeface="Times New Roman" panose="02020603050405020304" pitchFamily="18" charset="0"/>
              </a:rPr>
              <a:t>tính</a:t>
            </a:r>
            <a:r>
              <a:rPr lang="en-US" altLang="en-US" b="1" dirty="0">
                <a:solidFill>
                  <a:srgbClr val="0000FF"/>
                </a:solidFill>
                <a:latin typeface="Times New Roman" panose="02020603050405020304" pitchFamily="18" charset="0"/>
                <a:cs typeface="Times New Roman" panose="02020603050405020304" pitchFamily="18" charset="0"/>
              </a:rPr>
              <a:t> </a:t>
            </a:r>
            <a:r>
              <a:rPr lang="en-US" altLang="en-US" b="1" dirty="0" err="1">
                <a:solidFill>
                  <a:srgbClr val="0000FF"/>
                </a:solidFill>
                <a:latin typeface="Times New Roman" panose="02020603050405020304" pitchFamily="18" charset="0"/>
                <a:cs typeface="Times New Roman" panose="02020603050405020304" pitchFamily="18" charset="0"/>
              </a:rPr>
              <a:t>tự</a:t>
            </a:r>
            <a:r>
              <a:rPr lang="en-US" altLang="en-US" b="1" dirty="0">
                <a:solidFill>
                  <a:srgbClr val="0000FF"/>
                </a:solidFill>
                <a:latin typeface="Times New Roman" panose="02020603050405020304" pitchFamily="18" charset="0"/>
                <a:cs typeface="Times New Roman" panose="02020603050405020304" pitchFamily="18" charset="0"/>
              </a:rPr>
              <a:t> </a:t>
            </a:r>
            <a:r>
              <a:rPr lang="en-US" altLang="en-US" b="1" dirty="0" err="1">
                <a:solidFill>
                  <a:srgbClr val="0000FF"/>
                </a:solidFill>
                <a:latin typeface="Times New Roman" panose="02020603050405020304" pitchFamily="18" charset="0"/>
                <a:cs typeface="Times New Roman" panose="02020603050405020304" pitchFamily="18" charset="0"/>
              </a:rPr>
              <a:t>lập</a:t>
            </a:r>
            <a:r>
              <a:rPr lang="en-US" altLang="en-US" b="1" dirty="0">
                <a:solidFill>
                  <a:srgbClr val="0000FF"/>
                </a:solidFill>
                <a:latin typeface="Times New Roman" panose="02020603050405020304" pitchFamily="18" charset="0"/>
                <a:cs typeface="Times New Roman" panose="02020603050405020304" pitchFamily="18" charset="0"/>
              </a:rPr>
              <a:t> </a:t>
            </a:r>
            <a:r>
              <a:rPr lang="en-US" altLang="en-US" b="1" dirty="0" err="1">
                <a:solidFill>
                  <a:srgbClr val="0000FF"/>
                </a:solidFill>
                <a:latin typeface="Times New Roman" panose="02020603050405020304" pitchFamily="18" charset="0"/>
                <a:cs typeface="Times New Roman" panose="02020603050405020304" pitchFamily="18" charset="0"/>
              </a:rPr>
              <a:t>trong</a:t>
            </a:r>
            <a:r>
              <a:rPr lang="en-US" altLang="en-US" b="1" dirty="0">
                <a:solidFill>
                  <a:srgbClr val="0000FF"/>
                </a:solidFill>
                <a:latin typeface="Times New Roman" panose="02020603050405020304" pitchFamily="18" charset="0"/>
                <a:cs typeface="Times New Roman" panose="02020603050405020304" pitchFamily="18" charset="0"/>
              </a:rPr>
              <a:t> </a:t>
            </a:r>
            <a:r>
              <a:rPr lang="en-US" altLang="en-US" b="1" dirty="0" err="1">
                <a:solidFill>
                  <a:srgbClr val="0000FF"/>
                </a:solidFill>
                <a:latin typeface="Times New Roman" panose="02020603050405020304" pitchFamily="18" charset="0"/>
                <a:cs typeface="Times New Roman" panose="02020603050405020304" pitchFamily="18" charset="0"/>
              </a:rPr>
              <a:t>lao</a:t>
            </a:r>
            <a:r>
              <a:rPr lang="en-US" altLang="en-US" b="1" dirty="0">
                <a:solidFill>
                  <a:srgbClr val="0000FF"/>
                </a:solidFill>
                <a:latin typeface="Times New Roman" panose="02020603050405020304" pitchFamily="18" charset="0"/>
                <a:cs typeface="Times New Roman" panose="02020603050405020304" pitchFamily="18" charset="0"/>
              </a:rPr>
              <a:t> </a:t>
            </a:r>
            <a:r>
              <a:rPr lang="en-US" altLang="en-US" b="1" dirty="0" err="1">
                <a:solidFill>
                  <a:srgbClr val="0000FF"/>
                </a:solidFill>
                <a:latin typeface="Times New Roman" panose="02020603050405020304" pitchFamily="18" charset="0"/>
                <a:cs typeface="Times New Roman" panose="02020603050405020304" pitchFamily="18" charset="0"/>
              </a:rPr>
              <a:t>động</a:t>
            </a:r>
            <a:r>
              <a:rPr lang="en-US" altLang="en-US" b="1" dirty="0">
                <a:solidFill>
                  <a:srgbClr val="0000FF"/>
                </a:solidFill>
                <a:latin typeface="Times New Roman" panose="02020603050405020304" pitchFamily="18" charset="0"/>
                <a:cs typeface="Times New Roman" panose="02020603050405020304" pitchFamily="18" charset="0"/>
              </a:rPr>
              <a:t>?</a:t>
            </a:r>
          </a:p>
          <a:p>
            <a:pPr defTabSz="914400" eaLnBrk="1" fontAlgn="base" hangingPunct="1">
              <a:spcBef>
                <a:spcPct val="50000"/>
              </a:spcBef>
              <a:spcAft>
                <a:spcPct val="0"/>
              </a:spcAft>
            </a:pPr>
            <a:r>
              <a:rPr lang="en-US" altLang="en-US" b="1" u="sng" dirty="0" err="1" smtClean="0">
                <a:solidFill>
                  <a:srgbClr val="0000FF"/>
                </a:solidFill>
                <a:latin typeface="Times New Roman" panose="02020603050405020304" pitchFamily="18" charset="0"/>
                <a:cs typeface="Times New Roman" panose="02020603050405020304" pitchFamily="18" charset="0"/>
              </a:rPr>
              <a:t>Tổ</a:t>
            </a:r>
            <a:r>
              <a:rPr lang="en-US" altLang="en-US" b="1" u="sng" dirty="0" smtClean="0">
                <a:solidFill>
                  <a:srgbClr val="0000FF"/>
                </a:solidFill>
                <a:latin typeface="Times New Roman" panose="02020603050405020304" pitchFamily="18" charset="0"/>
                <a:cs typeface="Times New Roman" panose="02020603050405020304" pitchFamily="18" charset="0"/>
              </a:rPr>
              <a:t> </a:t>
            </a:r>
            <a:r>
              <a:rPr lang="en-US" altLang="en-US" b="1" u="sng" dirty="0">
                <a:solidFill>
                  <a:srgbClr val="0000FF"/>
                </a:solidFill>
                <a:latin typeface="Times New Roman" panose="02020603050405020304" pitchFamily="18" charset="0"/>
                <a:cs typeface="Times New Roman" panose="02020603050405020304" pitchFamily="18" charset="0"/>
              </a:rPr>
              <a:t>3</a:t>
            </a:r>
            <a:r>
              <a:rPr lang="en-US" altLang="en-US" b="1" dirty="0">
                <a:solidFill>
                  <a:srgbClr val="0000FF"/>
                </a:solidFill>
                <a:latin typeface="Times New Roman" panose="02020603050405020304" pitchFamily="18" charset="0"/>
                <a:cs typeface="Times New Roman" panose="02020603050405020304" pitchFamily="18" charset="0"/>
              </a:rPr>
              <a:t>: </a:t>
            </a:r>
            <a:r>
              <a:rPr lang="en-US" altLang="en-US" b="1" dirty="0" err="1">
                <a:solidFill>
                  <a:srgbClr val="0000FF"/>
                </a:solidFill>
                <a:latin typeface="Times New Roman" panose="02020603050405020304" pitchFamily="18" charset="0"/>
                <a:cs typeface="Times New Roman" panose="02020603050405020304" pitchFamily="18" charset="0"/>
              </a:rPr>
              <a:t>Tìm</a:t>
            </a:r>
            <a:r>
              <a:rPr lang="en-US" altLang="en-US" b="1" dirty="0">
                <a:solidFill>
                  <a:srgbClr val="0000FF"/>
                </a:solidFill>
                <a:latin typeface="Times New Roman" panose="02020603050405020304" pitchFamily="18" charset="0"/>
                <a:cs typeface="Times New Roman" panose="02020603050405020304" pitchFamily="18" charset="0"/>
              </a:rPr>
              <a:t> </a:t>
            </a:r>
            <a:r>
              <a:rPr lang="en-US" altLang="en-US" b="1" dirty="0" err="1">
                <a:solidFill>
                  <a:srgbClr val="0000FF"/>
                </a:solidFill>
                <a:latin typeface="Times New Roman" panose="02020603050405020304" pitchFamily="18" charset="0"/>
                <a:cs typeface="Times New Roman" panose="02020603050405020304" pitchFamily="18" charset="0"/>
              </a:rPr>
              <a:t>những</a:t>
            </a:r>
            <a:r>
              <a:rPr lang="en-US" altLang="en-US" b="1" dirty="0">
                <a:solidFill>
                  <a:srgbClr val="0000FF"/>
                </a:solidFill>
                <a:latin typeface="Times New Roman" panose="02020603050405020304" pitchFamily="18" charset="0"/>
                <a:cs typeface="Times New Roman" panose="02020603050405020304" pitchFamily="18" charset="0"/>
              </a:rPr>
              <a:t> </a:t>
            </a:r>
            <a:r>
              <a:rPr lang="en-US" altLang="en-US" b="1" dirty="0" err="1">
                <a:solidFill>
                  <a:srgbClr val="0000FF"/>
                </a:solidFill>
                <a:latin typeface="Times New Roman" panose="02020603050405020304" pitchFamily="18" charset="0"/>
                <a:cs typeface="Times New Roman" panose="02020603050405020304" pitchFamily="18" charset="0"/>
              </a:rPr>
              <a:t>việc</a:t>
            </a:r>
            <a:r>
              <a:rPr lang="en-US" altLang="en-US" b="1" dirty="0">
                <a:solidFill>
                  <a:srgbClr val="0000FF"/>
                </a:solidFill>
                <a:latin typeface="Times New Roman" panose="02020603050405020304" pitchFamily="18" charset="0"/>
                <a:cs typeface="Times New Roman" panose="02020603050405020304" pitchFamily="18" charset="0"/>
              </a:rPr>
              <a:t> </a:t>
            </a:r>
            <a:r>
              <a:rPr lang="en-US" altLang="en-US" b="1" dirty="0" err="1">
                <a:solidFill>
                  <a:srgbClr val="0000FF"/>
                </a:solidFill>
                <a:latin typeface="Times New Roman" panose="02020603050405020304" pitchFamily="18" charset="0"/>
                <a:cs typeface="Times New Roman" panose="02020603050405020304" pitchFamily="18" charset="0"/>
              </a:rPr>
              <a:t>thể</a:t>
            </a:r>
            <a:r>
              <a:rPr lang="en-US" altLang="en-US" b="1" dirty="0">
                <a:solidFill>
                  <a:srgbClr val="0000FF"/>
                </a:solidFill>
                <a:latin typeface="Times New Roman" panose="02020603050405020304" pitchFamily="18" charset="0"/>
                <a:cs typeface="Times New Roman" panose="02020603050405020304" pitchFamily="18" charset="0"/>
              </a:rPr>
              <a:t> </a:t>
            </a:r>
            <a:r>
              <a:rPr lang="en-US" altLang="en-US" b="1" dirty="0" err="1">
                <a:solidFill>
                  <a:srgbClr val="0000FF"/>
                </a:solidFill>
                <a:latin typeface="Times New Roman" panose="02020603050405020304" pitchFamily="18" charset="0"/>
                <a:cs typeface="Times New Roman" panose="02020603050405020304" pitchFamily="18" charset="0"/>
              </a:rPr>
              <a:t>hiện</a:t>
            </a:r>
            <a:r>
              <a:rPr lang="en-US" altLang="en-US" b="1" dirty="0">
                <a:solidFill>
                  <a:srgbClr val="0000FF"/>
                </a:solidFill>
                <a:latin typeface="Times New Roman" panose="02020603050405020304" pitchFamily="18" charset="0"/>
                <a:cs typeface="Times New Roman" panose="02020603050405020304" pitchFamily="18" charset="0"/>
              </a:rPr>
              <a:t> </a:t>
            </a:r>
            <a:r>
              <a:rPr lang="en-US" altLang="en-US" b="1" dirty="0" err="1">
                <a:solidFill>
                  <a:srgbClr val="0000FF"/>
                </a:solidFill>
                <a:latin typeface="Times New Roman" panose="02020603050405020304" pitchFamily="18" charset="0"/>
                <a:cs typeface="Times New Roman" panose="02020603050405020304" pitchFamily="18" charset="0"/>
              </a:rPr>
              <a:t>tính</a:t>
            </a:r>
            <a:r>
              <a:rPr lang="en-US" altLang="en-US" b="1" dirty="0">
                <a:solidFill>
                  <a:srgbClr val="0000FF"/>
                </a:solidFill>
                <a:latin typeface="Times New Roman" panose="02020603050405020304" pitchFamily="18" charset="0"/>
                <a:cs typeface="Times New Roman" panose="02020603050405020304" pitchFamily="18" charset="0"/>
              </a:rPr>
              <a:t> </a:t>
            </a:r>
            <a:r>
              <a:rPr lang="en-US" altLang="en-US" b="1" dirty="0" err="1">
                <a:solidFill>
                  <a:srgbClr val="0000FF"/>
                </a:solidFill>
                <a:latin typeface="Times New Roman" panose="02020603050405020304" pitchFamily="18" charset="0"/>
                <a:cs typeface="Times New Roman" panose="02020603050405020304" pitchFamily="18" charset="0"/>
              </a:rPr>
              <a:t>tự</a:t>
            </a:r>
            <a:r>
              <a:rPr lang="en-US" altLang="en-US" b="1" dirty="0">
                <a:solidFill>
                  <a:srgbClr val="0000FF"/>
                </a:solidFill>
                <a:latin typeface="Times New Roman" panose="02020603050405020304" pitchFamily="18" charset="0"/>
                <a:cs typeface="Times New Roman" panose="02020603050405020304" pitchFamily="18" charset="0"/>
              </a:rPr>
              <a:t> </a:t>
            </a:r>
            <a:r>
              <a:rPr lang="en-US" altLang="en-US" b="1" dirty="0" err="1">
                <a:solidFill>
                  <a:srgbClr val="0000FF"/>
                </a:solidFill>
                <a:latin typeface="Times New Roman" panose="02020603050405020304" pitchFamily="18" charset="0"/>
                <a:cs typeface="Times New Roman" panose="02020603050405020304" pitchFamily="18" charset="0"/>
              </a:rPr>
              <a:t>lập</a:t>
            </a:r>
            <a:r>
              <a:rPr lang="en-US" altLang="en-US" b="1" dirty="0">
                <a:solidFill>
                  <a:srgbClr val="0000FF"/>
                </a:solidFill>
                <a:latin typeface="Times New Roman" panose="02020603050405020304" pitchFamily="18" charset="0"/>
                <a:cs typeface="Times New Roman" panose="02020603050405020304" pitchFamily="18" charset="0"/>
              </a:rPr>
              <a:t> </a:t>
            </a:r>
            <a:r>
              <a:rPr lang="en-US" altLang="en-US" b="1" dirty="0" err="1">
                <a:solidFill>
                  <a:srgbClr val="0000FF"/>
                </a:solidFill>
                <a:latin typeface="Times New Roman" panose="02020603050405020304" pitchFamily="18" charset="0"/>
                <a:cs typeface="Times New Roman" panose="02020603050405020304" pitchFamily="18" charset="0"/>
              </a:rPr>
              <a:t>trong</a:t>
            </a:r>
            <a:r>
              <a:rPr lang="en-US" altLang="en-US" b="1" dirty="0">
                <a:solidFill>
                  <a:srgbClr val="0000FF"/>
                </a:solidFill>
                <a:latin typeface="Times New Roman" panose="02020603050405020304" pitchFamily="18" charset="0"/>
                <a:cs typeface="Times New Roman" panose="02020603050405020304" pitchFamily="18" charset="0"/>
              </a:rPr>
              <a:t> </a:t>
            </a:r>
            <a:r>
              <a:rPr lang="en-US" altLang="en-US" b="1" dirty="0" err="1">
                <a:solidFill>
                  <a:srgbClr val="0000FF"/>
                </a:solidFill>
                <a:latin typeface="Times New Roman" panose="02020603050405020304" pitchFamily="18" charset="0"/>
                <a:cs typeface="Times New Roman" panose="02020603050405020304" pitchFamily="18" charset="0"/>
              </a:rPr>
              <a:t>cuộc</a:t>
            </a:r>
            <a:r>
              <a:rPr lang="en-US" altLang="en-US" b="1" dirty="0">
                <a:solidFill>
                  <a:srgbClr val="0000FF"/>
                </a:solidFill>
                <a:latin typeface="Times New Roman" panose="02020603050405020304" pitchFamily="18" charset="0"/>
                <a:cs typeface="Times New Roman" panose="02020603050405020304" pitchFamily="18" charset="0"/>
              </a:rPr>
              <a:t> </a:t>
            </a:r>
            <a:r>
              <a:rPr lang="en-US" altLang="en-US" b="1" dirty="0" err="1">
                <a:solidFill>
                  <a:srgbClr val="0000FF"/>
                </a:solidFill>
                <a:latin typeface="Times New Roman" panose="02020603050405020304" pitchFamily="18" charset="0"/>
                <a:cs typeface="Times New Roman" panose="02020603050405020304" pitchFamily="18" charset="0"/>
              </a:rPr>
              <a:t>sống</a:t>
            </a:r>
            <a:r>
              <a:rPr lang="en-US" altLang="en-US" b="1" dirty="0">
                <a:solidFill>
                  <a:srgbClr val="0000FF"/>
                </a:solidFill>
                <a:latin typeface="Times New Roman" panose="02020603050405020304" pitchFamily="18" charset="0"/>
                <a:cs typeface="Times New Roman" panose="02020603050405020304" pitchFamily="18" charset="0"/>
              </a:rPr>
              <a:t> </a:t>
            </a:r>
            <a:r>
              <a:rPr lang="en-US" altLang="en-US" b="1" dirty="0" err="1">
                <a:solidFill>
                  <a:srgbClr val="0000FF"/>
                </a:solidFill>
                <a:latin typeface="Times New Roman" panose="02020603050405020304" pitchFamily="18" charset="0"/>
                <a:cs typeface="Times New Roman" panose="02020603050405020304" pitchFamily="18" charset="0"/>
              </a:rPr>
              <a:t>hằng</a:t>
            </a:r>
            <a:r>
              <a:rPr lang="en-US" altLang="en-US" b="1" dirty="0">
                <a:solidFill>
                  <a:srgbClr val="0000FF"/>
                </a:solidFill>
                <a:latin typeface="Times New Roman" panose="02020603050405020304" pitchFamily="18" charset="0"/>
                <a:cs typeface="Times New Roman" panose="02020603050405020304" pitchFamily="18" charset="0"/>
              </a:rPr>
              <a:t> </a:t>
            </a:r>
            <a:r>
              <a:rPr lang="en-US" altLang="en-US" b="1" dirty="0" err="1">
                <a:solidFill>
                  <a:srgbClr val="0000FF"/>
                </a:solidFill>
                <a:latin typeface="Times New Roman" panose="02020603050405020304" pitchFamily="18" charset="0"/>
                <a:cs typeface="Times New Roman" panose="02020603050405020304" pitchFamily="18" charset="0"/>
              </a:rPr>
              <a:t>ngày</a:t>
            </a:r>
            <a:r>
              <a:rPr lang="en-US" altLang="en-US" b="1" dirty="0">
                <a:solidFill>
                  <a:srgbClr val="0000FF"/>
                </a:solidFill>
                <a:latin typeface="Times New Roman" panose="02020603050405020304" pitchFamily="18" charset="0"/>
                <a:cs typeface="Times New Roman" panose="02020603050405020304" pitchFamily="18" charset="0"/>
              </a:rPr>
              <a:t>?</a:t>
            </a:r>
          </a:p>
          <a:p>
            <a:pPr defTabSz="914400" eaLnBrk="1" fontAlgn="base" hangingPunct="1">
              <a:spcBef>
                <a:spcPct val="50000"/>
              </a:spcBef>
              <a:spcAft>
                <a:spcPct val="0"/>
              </a:spcAft>
            </a:pPr>
            <a:r>
              <a:rPr lang="en-US" altLang="en-US" b="1" u="sng" dirty="0" err="1" smtClean="0">
                <a:solidFill>
                  <a:srgbClr val="0000FF"/>
                </a:solidFill>
                <a:latin typeface="Times New Roman" panose="02020603050405020304" pitchFamily="18" charset="0"/>
                <a:cs typeface="Times New Roman" panose="02020603050405020304" pitchFamily="18" charset="0"/>
              </a:rPr>
              <a:t>Tổ</a:t>
            </a:r>
            <a:r>
              <a:rPr lang="en-US" altLang="en-US" b="1" u="sng" dirty="0" smtClean="0">
                <a:solidFill>
                  <a:srgbClr val="0000FF"/>
                </a:solidFill>
                <a:latin typeface="Times New Roman" panose="02020603050405020304" pitchFamily="18" charset="0"/>
                <a:cs typeface="Times New Roman" panose="02020603050405020304" pitchFamily="18" charset="0"/>
              </a:rPr>
              <a:t> </a:t>
            </a:r>
            <a:r>
              <a:rPr lang="en-US" altLang="en-US" b="1" u="sng" dirty="0">
                <a:solidFill>
                  <a:srgbClr val="0000FF"/>
                </a:solidFill>
                <a:latin typeface="Times New Roman" panose="02020603050405020304" pitchFamily="18" charset="0"/>
                <a:cs typeface="Times New Roman" panose="02020603050405020304" pitchFamily="18" charset="0"/>
              </a:rPr>
              <a:t>4</a:t>
            </a:r>
            <a:r>
              <a:rPr lang="en-US" altLang="en-US" b="1" dirty="0">
                <a:solidFill>
                  <a:srgbClr val="0000FF"/>
                </a:solidFill>
                <a:latin typeface="Times New Roman" panose="02020603050405020304" pitchFamily="18" charset="0"/>
                <a:cs typeface="Times New Roman" panose="02020603050405020304" pitchFamily="18" charset="0"/>
              </a:rPr>
              <a:t>: </a:t>
            </a:r>
            <a:r>
              <a:rPr lang="en-US" altLang="en-US" b="1" dirty="0" err="1">
                <a:solidFill>
                  <a:srgbClr val="0000FF"/>
                </a:solidFill>
                <a:latin typeface="Times New Roman" panose="02020603050405020304" pitchFamily="18" charset="0"/>
                <a:cs typeface="Times New Roman" panose="02020603050405020304" pitchFamily="18" charset="0"/>
              </a:rPr>
              <a:t>Tìm</a:t>
            </a:r>
            <a:r>
              <a:rPr lang="en-US" altLang="en-US" b="1" dirty="0">
                <a:solidFill>
                  <a:srgbClr val="0000FF"/>
                </a:solidFill>
                <a:latin typeface="Times New Roman" panose="02020603050405020304" pitchFamily="18" charset="0"/>
                <a:cs typeface="Times New Roman" panose="02020603050405020304" pitchFamily="18" charset="0"/>
              </a:rPr>
              <a:t> </a:t>
            </a:r>
            <a:r>
              <a:rPr lang="en-US" altLang="en-US" b="1" dirty="0" err="1">
                <a:solidFill>
                  <a:srgbClr val="0000FF"/>
                </a:solidFill>
                <a:latin typeface="Times New Roman" panose="02020603050405020304" pitchFamily="18" charset="0"/>
                <a:cs typeface="Times New Roman" panose="02020603050405020304" pitchFamily="18" charset="0"/>
              </a:rPr>
              <a:t>những</a:t>
            </a:r>
            <a:r>
              <a:rPr lang="en-US" altLang="en-US" b="1" dirty="0">
                <a:solidFill>
                  <a:srgbClr val="0000FF"/>
                </a:solidFill>
                <a:latin typeface="Times New Roman" panose="02020603050405020304" pitchFamily="18" charset="0"/>
                <a:cs typeface="Times New Roman" panose="02020603050405020304" pitchFamily="18" charset="0"/>
              </a:rPr>
              <a:t> </a:t>
            </a:r>
            <a:r>
              <a:rPr lang="en-US" altLang="en-US" b="1" dirty="0" err="1">
                <a:solidFill>
                  <a:srgbClr val="0000FF"/>
                </a:solidFill>
                <a:latin typeface="Times New Roman" panose="02020603050405020304" pitchFamily="18" charset="0"/>
                <a:cs typeface="Times New Roman" panose="02020603050405020304" pitchFamily="18" charset="0"/>
              </a:rPr>
              <a:t>biểu</a:t>
            </a:r>
            <a:r>
              <a:rPr lang="en-US" altLang="en-US" b="1" dirty="0">
                <a:solidFill>
                  <a:srgbClr val="0000FF"/>
                </a:solidFill>
                <a:latin typeface="Times New Roman" panose="02020603050405020304" pitchFamily="18" charset="0"/>
                <a:cs typeface="Times New Roman" panose="02020603050405020304" pitchFamily="18" charset="0"/>
              </a:rPr>
              <a:t> </a:t>
            </a:r>
            <a:r>
              <a:rPr lang="en-US" altLang="en-US" b="1" dirty="0" err="1">
                <a:solidFill>
                  <a:srgbClr val="0000FF"/>
                </a:solidFill>
                <a:latin typeface="Times New Roman" panose="02020603050405020304" pitchFamily="18" charset="0"/>
                <a:cs typeface="Times New Roman" panose="02020603050405020304" pitchFamily="18" charset="0"/>
              </a:rPr>
              <a:t>hiện</a:t>
            </a:r>
            <a:r>
              <a:rPr lang="en-US" altLang="en-US" b="1" dirty="0">
                <a:solidFill>
                  <a:srgbClr val="0000FF"/>
                </a:solidFill>
                <a:latin typeface="Times New Roman" panose="02020603050405020304" pitchFamily="18" charset="0"/>
                <a:cs typeface="Times New Roman" panose="02020603050405020304" pitchFamily="18" charset="0"/>
              </a:rPr>
              <a:t> </a:t>
            </a:r>
            <a:r>
              <a:rPr lang="en-US" altLang="en-US" b="1" dirty="0" err="1">
                <a:solidFill>
                  <a:srgbClr val="0000FF"/>
                </a:solidFill>
                <a:latin typeface="Times New Roman" panose="02020603050405020304" pitchFamily="18" charset="0"/>
                <a:cs typeface="Times New Roman" panose="02020603050405020304" pitchFamily="18" charset="0"/>
              </a:rPr>
              <a:t>trái</a:t>
            </a:r>
            <a:r>
              <a:rPr lang="en-US" altLang="en-US" b="1" dirty="0">
                <a:solidFill>
                  <a:srgbClr val="0000FF"/>
                </a:solidFill>
                <a:latin typeface="Times New Roman" panose="02020603050405020304" pitchFamily="18" charset="0"/>
                <a:cs typeface="Times New Roman" panose="02020603050405020304" pitchFamily="18" charset="0"/>
              </a:rPr>
              <a:t> </a:t>
            </a:r>
            <a:r>
              <a:rPr lang="en-US" altLang="en-US" b="1" dirty="0" err="1">
                <a:solidFill>
                  <a:srgbClr val="0000FF"/>
                </a:solidFill>
                <a:latin typeface="Times New Roman" panose="02020603050405020304" pitchFamily="18" charset="0"/>
                <a:cs typeface="Times New Roman" panose="02020603050405020304" pitchFamily="18" charset="0"/>
              </a:rPr>
              <a:t>với</a:t>
            </a:r>
            <a:r>
              <a:rPr lang="en-US" altLang="en-US" b="1" dirty="0">
                <a:solidFill>
                  <a:srgbClr val="0000FF"/>
                </a:solidFill>
                <a:latin typeface="Times New Roman" panose="02020603050405020304" pitchFamily="18" charset="0"/>
                <a:cs typeface="Times New Roman" panose="02020603050405020304" pitchFamily="18" charset="0"/>
              </a:rPr>
              <a:t> </a:t>
            </a:r>
            <a:r>
              <a:rPr lang="en-US" altLang="en-US" b="1" dirty="0" err="1">
                <a:solidFill>
                  <a:srgbClr val="0000FF"/>
                </a:solidFill>
                <a:latin typeface="Times New Roman" panose="02020603050405020304" pitchFamily="18" charset="0"/>
                <a:cs typeface="Times New Roman" panose="02020603050405020304" pitchFamily="18" charset="0"/>
              </a:rPr>
              <a:t>tính</a:t>
            </a:r>
            <a:r>
              <a:rPr lang="en-US" altLang="en-US" b="1" dirty="0">
                <a:solidFill>
                  <a:srgbClr val="0000FF"/>
                </a:solidFill>
                <a:latin typeface="Times New Roman" panose="02020603050405020304" pitchFamily="18" charset="0"/>
                <a:cs typeface="Times New Roman" panose="02020603050405020304" pitchFamily="18" charset="0"/>
              </a:rPr>
              <a:t> </a:t>
            </a:r>
            <a:r>
              <a:rPr lang="en-US" altLang="en-US" b="1" dirty="0" err="1">
                <a:solidFill>
                  <a:srgbClr val="0000FF"/>
                </a:solidFill>
                <a:latin typeface="Times New Roman" panose="02020603050405020304" pitchFamily="18" charset="0"/>
                <a:cs typeface="Times New Roman" panose="02020603050405020304" pitchFamily="18" charset="0"/>
              </a:rPr>
              <a:t>tự</a:t>
            </a:r>
            <a:r>
              <a:rPr lang="en-US" altLang="en-US" b="1" dirty="0">
                <a:solidFill>
                  <a:srgbClr val="0000FF"/>
                </a:solidFill>
                <a:latin typeface="Times New Roman" panose="02020603050405020304" pitchFamily="18" charset="0"/>
                <a:cs typeface="Times New Roman" panose="02020603050405020304" pitchFamily="18" charset="0"/>
              </a:rPr>
              <a:t> </a:t>
            </a:r>
            <a:r>
              <a:rPr lang="en-US" altLang="en-US" b="1" dirty="0" err="1">
                <a:solidFill>
                  <a:srgbClr val="0000FF"/>
                </a:solidFill>
                <a:latin typeface="Times New Roman" panose="02020603050405020304" pitchFamily="18" charset="0"/>
                <a:cs typeface="Times New Roman" panose="02020603050405020304" pitchFamily="18" charset="0"/>
              </a:rPr>
              <a:t>lập</a:t>
            </a:r>
            <a:r>
              <a:rPr lang="en-US" altLang="en-US" b="1" dirty="0" smtClean="0">
                <a:solidFill>
                  <a:srgbClr val="0000FF"/>
                </a:solidFill>
                <a:latin typeface="Times New Roman" panose="02020603050405020304" pitchFamily="18" charset="0"/>
                <a:cs typeface="Times New Roman" panose="02020603050405020304" pitchFamily="18" charset="0"/>
              </a:rPr>
              <a:t>?</a:t>
            </a:r>
            <a:endParaRPr lang="en-US" altLang="en-US" b="1" dirty="0">
              <a:solidFill>
                <a:srgbClr val="0000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4689370"/>
      </p:ext>
    </p:extLst>
  </p:cSld>
  <p:clrMapOvr>
    <a:masterClrMapping/>
  </p:clrMapOvr>
  <p:transition spd="med">
    <p:wheel/>
    <p:sndAc>
      <p:stSnd>
        <p:snd r:embed="rId2" name="chimes.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additive="base">
                                        <p:cTn id="7" dur="1000" fill="hold"/>
                                        <p:tgtEl>
                                          <p:spTgt spid="34"/>
                                        </p:tgtEl>
                                        <p:attrNameLst>
                                          <p:attrName>ppt_x</p:attrName>
                                        </p:attrNameLst>
                                      </p:cBhvr>
                                      <p:tavLst>
                                        <p:tav tm="0">
                                          <p:val>
                                            <p:strVal val="#ppt_x"/>
                                          </p:val>
                                        </p:tav>
                                        <p:tav tm="100000">
                                          <p:val>
                                            <p:strVal val="#ppt_x"/>
                                          </p:val>
                                        </p:tav>
                                      </p:tavLst>
                                    </p:anim>
                                    <p:anim calcmode="lin" valueType="num">
                                      <p:cBhvr additive="base">
                                        <p:cTn id="8" dur="1000" fill="hold"/>
                                        <p:tgtEl>
                                          <p:spTgt spid="3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6" name="Text Box 7"/>
          <p:cNvSpPr txBox="1">
            <a:spLocks noChangeArrowheads="1"/>
          </p:cNvSpPr>
          <p:nvPr/>
        </p:nvSpPr>
        <p:spPr bwMode="auto">
          <a:xfrm>
            <a:off x="2514600" y="457201"/>
            <a:ext cx="15240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6pPr>
            <a:lvl7pPr marL="29718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7pPr>
            <a:lvl8pPr marL="34290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8pPr>
            <a:lvl9pPr marL="38862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9pPr>
          </a:lstStyle>
          <a:p>
            <a:pPr defTabSz="914400" eaLnBrk="1" fontAlgn="base" hangingPunct="1">
              <a:spcBef>
                <a:spcPct val="50000"/>
              </a:spcBef>
              <a:spcAft>
                <a:spcPct val="0"/>
              </a:spcAft>
            </a:pPr>
            <a:endParaRPr lang="vi-VN" altLang="en-US" sz="2800">
              <a:solidFill>
                <a:srgbClr val="000000"/>
              </a:solidFill>
              <a:latin typeface="Tiffany-Heavy" pitchFamily="2" charset="0"/>
            </a:endParaRPr>
          </a:p>
        </p:txBody>
      </p:sp>
      <p:sp>
        <p:nvSpPr>
          <p:cNvPr id="19466" name="Text Box 10"/>
          <p:cNvSpPr txBox="1">
            <a:spLocks noChangeArrowheads="1"/>
          </p:cNvSpPr>
          <p:nvPr/>
        </p:nvSpPr>
        <p:spPr bwMode="auto">
          <a:xfrm>
            <a:off x="27992" y="193537"/>
            <a:ext cx="12512351" cy="523220"/>
          </a:xfrm>
          <a:prstGeom prst="rect">
            <a:avLst/>
          </a:prstGeom>
          <a:solidFill>
            <a:srgbClr val="FFCCFF"/>
          </a:solidFill>
          <a:ln>
            <a:noFill/>
          </a:ln>
        </p:spPr>
        <p:txBody>
          <a:bodyPr wrap="square">
            <a:spAutoFit/>
          </a:bodyP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6pPr>
            <a:lvl7pPr marL="29718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7pPr>
            <a:lvl8pPr marL="34290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8pPr>
            <a:lvl9pPr marL="38862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9pPr>
          </a:lstStyle>
          <a:p>
            <a:pPr algn="ctr" defTabSz="914400" eaLnBrk="1" fontAlgn="base" hangingPunct="1">
              <a:spcBef>
                <a:spcPct val="50000"/>
              </a:spcBef>
              <a:spcAft>
                <a:spcPct val="0"/>
              </a:spcAft>
            </a:pPr>
            <a:r>
              <a:rPr lang="en-US" altLang="en-US" sz="2800" b="1" dirty="0" smtClean="0">
                <a:solidFill>
                  <a:srgbClr val="0000FF"/>
                </a:solidFill>
                <a:latin typeface="Times New Roman" panose="02020603050405020304" pitchFamily="18" charset="0"/>
              </a:rPr>
              <a:t> </a:t>
            </a:r>
            <a:r>
              <a:rPr lang="en-US" altLang="en-US" sz="2600" b="1" dirty="0" err="1">
                <a:solidFill>
                  <a:srgbClr val="FF0000"/>
                </a:solidFill>
                <a:latin typeface="Times New Roman" panose="02020603050405020304" pitchFamily="18" charset="0"/>
              </a:rPr>
              <a:t>Những</a:t>
            </a:r>
            <a:r>
              <a:rPr lang="en-US" altLang="en-US" sz="2600" b="1" dirty="0">
                <a:solidFill>
                  <a:srgbClr val="FF0000"/>
                </a:solidFill>
                <a:latin typeface="Times New Roman" panose="02020603050405020304" pitchFamily="18" charset="0"/>
              </a:rPr>
              <a:t> </a:t>
            </a:r>
            <a:r>
              <a:rPr lang="en-US" altLang="en-US" sz="2600" b="1" dirty="0" err="1">
                <a:solidFill>
                  <a:srgbClr val="FF0000"/>
                </a:solidFill>
                <a:latin typeface="Times New Roman" panose="02020603050405020304" pitchFamily="18" charset="0"/>
              </a:rPr>
              <a:t>việc</a:t>
            </a:r>
            <a:r>
              <a:rPr lang="en-US" altLang="en-US" sz="2600" b="1" dirty="0">
                <a:solidFill>
                  <a:srgbClr val="FF0000"/>
                </a:solidFill>
                <a:latin typeface="Times New Roman" panose="02020603050405020304" pitchFamily="18" charset="0"/>
              </a:rPr>
              <a:t> </a:t>
            </a:r>
            <a:r>
              <a:rPr lang="en-US" altLang="en-US" sz="2600" b="1" dirty="0" err="1">
                <a:solidFill>
                  <a:srgbClr val="FF0000"/>
                </a:solidFill>
                <a:latin typeface="Times New Roman" panose="02020603050405020304" pitchFamily="18" charset="0"/>
              </a:rPr>
              <a:t>làm</a:t>
            </a:r>
            <a:r>
              <a:rPr lang="en-US" altLang="en-US" sz="2600" b="1" dirty="0">
                <a:solidFill>
                  <a:srgbClr val="FF0000"/>
                </a:solidFill>
                <a:latin typeface="Times New Roman" panose="02020603050405020304" pitchFamily="18" charset="0"/>
              </a:rPr>
              <a:t> </a:t>
            </a:r>
            <a:r>
              <a:rPr lang="en-US" altLang="en-US" sz="2600" b="1" dirty="0" err="1">
                <a:solidFill>
                  <a:srgbClr val="FF0000"/>
                </a:solidFill>
                <a:latin typeface="Times New Roman" panose="02020603050405020304" pitchFamily="18" charset="0"/>
              </a:rPr>
              <a:t>thể</a:t>
            </a:r>
            <a:r>
              <a:rPr lang="en-US" altLang="en-US" sz="2600" b="1" dirty="0">
                <a:solidFill>
                  <a:srgbClr val="FF0000"/>
                </a:solidFill>
                <a:latin typeface="Times New Roman" panose="02020603050405020304" pitchFamily="18" charset="0"/>
              </a:rPr>
              <a:t> </a:t>
            </a:r>
            <a:r>
              <a:rPr lang="en-US" altLang="en-US" sz="2600" b="1" dirty="0" err="1">
                <a:solidFill>
                  <a:srgbClr val="FF0000"/>
                </a:solidFill>
                <a:latin typeface="Times New Roman" panose="02020603050405020304" pitchFamily="18" charset="0"/>
              </a:rPr>
              <a:t>hiện</a:t>
            </a:r>
            <a:r>
              <a:rPr lang="en-US" altLang="en-US" sz="2600" b="1" dirty="0">
                <a:solidFill>
                  <a:srgbClr val="FF0000"/>
                </a:solidFill>
                <a:latin typeface="Times New Roman" panose="02020603050405020304" pitchFamily="18" charset="0"/>
              </a:rPr>
              <a:t> </a:t>
            </a:r>
            <a:r>
              <a:rPr lang="en-US" altLang="en-US" sz="2600" b="1" dirty="0" err="1">
                <a:solidFill>
                  <a:srgbClr val="FF0000"/>
                </a:solidFill>
                <a:latin typeface="Times New Roman" panose="02020603050405020304" pitchFamily="18" charset="0"/>
              </a:rPr>
              <a:t>tính</a:t>
            </a:r>
            <a:r>
              <a:rPr lang="en-US" altLang="en-US" sz="2600" b="1" dirty="0">
                <a:solidFill>
                  <a:srgbClr val="FF0000"/>
                </a:solidFill>
                <a:latin typeface="Times New Roman" panose="02020603050405020304" pitchFamily="18" charset="0"/>
              </a:rPr>
              <a:t> </a:t>
            </a:r>
            <a:r>
              <a:rPr lang="en-US" altLang="en-US" sz="2600" b="1" dirty="0" err="1">
                <a:solidFill>
                  <a:srgbClr val="FF0000"/>
                </a:solidFill>
                <a:latin typeface="Times New Roman" panose="02020603050405020304" pitchFamily="18" charset="0"/>
              </a:rPr>
              <a:t>tự</a:t>
            </a:r>
            <a:r>
              <a:rPr lang="en-US" altLang="en-US" sz="2600" b="1" dirty="0">
                <a:solidFill>
                  <a:srgbClr val="FF0000"/>
                </a:solidFill>
                <a:latin typeface="Times New Roman" panose="02020603050405020304" pitchFamily="18" charset="0"/>
              </a:rPr>
              <a:t> </a:t>
            </a:r>
            <a:r>
              <a:rPr lang="en-US" altLang="en-US" sz="2600" b="1" dirty="0" err="1">
                <a:solidFill>
                  <a:srgbClr val="FF0000"/>
                </a:solidFill>
                <a:latin typeface="Times New Roman" panose="02020603050405020304" pitchFamily="18" charset="0"/>
              </a:rPr>
              <a:t>lập</a:t>
            </a:r>
            <a:r>
              <a:rPr lang="en-US" altLang="en-US" sz="2600" b="1" dirty="0">
                <a:solidFill>
                  <a:srgbClr val="FF0000"/>
                </a:solidFill>
                <a:latin typeface="Times New Roman" panose="02020603050405020304" pitchFamily="18" charset="0"/>
              </a:rPr>
              <a:t> </a:t>
            </a:r>
            <a:r>
              <a:rPr lang="en-US" altLang="en-US" sz="2600" b="1" dirty="0" err="1">
                <a:solidFill>
                  <a:srgbClr val="FF0000"/>
                </a:solidFill>
                <a:latin typeface="Times New Roman" panose="02020603050405020304" pitchFamily="18" charset="0"/>
              </a:rPr>
              <a:t>trong</a:t>
            </a:r>
            <a:r>
              <a:rPr lang="en-US" altLang="en-US" sz="2600" b="1" dirty="0">
                <a:solidFill>
                  <a:srgbClr val="FF0000"/>
                </a:solidFill>
                <a:latin typeface="Times New Roman" panose="02020603050405020304" pitchFamily="18" charset="0"/>
              </a:rPr>
              <a:t> </a:t>
            </a:r>
            <a:r>
              <a:rPr lang="en-US" altLang="en-US" sz="2600" b="1" dirty="0" err="1">
                <a:solidFill>
                  <a:srgbClr val="FF0000"/>
                </a:solidFill>
                <a:latin typeface="Times New Roman" panose="02020603050405020304" pitchFamily="18" charset="0"/>
              </a:rPr>
              <a:t>học</a:t>
            </a:r>
            <a:r>
              <a:rPr lang="en-US" altLang="en-US" sz="2600" b="1" dirty="0">
                <a:solidFill>
                  <a:srgbClr val="FF0000"/>
                </a:solidFill>
                <a:latin typeface="Times New Roman" panose="02020603050405020304" pitchFamily="18" charset="0"/>
              </a:rPr>
              <a:t> </a:t>
            </a:r>
            <a:r>
              <a:rPr lang="en-US" altLang="en-US" sz="2600" b="1" dirty="0" err="1">
                <a:solidFill>
                  <a:srgbClr val="FF0000"/>
                </a:solidFill>
                <a:latin typeface="Times New Roman" panose="02020603050405020304" pitchFamily="18" charset="0"/>
              </a:rPr>
              <a:t>tập</a:t>
            </a:r>
            <a:r>
              <a:rPr lang="en-US" altLang="en-US" sz="2600" b="1" dirty="0">
                <a:solidFill>
                  <a:srgbClr val="FF0000"/>
                </a:solidFill>
                <a:latin typeface="Times New Roman" panose="02020603050405020304" pitchFamily="18" charset="0"/>
              </a:rPr>
              <a:t>, </a:t>
            </a:r>
            <a:r>
              <a:rPr lang="en-US" altLang="en-US" sz="2600" b="1" dirty="0" err="1">
                <a:solidFill>
                  <a:srgbClr val="FF0000"/>
                </a:solidFill>
                <a:latin typeface="Times New Roman" panose="02020603050405020304" pitchFamily="18" charset="0"/>
              </a:rPr>
              <a:t>lao</a:t>
            </a:r>
            <a:r>
              <a:rPr lang="en-US" altLang="en-US" sz="2600" b="1" dirty="0">
                <a:solidFill>
                  <a:srgbClr val="FF0000"/>
                </a:solidFill>
                <a:latin typeface="Times New Roman" panose="02020603050405020304" pitchFamily="18" charset="0"/>
              </a:rPr>
              <a:t> </a:t>
            </a:r>
            <a:r>
              <a:rPr lang="en-US" altLang="en-US" sz="2600" b="1" dirty="0" err="1">
                <a:solidFill>
                  <a:srgbClr val="FF0000"/>
                </a:solidFill>
                <a:latin typeface="Times New Roman" panose="02020603050405020304" pitchFamily="18" charset="0"/>
              </a:rPr>
              <a:t>động</a:t>
            </a:r>
            <a:r>
              <a:rPr lang="en-US" altLang="en-US" sz="2600" b="1" dirty="0">
                <a:solidFill>
                  <a:srgbClr val="FF0000"/>
                </a:solidFill>
                <a:latin typeface="Times New Roman" panose="02020603050405020304" pitchFamily="18" charset="0"/>
              </a:rPr>
              <a:t> </a:t>
            </a:r>
            <a:r>
              <a:rPr lang="en-US" altLang="en-US" sz="2600" b="1" dirty="0" err="1">
                <a:solidFill>
                  <a:srgbClr val="FF0000"/>
                </a:solidFill>
                <a:latin typeface="Times New Roman" panose="02020603050405020304" pitchFamily="18" charset="0"/>
              </a:rPr>
              <a:t>và</a:t>
            </a:r>
            <a:r>
              <a:rPr lang="en-US" altLang="en-US" sz="2600" b="1" dirty="0">
                <a:solidFill>
                  <a:srgbClr val="FF0000"/>
                </a:solidFill>
                <a:latin typeface="Times New Roman" panose="02020603050405020304" pitchFamily="18" charset="0"/>
              </a:rPr>
              <a:t> </a:t>
            </a:r>
            <a:r>
              <a:rPr lang="en-US" altLang="en-US" sz="2600" b="1" dirty="0" err="1">
                <a:solidFill>
                  <a:srgbClr val="FF0000"/>
                </a:solidFill>
                <a:latin typeface="Times New Roman" panose="02020603050405020304" pitchFamily="18" charset="0"/>
              </a:rPr>
              <a:t>công</a:t>
            </a:r>
            <a:r>
              <a:rPr lang="en-US" altLang="en-US" sz="2600" b="1" dirty="0">
                <a:solidFill>
                  <a:srgbClr val="FF0000"/>
                </a:solidFill>
                <a:latin typeface="Times New Roman" panose="02020603050405020304" pitchFamily="18" charset="0"/>
              </a:rPr>
              <a:t> </a:t>
            </a:r>
            <a:r>
              <a:rPr lang="en-US" altLang="en-US" sz="2600" b="1" dirty="0" err="1">
                <a:solidFill>
                  <a:srgbClr val="FF0000"/>
                </a:solidFill>
                <a:latin typeface="Times New Roman" panose="02020603050405020304" pitchFamily="18" charset="0"/>
              </a:rPr>
              <a:t>việc</a:t>
            </a:r>
            <a:r>
              <a:rPr lang="en-US" altLang="en-US" sz="2600" b="1" dirty="0">
                <a:solidFill>
                  <a:srgbClr val="FF0000"/>
                </a:solidFill>
                <a:latin typeface="Times New Roman" panose="02020603050405020304" pitchFamily="18" charset="0"/>
              </a:rPr>
              <a:t> </a:t>
            </a:r>
            <a:r>
              <a:rPr lang="en-US" altLang="en-US" sz="2600" b="1" dirty="0" err="1">
                <a:solidFill>
                  <a:srgbClr val="FF0000"/>
                </a:solidFill>
                <a:latin typeface="Times New Roman" panose="02020603050405020304" pitchFamily="18" charset="0"/>
              </a:rPr>
              <a:t>hằng</a:t>
            </a:r>
            <a:r>
              <a:rPr lang="en-US" altLang="en-US" sz="2600" b="1" dirty="0">
                <a:solidFill>
                  <a:srgbClr val="FF0000"/>
                </a:solidFill>
                <a:latin typeface="Times New Roman" panose="02020603050405020304" pitchFamily="18" charset="0"/>
              </a:rPr>
              <a:t> </a:t>
            </a:r>
            <a:r>
              <a:rPr lang="en-US" altLang="en-US" sz="2600" b="1" dirty="0" err="1">
                <a:solidFill>
                  <a:srgbClr val="FF0000"/>
                </a:solidFill>
                <a:latin typeface="Times New Roman" panose="02020603050405020304" pitchFamily="18" charset="0"/>
              </a:rPr>
              <a:t>ngày</a:t>
            </a:r>
            <a:r>
              <a:rPr lang="en-US" altLang="en-US" sz="2600" b="1" dirty="0" smtClean="0">
                <a:solidFill>
                  <a:srgbClr val="FF0000"/>
                </a:solidFill>
                <a:latin typeface="Times New Roman" panose="02020603050405020304" pitchFamily="18" charset="0"/>
              </a:rPr>
              <a:t>.</a:t>
            </a:r>
            <a:endParaRPr lang="en-US" altLang="en-US" sz="2600" b="1" dirty="0">
              <a:solidFill>
                <a:srgbClr val="FF0000"/>
              </a:solidFill>
              <a:latin typeface="Times New Roman" panose="02020603050405020304" pitchFamily="18" charset="0"/>
            </a:endParaRPr>
          </a:p>
        </p:txBody>
      </p:sp>
      <p:graphicFrame>
        <p:nvGraphicFramePr>
          <p:cNvPr id="14342" name="Group 6"/>
          <p:cNvGraphicFramePr>
            <a:graphicFrameLocks noGrp="1"/>
          </p:cNvGraphicFramePr>
          <p:nvPr>
            <p:extLst>
              <p:ext uri="{D42A27DB-BD31-4B8C-83A1-F6EECF244321}">
                <p14:modId xmlns:p14="http://schemas.microsoft.com/office/powerpoint/2010/main" val="924774698"/>
              </p:ext>
            </p:extLst>
          </p:nvPr>
        </p:nvGraphicFramePr>
        <p:xfrm>
          <a:off x="83975" y="1411308"/>
          <a:ext cx="11887203" cy="5080000"/>
        </p:xfrm>
        <a:graphic>
          <a:graphicData uri="http://schemas.openxmlformats.org/drawingml/2006/table">
            <a:tbl>
              <a:tblPr/>
              <a:tblGrid>
                <a:gridCol w="3962401"/>
                <a:gridCol w="3962401"/>
                <a:gridCol w="3962401"/>
              </a:tblGrid>
              <a:tr h="118903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err="1" smtClean="0">
                          <a:ln>
                            <a:noFill/>
                          </a:ln>
                          <a:solidFill>
                            <a:srgbClr val="006600"/>
                          </a:solidFill>
                          <a:effectLst/>
                          <a:latin typeface="Times New Roman" pitchFamily="18" charset="0"/>
                        </a:rPr>
                        <a:t>Học</a:t>
                      </a:r>
                      <a:r>
                        <a:rPr kumimoji="0" lang="en-US" sz="2800" b="1" i="0" u="none" strike="noStrike" cap="none" normalizeH="0" baseline="0" dirty="0" smtClean="0">
                          <a:ln>
                            <a:noFill/>
                          </a:ln>
                          <a:solidFill>
                            <a:srgbClr val="006600"/>
                          </a:solidFill>
                          <a:effectLst/>
                          <a:latin typeface="Times New Roman" pitchFamily="18" charset="0"/>
                        </a:rPr>
                        <a:t> </a:t>
                      </a:r>
                      <a:r>
                        <a:rPr kumimoji="0" lang="en-US" sz="2800" b="1" i="0" u="none" strike="noStrike" cap="none" normalizeH="0" baseline="0" dirty="0" err="1" smtClean="0">
                          <a:ln>
                            <a:noFill/>
                          </a:ln>
                          <a:solidFill>
                            <a:srgbClr val="006600"/>
                          </a:solidFill>
                          <a:effectLst/>
                          <a:latin typeface="Times New Roman" pitchFamily="18" charset="0"/>
                        </a:rPr>
                        <a:t>tập</a:t>
                      </a:r>
                      <a:endParaRPr kumimoji="0" lang="en-US" sz="2800" b="1" i="0" u="none" strike="noStrike" cap="none" normalizeH="0" baseline="0" dirty="0" smtClean="0">
                        <a:ln>
                          <a:noFill/>
                        </a:ln>
                        <a:solidFill>
                          <a:srgbClr val="006600"/>
                        </a:solidFill>
                        <a:effectLst/>
                        <a:latin typeface="Times New Roman" pitchFamily="18"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E79B"/>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smtClean="0">
                          <a:ln>
                            <a:noFill/>
                          </a:ln>
                          <a:solidFill>
                            <a:srgbClr val="006600"/>
                          </a:solidFill>
                          <a:effectLst/>
                          <a:latin typeface="Times New Roman" pitchFamily="18" charset="0"/>
                        </a:rPr>
                        <a:t>Lao </a:t>
                      </a:r>
                      <a:r>
                        <a:rPr kumimoji="0" lang="en-US" sz="2800" b="1" i="0" u="none" strike="noStrike" cap="none" normalizeH="0" baseline="0" dirty="0" err="1" smtClean="0">
                          <a:ln>
                            <a:noFill/>
                          </a:ln>
                          <a:solidFill>
                            <a:srgbClr val="006600"/>
                          </a:solidFill>
                          <a:effectLst/>
                          <a:latin typeface="Times New Roman" pitchFamily="18" charset="0"/>
                        </a:rPr>
                        <a:t>động</a:t>
                      </a:r>
                      <a:endParaRPr kumimoji="0" lang="en-US" sz="2800" b="1" i="0" u="none" strike="noStrike" cap="none" normalizeH="0" baseline="0" dirty="0" smtClean="0">
                        <a:ln>
                          <a:noFill/>
                        </a:ln>
                        <a:solidFill>
                          <a:srgbClr val="006600"/>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E79B"/>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err="1" smtClean="0">
                          <a:ln>
                            <a:noFill/>
                          </a:ln>
                          <a:solidFill>
                            <a:srgbClr val="006600"/>
                          </a:solidFill>
                          <a:effectLst/>
                          <a:latin typeface="Times New Roman" pitchFamily="18" charset="0"/>
                        </a:rPr>
                        <a:t>Công</a:t>
                      </a:r>
                      <a:r>
                        <a:rPr kumimoji="0" lang="en-US" sz="2800" b="1" i="0" u="none" strike="noStrike" cap="none" normalizeH="0" baseline="0" dirty="0" smtClean="0">
                          <a:ln>
                            <a:noFill/>
                          </a:ln>
                          <a:solidFill>
                            <a:srgbClr val="006600"/>
                          </a:solidFill>
                          <a:effectLst/>
                          <a:latin typeface="Times New Roman" pitchFamily="18" charset="0"/>
                        </a:rPr>
                        <a:t> </a:t>
                      </a:r>
                      <a:r>
                        <a:rPr kumimoji="0" lang="en-US" sz="2800" b="1" i="0" u="none" strike="noStrike" cap="none" normalizeH="0" baseline="0" dirty="0" err="1" smtClean="0">
                          <a:ln>
                            <a:noFill/>
                          </a:ln>
                          <a:solidFill>
                            <a:srgbClr val="006600"/>
                          </a:solidFill>
                          <a:effectLst/>
                          <a:latin typeface="Times New Roman" pitchFamily="18" charset="0"/>
                        </a:rPr>
                        <a:t>việc</a:t>
                      </a:r>
                      <a:r>
                        <a:rPr kumimoji="0" lang="en-US" sz="2800" b="1" i="0" u="none" strike="noStrike" cap="none" normalizeH="0" baseline="0" dirty="0" smtClean="0">
                          <a:ln>
                            <a:noFill/>
                          </a:ln>
                          <a:solidFill>
                            <a:srgbClr val="006600"/>
                          </a:solidFill>
                          <a:effectLst/>
                          <a:latin typeface="Times New Roman" pitchFamily="18" charset="0"/>
                        </a:rPr>
                        <a:t> </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err="1" smtClean="0">
                          <a:ln>
                            <a:noFill/>
                          </a:ln>
                          <a:solidFill>
                            <a:srgbClr val="006600"/>
                          </a:solidFill>
                          <a:effectLst/>
                          <a:latin typeface="Times New Roman" pitchFamily="18" charset="0"/>
                        </a:rPr>
                        <a:t>hàng</a:t>
                      </a:r>
                      <a:r>
                        <a:rPr kumimoji="0" lang="en-US" sz="2800" b="1" i="0" u="none" strike="noStrike" cap="none" normalizeH="0" baseline="0" dirty="0" smtClean="0">
                          <a:ln>
                            <a:noFill/>
                          </a:ln>
                          <a:solidFill>
                            <a:srgbClr val="006600"/>
                          </a:solidFill>
                          <a:effectLst/>
                          <a:latin typeface="Times New Roman" pitchFamily="18" charset="0"/>
                        </a:rPr>
                        <a:t> </a:t>
                      </a:r>
                      <a:r>
                        <a:rPr kumimoji="0" lang="en-US" sz="2800" b="1" i="0" u="none" strike="noStrike" cap="none" normalizeH="0" baseline="0" dirty="0" err="1" smtClean="0">
                          <a:ln>
                            <a:noFill/>
                          </a:ln>
                          <a:solidFill>
                            <a:srgbClr val="006600"/>
                          </a:solidFill>
                          <a:effectLst/>
                          <a:latin typeface="Times New Roman" pitchFamily="18" charset="0"/>
                        </a:rPr>
                        <a:t>ngày</a:t>
                      </a:r>
                      <a:endParaRPr kumimoji="0" lang="en-US" sz="2800" b="1" i="0" u="none" strike="noStrike" cap="none" normalizeH="0" baseline="0" dirty="0" smtClean="0">
                        <a:ln>
                          <a:noFill/>
                        </a:ln>
                        <a:solidFill>
                          <a:srgbClr val="006600"/>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E79B"/>
                    </a:solidFill>
                  </a:tcPr>
                </a:tc>
              </a:tr>
              <a:tr h="3890962">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400" b="0" i="0" u="none" strike="noStrike" cap="none" normalizeH="0" baseline="0" dirty="0" smtClean="0">
                        <a:ln>
                          <a:noFill/>
                        </a:ln>
                        <a:solidFill>
                          <a:schemeClr val="tx1"/>
                        </a:solidFill>
                        <a:effectLst/>
                        <a:latin typeface="Times New Roman" pitchFamily="18"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BBF7E7"/>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400" b="0" i="0" u="none" strike="noStrike" cap="none" normalizeH="0" baseline="0" dirty="0" smtClean="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BBF7E7"/>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400" b="0" i="0" u="none" strike="noStrike" cap="none" normalizeH="0" baseline="0" dirty="0" smtClean="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BBF7E7"/>
                    </a:solidFill>
                  </a:tcPr>
                </a:tc>
              </a:tr>
            </a:tbl>
          </a:graphicData>
        </a:graphic>
      </p:graphicFrame>
      <p:sp>
        <p:nvSpPr>
          <p:cNvPr id="14356" name="Text Box 20"/>
          <p:cNvSpPr txBox="1">
            <a:spLocks noChangeArrowheads="1"/>
          </p:cNvSpPr>
          <p:nvPr/>
        </p:nvSpPr>
        <p:spPr bwMode="auto">
          <a:xfrm>
            <a:off x="177282" y="2730146"/>
            <a:ext cx="3679371"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6pPr>
            <a:lvl7pPr marL="29718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7pPr>
            <a:lvl8pPr marL="34290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8pPr>
            <a:lvl9pPr marL="38862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9pPr>
          </a:lstStyle>
          <a:p>
            <a:pPr defTabSz="914400" eaLnBrk="1" fontAlgn="base" hangingPunct="1">
              <a:spcBef>
                <a:spcPct val="0"/>
              </a:spcBef>
              <a:spcAft>
                <a:spcPct val="0"/>
              </a:spcAft>
            </a:pPr>
            <a:r>
              <a:rPr lang="en-US" altLang="en-US" sz="1800" dirty="0">
                <a:solidFill>
                  <a:srgbClr val="000000"/>
                </a:solidFill>
                <a:latin typeface="Times New Roman" panose="02020603050405020304" pitchFamily="18" charset="0"/>
              </a:rPr>
              <a:t>- </a:t>
            </a:r>
            <a:r>
              <a:rPr lang="en-US" altLang="en-US" sz="2400" b="1" dirty="0" err="1">
                <a:solidFill>
                  <a:srgbClr val="000099"/>
                </a:solidFill>
                <a:latin typeface="Times New Roman" panose="02020603050405020304" pitchFamily="18" charset="0"/>
              </a:rPr>
              <a:t>Tự</a:t>
            </a:r>
            <a:r>
              <a:rPr lang="en-US" altLang="en-US" sz="2400" b="1" dirty="0">
                <a:solidFill>
                  <a:srgbClr val="000099"/>
                </a:solidFill>
                <a:latin typeface="Times New Roman" panose="02020603050405020304" pitchFamily="18" charset="0"/>
              </a:rPr>
              <a:t> </a:t>
            </a:r>
            <a:r>
              <a:rPr lang="en-US" altLang="en-US" sz="2400" b="1" dirty="0" err="1">
                <a:solidFill>
                  <a:srgbClr val="000099"/>
                </a:solidFill>
                <a:latin typeface="Times New Roman" panose="02020603050405020304" pitchFamily="18" charset="0"/>
              </a:rPr>
              <a:t>mình</a:t>
            </a:r>
            <a:r>
              <a:rPr lang="en-US" altLang="en-US" sz="2400" b="1" dirty="0">
                <a:solidFill>
                  <a:srgbClr val="000099"/>
                </a:solidFill>
                <a:latin typeface="Times New Roman" panose="02020603050405020304" pitchFamily="18" charset="0"/>
              </a:rPr>
              <a:t> </a:t>
            </a:r>
            <a:r>
              <a:rPr lang="en-US" altLang="en-US" sz="2400" b="1" dirty="0" err="1">
                <a:solidFill>
                  <a:srgbClr val="000099"/>
                </a:solidFill>
                <a:latin typeface="Times New Roman" panose="02020603050405020304" pitchFamily="18" charset="0"/>
              </a:rPr>
              <a:t>đi</a:t>
            </a:r>
            <a:r>
              <a:rPr lang="en-US" altLang="en-US" sz="2400" b="1" dirty="0">
                <a:solidFill>
                  <a:srgbClr val="000099"/>
                </a:solidFill>
                <a:latin typeface="Times New Roman" panose="02020603050405020304" pitchFamily="18" charset="0"/>
              </a:rPr>
              <a:t> </a:t>
            </a:r>
            <a:r>
              <a:rPr lang="en-US" altLang="en-US" sz="2400" b="1" dirty="0" err="1">
                <a:solidFill>
                  <a:srgbClr val="000099"/>
                </a:solidFill>
                <a:latin typeface="Times New Roman" panose="02020603050405020304" pitchFamily="18" charset="0"/>
              </a:rPr>
              <a:t>xe</a:t>
            </a:r>
            <a:r>
              <a:rPr lang="en-US" altLang="en-US" sz="2400" b="1" dirty="0">
                <a:solidFill>
                  <a:srgbClr val="000099"/>
                </a:solidFill>
                <a:latin typeface="Times New Roman" panose="02020603050405020304" pitchFamily="18" charset="0"/>
              </a:rPr>
              <a:t> </a:t>
            </a:r>
            <a:r>
              <a:rPr lang="en-US" altLang="en-US" sz="2400" b="1" dirty="0" err="1">
                <a:solidFill>
                  <a:srgbClr val="000099"/>
                </a:solidFill>
                <a:latin typeface="Times New Roman" panose="02020603050405020304" pitchFamily="18" charset="0"/>
              </a:rPr>
              <a:t>đạp</a:t>
            </a:r>
            <a:r>
              <a:rPr lang="en-US" altLang="en-US" sz="2400" b="1" dirty="0">
                <a:solidFill>
                  <a:srgbClr val="000099"/>
                </a:solidFill>
                <a:latin typeface="Times New Roman" panose="02020603050405020304" pitchFamily="18" charset="0"/>
              </a:rPr>
              <a:t> </a:t>
            </a:r>
            <a:r>
              <a:rPr lang="en-US" altLang="en-US" sz="2400" b="1" dirty="0" err="1">
                <a:solidFill>
                  <a:srgbClr val="000099"/>
                </a:solidFill>
                <a:latin typeface="Times New Roman" panose="02020603050405020304" pitchFamily="18" charset="0"/>
              </a:rPr>
              <a:t>đến</a:t>
            </a:r>
            <a:r>
              <a:rPr lang="en-US" altLang="en-US" sz="2400" b="1" dirty="0">
                <a:solidFill>
                  <a:srgbClr val="000099"/>
                </a:solidFill>
                <a:latin typeface="Times New Roman" panose="02020603050405020304" pitchFamily="18" charset="0"/>
              </a:rPr>
              <a:t> </a:t>
            </a:r>
            <a:r>
              <a:rPr lang="en-US" altLang="en-US" sz="2400" b="1" dirty="0" err="1">
                <a:solidFill>
                  <a:srgbClr val="000099"/>
                </a:solidFill>
                <a:latin typeface="Times New Roman" panose="02020603050405020304" pitchFamily="18" charset="0"/>
              </a:rPr>
              <a:t>lớp</a:t>
            </a:r>
            <a:r>
              <a:rPr lang="en-US" altLang="en-US" sz="2400" b="1" dirty="0">
                <a:solidFill>
                  <a:srgbClr val="000099"/>
                </a:solidFill>
                <a:latin typeface="Times New Roman" panose="02020603050405020304" pitchFamily="18" charset="0"/>
              </a:rPr>
              <a:t>.</a:t>
            </a:r>
          </a:p>
          <a:p>
            <a:pPr defTabSz="914400" eaLnBrk="1" fontAlgn="base" hangingPunct="1">
              <a:spcBef>
                <a:spcPct val="0"/>
              </a:spcBef>
              <a:spcAft>
                <a:spcPct val="0"/>
              </a:spcAft>
            </a:pPr>
            <a:r>
              <a:rPr lang="en-US" altLang="en-US" sz="2400" b="1" dirty="0">
                <a:solidFill>
                  <a:srgbClr val="000099"/>
                </a:solidFill>
                <a:latin typeface="Times New Roman" panose="02020603050405020304" pitchFamily="18" charset="0"/>
              </a:rPr>
              <a:t>- </a:t>
            </a:r>
            <a:r>
              <a:rPr lang="en-US" altLang="en-US" sz="2400" b="1" dirty="0" err="1">
                <a:solidFill>
                  <a:srgbClr val="000099"/>
                </a:solidFill>
                <a:latin typeface="Times New Roman" panose="02020603050405020304" pitchFamily="18" charset="0"/>
              </a:rPr>
              <a:t>Tự</a:t>
            </a:r>
            <a:r>
              <a:rPr lang="en-US" altLang="en-US" sz="2400" b="1" dirty="0">
                <a:solidFill>
                  <a:srgbClr val="000099"/>
                </a:solidFill>
                <a:latin typeface="Times New Roman" panose="02020603050405020304" pitchFamily="18" charset="0"/>
              </a:rPr>
              <a:t> </a:t>
            </a:r>
            <a:r>
              <a:rPr lang="en-US" altLang="en-US" sz="2400" b="1" dirty="0" err="1">
                <a:solidFill>
                  <a:srgbClr val="000099"/>
                </a:solidFill>
                <a:latin typeface="Times New Roman" panose="02020603050405020304" pitchFamily="18" charset="0"/>
              </a:rPr>
              <a:t>học</a:t>
            </a:r>
            <a:r>
              <a:rPr lang="en-US" altLang="en-US" sz="2400" b="1" dirty="0">
                <a:solidFill>
                  <a:srgbClr val="000099"/>
                </a:solidFill>
                <a:latin typeface="Times New Roman" panose="02020603050405020304" pitchFamily="18" charset="0"/>
              </a:rPr>
              <a:t> </a:t>
            </a:r>
            <a:r>
              <a:rPr lang="en-US" altLang="en-US" sz="2400" b="1" dirty="0" err="1">
                <a:solidFill>
                  <a:srgbClr val="000099"/>
                </a:solidFill>
                <a:latin typeface="Times New Roman" panose="02020603050405020304" pitchFamily="18" charset="0"/>
              </a:rPr>
              <a:t>bài</a:t>
            </a:r>
            <a:r>
              <a:rPr lang="en-US" altLang="en-US" sz="2400" b="1" dirty="0">
                <a:solidFill>
                  <a:srgbClr val="000099"/>
                </a:solidFill>
                <a:latin typeface="Times New Roman" panose="02020603050405020304" pitchFamily="18" charset="0"/>
              </a:rPr>
              <a:t> </a:t>
            </a:r>
            <a:r>
              <a:rPr lang="en-US" altLang="en-US" sz="2400" b="1" dirty="0" err="1">
                <a:solidFill>
                  <a:srgbClr val="000099"/>
                </a:solidFill>
                <a:latin typeface="Times New Roman" panose="02020603050405020304" pitchFamily="18" charset="0"/>
              </a:rPr>
              <a:t>và</a:t>
            </a:r>
            <a:r>
              <a:rPr lang="en-US" altLang="en-US" sz="2400" b="1" dirty="0">
                <a:solidFill>
                  <a:srgbClr val="000099"/>
                </a:solidFill>
                <a:latin typeface="Times New Roman" panose="02020603050405020304" pitchFamily="18" charset="0"/>
              </a:rPr>
              <a:t> </a:t>
            </a:r>
            <a:r>
              <a:rPr lang="en-US" altLang="en-US" sz="2400" b="1" dirty="0" err="1">
                <a:solidFill>
                  <a:srgbClr val="000099"/>
                </a:solidFill>
                <a:latin typeface="Times New Roman" panose="02020603050405020304" pitchFamily="18" charset="0"/>
              </a:rPr>
              <a:t>làm</a:t>
            </a:r>
            <a:r>
              <a:rPr lang="en-US" altLang="en-US" sz="2400" b="1" dirty="0">
                <a:solidFill>
                  <a:srgbClr val="000099"/>
                </a:solidFill>
                <a:latin typeface="Times New Roman" panose="02020603050405020304" pitchFamily="18" charset="0"/>
              </a:rPr>
              <a:t> </a:t>
            </a:r>
            <a:r>
              <a:rPr lang="en-US" altLang="en-US" sz="2400" b="1" dirty="0" err="1">
                <a:solidFill>
                  <a:srgbClr val="000099"/>
                </a:solidFill>
                <a:latin typeface="Times New Roman" panose="02020603050405020304" pitchFamily="18" charset="0"/>
              </a:rPr>
              <a:t>bài</a:t>
            </a:r>
            <a:r>
              <a:rPr lang="en-US" altLang="en-US" sz="2400" b="1" dirty="0">
                <a:solidFill>
                  <a:srgbClr val="000099"/>
                </a:solidFill>
                <a:latin typeface="Times New Roman" panose="02020603050405020304" pitchFamily="18" charset="0"/>
              </a:rPr>
              <a:t> </a:t>
            </a:r>
            <a:r>
              <a:rPr lang="en-US" altLang="en-US" sz="2400" b="1" dirty="0" err="1">
                <a:solidFill>
                  <a:srgbClr val="000099"/>
                </a:solidFill>
                <a:latin typeface="Times New Roman" panose="02020603050405020304" pitchFamily="18" charset="0"/>
              </a:rPr>
              <a:t>tập</a:t>
            </a:r>
            <a:r>
              <a:rPr lang="en-US" altLang="en-US" sz="2400" b="1" dirty="0">
                <a:solidFill>
                  <a:srgbClr val="000099"/>
                </a:solidFill>
                <a:latin typeface="Times New Roman" panose="02020603050405020304" pitchFamily="18" charset="0"/>
              </a:rPr>
              <a:t>.</a:t>
            </a:r>
          </a:p>
          <a:p>
            <a:pPr defTabSz="914400" eaLnBrk="1" fontAlgn="base" hangingPunct="1">
              <a:spcBef>
                <a:spcPct val="0"/>
              </a:spcBef>
              <a:spcAft>
                <a:spcPct val="0"/>
              </a:spcAft>
            </a:pPr>
            <a:r>
              <a:rPr lang="en-US" altLang="en-US" sz="2400" b="1" dirty="0">
                <a:solidFill>
                  <a:srgbClr val="000099"/>
                </a:solidFill>
                <a:latin typeface="Times New Roman" panose="02020603050405020304" pitchFamily="18" charset="0"/>
              </a:rPr>
              <a:t>- </a:t>
            </a:r>
            <a:r>
              <a:rPr lang="en-US" altLang="en-US" sz="2400" b="1" dirty="0" err="1">
                <a:solidFill>
                  <a:srgbClr val="000099"/>
                </a:solidFill>
                <a:latin typeface="Times New Roman" panose="02020603050405020304" pitchFamily="18" charset="0"/>
              </a:rPr>
              <a:t>Tự</a:t>
            </a:r>
            <a:r>
              <a:rPr lang="en-US" altLang="en-US" sz="2400" b="1" dirty="0">
                <a:solidFill>
                  <a:srgbClr val="000099"/>
                </a:solidFill>
                <a:latin typeface="Times New Roman" panose="02020603050405020304" pitchFamily="18" charset="0"/>
              </a:rPr>
              <a:t> </a:t>
            </a:r>
            <a:r>
              <a:rPr lang="en-US" altLang="en-US" sz="2400" b="1" dirty="0" err="1">
                <a:solidFill>
                  <a:srgbClr val="000099"/>
                </a:solidFill>
                <a:latin typeface="Times New Roman" panose="02020603050405020304" pitchFamily="18" charset="0"/>
              </a:rPr>
              <a:t>chuẩn</a:t>
            </a:r>
            <a:r>
              <a:rPr lang="en-US" altLang="en-US" sz="2400" b="1" dirty="0">
                <a:solidFill>
                  <a:srgbClr val="000099"/>
                </a:solidFill>
                <a:latin typeface="Times New Roman" panose="02020603050405020304" pitchFamily="18" charset="0"/>
              </a:rPr>
              <a:t> </a:t>
            </a:r>
            <a:r>
              <a:rPr lang="en-US" altLang="en-US" sz="2400" b="1" dirty="0" err="1">
                <a:solidFill>
                  <a:srgbClr val="000099"/>
                </a:solidFill>
                <a:latin typeface="Times New Roman" panose="02020603050405020304" pitchFamily="18" charset="0"/>
              </a:rPr>
              <a:t>bị</a:t>
            </a:r>
            <a:r>
              <a:rPr lang="en-US" altLang="en-US" sz="2400" b="1" dirty="0">
                <a:solidFill>
                  <a:srgbClr val="000099"/>
                </a:solidFill>
                <a:latin typeface="Times New Roman" panose="02020603050405020304" pitchFamily="18" charset="0"/>
              </a:rPr>
              <a:t> </a:t>
            </a:r>
            <a:r>
              <a:rPr lang="en-US" altLang="en-US" sz="2400" b="1" dirty="0" err="1">
                <a:solidFill>
                  <a:srgbClr val="000099"/>
                </a:solidFill>
                <a:latin typeface="Times New Roman" panose="02020603050405020304" pitchFamily="18" charset="0"/>
              </a:rPr>
              <a:t>đồ</a:t>
            </a:r>
            <a:r>
              <a:rPr lang="en-US" altLang="en-US" sz="2400" b="1" dirty="0">
                <a:solidFill>
                  <a:srgbClr val="000099"/>
                </a:solidFill>
                <a:latin typeface="Times New Roman" panose="02020603050405020304" pitchFamily="18" charset="0"/>
              </a:rPr>
              <a:t> </a:t>
            </a:r>
            <a:r>
              <a:rPr lang="en-US" altLang="en-US" sz="2400" b="1" dirty="0" err="1">
                <a:solidFill>
                  <a:srgbClr val="000099"/>
                </a:solidFill>
                <a:latin typeface="Times New Roman" panose="02020603050405020304" pitchFamily="18" charset="0"/>
              </a:rPr>
              <a:t>dùng</a:t>
            </a:r>
            <a:r>
              <a:rPr lang="en-US" altLang="en-US" sz="2400" b="1" dirty="0">
                <a:solidFill>
                  <a:srgbClr val="000099"/>
                </a:solidFill>
                <a:latin typeface="Times New Roman" panose="02020603050405020304" pitchFamily="18" charset="0"/>
              </a:rPr>
              <a:t> </a:t>
            </a:r>
            <a:r>
              <a:rPr lang="en-US" altLang="en-US" sz="2400" b="1" dirty="0" err="1">
                <a:solidFill>
                  <a:srgbClr val="000099"/>
                </a:solidFill>
                <a:latin typeface="Times New Roman" panose="02020603050405020304" pitchFamily="18" charset="0"/>
              </a:rPr>
              <a:t>học</a:t>
            </a:r>
            <a:r>
              <a:rPr lang="en-US" altLang="en-US" sz="2400" b="1" dirty="0">
                <a:solidFill>
                  <a:srgbClr val="000099"/>
                </a:solidFill>
                <a:latin typeface="Times New Roman" panose="02020603050405020304" pitchFamily="18" charset="0"/>
              </a:rPr>
              <a:t> </a:t>
            </a:r>
            <a:r>
              <a:rPr lang="en-US" altLang="en-US" sz="2400" b="1" dirty="0" err="1">
                <a:solidFill>
                  <a:srgbClr val="000099"/>
                </a:solidFill>
                <a:latin typeface="Times New Roman" panose="02020603050405020304" pitchFamily="18" charset="0"/>
              </a:rPr>
              <a:t>tập</a:t>
            </a:r>
            <a:r>
              <a:rPr lang="en-US" altLang="en-US" sz="2400" b="1" dirty="0">
                <a:solidFill>
                  <a:srgbClr val="000099"/>
                </a:solidFill>
                <a:latin typeface="Times New Roman" panose="02020603050405020304" pitchFamily="18" charset="0"/>
              </a:rPr>
              <a:t> </a:t>
            </a:r>
            <a:r>
              <a:rPr lang="en-US" altLang="en-US" sz="2400" b="1" dirty="0" err="1">
                <a:solidFill>
                  <a:srgbClr val="000099"/>
                </a:solidFill>
                <a:latin typeface="Times New Roman" panose="02020603050405020304" pitchFamily="18" charset="0"/>
              </a:rPr>
              <a:t>trước</a:t>
            </a:r>
            <a:r>
              <a:rPr lang="en-US" altLang="en-US" sz="2400" b="1" dirty="0">
                <a:solidFill>
                  <a:srgbClr val="000099"/>
                </a:solidFill>
                <a:latin typeface="Times New Roman" panose="02020603050405020304" pitchFamily="18" charset="0"/>
              </a:rPr>
              <a:t> </a:t>
            </a:r>
            <a:r>
              <a:rPr lang="en-US" altLang="en-US" sz="2400" b="1" dirty="0" err="1">
                <a:solidFill>
                  <a:srgbClr val="000099"/>
                </a:solidFill>
                <a:latin typeface="Times New Roman" panose="02020603050405020304" pitchFamily="18" charset="0"/>
              </a:rPr>
              <a:t>khi</a:t>
            </a:r>
            <a:r>
              <a:rPr lang="en-US" altLang="en-US" sz="2400" b="1" dirty="0">
                <a:solidFill>
                  <a:srgbClr val="000099"/>
                </a:solidFill>
                <a:latin typeface="Times New Roman" panose="02020603050405020304" pitchFamily="18" charset="0"/>
              </a:rPr>
              <a:t> </a:t>
            </a:r>
            <a:r>
              <a:rPr lang="en-US" altLang="en-US" sz="2400" b="1" dirty="0" err="1">
                <a:solidFill>
                  <a:srgbClr val="000099"/>
                </a:solidFill>
                <a:latin typeface="Times New Roman" panose="02020603050405020304" pitchFamily="18" charset="0"/>
              </a:rPr>
              <a:t>đến</a:t>
            </a:r>
            <a:r>
              <a:rPr lang="en-US" altLang="en-US" sz="2400" b="1" dirty="0">
                <a:solidFill>
                  <a:srgbClr val="000099"/>
                </a:solidFill>
                <a:latin typeface="Times New Roman" panose="02020603050405020304" pitchFamily="18" charset="0"/>
              </a:rPr>
              <a:t> </a:t>
            </a:r>
            <a:r>
              <a:rPr lang="en-US" altLang="en-US" sz="2400" b="1" dirty="0" err="1">
                <a:solidFill>
                  <a:srgbClr val="000099"/>
                </a:solidFill>
                <a:latin typeface="Times New Roman" panose="02020603050405020304" pitchFamily="18" charset="0"/>
              </a:rPr>
              <a:t>lớp</a:t>
            </a:r>
            <a:r>
              <a:rPr lang="en-US" altLang="en-US" sz="2400" b="1" dirty="0">
                <a:solidFill>
                  <a:srgbClr val="000099"/>
                </a:solidFill>
                <a:latin typeface="Times New Roman" panose="02020603050405020304" pitchFamily="18" charset="0"/>
              </a:rPr>
              <a:t>.</a:t>
            </a:r>
          </a:p>
          <a:p>
            <a:pPr defTabSz="914400" eaLnBrk="1" fontAlgn="base" hangingPunct="1">
              <a:spcBef>
                <a:spcPct val="0"/>
              </a:spcBef>
              <a:spcAft>
                <a:spcPct val="0"/>
              </a:spcAft>
            </a:pPr>
            <a:r>
              <a:rPr lang="en-US" altLang="en-US" sz="2400" b="1" dirty="0">
                <a:solidFill>
                  <a:srgbClr val="000099"/>
                </a:solidFill>
                <a:latin typeface="Times New Roman" panose="02020603050405020304" pitchFamily="18" charset="0"/>
              </a:rPr>
              <a:t>-</a:t>
            </a:r>
            <a:r>
              <a:rPr lang="en-US" altLang="en-US" sz="2400" b="1" dirty="0" err="1">
                <a:solidFill>
                  <a:srgbClr val="000099"/>
                </a:solidFill>
                <a:latin typeface="Times New Roman" panose="02020603050405020304" pitchFamily="18" charset="0"/>
              </a:rPr>
              <a:t>Tự</a:t>
            </a:r>
            <a:r>
              <a:rPr lang="en-US" altLang="en-US" sz="2400" b="1" dirty="0">
                <a:solidFill>
                  <a:srgbClr val="000099"/>
                </a:solidFill>
                <a:latin typeface="Times New Roman" panose="02020603050405020304" pitchFamily="18" charset="0"/>
              </a:rPr>
              <a:t> </a:t>
            </a:r>
            <a:r>
              <a:rPr lang="en-US" altLang="en-US" sz="2400" b="1" dirty="0" err="1">
                <a:solidFill>
                  <a:srgbClr val="000099"/>
                </a:solidFill>
                <a:latin typeface="Times New Roman" panose="02020603050405020304" pitchFamily="18" charset="0"/>
              </a:rPr>
              <a:t>giác</a:t>
            </a:r>
            <a:r>
              <a:rPr lang="en-US" altLang="en-US" sz="2400" b="1" dirty="0">
                <a:solidFill>
                  <a:srgbClr val="000099"/>
                </a:solidFill>
                <a:latin typeface="Times New Roman" panose="02020603050405020304" pitchFamily="18" charset="0"/>
              </a:rPr>
              <a:t> </a:t>
            </a:r>
            <a:r>
              <a:rPr lang="en-US" altLang="en-US" sz="2400" b="1" dirty="0" err="1">
                <a:solidFill>
                  <a:srgbClr val="000099"/>
                </a:solidFill>
                <a:latin typeface="Times New Roman" panose="02020603050405020304" pitchFamily="18" charset="0"/>
              </a:rPr>
              <a:t>giơ</a:t>
            </a:r>
            <a:r>
              <a:rPr lang="en-US" altLang="en-US" sz="2400" b="1" dirty="0">
                <a:solidFill>
                  <a:srgbClr val="000099"/>
                </a:solidFill>
                <a:latin typeface="Times New Roman" panose="02020603050405020304" pitchFamily="18" charset="0"/>
              </a:rPr>
              <a:t> </a:t>
            </a:r>
            <a:r>
              <a:rPr lang="en-US" altLang="en-US" sz="2400" b="1" dirty="0" err="1">
                <a:solidFill>
                  <a:srgbClr val="000099"/>
                </a:solidFill>
                <a:latin typeface="Times New Roman" panose="02020603050405020304" pitchFamily="18" charset="0"/>
              </a:rPr>
              <a:t>tay</a:t>
            </a:r>
            <a:r>
              <a:rPr lang="en-US" altLang="en-US" sz="2400" b="1" dirty="0">
                <a:solidFill>
                  <a:srgbClr val="000099"/>
                </a:solidFill>
                <a:latin typeface="Times New Roman" panose="02020603050405020304" pitchFamily="18" charset="0"/>
              </a:rPr>
              <a:t> </a:t>
            </a:r>
            <a:r>
              <a:rPr lang="en-US" altLang="en-US" sz="2400" b="1" dirty="0" err="1">
                <a:solidFill>
                  <a:srgbClr val="000099"/>
                </a:solidFill>
                <a:latin typeface="Times New Roman" panose="02020603050405020304" pitchFamily="18" charset="0"/>
              </a:rPr>
              <a:t>phát</a:t>
            </a:r>
            <a:r>
              <a:rPr lang="en-US" altLang="en-US" sz="2400" b="1" dirty="0">
                <a:solidFill>
                  <a:srgbClr val="000099"/>
                </a:solidFill>
                <a:latin typeface="Times New Roman" panose="02020603050405020304" pitchFamily="18" charset="0"/>
              </a:rPr>
              <a:t> </a:t>
            </a:r>
            <a:r>
              <a:rPr lang="en-US" altLang="en-US" sz="2400" b="1" dirty="0" err="1">
                <a:solidFill>
                  <a:srgbClr val="000099"/>
                </a:solidFill>
                <a:latin typeface="Times New Roman" panose="02020603050405020304" pitchFamily="18" charset="0"/>
              </a:rPr>
              <a:t>biểu</a:t>
            </a:r>
            <a:r>
              <a:rPr lang="en-US" altLang="en-US" sz="2400" b="1" dirty="0">
                <a:solidFill>
                  <a:srgbClr val="000099"/>
                </a:solidFill>
                <a:latin typeface="Times New Roman" panose="02020603050405020304" pitchFamily="18" charset="0"/>
              </a:rPr>
              <a:t> </a:t>
            </a:r>
            <a:r>
              <a:rPr lang="en-US" altLang="en-US" sz="2400" b="1" dirty="0" err="1">
                <a:solidFill>
                  <a:srgbClr val="000099"/>
                </a:solidFill>
                <a:latin typeface="Times New Roman" panose="02020603050405020304" pitchFamily="18" charset="0"/>
              </a:rPr>
              <a:t>xây</a:t>
            </a:r>
            <a:r>
              <a:rPr lang="en-US" altLang="en-US" sz="2400" b="1" dirty="0">
                <a:solidFill>
                  <a:srgbClr val="000099"/>
                </a:solidFill>
                <a:latin typeface="Times New Roman" panose="02020603050405020304" pitchFamily="18" charset="0"/>
              </a:rPr>
              <a:t> </a:t>
            </a:r>
            <a:r>
              <a:rPr lang="en-US" altLang="en-US" sz="2400" b="1" dirty="0" err="1">
                <a:solidFill>
                  <a:srgbClr val="000099"/>
                </a:solidFill>
                <a:latin typeface="Times New Roman" panose="02020603050405020304" pitchFamily="18" charset="0"/>
              </a:rPr>
              <a:t>dựng</a:t>
            </a:r>
            <a:r>
              <a:rPr lang="en-US" altLang="en-US" sz="2400" b="1" dirty="0">
                <a:solidFill>
                  <a:srgbClr val="000099"/>
                </a:solidFill>
                <a:latin typeface="Times New Roman" panose="02020603050405020304" pitchFamily="18" charset="0"/>
              </a:rPr>
              <a:t> </a:t>
            </a:r>
            <a:r>
              <a:rPr lang="en-US" altLang="en-US" sz="2400" b="1" dirty="0" err="1">
                <a:solidFill>
                  <a:srgbClr val="000099"/>
                </a:solidFill>
                <a:latin typeface="Times New Roman" panose="02020603050405020304" pitchFamily="18" charset="0"/>
              </a:rPr>
              <a:t>bài</a:t>
            </a:r>
            <a:r>
              <a:rPr lang="en-US" altLang="en-US" sz="2400" b="1" dirty="0">
                <a:solidFill>
                  <a:srgbClr val="000099"/>
                </a:solidFill>
                <a:latin typeface="Times New Roman" panose="02020603050405020304" pitchFamily="18" charset="0"/>
              </a:rPr>
              <a:t>…</a:t>
            </a:r>
          </a:p>
        </p:txBody>
      </p:sp>
      <p:sp>
        <p:nvSpPr>
          <p:cNvPr id="14357" name="Text Box 21"/>
          <p:cNvSpPr txBox="1">
            <a:spLocks noChangeArrowheads="1"/>
          </p:cNvSpPr>
          <p:nvPr/>
        </p:nvSpPr>
        <p:spPr bwMode="auto">
          <a:xfrm>
            <a:off x="4038600" y="2656891"/>
            <a:ext cx="3948404" cy="3416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6pPr>
            <a:lvl7pPr marL="29718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7pPr>
            <a:lvl8pPr marL="34290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8pPr>
            <a:lvl9pPr marL="38862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9pPr>
          </a:lstStyle>
          <a:p>
            <a:pPr defTabSz="914400" eaLnBrk="1" fontAlgn="base" hangingPunct="1">
              <a:spcBef>
                <a:spcPct val="0"/>
              </a:spcBef>
              <a:spcAft>
                <a:spcPct val="0"/>
              </a:spcAft>
            </a:pPr>
            <a:r>
              <a:rPr lang="en-US" altLang="en-US" sz="2400" dirty="0">
                <a:solidFill>
                  <a:srgbClr val="000000"/>
                </a:solidFill>
                <a:latin typeface="Times New Roman" panose="02020603050405020304" pitchFamily="18" charset="0"/>
              </a:rPr>
              <a:t>- </a:t>
            </a:r>
            <a:r>
              <a:rPr lang="en-US" altLang="en-US" sz="2400" b="1" dirty="0" err="1">
                <a:solidFill>
                  <a:srgbClr val="000099"/>
                </a:solidFill>
                <a:latin typeface="Times New Roman" panose="02020603050405020304" pitchFamily="18" charset="0"/>
              </a:rPr>
              <a:t>Trực</a:t>
            </a:r>
            <a:r>
              <a:rPr lang="en-US" altLang="en-US" sz="2400" b="1" dirty="0">
                <a:solidFill>
                  <a:srgbClr val="000099"/>
                </a:solidFill>
                <a:latin typeface="Times New Roman" panose="02020603050405020304" pitchFamily="18" charset="0"/>
              </a:rPr>
              <a:t> </a:t>
            </a:r>
            <a:r>
              <a:rPr lang="en-US" altLang="en-US" sz="2400" b="1" dirty="0" err="1">
                <a:solidFill>
                  <a:srgbClr val="000099"/>
                </a:solidFill>
                <a:latin typeface="Times New Roman" panose="02020603050405020304" pitchFamily="18" charset="0"/>
              </a:rPr>
              <a:t>nhật</a:t>
            </a:r>
            <a:r>
              <a:rPr lang="en-US" altLang="en-US" sz="2400" b="1" dirty="0">
                <a:solidFill>
                  <a:srgbClr val="000099"/>
                </a:solidFill>
                <a:latin typeface="Times New Roman" panose="02020603050405020304" pitchFamily="18" charset="0"/>
              </a:rPr>
              <a:t> </a:t>
            </a:r>
            <a:r>
              <a:rPr lang="en-US" altLang="en-US" sz="2400" b="1" dirty="0" err="1">
                <a:solidFill>
                  <a:srgbClr val="000099"/>
                </a:solidFill>
                <a:latin typeface="Times New Roman" panose="02020603050405020304" pitchFamily="18" charset="0"/>
              </a:rPr>
              <a:t>lớp</a:t>
            </a:r>
            <a:r>
              <a:rPr lang="en-US" altLang="en-US" sz="2400" b="1" dirty="0">
                <a:solidFill>
                  <a:srgbClr val="000099"/>
                </a:solidFill>
                <a:latin typeface="Times New Roman" panose="02020603050405020304" pitchFamily="18" charset="0"/>
              </a:rPr>
              <a:t>.</a:t>
            </a:r>
          </a:p>
          <a:p>
            <a:pPr defTabSz="914400" eaLnBrk="1" fontAlgn="base" hangingPunct="1">
              <a:spcBef>
                <a:spcPct val="0"/>
              </a:spcBef>
              <a:spcAft>
                <a:spcPct val="0"/>
              </a:spcAft>
            </a:pPr>
            <a:r>
              <a:rPr lang="en-US" altLang="en-US" sz="2400" b="1" dirty="0">
                <a:solidFill>
                  <a:srgbClr val="000099"/>
                </a:solidFill>
                <a:latin typeface="Times New Roman" panose="02020603050405020304" pitchFamily="18" charset="0"/>
              </a:rPr>
              <a:t>- </a:t>
            </a:r>
            <a:r>
              <a:rPr lang="en-US" altLang="en-US" sz="2400" b="1" dirty="0" err="1">
                <a:solidFill>
                  <a:srgbClr val="000099"/>
                </a:solidFill>
                <a:latin typeface="Times New Roman" panose="02020603050405020304" pitchFamily="18" charset="0"/>
              </a:rPr>
              <a:t>Hoàn</a:t>
            </a:r>
            <a:r>
              <a:rPr lang="en-US" altLang="en-US" sz="2400" b="1" dirty="0">
                <a:solidFill>
                  <a:srgbClr val="000099"/>
                </a:solidFill>
                <a:latin typeface="Times New Roman" panose="02020603050405020304" pitchFamily="18" charset="0"/>
              </a:rPr>
              <a:t> </a:t>
            </a:r>
            <a:r>
              <a:rPr lang="en-US" altLang="en-US" sz="2400" b="1" dirty="0" err="1">
                <a:solidFill>
                  <a:srgbClr val="000099"/>
                </a:solidFill>
                <a:latin typeface="Times New Roman" panose="02020603050405020304" pitchFamily="18" charset="0"/>
              </a:rPr>
              <a:t>thành</a:t>
            </a:r>
            <a:r>
              <a:rPr lang="en-US" altLang="en-US" sz="2400" b="1" dirty="0">
                <a:solidFill>
                  <a:srgbClr val="000099"/>
                </a:solidFill>
                <a:latin typeface="Times New Roman" panose="02020603050405020304" pitchFamily="18" charset="0"/>
              </a:rPr>
              <a:t> </a:t>
            </a:r>
            <a:r>
              <a:rPr lang="en-US" altLang="en-US" sz="2400" b="1" dirty="0" err="1">
                <a:solidFill>
                  <a:srgbClr val="000099"/>
                </a:solidFill>
                <a:latin typeface="Times New Roman" panose="02020603050405020304" pitchFamily="18" charset="0"/>
              </a:rPr>
              <a:t>tốt</a:t>
            </a:r>
            <a:r>
              <a:rPr lang="en-US" altLang="en-US" sz="2400" b="1" dirty="0">
                <a:solidFill>
                  <a:srgbClr val="000099"/>
                </a:solidFill>
                <a:latin typeface="Times New Roman" panose="02020603050405020304" pitchFamily="18" charset="0"/>
              </a:rPr>
              <a:t> </a:t>
            </a:r>
            <a:r>
              <a:rPr lang="en-US" altLang="en-US" sz="2400" b="1" dirty="0" err="1">
                <a:solidFill>
                  <a:srgbClr val="000099"/>
                </a:solidFill>
                <a:latin typeface="Times New Roman" panose="02020603050405020304" pitchFamily="18" charset="0"/>
              </a:rPr>
              <a:t>công</a:t>
            </a:r>
            <a:r>
              <a:rPr lang="en-US" altLang="en-US" sz="2400" b="1" dirty="0">
                <a:solidFill>
                  <a:srgbClr val="000099"/>
                </a:solidFill>
                <a:latin typeface="Times New Roman" panose="02020603050405020304" pitchFamily="18" charset="0"/>
              </a:rPr>
              <a:t> </a:t>
            </a:r>
            <a:r>
              <a:rPr lang="en-US" altLang="en-US" sz="2400" b="1" dirty="0" err="1">
                <a:solidFill>
                  <a:srgbClr val="000099"/>
                </a:solidFill>
                <a:latin typeface="Times New Roman" panose="02020603050405020304" pitchFamily="18" charset="0"/>
              </a:rPr>
              <a:t>việc</a:t>
            </a:r>
            <a:r>
              <a:rPr lang="en-US" altLang="en-US" sz="2400" b="1" dirty="0">
                <a:solidFill>
                  <a:srgbClr val="000099"/>
                </a:solidFill>
                <a:latin typeface="Times New Roman" panose="02020603050405020304" pitchFamily="18" charset="0"/>
              </a:rPr>
              <a:t> </a:t>
            </a:r>
            <a:r>
              <a:rPr lang="en-US" altLang="en-US" sz="2400" b="1" dirty="0" err="1">
                <a:solidFill>
                  <a:srgbClr val="000099"/>
                </a:solidFill>
                <a:latin typeface="Times New Roman" panose="02020603050405020304" pitchFamily="18" charset="0"/>
              </a:rPr>
              <a:t>lao</a:t>
            </a:r>
            <a:r>
              <a:rPr lang="en-US" altLang="en-US" sz="2400" b="1" dirty="0">
                <a:solidFill>
                  <a:srgbClr val="000099"/>
                </a:solidFill>
                <a:latin typeface="Times New Roman" panose="02020603050405020304" pitchFamily="18" charset="0"/>
              </a:rPr>
              <a:t> </a:t>
            </a:r>
            <a:r>
              <a:rPr lang="en-US" altLang="en-US" sz="2400" b="1" dirty="0" err="1">
                <a:solidFill>
                  <a:srgbClr val="000099"/>
                </a:solidFill>
                <a:latin typeface="Times New Roman" panose="02020603050405020304" pitchFamily="18" charset="0"/>
              </a:rPr>
              <a:t>động</a:t>
            </a:r>
            <a:r>
              <a:rPr lang="en-US" altLang="en-US" sz="2400" b="1" dirty="0">
                <a:solidFill>
                  <a:srgbClr val="000099"/>
                </a:solidFill>
                <a:latin typeface="Times New Roman" panose="02020603050405020304" pitchFamily="18" charset="0"/>
              </a:rPr>
              <a:t> </a:t>
            </a:r>
            <a:r>
              <a:rPr lang="en-US" altLang="en-US" sz="2400" b="1" dirty="0" err="1">
                <a:solidFill>
                  <a:srgbClr val="000099"/>
                </a:solidFill>
                <a:latin typeface="Times New Roman" panose="02020603050405020304" pitchFamily="18" charset="0"/>
              </a:rPr>
              <a:t>trường</a:t>
            </a:r>
            <a:r>
              <a:rPr lang="en-US" altLang="en-US" sz="2400" b="1" dirty="0">
                <a:solidFill>
                  <a:srgbClr val="000099"/>
                </a:solidFill>
                <a:latin typeface="Times New Roman" panose="02020603050405020304" pitchFamily="18" charset="0"/>
              </a:rPr>
              <a:t> </a:t>
            </a:r>
            <a:r>
              <a:rPr lang="en-US" altLang="en-US" sz="2400" b="1" dirty="0" err="1">
                <a:solidFill>
                  <a:srgbClr val="000099"/>
                </a:solidFill>
                <a:latin typeface="Times New Roman" panose="02020603050405020304" pitchFamily="18" charset="0"/>
              </a:rPr>
              <a:t>giao</a:t>
            </a:r>
            <a:r>
              <a:rPr lang="en-US" altLang="en-US" sz="2400" b="1" dirty="0">
                <a:solidFill>
                  <a:srgbClr val="000099"/>
                </a:solidFill>
                <a:latin typeface="Times New Roman" panose="02020603050405020304" pitchFamily="18" charset="0"/>
              </a:rPr>
              <a:t>.</a:t>
            </a:r>
          </a:p>
          <a:p>
            <a:pPr defTabSz="914400" eaLnBrk="1" fontAlgn="base" hangingPunct="1">
              <a:spcBef>
                <a:spcPct val="0"/>
              </a:spcBef>
              <a:spcAft>
                <a:spcPct val="0"/>
              </a:spcAft>
            </a:pPr>
            <a:r>
              <a:rPr lang="en-US" altLang="en-US" sz="2400" b="1" dirty="0">
                <a:solidFill>
                  <a:srgbClr val="000099"/>
                </a:solidFill>
                <a:latin typeface="Times New Roman" panose="02020603050405020304" pitchFamily="18" charset="0"/>
              </a:rPr>
              <a:t>- </a:t>
            </a:r>
            <a:r>
              <a:rPr lang="en-US" altLang="en-US" sz="2400" b="1" dirty="0" err="1">
                <a:solidFill>
                  <a:srgbClr val="000099"/>
                </a:solidFill>
                <a:latin typeface="Times New Roman" panose="02020603050405020304" pitchFamily="18" charset="0"/>
              </a:rPr>
              <a:t>Chăm</a:t>
            </a:r>
            <a:r>
              <a:rPr lang="en-US" altLang="en-US" sz="2400" b="1" dirty="0">
                <a:solidFill>
                  <a:srgbClr val="000099"/>
                </a:solidFill>
                <a:latin typeface="Times New Roman" panose="02020603050405020304" pitchFamily="18" charset="0"/>
              </a:rPr>
              <a:t> </a:t>
            </a:r>
            <a:r>
              <a:rPr lang="en-US" altLang="en-US" sz="2400" b="1" dirty="0" err="1">
                <a:solidFill>
                  <a:srgbClr val="000099"/>
                </a:solidFill>
                <a:latin typeface="Times New Roman" panose="02020603050405020304" pitchFamily="18" charset="0"/>
              </a:rPr>
              <a:t>sóc</a:t>
            </a:r>
            <a:r>
              <a:rPr lang="en-US" altLang="en-US" sz="2400" b="1" dirty="0">
                <a:solidFill>
                  <a:srgbClr val="000099"/>
                </a:solidFill>
                <a:latin typeface="Times New Roman" panose="02020603050405020304" pitchFamily="18" charset="0"/>
              </a:rPr>
              <a:t> </a:t>
            </a:r>
            <a:r>
              <a:rPr lang="en-US" altLang="en-US" sz="2400" b="1" dirty="0" err="1">
                <a:solidFill>
                  <a:srgbClr val="000099"/>
                </a:solidFill>
                <a:latin typeface="Times New Roman" panose="02020603050405020304" pitchFamily="18" charset="0"/>
              </a:rPr>
              <a:t>bồn</a:t>
            </a:r>
            <a:r>
              <a:rPr lang="en-US" altLang="en-US" sz="2400" b="1" dirty="0">
                <a:solidFill>
                  <a:srgbClr val="000099"/>
                </a:solidFill>
                <a:latin typeface="Times New Roman" panose="02020603050405020304" pitchFamily="18" charset="0"/>
              </a:rPr>
              <a:t> </a:t>
            </a:r>
            <a:r>
              <a:rPr lang="en-US" altLang="en-US" sz="2400" b="1" dirty="0" err="1">
                <a:solidFill>
                  <a:srgbClr val="000099"/>
                </a:solidFill>
                <a:latin typeface="Times New Roman" panose="02020603050405020304" pitchFamily="18" charset="0"/>
              </a:rPr>
              <a:t>hoa</a:t>
            </a:r>
            <a:r>
              <a:rPr lang="en-US" altLang="en-US" sz="2400" b="1" dirty="0">
                <a:solidFill>
                  <a:srgbClr val="000099"/>
                </a:solidFill>
                <a:latin typeface="Times New Roman" panose="02020603050405020304" pitchFamily="18" charset="0"/>
              </a:rPr>
              <a:t>, </a:t>
            </a:r>
            <a:r>
              <a:rPr lang="en-US" altLang="en-US" sz="2400" b="1" dirty="0" err="1">
                <a:solidFill>
                  <a:srgbClr val="000099"/>
                </a:solidFill>
                <a:latin typeface="Times New Roman" panose="02020603050405020304" pitchFamily="18" charset="0"/>
              </a:rPr>
              <a:t>cây</a:t>
            </a:r>
            <a:r>
              <a:rPr lang="en-US" altLang="en-US" sz="2400" b="1" dirty="0">
                <a:solidFill>
                  <a:srgbClr val="000099"/>
                </a:solidFill>
                <a:latin typeface="Times New Roman" panose="02020603050405020304" pitchFamily="18" charset="0"/>
              </a:rPr>
              <a:t> </a:t>
            </a:r>
            <a:r>
              <a:rPr lang="en-US" altLang="en-US" sz="2400" b="1" dirty="0" err="1">
                <a:solidFill>
                  <a:srgbClr val="000099"/>
                </a:solidFill>
                <a:latin typeface="Times New Roman" panose="02020603050405020304" pitchFamily="18" charset="0"/>
              </a:rPr>
              <a:t>xanh</a:t>
            </a:r>
            <a:r>
              <a:rPr lang="en-US" altLang="en-US" sz="2400" b="1" dirty="0">
                <a:solidFill>
                  <a:srgbClr val="000099"/>
                </a:solidFill>
                <a:latin typeface="Times New Roman" panose="02020603050405020304" pitchFamily="18" charset="0"/>
              </a:rPr>
              <a:t>.</a:t>
            </a:r>
          </a:p>
          <a:p>
            <a:pPr defTabSz="914400" eaLnBrk="1" fontAlgn="base" hangingPunct="1">
              <a:spcBef>
                <a:spcPct val="0"/>
              </a:spcBef>
              <a:spcAft>
                <a:spcPct val="0"/>
              </a:spcAft>
            </a:pPr>
            <a:r>
              <a:rPr lang="en-US" altLang="en-US" sz="2400" b="1" dirty="0">
                <a:solidFill>
                  <a:srgbClr val="000099"/>
                </a:solidFill>
                <a:latin typeface="Times New Roman" panose="02020603050405020304" pitchFamily="18" charset="0"/>
              </a:rPr>
              <a:t>- </a:t>
            </a:r>
            <a:r>
              <a:rPr lang="en-US" altLang="en-US" sz="2400" b="1" dirty="0" err="1">
                <a:solidFill>
                  <a:srgbClr val="000099"/>
                </a:solidFill>
                <a:latin typeface="Times New Roman" panose="02020603050405020304" pitchFamily="18" charset="0"/>
              </a:rPr>
              <a:t>Giữ</a:t>
            </a:r>
            <a:r>
              <a:rPr lang="en-US" altLang="en-US" sz="2400" b="1" dirty="0">
                <a:solidFill>
                  <a:srgbClr val="000099"/>
                </a:solidFill>
                <a:latin typeface="Times New Roman" panose="02020603050405020304" pitchFamily="18" charset="0"/>
              </a:rPr>
              <a:t> </a:t>
            </a:r>
            <a:r>
              <a:rPr lang="en-US" altLang="en-US" sz="2400" b="1" dirty="0" err="1">
                <a:solidFill>
                  <a:srgbClr val="000099"/>
                </a:solidFill>
                <a:latin typeface="Times New Roman" panose="02020603050405020304" pitchFamily="18" charset="0"/>
              </a:rPr>
              <a:t>gìn</a:t>
            </a:r>
            <a:r>
              <a:rPr lang="en-US" altLang="en-US" sz="2400" b="1" dirty="0">
                <a:solidFill>
                  <a:srgbClr val="000099"/>
                </a:solidFill>
                <a:latin typeface="Times New Roman" panose="02020603050405020304" pitchFamily="18" charset="0"/>
              </a:rPr>
              <a:t> </a:t>
            </a:r>
            <a:r>
              <a:rPr lang="en-US" altLang="en-US" sz="2400" b="1" dirty="0" err="1">
                <a:solidFill>
                  <a:srgbClr val="000099"/>
                </a:solidFill>
                <a:latin typeface="Times New Roman" panose="02020603050405020304" pitchFamily="18" charset="0"/>
              </a:rPr>
              <a:t>vệ</a:t>
            </a:r>
            <a:r>
              <a:rPr lang="en-US" altLang="en-US" sz="2400" b="1" dirty="0">
                <a:solidFill>
                  <a:srgbClr val="000099"/>
                </a:solidFill>
                <a:latin typeface="Times New Roman" panose="02020603050405020304" pitchFamily="18" charset="0"/>
              </a:rPr>
              <a:t> </a:t>
            </a:r>
            <a:r>
              <a:rPr lang="en-US" altLang="en-US" sz="2400" b="1" dirty="0" err="1">
                <a:solidFill>
                  <a:srgbClr val="000099"/>
                </a:solidFill>
                <a:latin typeface="Times New Roman" panose="02020603050405020304" pitchFamily="18" charset="0"/>
              </a:rPr>
              <a:t>sinh</a:t>
            </a:r>
            <a:r>
              <a:rPr lang="en-US" altLang="en-US" sz="2400" b="1" dirty="0">
                <a:solidFill>
                  <a:srgbClr val="000099"/>
                </a:solidFill>
                <a:latin typeface="Times New Roman" panose="02020603050405020304" pitchFamily="18" charset="0"/>
              </a:rPr>
              <a:t> </a:t>
            </a:r>
            <a:r>
              <a:rPr lang="en-US" altLang="en-US" sz="2400" b="1" dirty="0" err="1">
                <a:solidFill>
                  <a:srgbClr val="000099"/>
                </a:solidFill>
                <a:latin typeface="Times New Roman" panose="02020603050405020304" pitchFamily="18" charset="0"/>
              </a:rPr>
              <a:t>trường</a:t>
            </a:r>
            <a:r>
              <a:rPr lang="en-US" altLang="en-US" sz="2400" b="1" dirty="0">
                <a:solidFill>
                  <a:srgbClr val="000099"/>
                </a:solidFill>
                <a:latin typeface="Times New Roman" panose="02020603050405020304" pitchFamily="18" charset="0"/>
              </a:rPr>
              <a:t> </a:t>
            </a:r>
            <a:r>
              <a:rPr lang="en-US" altLang="en-US" sz="2400" b="1" dirty="0" err="1">
                <a:solidFill>
                  <a:srgbClr val="000099"/>
                </a:solidFill>
                <a:latin typeface="Times New Roman" panose="02020603050405020304" pitchFamily="18" charset="0"/>
              </a:rPr>
              <a:t>lớp</a:t>
            </a:r>
            <a:r>
              <a:rPr lang="en-US" altLang="en-US" sz="2400" b="1" dirty="0">
                <a:solidFill>
                  <a:srgbClr val="000099"/>
                </a:solidFill>
                <a:latin typeface="Times New Roman" panose="02020603050405020304" pitchFamily="18" charset="0"/>
              </a:rPr>
              <a:t> </a:t>
            </a:r>
            <a:r>
              <a:rPr lang="en-US" altLang="en-US" sz="2400" b="1" dirty="0" err="1">
                <a:solidFill>
                  <a:srgbClr val="000099"/>
                </a:solidFill>
                <a:latin typeface="Times New Roman" panose="02020603050405020304" pitchFamily="18" charset="0"/>
              </a:rPr>
              <a:t>sạch</a:t>
            </a:r>
            <a:r>
              <a:rPr lang="en-US" altLang="en-US" sz="2400" b="1" dirty="0">
                <a:solidFill>
                  <a:srgbClr val="000099"/>
                </a:solidFill>
                <a:latin typeface="Times New Roman" panose="02020603050405020304" pitchFamily="18" charset="0"/>
              </a:rPr>
              <a:t> </a:t>
            </a:r>
            <a:r>
              <a:rPr lang="en-US" altLang="en-US" sz="2400" b="1" dirty="0" err="1">
                <a:solidFill>
                  <a:srgbClr val="000099"/>
                </a:solidFill>
                <a:latin typeface="Times New Roman" panose="02020603050405020304" pitchFamily="18" charset="0"/>
              </a:rPr>
              <a:t>sẽ</a:t>
            </a:r>
            <a:r>
              <a:rPr lang="en-US" altLang="en-US" sz="2400" b="1" dirty="0">
                <a:solidFill>
                  <a:srgbClr val="000099"/>
                </a:solidFill>
                <a:latin typeface="Times New Roman" panose="02020603050405020304" pitchFamily="18" charset="0"/>
              </a:rPr>
              <a:t>.</a:t>
            </a:r>
          </a:p>
          <a:p>
            <a:pPr defTabSz="914400" eaLnBrk="1" fontAlgn="base" hangingPunct="1">
              <a:spcBef>
                <a:spcPct val="0"/>
              </a:spcBef>
              <a:spcAft>
                <a:spcPct val="0"/>
              </a:spcAft>
            </a:pPr>
            <a:r>
              <a:rPr lang="en-US" altLang="en-US" sz="2400" b="1" dirty="0">
                <a:solidFill>
                  <a:srgbClr val="000099"/>
                </a:solidFill>
                <a:latin typeface="Times New Roman" panose="02020603050405020304" pitchFamily="18" charset="0"/>
              </a:rPr>
              <a:t>- </a:t>
            </a:r>
            <a:r>
              <a:rPr lang="en-US" altLang="en-US" sz="2400" b="1" dirty="0" err="1">
                <a:solidFill>
                  <a:srgbClr val="000099"/>
                </a:solidFill>
                <a:latin typeface="Times New Roman" panose="02020603050405020304" pitchFamily="18" charset="0"/>
              </a:rPr>
              <a:t>Nỗ</a:t>
            </a:r>
            <a:r>
              <a:rPr lang="en-US" altLang="en-US" sz="2400" b="1" dirty="0">
                <a:solidFill>
                  <a:srgbClr val="000099"/>
                </a:solidFill>
                <a:latin typeface="Times New Roman" panose="02020603050405020304" pitchFamily="18" charset="0"/>
              </a:rPr>
              <a:t> </a:t>
            </a:r>
            <a:r>
              <a:rPr lang="en-US" altLang="en-US" sz="2400" b="1" dirty="0" err="1">
                <a:solidFill>
                  <a:srgbClr val="000099"/>
                </a:solidFill>
                <a:latin typeface="Times New Roman" panose="02020603050405020304" pitchFamily="18" charset="0"/>
              </a:rPr>
              <a:t>lực</a:t>
            </a:r>
            <a:r>
              <a:rPr lang="en-US" altLang="en-US" sz="2400" b="1" dirty="0">
                <a:solidFill>
                  <a:srgbClr val="000099"/>
                </a:solidFill>
                <a:latin typeface="Times New Roman" panose="02020603050405020304" pitchFamily="18" charset="0"/>
              </a:rPr>
              <a:t> </a:t>
            </a:r>
            <a:r>
              <a:rPr lang="en-US" altLang="en-US" sz="2400" b="1" dirty="0" err="1">
                <a:solidFill>
                  <a:srgbClr val="000099"/>
                </a:solidFill>
                <a:latin typeface="Times New Roman" panose="02020603050405020304" pitchFamily="18" charset="0"/>
              </a:rPr>
              <a:t>vươn</a:t>
            </a:r>
            <a:r>
              <a:rPr lang="en-US" altLang="en-US" sz="2400" b="1" dirty="0">
                <a:solidFill>
                  <a:srgbClr val="000099"/>
                </a:solidFill>
                <a:latin typeface="Times New Roman" panose="02020603050405020304" pitchFamily="18" charset="0"/>
              </a:rPr>
              <a:t> </a:t>
            </a:r>
            <a:r>
              <a:rPr lang="en-US" altLang="en-US" sz="2400" b="1" dirty="0" err="1">
                <a:solidFill>
                  <a:srgbClr val="000099"/>
                </a:solidFill>
                <a:latin typeface="Times New Roman" panose="02020603050405020304" pitchFamily="18" charset="0"/>
              </a:rPr>
              <a:t>lên</a:t>
            </a:r>
            <a:r>
              <a:rPr lang="en-US" altLang="en-US" sz="2400" b="1" dirty="0">
                <a:solidFill>
                  <a:srgbClr val="000099"/>
                </a:solidFill>
                <a:latin typeface="Times New Roman" panose="02020603050405020304" pitchFamily="18" charset="0"/>
              </a:rPr>
              <a:t> </a:t>
            </a:r>
            <a:r>
              <a:rPr lang="en-US" altLang="en-US" sz="2400" b="1" dirty="0" err="1">
                <a:solidFill>
                  <a:srgbClr val="000099"/>
                </a:solidFill>
                <a:latin typeface="Times New Roman" panose="02020603050405020304" pitchFamily="18" charset="0"/>
              </a:rPr>
              <a:t>xóa</a:t>
            </a:r>
            <a:r>
              <a:rPr lang="en-US" altLang="en-US" sz="2400" b="1" dirty="0">
                <a:solidFill>
                  <a:srgbClr val="000099"/>
                </a:solidFill>
                <a:latin typeface="Times New Roman" panose="02020603050405020304" pitchFamily="18" charset="0"/>
              </a:rPr>
              <a:t> </a:t>
            </a:r>
            <a:r>
              <a:rPr lang="en-US" altLang="en-US" sz="2400" b="1" dirty="0" err="1">
                <a:solidFill>
                  <a:srgbClr val="000099"/>
                </a:solidFill>
                <a:latin typeface="Times New Roman" panose="02020603050405020304" pitchFamily="18" charset="0"/>
              </a:rPr>
              <a:t>đói</a:t>
            </a:r>
            <a:r>
              <a:rPr lang="en-US" altLang="en-US" sz="2400" b="1" dirty="0">
                <a:solidFill>
                  <a:srgbClr val="000099"/>
                </a:solidFill>
                <a:latin typeface="Times New Roman" panose="02020603050405020304" pitchFamily="18" charset="0"/>
              </a:rPr>
              <a:t> </a:t>
            </a:r>
            <a:r>
              <a:rPr lang="en-US" altLang="en-US" sz="2400" b="1" dirty="0" err="1">
                <a:solidFill>
                  <a:srgbClr val="000099"/>
                </a:solidFill>
                <a:latin typeface="Times New Roman" panose="02020603050405020304" pitchFamily="18" charset="0"/>
              </a:rPr>
              <a:t>giảm</a:t>
            </a:r>
            <a:r>
              <a:rPr lang="en-US" altLang="en-US" sz="2400" b="1" dirty="0">
                <a:solidFill>
                  <a:srgbClr val="000099"/>
                </a:solidFill>
                <a:latin typeface="Times New Roman" panose="02020603050405020304" pitchFamily="18" charset="0"/>
              </a:rPr>
              <a:t> </a:t>
            </a:r>
            <a:r>
              <a:rPr lang="en-US" altLang="en-US" sz="2400" b="1" dirty="0" err="1">
                <a:solidFill>
                  <a:srgbClr val="000099"/>
                </a:solidFill>
                <a:latin typeface="Times New Roman" panose="02020603050405020304" pitchFamily="18" charset="0"/>
              </a:rPr>
              <a:t>nghèo</a:t>
            </a:r>
            <a:r>
              <a:rPr lang="en-US" altLang="en-US" sz="2400" b="1" dirty="0">
                <a:solidFill>
                  <a:srgbClr val="000099"/>
                </a:solidFill>
                <a:latin typeface="Times New Roman" panose="02020603050405020304" pitchFamily="18" charset="0"/>
              </a:rPr>
              <a:t>…</a:t>
            </a:r>
          </a:p>
        </p:txBody>
      </p:sp>
      <p:sp>
        <p:nvSpPr>
          <p:cNvPr id="14358" name="Rectangle 22"/>
          <p:cNvSpPr>
            <a:spLocks noChangeArrowheads="1"/>
          </p:cNvSpPr>
          <p:nvPr/>
        </p:nvSpPr>
        <p:spPr bwMode="auto">
          <a:xfrm>
            <a:off x="8028992" y="2730146"/>
            <a:ext cx="3782010"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6pPr>
            <a:lvl7pPr marL="29718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7pPr>
            <a:lvl8pPr marL="34290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8pPr>
            <a:lvl9pPr marL="38862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9pPr>
          </a:lstStyle>
          <a:p>
            <a:pPr defTabSz="914400" eaLnBrk="1" fontAlgn="base" hangingPunct="1">
              <a:spcBef>
                <a:spcPct val="0"/>
              </a:spcBef>
              <a:spcAft>
                <a:spcPct val="0"/>
              </a:spcAft>
            </a:pPr>
            <a:r>
              <a:rPr lang="en-US" altLang="en-US" sz="1800" b="1" dirty="0">
                <a:solidFill>
                  <a:srgbClr val="000099"/>
                </a:solidFill>
                <a:latin typeface="Times New Roman" panose="02020603050405020304" pitchFamily="18" charset="0"/>
              </a:rPr>
              <a:t>- </a:t>
            </a:r>
            <a:r>
              <a:rPr lang="en-US" altLang="en-US" sz="2400" b="1" dirty="0" err="1">
                <a:solidFill>
                  <a:srgbClr val="000099"/>
                </a:solidFill>
                <a:latin typeface="Times New Roman" panose="02020603050405020304" pitchFamily="18" charset="0"/>
              </a:rPr>
              <a:t>Chấp</a:t>
            </a:r>
            <a:r>
              <a:rPr lang="en-US" altLang="en-US" sz="2400" b="1" dirty="0">
                <a:solidFill>
                  <a:srgbClr val="000099"/>
                </a:solidFill>
                <a:latin typeface="Times New Roman" panose="02020603050405020304" pitchFamily="18" charset="0"/>
              </a:rPr>
              <a:t> </a:t>
            </a:r>
            <a:r>
              <a:rPr lang="en-US" altLang="en-US" sz="2400" b="1" dirty="0" err="1">
                <a:solidFill>
                  <a:srgbClr val="000099"/>
                </a:solidFill>
                <a:latin typeface="Times New Roman" panose="02020603050405020304" pitchFamily="18" charset="0"/>
              </a:rPr>
              <a:t>hành</a:t>
            </a:r>
            <a:r>
              <a:rPr lang="en-US" altLang="en-US" sz="2400" b="1" dirty="0">
                <a:solidFill>
                  <a:srgbClr val="000099"/>
                </a:solidFill>
                <a:latin typeface="Times New Roman" panose="02020603050405020304" pitchFamily="18" charset="0"/>
              </a:rPr>
              <a:t> </a:t>
            </a:r>
            <a:r>
              <a:rPr lang="en-US" altLang="en-US" sz="2400" b="1" dirty="0" err="1">
                <a:solidFill>
                  <a:srgbClr val="000099"/>
                </a:solidFill>
                <a:latin typeface="Times New Roman" panose="02020603050405020304" pitchFamily="18" charset="0"/>
              </a:rPr>
              <a:t>tốt</a:t>
            </a:r>
            <a:r>
              <a:rPr lang="en-US" altLang="en-US" sz="2400" b="1" dirty="0">
                <a:solidFill>
                  <a:srgbClr val="000099"/>
                </a:solidFill>
                <a:latin typeface="Times New Roman" panose="02020603050405020304" pitchFamily="18" charset="0"/>
              </a:rPr>
              <a:t> </a:t>
            </a:r>
            <a:r>
              <a:rPr lang="en-US" altLang="en-US" sz="2400" b="1" dirty="0" err="1">
                <a:solidFill>
                  <a:srgbClr val="000099"/>
                </a:solidFill>
                <a:latin typeface="Times New Roman" panose="02020603050405020304" pitchFamily="18" charset="0"/>
              </a:rPr>
              <a:t>nội</a:t>
            </a:r>
            <a:r>
              <a:rPr lang="en-US" altLang="en-US" sz="2400" b="1" dirty="0">
                <a:solidFill>
                  <a:srgbClr val="000099"/>
                </a:solidFill>
                <a:latin typeface="Times New Roman" panose="02020603050405020304" pitchFamily="18" charset="0"/>
              </a:rPr>
              <a:t> qui </a:t>
            </a:r>
            <a:r>
              <a:rPr lang="en-US" altLang="en-US" sz="2400" b="1" dirty="0" err="1" smtClean="0">
                <a:solidFill>
                  <a:srgbClr val="000099"/>
                </a:solidFill>
                <a:latin typeface="Times New Roman" panose="02020603050405020304" pitchFamily="18" charset="0"/>
              </a:rPr>
              <a:t>học</a:t>
            </a:r>
            <a:r>
              <a:rPr lang="en-US" altLang="en-US" sz="2400" b="1" dirty="0" smtClean="0">
                <a:solidFill>
                  <a:srgbClr val="000099"/>
                </a:solidFill>
                <a:latin typeface="Times New Roman" panose="02020603050405020304" pitchFamily="18" charset="0"/>
              </a:rPr>
              <a:t> </a:t>
            </a:r>
            <a:r>
              <a:rPr lang="en-US" altLang="en-US" sz="2400" b="1" dirty="0" err="1" smtClean="0">
                <a:solidFill>
                  <a:srgbClr val="000099"/>
                </a:solidFill>
                <a:latin typeface="Times New Roman" panose="02020603050405020304" pitchFamily="18" charset="0"/>
              </a:rPr>
              <a:t>sinh</a:t>
            </a:r>
            <a:r>
              <a:rPr lang="en-US" altLang="en-US" sz="2400" b="1" dirty="0" smtClean="0">
                <a:solidFill>
                  <a:srgbClr val="000099"/>
                </a:solidFill>
                <a:latin typeface="Times New Roman" panose="02020603050405020304" pitchFamily="18" charset="0"/>
              </a:rPr>
              <a:t>.</a:t>
            </a:r>
            <a:endParaRPr lang="en-US" altLang="en-US" sz="2400" b="1" dirty="0">
              <a:solidFill>
                <a:srgbClr val="000099"/>
              </a:solidFill>
              <a:latin typeface="Times New Roman" panose="02020603050405020304" pitchFamily="18" charset="0"/>
            </a:endParaRPr>
          </a:p>
          <a:p>
            <a:pPr defTabSz="914400" eaLnBrk="1" fontAlgn="base" hangingPunct="1">
              <a:spcBef>
                <a:spcPct val="0"/>
              </a:spcBef>
              <a:spcAft>
                <a:spcPct val="0"/>
              </a:spcAft>
            </a:pPr>
            <a:r>
              <a:rPr lang="en-US" altLang="en-US" sz="2400" b="1" dirty="0">
                <a:solidFill>
                  <a:srgbClr val="000099"/>
                </a:solidFill>
                <a:latin typeface="Times New Roman" panose="02020603050405020304" pitchFamily="18" charset="0"/>
              </a:rPr>
              <a:t>- </a:t>
            </a:r>
            <a:r>
              <a:rPr lang="en-US" altLang="en-US" sz="2400" b="1" dirty="0" err="1">
                <a:solidFill>
                  <a:srgbClr val="000099"/>
                </a:solidFill>
                <a:latin typeface="Times New Roman" panose="02020603050405020304" pitchFamily="18" charset="0"/>
              </a:rPr>
              <a:t>Thực</a:t>
            </a:r>
            <a:r>
              <a:rPr lang="en-US" altLang="en-US" sz="2400" b="1" dirty="0">
                <a:solidFill>
                  <a:srgbClr val="000099"/>
                </a:solidFill>
                <a:latin typeface="Times New Roman" panose="02020603050405020304" pitchFamily="18" charset="0"/>
              </a:rPr>
              <a:t> </a:t>
            </a:r>
            <a:r>
              <a:rPr lang="en-US" altLang="en-US" sz="2400" b="1" dirty="0" err="1">
                <a:solidFill>
                  <a:srgbClr val="000099"/>
                </a:solidFill>
                <a:latin typeface="Times New Roman" panose="02020603050405020304" pitchFamily="18" charset="0"/>
              </a:rPr>
              <a:t>hiện</a:t>
            </a:r>
            <a:r>
              <a:rPr lang="en-US" altLang="en-US" sz="2400" b="1" dirty="0">
                <a:solidFill>
                  <a:srgbClr val="000099"/>
                </a:solidFill>
                <a:latin typeface="Times New Roman" panose="02020603050405020304" pitchFamily="18" charset="0"/>
              </a:rPr>
              <a:t> </a:t>
            </a:r>
            <a:r>
              <a:rPr lang="en-US" altLang="en-US" sz="2400" b="1" dirty="0" err="1">
                <a:solidFill>
                  <a:srgbClr val="000099"/>
                </a:solidFill>
                <a:latin typeface="Times New Roman" panose="02020603050405020304" pitchFamily="18" charset="0"/>
              </a:rPr>
              <a:t>tốt</a:t>
            </a:r>
            <a:r>
              <a:rPr lang="en-US" altLang="en-US" sz="2400" b="1" dirty="0">
                <a:solidFill>
                  <a:srgbClr val="000099"/>
                </a:solidFill>
                <a:latin typeface="Times New Roman" panose="02020603050405020304" pitchFamily="18" charset="0"/>
              </a:rPr>
              <a:t> </a:t>
            </a:r>
            <a:r>
              <a:rPr lang="en-US" altLang="en-US" sz="2400" b="1" dirty="0" err="1">
                <a:solidFill>
                  <a:srgbClr val="000099"/>
                </a:solidFill>
                <a:latin typeface="Times New Roman" panose="02020603050405020304" pitchFamily="18" charset="0"/>
              </a:rPr>
              <a:t>luật</a:t>
            </a:r>
            <a:r>
              <a:rPr lang="en-US" altLang="en-US" sz="2400" b="1" dirty="0">
                <a:solidFill>
                  <a:srgbClr val="000099"/>
                </a:solidFill>
                <a:latin typeface="Times New Roman" panose="02020603050405020304" pitchFamily="18" charset="0"/>
              </a:rPr>
              <a:t> an </a:t>
            </a:r>
            <a:r>
              <a:rPr lang="en-US" altLang="en-US" sz="2400" b="1" dirty="0" err="1">
                <a:solidFill>
                  <a:srgbClr val="000099"/>
                </a:solidFill>
                <a:latin typeface="Times New Roman" panose="02020603050405020304" pitchFamily="18" charset="0"/>
              </a:rPr>
              <a:t>toàn</a:t>
            </a:r>
            <a:r>
              <a:rPr lang="en-US" altLang="en-US" sz="2400" b="1" dirty="0">
                <a:solidFill>
                  <a:srgbClr val="000099"/>
                </a:solidFill>
                <a:latin typeface="Times New Roman" panose="02020603050405020304" pitchFamily="18" charset="0"/>
              </a:rPr>
              <a:t> </a:t>
            </a:r>
            <a:r>
              <a:rPr lang="en-US" altLang="en-US" sz="2400" b="1" dirty="0" err="1">
                <a:solidFill>
                  <a:srgbClr val="000099"/>
                </a:solidFill>
                <a:latin typeface="Times New Roman" panose="02020603050405020304" pitchFamily="18" charset="0"/>
              </a:rPr>
              <a:t>giao</a:t>
            </a:r>
            <a:r>
              <a:rPr lang="en-US" altLang="en-US" sz="2400" b="1" dirty="0">
                <a:solidFill>
                  <a:srgbClr val="000099"/>
                </a:solidFill>
                <a:latin typeface="Times New Roman" panose="02020603050405020304" pitchFamily="18" charset="0"/>
              </a:rPr>
              <a:t> </a:t>
            </a:r>
            <a:r>
              <a:rPr lang="en-US" altLang="en-US" sz="2400" b="1" dirty="0" err="1">
                <a:solidFill>
                  <a:srgbClr val="000099"/>
                </a:solidFill>
                <a:latin typeface="Times New Roman" panose="02020603050405020304" pitchFamily="18" charset="0"/>
              </a:rPr>
              <a:t>thông</a:t>
            </a:r>
            <a:r>
              <a:rPr lang="en-US" altLang="en-US" sz="2400" b="1" dirty="0">
                <a:solidFill>
                  <a:srgbClr val="000099"/>
                </a:solidFill>
                <a:latin typeface="Times New Roman" panose="02020603050405020304" pitchFamily="18" charset="0"/>
              </a:rPr>
              <a:t>.</a:t>
            </a:r>
          </a:p>
          <a:p>
            <a:pPr defTabSz="914400" eaLnBrk="1" fontAlgn="base" hangingPunct="1">
              <a:spcBef>
                <a:spcPct val="0"/>
              </a:spcBef>
              <a:spcAft>
                <a:spcPct val="0"/>
              </a:spcAft>
            </a:pPr>
            <a:r>
              <a:rPr lang="en-US" altLang="en-US" sz="2400" b="1" dirty="0">
                <a:solidFill>
                  <a:srgbClr val="000099"/>
                </a:solidFill>
                <a:latin typeface="Times New Roman" panose="02020603050405020304" pitchFamily="18" charset="0"/>
              </a:rPr>
              <a:t>- </a:t>
            </a:r>
            <a:r>
              <a:rPr lang="en-US" altLang="en-US" sz="2400" b="1" dirty="0" err="1">
                <a:solidFill>
                  <a:srgbClr val="000099"/>
                </a:solidFill>
                <a:latin typeface="Times New Roman" panose="02020603050405020304" pitchFamily="18" charset="0"/>
              </a:rPr>
              <a:t>Tự</a:t>
            </a:r>
            <a:r>
              <a:rPr lang="en-US" altLang="en-US" sz="2400" b="1" dirty="0">
                <a:solidFill>
                  <a:srgbClr val="000099"/>
                </a:solidFill>
                <a:latin typeface="Times New Roman" panose="02020603050405020304" pitchFamily="18" charset="0"/>
              </a:rPr>
              <a:t> </a:t>
            </a:r>
            <a:r>
              <a:rPr lang="en-US" altLang="en-US" sz="2400" b="1" dirty="0" err="1">
                <a:solidFill>
                  <a:srgbClr val="000099"/>
                </a:solidFill>
                <a:latin typeface="Times New Roman" panose="02020603050405020304" pitchFamily="18" charset="0"/>
              </a:rPr>
              <a:t>mình</a:t>
            </a:r>
            <a:r>
              <a:rPr lang="en-US" altLang="en-US" sz="2400" b="1" dirty="0">
                <a:solidFill>
                  <a:srgbClr val="000099"/>
                </a:solidFill>
                <a:latin typeface="Times New Roman" panose="02020603050405020304" pitchFamily="18" charset="0"/>
              </a:rPr>
              <a:t> </a:t>
            </a:r>
            <a:r>
              <a:rPr lang="en-US" altLang="en-US" sz="2400" b="1" dirty="0" err="1">
                <a:solidFill>
                  <a:srgbClr val="000099"/>
                </a:solidFill>
                <a:latin typeface="Times New Roman" panose="02020603050405020304" pitchFamily="18" charset="0"/>
              </a:rPr>
              <a:t>hoàn</a:t>
            </a:r>
            <a:r>
              <a:rPr lang="en-US" altLang="en-US" sz="2400" b="1" dirty="0">
                <a:solidFill>
                  <a:srgbClr val="000099"/>
                </a:solidFill>
                <a:latin typeface="Times New Roman" panose="02020603050405020304" pitchFamily="18" charset="0"/>
              </a:rPr>
              <a:t> </a:t>
            </a:r>
            <a:r>
              <a:rPr lang="en-US" altLang="en-US" sz="2400" b="1" dirty="0" err="1">
                <a:solidFill>
                  <a:srgbClr val="000099"/>
                </a:solidFill>
                <a:latin typeface="Times New Roman" panose="02020603050405020304" pitchFamily="18" charset="0"/>
              </a:rPr>
              <a:t>thành</a:t>
            </a:r>
            <a:r>
              <a:rPr lang="en-US" altLang="en-US" sz="2400" b="1" dirty="0">
                <a:solidFill>
                  <a:srgbClr val="000099"/>
                </a:solidFill>
                <a:latin typeface="Times New Roman" panose="02020603050405020304" pitchFamily="18" charset="0"/>
              </a:rPr>
              <a:t> </a:t>
            </a:r>
            <a:r>
              <a:rPr lang="en-US" altLang="en-US" sz="2400" b="1" dirty="0" err="1">
                <a:solidFill>
                  <a:srgbClr val="000099"/>
                </a:solidFill>
                <a:latin typeface="Times New Roman" panose="02020603050405020304" pitchFamily="18" charset="0"/>
              </a:rPr>
              <a:t>nhiệm</a:t>
            </a:r>
            <a:r>
              <a:rPr lang="en-US" altLang="en-US" sz="2400" b="1" dirty="0">
                <a:solidFill>
                  <a:srgbClr val="000099"/>
                </a:solidFill>
                <a:latin typeface="Times New Roman" panose="02020603050405020304" pitchFamily="18" charset="0"/>
              </a:rPr>
              <a:t> </a:t>
            </a:r>
            <a:r>
              <a:rPr lang="en-US" altLang="en-US" sz="2400" b="1" dirty="0" err="1">
                <a:solidFill>
                  <a:srgbClr val="000099"/>
                </a:solidFill>
                <a:latin typeface="Times New Roman" panose="02020603050405020304" pitchFamily="18" charset="0"/>
              </a:rPr>
              <a:t>vụ</a:t>
            </a:r>
            <a:r>
              <a:rPr lang="en-US" altLang="en-US" sz="2400" b="1" dirty="0">
                <a:solidFill>
                  <a:srgbClr val="000099"/>
                </a:solidFill>
                <a:latin typeface="Times New Roman" panose="02020603050405020304" pitchFamily="18" charset="0"/>
              </a:rPr>
              <a:t> </a:t>
            </a:r>
            <a:r>
              <a:rPr lang="en-US" altLang="en-US" sz="2400" b="1" dirty="0" err="1">
                <a:solidFill>
                  <a:srgbClr val="000099"/>
                </a:solidFill>
                <a:latin typeface="Times New Roman" panose="02020603050405020304" pitchFamily="18" charset="0"/>
              </a:rPr>
              <a:t>được</a:t>
            </a:r>
            <a:r>
              <a:rPr lang="en-US" altLang="en-US" sz="2400" b="1" dirty="0">
                <a:solidFill>
                  <a:srgbClr val="000099"/>
                </a:solidFill>
                <a:latin typeface="Times New Roman" panose="02020603050405020304" pitchFamily="18" charset="0"/>
              </a:rPr>
              <a:t> </a:t>
            </a:r>
            <a:r>
              <a:rPr lang="en-US" altLang="en-US" sz="2400" b="1" dirty="0" err="1">
                <a:solidFill>
                  <a:srgbClr val="000099"/>
                </a:solidFill>
                <a:latin typeface="Times New Roman" panose="02020603050405020304" pitchFamily="18" charset="0"/>
              </a:rPr>
              <a:t>phân</a:t>
            </a:r>
            <a:r>
              <a:rPr lang="en-US" altLang="en-US" sz="2400" b="1" dirty="0">
                <a:solidFill>
                  <a:srgbClr val="000099"/>
                </a:solidFill>
                <a:latin typeface="Times New Roman" panose="02020603050405020304" pitchFamily="18" charset="0"/>
              </a:rPr>
              <a:t> </a:t>
            </a:r>
            <a:r>
              <a:rPr lang="en-US" altLang="en-US" sz="2400" b="1" dirty="0" err="1">
                <a:solidFill>
                  <a:srgbClr val="000099"/>
                </a:solidFill>
                <a:latin typeface="Times New Roman" panose="02020603050405020304" pitchFamily="18" charset="0"/>
              </a:rPr>
              <a:t>công</a:t>
            </a:r>
            <a:r>
              <a:rPr lang="en-US" altLang="en-US" sz="2400" b="1" dirty="0">
                <a:solidFill>
                  <a:srgbClr val="000099"/>
                </a:solidFill>
                <a:latin typeface="Times New Roman" panose="02020603050405020304" pitchFamily="18" charset="0"/>
              </a:rPr>
              <a:t>…</a:t>
            </a:r>
          </a:p>
        </p:txBody>
      </p:sp>
    </p:spTree>
    <p:extLst>
      <p:ext uri="{BB962C8B-B14F-4D97-AF65-F5344CB8AC3E}">
        <p14:creationId xmlns:p14="http://schemas.microsoft.com/office/powerpoint/2010/main" val="38251029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19466">
                                            <p:txEl>
                                              <p:pRg st="0" end="0"/>
                                            </p:txEl>
                                          </p:spTgt>
                                        </p:tgtEl>
                                        <p:attrNameLst>
                                          <p:attrName>style.visibility</p:attrName>
                                        </p:attrNameLst>
                                      </p:cBhvr>
                                      <p:to>
                                        <p:strVal val="visible"/>
                                      </p:to>
                                    </p:set>
                                    <p:animEffect transition="in" filter="box(in)">
                                      <p:cBhvr>
                                        <p:cTn id="7" dur="500"/>
                                        <p:tgtEl>
                                          <p:spTgt spid="19466">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nodeType="clickEffect">
                                  <p:stCondLst>
                                    <p:cond delay="0"/>
                                  </p:stCondLst>
                                  <p:childTnLst>
                                    <p:set>
                                      <p:cBhvr>
                                        <p:cTn id="11" dur="1" fill="hold">
                                          <p:stCondLst>
                                            <p:cond delay="0"/>
                                          </p:stCondLst>
                                        </p:cTn>
                                        <p:tgtEl>
                                          <p:spTgt spid="14342"/>
                                        </p:tgtEl>
                                        <p:attrNameLst>
                                          <p:attrName>style.visibility</p:attrName>
                                        </p:attrNameLst>
                                      </p:cBhvr>
                                      <p:to>
                                        <p:strVal val="visible"/>
                                      </p:to>
                                    </p:set>
                                    <p:animEffect transition="in" filter="box(in)">
                                      <p:cBhvr>
                                        <p:cTn id="12" dur="500"/>
                                        <p:tgtEl>
                                          <p:spTgt spid="1434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4356"/>
                                        </p:tgtEl>
                                        <p:attrNameLst>
                                          <p:attrName>style.visibility</p:attrName>
                                        </p:attrNameLst>
                                      </p:cBhvr>
                                      <p:to>
                                        <p:strVal val="visible"/>
                                      </p:to>
                                    </p:set>
                                    <p:anim calcmode="lin" valueType="num">
                                      <p:cBhvr additive="base">
                                        <p:cTn id="17" dur="500" fill="hold"/>
                                        <p:tgtEl>
                                          <p:spTgt spid="14356"/>
                                        </p:tgtEl>
                                        <p:attrNameLst>
                                          <p:attrName>ppt_x</p:attrName>
                                        </p:attrNameLst>
                                      </p:cBhvr>
                                      <p:tavLst>
                                        <p:tav tm="0">
                                          <p:val>
                                            <p:strVal val="#ppt_x"/>
                                          </p:val>
                                        </p:tav>
                                        <p:tav tm="100000">
                                          <p:val>
                                            <p:strVal val="#ppt_x"/>
                                          </p:val>
                                        </p:tav>
                                      </p:tavLst>
                                    </p:anim>
                                    <p:anim calcmode="lin" valueType="num">
                                      <p:cBhvr additive="base">
                                        <p:cTn id="18" dur="500" fill="hold"/>
                                        <p:tgtEl>
                                          <p:spTgt spid="14356"/>
                                        </p:tgtEl>
                                        <p:attrNameLst>
                                          <p:attrName>ppt_y</p:attrName>
                                        </p:attrNameLst>
                                      </p:cBhvr>
                                      <p:tavLst>
                                        <p:tav tm="0">
                                          <p:val>
                                            <p:strVal val="1+#ppt_h/2"/>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4357"/>
                                        </p:tgtEl>
                                        <p:attrNameLst>
                                          <p:attrName>style.visibility</p:attrName>
                                        </p:attrNameLst>
                                      </p:cBhvr>
                                      <p:to>
                                        <p:strVal val="visible"/>
                                      </p:to>
                                    </p:set>
                                    <p:anim calcmode="lin" valueType="num">
                                      <p:cBhvr additive="base">
                                        <p:cTn id="23" dur="500" fill="hold"/>
                                        <p:tgtEl>
                                          <p:spTgt spid="14357"/>
                                        </p:tgtEl>
                                        <p:attrNameLst>
                                          <p:attrName>ppt_x</p:attrName>
                                        </p:attrNameLst>
                                      </p:cBhvr>
                                      <p:tavLst>
                                        <p:tav tm="0">
                                          <p:val>
                                            <p:strVal val="#ppt_x"/>
                                          </p:val>
                                        </p:tav>
                                        <p:tav tm="100000">
                                          <p:val>
                                            <p:strVal val="#ppt_x"/>
                                          </p:val>
                                        </p:tav>
                                      </p:tavLst>
                                    </p:anim>
                                    <p:anim calcmode="lin" valueType="num">
                                      <p:cBhvr additive="base">
                                        <p:cTn id="24" dur="500" fill="hold"/>
                                        <p:tgtEl>
                                          <p:spTgt spid="14357"/>
                                        </p:tgtEl>
                                        <p:attrNameLst>
                                          <p:attrName>ppt_y</p:attrName>
                                        </p:attrNameLst>
                                      </p:cBhvr>
                                      <p:tavLst>
                                        <p:tav tm="0">
                                          <p:val>
                                            <p:strVal val="1+#ppt_h/2"/>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14358"/>
                                        </p:tgtEl>
                                        <p:attrNameLst>
                                          <p:attrName>style.visibility</p:attrName>
                                        </p:attrNameLst>
                                      </p:cBhvr>
                                      <p:to>
                                        <p:strVal val="visible"/>
                                      </p:to>
                                    </p:set>
                                    <p:anim calcmode="lin" valueType="num">
                                      <p:cBhvr additive="base">
                                        <p:cTn id="29" dur="500" fill="hold"/>
                                        <p:tgtEl>
                                          <p:spTgt spid="14358"/>
                                        </p:tgtEl>
                                        <p:attrNameLst>
                                          <p:attrName>ppt_x</p:attrName>
                                        </p:attrNameLst>
                                      </p:cBhvr>
                                      <p:tavLst>
                                        <p:tav tm="0">
                                          <p:val>
                                            <p:strVal val="#ppt_x"/>
                                          </p:val>
                                        </p:tav>
                                        <p:tav tm="100000">
                                          <p:val>
                                            <p:strVal val="#ppt_x"/>
                                          </p:val>
                                        </p:tav>
                                      </p:tavLst>
                                    </p:anim>
                                    <p:anim calcmode="lin" valueType="num">
                                      <p:cBhvr additive="base">
                                        <p:cTn id="30" dur="500" fill="hold"/>
                                        <p:tgtEl>
                                          <p:spTgt spid="1435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56" grpId="0"/>
      <p:bldP spid="14357" grpId="0"/>
      <p:bldP spid="1435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794" name="Picture 10" descr="thuvie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76999" y="1"/>
            <a:ext cx="5270241" cy="355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8795" name="Picture 11" descr="QUYEN THAM GI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951" y="3559176"/>
            <a:ext cx="5998029"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8797" name="Picture 13" descr="ANd9GcR_NSqiVhIPp-tR9BJg0GzwwP3jPjZKjr_hBYiPG9x28CCvXPFU"/>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00800" y="3662364"/>
            <a:ext cx="5122506" cy="3195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5"/>
          <a:stretch>
            <a:fillRect/>
          </a:stretch>
        </p:blipFill>
        <p:spPr>
          <a:xfrm>
            <a:off x="167951" y="111968"/>
            <a:ext cx="6156649" cy="3029241"/>
          </a:xfrm>
          <a:prstGeom prst="rect">
            <a:avLst/>
          </a:prstGeom>
        </p:spPr>
      </p:pic>
    </p:spTree>
    <p:extLst>
      <p:ext uri="{BB962C8B-B14F-4D97-AF65-F5344CB8AC3E}">
        <p14:creationId xmlns:p14="http://schemas.microsoft.com/office/powerpoint/2010/main" val="12447673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4" presetClass="entr" presetSubtype="16" fill="hold" nodeType="afterEffect">
                                  <p:stCondLst>
                                    <p:cond delay="0"/>
                                  </p:stCondLst>
                                  <p:childTnLst>
                                    <p:set>
                                      <p:cBhvr>
                                        <p:cTn id="6" dur="1" fill="hold">
                                          <p:stCondLst>
                                            <p:cond delay="0"/>
                                          </p:stCondLst>
                                        </p:cTn>
                                        <p:tgtEl>
                                          <p:spTgt spid="118794"/>
                                        </p:tgtEl>
                                        <p:attrNameLst>
                                          <p:attrName>style.visibility</p:attrName>
                                        </p:attrNameLst>
                                      </p:cBhvr>
                                      <p:to>
                                        <p:strVal val="visible"/>
                                      </p:to>
                                    </p:set>
                                    <p:animEffect transition="in" filter="box(in)">
                                      <p:cBhvr>
                                        <p:cTn id="7" dur="1000"/>
                                        <p:tgtEl>
                                          <p:spTgt spid="118794"/>
                                        </p:tgtEl>
                                      </p:cBhvr>
                                    </p:animEffect>
                                  </p:childTnLst>
                                </p:cTn>
                              </p:par>
                            </p:childTnLst>
                          </p:cTn>
                        </p:par>
                        <p:par>
                          <p:cTn id="8" fill="hold" nodeType="afterGroup">
                            <p:stCondLst>
                              <p:cond delay="1000"/>
                            </p:stCondLst>
                            <p:childTnLst>
                              <p:par>
                                <p:cTn id="9" presetID="4" presetClass="entr" presetSubtype="16" fill="hold" nodeType="afterEffect">
                                  <p:stCondLst>
                                    <p:cond delay="0"/>
                                  </p:stCondLst>
                                  <p:childTnLst>
                                    <p:set>
                                      <p:cBhvr>
                                        <p:cTn id="10" dur="1" fill="hold">
                                          <p:stCondLst>
                                            <p:cond delay="0"/>
                                          </p:stCondLst>
                                        </p:cTn>
                                        <p:tgtEl>
                                          <p:spTgt spid="118795"/>
                                        </p:tgtEl>
                                        <p:attrNameLst>
                                          <p:attrName>style.visibility</p:attrName>
                                        </p:attrNameLst>
                                      </p:cBhvr>
                                      <p:to>
                                        <p:strVal val="visible"/>
                                      </p:to>
                                    </p:set>
                                    <p:animEffect transition="in" filter="box(in)">
                                      <p:cBhvr>
                                        <p:cTn id="11" dur="1000"/>
                                        <p:tgtEl>
                                          <p:spTgt spid="118795"/>
                                        </p:tgtEl>
                                      </p:cBhvr>
                                    </p:animEffect>
                                  </p:childTnLst>
                                </p:cTn>
                              </p:par>
                            </p:childTnLst>
                          </p:cTn>
                        </p:par>
                        <p:par>
                          <p:cTn id="12" fill="hold" nodeType="afterGroup">
                            <p:stCondLst>
                              <p:cond delay="2000"/>
                            </p:stCondLst>
                            <p:childTnLst>
                              <p:par>
                                <p:cTn id="13" presetID="4" presetClass="entr" presetSubtype="16" fill="hold" nodeType="afterEffect">
                                  <p:stCondLst>
                                    <p:cond delay="0"/>
                                  </p:stCondLst>
                                  <p:childTnLst>
                                    <p:set>
                                      <p:cBhvr>
                                        <p:cTn id="14" dur="1" fill="hold">
                                          <p:stCondLst>
                                            <p:cond delay="0"/>
                                          </p:stCondLst>
                                        </p:cTn>
                                        <p:tgtEl>
                                          <p:spTgt spid="118797"/>
                                        </p:tgtEl>
                                        <p:attrNameLst>
                                          <p:attrName>style.visibility</p:attrName>
                                        </p:attrNameLst>
                                      </p:cBhvr>
                                      <p:to>
                                        <p:strVal val="visible"/>
                                      </p:to>
                                    </p:set>
                                    <p:animEffect transition="in" filter="box(in)">
                                      <p:cBhvr>
                                        <p:cTn id="15" dur="1000"/>
                                        <p:tgtEl>
                                          <p:spTgt spid="1187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任意多边形 10"/>
          <p:cNvSpPr/>
          <p:nvPr/>
        </p:nvSpPr>
        <p:spPr>
          <a:xfrm>
            <a:off x="6097588" y="0"/>
            <a:ext cx="5867400" cy="6858000"/>
          </a:xfrm>
          <a:custGeom>
            <a:avLst/>
            <a:gdLst>
              <a:gd name="connsiteX0" fmla="*/ 2689538 w 6096000"/>
              <a:gd name="connsiteY0" fmla="*/ 0 h 6858000"/>
              <a:gd name="connsiteX1" fmla="*/ 6096000 w 6096000"/>
              <a:gd name="connsiteY1" fmla="*/ 3429000 h 6858000"/>
              <a:gd name="connsiteX2" fmla="*/ 2689538 w 6096000"/>
              <a:gd name="connsiteY2" fmla="*/ 6858000 h 6858000"/>
              <a:gd name="connsiteX3" fmla="*/ 60946 w 6096000"/>
              <a:gd name="connsiteY3" fmla="*/ 5610162 h 6858000"/>
              <a:gd name="connsiteX4" fmla="*/ 0 w 6096000"/>
              <a:gd name="connsiteY4" fmla="*/ 5528120 h 6858000"/>
              <a:gd name="connsiteX5" fmla="*/ 135153 w 6096000"/>
              <a:gd name="connsiteY5" fmla="*/ 5346186 h 6858000"/>
              <a:gd name="connsiteX6" fmla="*/ 716923 w 6096000"/>
              <a:gd name="connsiteY6" fmla="*/ 3429000 h 6858000"/>
              <a:gd name="connsiteX7" fmla="*/ 135153 w 6096000"/>
              <a:gd name="connsiteY7" fmla="*/ 1511814 h 6858000"/>
              <a:gd name="connsiteX8" fmla="*/ 0 w 6096000"/>
              <a:gd name="connsiteY8" fmla="*/ 1329880 h 6858000"/>
              <a:gd name="connsiteX9" fmla="*/ 60946 w 6096000"/>
              <a:gd name="connsiteY9" fmla="*/ 1247838 h 6858000"/>
              <a:gd name="connsiteX10" fmla="*/ 2689538 w 6096000"/>
              <a:gd name="connsiteY10"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096000" h="6858000">
                <a:moveTo>
                  <a:pt x="2689538" y="0"/>
                </a:moveTo>
                <a:cubicBezTo>
                  <a:pt x="4570875" y="0"/>
                  <a:pt x="6096000" y="1535216"/>
                  <a:pt x="6096000" y="3429000"/>
                </a:cubicBezTo>
                <a:cubicBezTo>
                  <a:pt x="6096000" y="5322784"/>
                  <a:pt x="4570875" y="6858000"/>
                  <a:pt x="2689538" y="6858000"/>
                </a:cubicBezTo>
                <a:cubicBezTo>
                  <a:pt x="1631286" y="6858000"/>
                  <a:pt x="685742" y="6372248"/>
                  <a:pt x="60946" y="5610162"/>
                </a:cubicBezTo>
                <a:lnTo>
                  <a:pt x="0" y="5528120"/>
                </a:lnTo>
                <a:lnTo>
                  <a:pt x="135153" y="5346186"/>
                </a:lnTo>
                <a:cubicBezTo>
                  <a:pt x="502453" y="4798915"/>
                  <a:pt x="716923" y="4139169"/>
                  <a:pt x="716923" y="3429000"/>
                </a:cubicBezTo>
                <a:cubicBezTo>
                  <a:pt x="716923" y="2718831"/>
                  <a:pt x="502453" y="2059086"/>
                  <a:pt x="135153" y="1511814"/>
                </a:cubicBezTo>
                <a:lnTo>
                  <a:pt x="0" y="1329880"/>
                </a:lnTo>
                <a:lnTo>
                  <a:pt x="60946" y="1247838"/>
                </a:lnTo>
                <a:cubicBezTo>
                  <a:pt x="685742" y="485752"/>
                  <a:pt x="1631286" y="0"/>
                  <a:pt x="2689538" y="0"/>
                </a:cubicBezTo>
                <a:close/>
              </a:path>
            </a:pathLst>
          </a:custGeom>
          <a:solidFill>
            <a:srgbClr val="40708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zh-CN" altLang="en-US">
              <a:solidFill>
                <a:prstClr val="white"/>
              </a:solidFill>
            </a:endParaRPr>
          </a:p>
        </p:txBody>
      </p:sp>
      <p:sp>
        <p:nvSpPr>
          <p:cNvPr id="4" name="任意多边形 11"/>
          <p:cNvSpPr/>
          <p:nvPr/>
        </p:nvSpPr>
        <p:spPr>
          <a:xfrm>
            <a:off x="228600" y="0"/>
            <a:ext cx="5867400" cy="6858000"/>
          </a:xfrm>
          <a:custGeom>
            <a:avLst/>
            <a:gdLst>
              <a:gd name="connsiteX0" fmla="*/ 3406462 w 6096001"/>
              <a:gd name="connsiteY0" fmla="*/ 0 h 6858000"/>
              <a:gd name="connsiteX1" fmla="*/ 6035054 w 6096001"/>
              <a:gd name="connsiteY1" fmla="*/ 1247838 h 6858000"/>
              <a:gd name="connsiteX2" fmla="*/ 6096001 w 6096001"/>
              <a:gd name="connsiteY2" fmla="*/ 1329880 h 6858000"/>
              <a:gd name="connsiteX3" fmla="*/ 5960847 w 6096001"/>
              <a:gd name="connsiteY3" fmla="*/ 1511814 h 6858000"/>
              <a:gd name="connsiteX4" fmla="*/ 5379077 w 6096001"/>
              <a:gd name="connsiteY4" fmla="*/ 3429000 h 6858000"/>
              <a:gd name="connsiteX5" fmla="*/ 5960847 w 6096001"/>
              <a:gd name="connsiteY5" fmla="*/ 5346186 h 6858000"/>
              <a:gd name="connsiteX6" fmla="*/ 6096001 w 6096001"/>
              <a:gd name="connsiteY6" fmla="*/ 5528120 h 6858000"/>
              <a:gd name="connsiteX7" fmla="*/ 6035054 w 6096001"/>
              <a:gd name="connsiteY7" fmla="*/ 5610162 h 6858000"/>
              <a:gd name="connsiteX8" fmla="*/ 3406462 w 6096001"/>
              <a:gd name="connsiteY8" fmla="*/ 6858000 h 6858000"/>
              <a:gd name="connsiteX9" fmla="*/ 0 w 6096001"/>
              <a:gd name="connsiteY9" fmla="*/ 3429000 h 6858000"/>
              <a:gd name="connsiteX10" fmla="*/ 3406462 w 6096001"/>
              <a:gd name="connsiteY10"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096001" h="6858000">
                <a:moveTo>
                  <a:pt x="3406462" y="0"/>
                </a:moveTo>
                <a:cubicBezTo>
                  <a:pt x="4464714" y="0"/>
                  <a:pt x="5410259" y="485752"/>
                  <a:pt x="6035054" y="1247838"/>
                </a:cubicBezTo>
                <a:lnTo>
                  <a:pt x="6096001" y="1329880"/>
                </a:lnTo>
                <a:lnTo>
                  <a:pt x="5960847" y="1511814"/>
                </a:lnTo>
                <a:cubicBezTo>
                  <a:pt x="5593548" y="2059086"/>
                  <a:pt x="5379077" y="2718831"/>
                  <a:pt x="5379077" y="3429000"/>
                </a:cubicBezTo>
                <a:cubicBezTo>
                  <a:pt x="5379077" y="4139169"/>
                  <a:pt x="5593548" y="4798915"/>
                  <a:pt x="5960847" y="5346186"/>
                </a:cubicBezTo>
                <a:lnTo>
                  <a:pt x="6096001" y="5528120"/>
                </a:lnTo>
                <a:lnTo>
                  <a:pt x="6035054" y="5610162"/>
                </a:lnTo>
                <a:cubicBezTo>
                  <a:pt x="5410259" y="6372248"/>
                  <a:pt x="4464714" y="6858000"/>
                  <a:pt x="3406462" y="6858000"/>
                </a:cubicBezTo>
                <a:cubicBezTo>
                  <a:pt x="1525125" y="6858000"/>
                  <a:pt x="0" y="5322784"/>
                  <a:pt x="0" y="3429000"/>
                </a:cubicBezTo>
                <a:cubicBezTo>
                  <a:pt x="0" y="1535216"/>
                  <a:pt x="1525125" y="0"/>
                  <a:pt x="3406462" y="0"/>
                </a:cubicBezTo>
                <a:close/>
              </a:path>
            </a:pathLst>
          </a:custGeom>
          <a:solidFill>
            <a:srgbClr val="F6CF8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zh-CN" altLang="en-US">
              <a:solidFill>
                <a:prstClr val="white"/>
              </a:solidFill>
            </a:endParaRPr>
          </a:p>
        </p:txBody>
      </p:sp>
      <p:pic>
        <p:nvPicPr>
          <p:cNvPr id="75780" name="图片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2476500"/>
            <a:ext cx="3298825" cy="408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文本框 14"/>
          <p:cNvSpPr txBox="1"/>
          <p:nvPr/>
        </p:nvSpPr>
        <p:spPr>
          <a:xfrm>
            <a:off x="2589778" y="1131042"/>
            <a:ext cx="8040688" cy="1016000"/>
          </a:xfrm>
          <a:prstGeom prst="rect">
            <a:avLst/>
          </a:prstGeom>
          <a:solidFill>
            <a:schemeClr val="accent4">
              <a:lumMod val="40000"/>
              <a:lumOff val="60000"/>
            </a:schemeClr>
          </a:solidFill>
        </p:spPr>
        <p:txBody>
          <a:bodyPr wrap="square">
            <a:spAutoFit/>
          </a:bodyPr>
          <a:lstStyle/>
          <a:p>
            <a:pPr algn="ctr" defTabSz="914400">
              <a:defRPr/>
            </a:pPr>
            <a:r>
              <a:rPr lang="en-US" altLang="zh-CN" sz="6000" b="1" i="1" spc="300" dirty="0" smtClean="0">
                <a:solidFill>
                  <a:prstClr val="white"/>
                </a:solidFill>
                <a:latin typeface="Times New Roman" pitchFamily="18" charset="0"/>
                <a:ea typeface="方正综艺简体" panose="02010601030101010101" pitchFamily="2" charset="-122"/>
                <a:cs typeface="Times New Roman" pitchFamily="18" charset="0"/>
              </a:rPr>
              <a:t>I. </a:t>
            </a:r>
            <a:r>
              <a:rPr lang="en-US" altLang="zh-CN" sz="6000" b="1" i="1" spc="300" dirty="0" err="1" smtClean="0">
                <a:solidFill>
                  <a:prstClr val="white"/>
                </a:solidFill>
                <a:latin typeface="Times New Roman" pitchFamily="18" charset="0"/>
                <a:ea typeface="方正综艺简体" panose="02010601030101010101" pitchFamily="2" charset="-122"/>
                <a:cs typeface="Times New Roman" pitchFamily="18" charset="0"/>
              </a:rPr>
              <a:t>Khởi</a:t>
            </a:r>
            <a:r>
              <a:rPr lang="en-US" altLang="zh-CN" sz="6000" b="1" i="1" spc="300" dirty="0" smtClean="0">
                <a:solidFill>
                  <a:prstClr val="white"/>
                </a:solidFill>
                <a:latin typeface="Times New Roman" pitchFamily="18" charset="0"/>
                <a:ea typeface="方正综艺简体" panose="02010601030101010101" pitchFamily="2" charset="-122"/>
                <a:cs typeface="Times New Roman" pitchFamily="18" charset="0"/>
              </a:rPr>
              <a:t> </a:t>
            </a:r>
            <a:r>
              <a:rPr lang="en-US" altLang="zh-CN" sz="6000" b="1" i="1" spc="300" dirty="0" err="1" smtClean="0">
                <a:solidFill>
                  <a:prstClr val="white"/>
                </a:solidFill>
                <a:latin typeface="Times New Roman" pitchFamily="18" charset="0"/>
                <a:ea typeface="方正综艺简体" panose="02010601030101010101" pitchFamily="2" charset="-122"/>
                <a:cs typeface="Times New Roman" pitchFamily="18" charset="0"/>
              </a:rPr>
              <a:t>động</a:t>
            </a:r>
            <a:endParaRPr lang="zh-CN" altLang="en-US" sz="6000" b="1" i="1" spc="300" dirty="0">
              <a:solidFill>
                <a:prstClr val="white"/>
              </a:solidFill>
              <a:latin typeface="Times New Roman" pitchFamily="18" charset="0"/>
              <a:ea typeface="方正综艺简体" panose="02010601030101010101" pitchFamily="2" charset="-122"/>
              <a:cs typeface="Times New Roman" pitchFamily="18" charset="0"/>
            </a:endParaRPr>
          </a:p>
        </p:txBody>
      </p:sp>
      <p:sp>
        <p:nvSpPr>
          <p:cNvPr id="7" name="五角星 4"/>
          <p:cNvSpPr/>
          <p:nvPr/>
        </p:nvSpPr>
        <p:spPr>
          <a:xfrm rot="19903756">
            <a:off x="5920189" y="100468"/>
            <a:ext cx="1055387" cy="1056365"/>
          </a:xfrm>
          <a:prstGeom prst="star5">
            <a:avLst>
              <a:gd name="adj" fmla="val 23926"/>
              <a:gd name="hf" fmla="val 105146"/>
              <a:gd name="vf" fmla="val 110557"/>
            </a:avLst>
          </a:prstGeom>
          <a:blipFill dpi="0" rotWithShape="1">
            <a:blip r:embed="rId3">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8" name="五角星 5"/>
          <p:cNvSpPr/>
          <p:nvPr/>
        </p:nvSpPr>
        <p:spPr>
          <a:xfrm rot="21380687">
            <a:off x="9144095" y="2798966"/>
            <a:ext cx="610625" cy="611191"/>
          </a:xfrm>
          <a:prstGeom prst="star5">
            <a:avLst>
              <a:gd name="adj" fmla="val 23926"/>
              <a:gd name="hf" fmla="val 105146"/>
              <a:gd name="vf" fmla="val 110557"/>
            </a:avLst>
          </a:prstGeom>
          <a:blipFill dpi="0" rotWithShape="1">
            <a:blip r:embed="rId4">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pic>
        <p:nvPicPr>
          <p:cNvPr id="9" name="图片 8" descr="6fc417983c9675ce1b60e983870aeb8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00" y="4311650"/>
            <a:ext cx="3010466" cy="2090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图片 1"/>
          <p:cNvPicPr>
            <a:picLocks noChangeAspect="1"/>
          </p:cNvPicPr>
          <p:nvPr/>
        </p:nvPicPr>
        <p:blipFill rotWithShape="1">
          <a:blip r:embed="rId6" cstate="print">
            <a:extLst>
              <a:ext uri="{28A0092B-C50C-407E-A947-70E740481C1C}">
                <a14:useLocalDpi xmlns:a14="http://schemas.microsoft.com/office/drawing/2010/main" val="0"/>
              </a:ext>
            </a:extLst>
          </a:blip>
          <a:srcRect l="32760" r="8347"/>
          <a:stretch>
            <a:fillRect/>
          </a:stretch>
        </p:blipFill>
        <p:spPr>
          <a:xfrm flipH="1">
            <a:off x="-412870" y="-86466"/>
            <a:ext cx="2687293" cy="2562966"/>
          </a:xfrm>
          <a:prstGeom prst="rect">
            <a:avLst/>
          </a:prstGeom>
        </p:spPr>
      </p:pic>
      <p:pic>
        <p:nvPicPr>
          <p:cNvPr id="2" name="Picture 1"/>
          <p:cNvPicPr>
            <a:picLocks noChangeAspect="1"/>
          </p:cNvPicPr>
          <p:nvPr/>
        </p:nvPicPr>
        <p:blipFill>
          <a:blip r:embed="rId7"/>
          <a:stretch>
            <a:fillRect/>
          </a:stretch>
        </p:blipFill>
        <p:spPr>
          <a:xfrm>
            <a:off x="11007306" y="0"/>
            <a:ext cx="1184694" cy="1242204"/>
          </a:xfrm>
          <a:prstGeom prst="rect">
            <a:avLst/>
          </a:prstGeom>
        </p:spPr>
      </p:pic>
    </p:spTree>
    <p:extLst>
      <p:ext uri="{BB962C8B-B14F-4D97-AF65-F5344CB8AC3E}">
        <p14:creationId xmlns:p14="http://schemas.microsoft.com/office/powerpoint/2010/main" val="3285439001"/>
      </p:ext>
    </p:extLst>
  </p:cSld>
  <p:clrMapOvr>
    <a:masterClrMapping/>
  </p:clrMapOvr>
  <p:transition>
    <p:pull/>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par>
                          <p:cTn id="8" fill="hold">
                            <p:stCondLst>
                              <p:cond delay="500"/>
                            </p:stCondLst>
                            <p:childTnLst>
                              <p:par>
                                <p:cTn id="9" presetID="2" presetClass="entr" presetSubtype="1"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stCondLst>
                                    <p:cond delay="25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0-#ppt_h/2"/>
                                          </p:val>
                                        </p:tav>
                                        <p:tav tm="100000">
                                          <p:val>
                                            <p:strVal val="#ppt_y"/>
                                          </p:val>
                                        </p:tav>
                                      </p:tavLst>
                                    </p:anim>
                                  </p:childTnLst>
                                </p:cTn>
                              </p:par>
                              <p:par>
                                <p:cTn id="17" presetID="8" presetClass="emph" presetSubtype="0" repeatCount="2000" fill="hold" grpId="1" nodeType="withEffect">
                                  <p:stCondLst>
                                    <p:cond delay="0"/>
                                  </p:stCondLst>
                                  <p:childTnLst>
                                    <p:animRot by="21600000">
                                      <p:cBhvr>
                                        <p:cTn id="18" dur="3500" fill="hold"/>
                                        <p:tgtEl>
                                          <p:spTgt spid="7"/>
                                        </p:tgtEl>
                                        <p:attrNameLst>
                                          <p:attrName>r</p:attrName>
                                        </p:attrNameLst>
                                      </p:cBhvr>
                                    </p:animRot>
                                  </p:childTnLst>
                                </p:cTn>
                              </p:par>
                              <p:par>
                                <p:cTn id="19" presetID="6" presetClass="emph" presetSubtype="0" repeatCount="2000" autoRev="1" fill="hold" grpId="1" nodeType="withEffect">
                                  <p:stCondLst>
                                    <p:cond delay="0"/>
                                  </p:stCondLst>
                                  <p:childTnLst>
                                    <p:animScale>
                                      <p:cBhvr>
                                        <p:cTn id="20" dur="2000" fill="hold"/>
                                        <p:tgtEl>
                                          <p:spTgt spid="8"/>
                                        </p:tgtEl>
                                      </p:cBhvr>
                                      <p:by x="150000" y="150000"/>
                                    </p:animScale>
                                  </p:childTnLst>
                                </p:cTn>
                              </p:par>
                            </p:childTnLst>
                          </p:cTn>
                        </p:par>
                        <p:par>
                          <p:cTn id="21" fill="hold">
                            <p:stCondLst>
                              <p:cond delay="8500"/>
                            </p:stCondLst>
                            <p:childTnLst>
                              <p:par>
                                <p:cTn id="22" presetID="37" presetClass="entr" presetSubtype="0" fill="hold" nodeType="after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1000"/>
                                        <p:tgtEl>
                                          <p:spTgt spid="9"/>
                                        </p:tgtEl>
                                      </p:cBhvr>
                                    </p:animEffect>
                                    <p:anim calcmode="lin" valueType="num">
                                      <p:cBhvr>
                                        <p:cTn id="25" dur="1000" fill="hold"/>
                                        <p:tgtEl>
                                          <p:spTgt spid="9"/>
                                        </p:tgtEl>
                                        <p:attrNameLst>
                                          <p:attrName>ppt_x</p:attrName>
                                        </p:attrNameLst>
                                      </p:cBhvr>
                                      <p:tavLst>
                                        <p:tav tm="0">
                                          <p:val>
                                            <p:strVal val="#ppt_x"/>
                                          </p:val>
                                        </p:tav>
                                        <p:tav tm="100000">
                                          <p:val>
                                            <p:strVal val="#ppt_x"/>
                                          </p:val>
                                        </p:tav>
                                      </p:tavLst>
                                    </p:anim>
                                    <p:anim calcmode="lin" valueType="num">
                                      <p:cBhvr>
                                        <p:cTn id="26" dur="900" decel="100000" fill="hold"/>
                                        <p:tgtEl>
                                          <p:spTgt spid="9"/>
                                        </p:tgtEl>
                                        <p:attrNameLst>
                                          <p:attrName>ppt_y</p:attrName>
                                        </p:attrNameLst>
                                      </p:cBhvr>
                                      <p:tavLst>
                                        <p:tav tm="0">
                                          <p:val>
                                            <p:strVal val="#ppt_y+1"/>
                                          </p:val>
                                        </p:tav>
                                        <p:tav tm="100000">
                                          <p:val>
                                            <p:strVal val="#ppt_y-.03"/>
                                          </p:val>
                                        </p:tav>
                                      </p:tavLst>
                                    </p:anim>
                                    <p:anim calcmode="lin" valueType="num">
                                      <p:cBhvr>
                                        <p:cTn id="27"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7" grpId="1" animBg="1"/>
      <p:bldP spid="8" grpId="0" animBg="1"/>
      <p:bldP spid="8" grpId="1"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188381" y="-1"/>
            <a:ext cx="5549946" cy="3461657"/>
          </a:xfrm>
          <a:prstGeom prst="rect">
            <a:avLst/>
          </a:prstGeom>
        </p:spPr>
      </p:pic>
      <p:pic>
        <p:nvPicPr>
          <p:cNvPr id="7" name="Picture 2" descr="Hình ảnh có thể có: 27 người, bao gồm Nguyễn Dinh"/>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33111" y="0"/>
            <a:ext cx="5759363" cy="346165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0" descr="Hình ảnh có thể có: Bùi Thị Oanh và Vũ Thị Ánh Tuyế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8381" y="3648269"/>
            <a:ext cx="5549946" cy="3144417"/>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5"/>
          <a:stretch>
            <a:fillRect/>
          </a:stretch>
        </p:blipFill>
        <p:spPr>
          <a:xfrm>
            <a:off x="6333111" y="3648269"/>
            <a:ext cx="5759363" cy="3144417"/>
          </a:xfrm>
          <a:prstGeom prst="rect">
            <a:avLst/>
          </a:prstGeom>
        </p:spPr>
      </p:pic>
    </p:spTree>
    <p:extLst>
      <p:ext uri="{BB962C8B-B14F-4D97-AF65-F5344CB8AC3E}">
        <p14:creationId xmlns:p14="http://schemas.microsoft.com/office/powerpoint/2010/main" val="30504132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18" name="Picture 10" descr="rua che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0350" y="54722"/>
            <a:ext cx="5110065"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9810" name="Picture 2" descr="ImageVie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2596" y="3429000"/>
            <a:ext cx="6043904"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9811" name="Picture 3" descr="lamvie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53200" y="3244850"/>
            <a:ext cx="4177004" cy="3613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9820" name="Picture 12" descr="t6"/>
          <p:cNvPicPr>
            <a:picLocks noChangeAspect="1" noChangeArrowheads="1"/>
          </p:cNvPicPr>
          <p:nvPr/>
        </p:nvPicPr>
        <p:blipFill>
          <a:blip r:embed="rId5">
            <a:extLst>
              <a:ext uri="{28A0092B-C50C-407E-A947-70E740481C1C}">
                <a14:useLocalDpi xmlns:a14="http://schemas.microsoft.com/office/drawing/2010/main" val="0"/>
              </a:ext>
            </a:extLst>
          </a:blip>
          <a:srcRect l="8955" t="18321"/>
          <a:stretch>
            <a:fillRect/>
          </a:stretch>
        </p:blipFill>
        <p:spPr bwMode="auto">
          <a:xfrm>
            <a:off x="6374363" y="187325"/>
            <a:ext cx="5400869" cy="305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928565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119818"/>
                                        </p:tgtEl>
                                        <p:attrNameLst>
                                          <p:attrName>style.visibility</p:attrName>
                                        </p:attrNameLst>
                                      </p:cBhvr>
                                      <p:to>
                                        <p:strVal val="visible"/>
                                      </p:to>
                                    </p:set>
                                    <p:animEffect transition="in" filter="blinds(horizontal)">
                                      <p:cBhvr>
                                        <p:cTn id="7" dur="500"/>
                                        <p:tgtEl>
                                          <p:spTgt spid="119818"/>
                                        </p:tgtEl>
                                      </p:cBhvr>
                                    </p:animEffect>
                                  </p:childTnLst>
                                </p:cTn>
                              </p:par>
                            </p:childTnLst>
                          </p:cTn>
                        </p:par>
                        <p:par>
                          <p:cTn id="8" fill="hold" nodeType="afterGroup">
                            <p:stCondLst>
                              <p:cond delay="500"/>
                            </p:stCondLst>
                            <p:childTnLst>
                              <p:par>
                                <p:cTn id="9" presetID="4" presetClass="entr" presetSubtype="16" fill="hold" nodeType="afterEffect">
                                  <p:stCondLst>
                                    <p:cond delay="0"/>
                                  </p:stCondLst>
                                  <p:childTnLst>
                                    <p:set>
                                      <p:cBhvr>
                                        <p:cTn id="10" dur="1" fill="hold">
                                          <p:stCondLst>
                                            <p:cond delay="0"/>
                                          </p:stCondLst>
                                        </p:cTn>
                                        <p:tgtEl>
                                          <p:spTgt spid="119820"/>
                                        </p:tgtEl>
                                        <p:attrNameLst>
                                          <p:attrName>style.visibility</p:attrName>
                                        </p:attrNameLst>
                                      </p:cBhvr>
                                      <p:to>
                                        <p:strVal val="visible"/>
                                      </p:to>
                                    </p:set>
                                    <p:animEffect transition="in" filter="box(in)">
                                      <p:cBhvr>
                                        <p:cTn id="11" dur="1000"/>
                                        <p:tgtEl>
                                          <p:spTgt spid="119820"/>
                                        </p:tgtEl>
                                      </p:cBhvr>
                                    </p:animEffect>
                                  </p:childTnLst>
                                </p:cTn>
                              </p:par>
                            </p:childTnLst>
                          </p:cTn>
                        </p:par>
                        <p:par>
                          <p:cTn id="12" fill="hold" nodeType="afterGroup">
                            <p:stCondLst>
                              <p:cond delay="1500"/>
                            </p:stCondLst>
                            <p:childTnLst>
                              <p:par>
                                <p:cTn id="13" presetID="5" presetClass="entr" presetSubtype="10" fill="hold" nodeType="afterEffect">
                                  <p:stCondLst>
                                    <p:cond delay="0"/>
                                  </p:stCondLst>
                                  <p:childTnLst>
                                    <p:set>
                                      <p:cBhvr>
                                        <p:cTn id="14" dur="1" fill="hold">
                                          <p:stCondLst>
                                            <p:cond delay="0"/>
                                          </p:stCondLst>
                                        </p:cTn>
                                        <p:tgtEl>
                                          <p:spTgt spid="119810"/>
                                        </p:tgtEl>
                                        <p:attrNameLst>
                                          <p:attrName>style.visibility</p:attrName>
                                        </p:attrNameLst>
                                      </p:cBhvr>
                                      <p:to>
                                        <p:strVal val="visible"/>
                                      </p:to>
                                    </p:set>
                                    <p:animEffect transition="in" filter="checkerboard(across)">
                                      <p:cBhvr>
                                        <p:cTn id="15" dur="1000"/>
                                        <p:tgtEl>
                                          <p:spTgt spid="119810"/>
                                        </p:tgtEl>
                                      </p:cBhvr>
                                    </p:animEffect>
                                  </p:childTnLst>
                                </p:cTn>
                              </p:par>
                            </p:childTnLst>
                          </p:cTn>
                        </p:par>
                        <p:par>
                          <p:cTn id="16" fill="hold" nodeType="afterGroup">
                            <p:stCondLst>
                              <p:cond delay="2500"/>
                            </p:stCondLst>
                            <p:childTnLst>
                              <p:par>
                                <p:cTn id="17" presetID="5" presetClass="entr" presetSubtype="10" fill="hold" nodeType="afterEffect">
                                  <p:stCondLst>
                                    <p:cond delay="0"/>
                                  </p:stCondLst>
                                  <p:childTnLst>
                                    <p:set>
                                      <p:cBhvr>
                                        <p:cTn id="18" dur="1" fill="hold">
                                          <p:stCondLst>
                                            <p:cond delay="0"/>
                                          </p:stCondLst>
                                        </p:cTn>
                                        <p:tgtEl>
                                          <p:spTgt spid="119811"/>
                                        </p:tgtEl>
                                        <p:attrNameLst>
                                          <p:attrName>style.visibility</p:attrName>
                                        </p:attrNameLst>
                                      </p:cBhvr>
                                      <p:to>
                                        <p:strVal val="visible"/>
                                      </p:to>
                                    </p:set>
                                    <p:animEffect transition="in" filter="checkerboard(across)">
                                      <p:cBhvr>
                                        <p:cTn id="19" dur="1000"/>
                                        <p:tgtEl>
                                          <p:spTgt spid="1198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3338781">
            <a:off x="9046383" y="29293"/>
            <a:ext cx="1063853" cy="1355319"/>
          </a:xfrm>
          <a:prstGeom prst="rect">
            <a:avLst/>
          </a:prstGeom>
        </p:spPr>
      </p:pic>
      <p:pic>
        <p:nvPicPr>
          <p:cNvPr id="8" name="Picture 7"/>
          <p:cNvPicPr>
            <a:picLocks noChangeAspect="1"/>
          </p:cNvPicPr>
          <p:nvPr/>
        </p:nvPicPr>
        <p:blipFill>
          <a:blip r:embed="rId4"/>
          <a:stretch>
            <a:fillRect/>
          </a:stretch>
        </p:blipFill>
        <p:spPr>
          <a:xfrm>
            <a:off x="8513601" y="2131907"/>
            <a:ext cx="3853006" cy="4359018"/>
          </a:xfrm>
          <a:prstGeom prst="rect">
            <a:avLst/>
          </a:prstGeom>
        </p:spPr>
      </p:pic>
      <p:pic>
        <p:nvPicPr>
          <p:cNvPr id="9" name="Picture 8" descr="IMG_1582517675295_1582518075254">
            <a:extLst>
              <a:ext uri="{FF2B5EF4-FFF2-40B4-BE49-F238E27FC236}"/>
            </a:extLst>
          </p:cNvPr>
          <p:cNvPicPr>
            <a:picLocks noGrp="1" noChangeAspect="1"/>
          </p:cNvPicPr>
          <p:nvPr isPhoto="1"/>
        </p:nvPicPr>
        <p:blipFill>
          <a:blip r:embed="rId5" cstate="print">
            <a:lum bright="-6000"/>
            <a:extLst>
              <a:ext uri="{28A0092B-C50C-407E-A947-70E740481C1C}">
                <a14:useLocalDpi xmlns:a14="http://schemas.microsoft.com/office/drawing/2010/main" val="0"/>
              </a:ext>
            </a:extLst>
          </a:blip>
          <a:stretch>
            <a:fillRect/>
          </a:stretch>
        </p:blipFill>
        <p:spPr>
          <a:xfrm>
            <a:off x="10017753" y="303335"/>
            <a:ext cx="1660690" cy="1512664"/>
          </a:xfrm>
          <a:prstGeom prst="roundRect">
            <a:avLst>
              <a:gd name="adj" fmla="val 49675"/>
            </a:avLst>
          </a:prstGeom>
          <a:solidFill>
            <a:sysClr val="window" lastClr="FFFFFF">
              <a:lumMod val="95000"/>
            </a:sysClr>
          </a:solidFill>
          <a:ln>
            <a:noFill/>
          </a:ln>
          <a:effectLst>
            <a:outerShdw blurRad="50800" dist="38100" dir="5400000" algn="t" rotWithShape="0">
              <a:prstClr val="black">
                <a:alpha val="40000"/>
              </a:prstClr>
            </a:outerShdw>
          </a:effectLst>
        </p:spPr>
      </p:pic>
      <p:pic>
        <p:nvPicPr>
          <p:cNvPr id="10" name="图片 8" descr="6fc417983c9675ce1b60e983870aeb8a"/>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1519" y="4867774"/>
            <a:ext cx="3010466" cy="2090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A_图片 18">
            <a:extLst>
              <a:ext uri="{FF2B5EF4-FFF2-40B4-BE49-F238E27FC236}">
                <a16:creationId xmlns="" xmlns:a16="http://schemas.microsoft.com/office/drawing/2014/main" id="{FD287BA2-EE39-472E-A38A-837C2F28472C}"/>
              </a:ext>
            </a:extLst>
          </p:cNvPr>
          <p:cNvPicPr>
            <a:picLocks noChangeAspect="1"/>
          </p:cNvPicPr>
          <p:nvPr>
            <p:custDataLst>
              <p:tags r:id="rId1"/>
            </p:custDataLst>
          </p:nvPr>
        </p:nvPicPr>
        <p:blipFill>
          <a:blip r:embed="rId7">
            <a:extLst>
              <a:ext uri="{28A0092B-C50C-407E-A947-70E740481C1C}">
                <a14:useLocalDpi xmlns:a14="http://schemas.microsoft.com/office/drawing/2010/main" val="0"/>
              </a:ext>
            </a:extLst>
          </a:blip>
          <a:stretch>
            <a:fillRect/>
          </a:stretch>
        </p:blipFill>
        <p:spPr>
          <a:xfrm rot="15948133">
            <a:off x="2520891" y="-1853976"/>
            <a:ext cx="5264630" cy="9500816"/>
          </a:xfrm>
          <a:prstGeom prst="rect">
            <a:avLst/>
          </a:prstGeom>
        </p:spPr>
      </p:pic>
      <p:sp>
        <p:nvSpPr>
          <p:cNvPr id="2" name="Rectangle 1"/>
          <p:cNvSpPr/>
          <p:nvPr/>
        </p:nvSpPr>
        <p:spPr>
          <a:xfrm>
            <a:off x="1978025" y="925090"/>
            <a:ext cx="7436498" cy="3945696"/>
          </a:xfrm>
          <a:prstGeom prst="rect">
            <a:avLst/>
          </a:prstGeom>
        </p:spPr>
        <p:txBody>
          <a:bodyPr wrap="square">
            <a:spAutoFit/>
          </a:bodyPr>
          <a:lstStyle/>
          <a:p>
            <a:pPr>
              <a:lnSpc>
                <a:spcPct val="115000"/>
              </a:lnSpc>
              <a:spcAft>
                <a:spcPts val="1000"/>
              </a:spcAft>
            </a:pPr>
            <a:r>
              <a:rPr lang="en-US" sz="2800" b="1" dirty="0">
                <a:solidFill>
                  <a:srgbClr val="FF0000"/>
                </a:solidFill>
                <a:latin typeface="Times" panose="02020603050405020304" pitchFamily="18" charset="0"/>
                <a:ea typeface="Arial" panose="020B0604020202020204" pitchFamily="34" charset="0"/>
                <a:cs typeface="Times" panose="02020603050405020304" pitchFamily="18" charset="0"/>
              </a:rPr>
              <a:t>*</a:t>
            </a:r>
            <a:r>
              <a:rPr lang="en-US" sz="2800" b="1" dirty="0" err="1">
                <a:solidFill>
                  <a:srgbClr val="FF0000"/>
                </a:solidFill>
                <a:latin typeface="Times" panose="02020603050405020304" pitchFamily="18" charset="0"/>
                <a:ea typeface="Arial" panose="020B0604020202020204" pitchFamily="34" charset="0"/>
                <a:cs typeface="Times" panose="02020603050405020304" pitchFamily="18" charset="0"/>
              </a:rPr>
              <a:t>Biểu</a:t>
            </a:r>
            <a:r>
              <a:rPr lang="en-US" sz="2800" b="1" dirty="0">
                <a:solidFill>
                  <a:srgbClr val="FF0000"/>
                </a:solidFill>
                <a:latin typeface="Times" panose="02020603050405020304" pitchFamily="18" charset="0"/>
                <a:ea typeface="Arial" panose="020B0604020202020204" pitchFamily="34" charset="0"/>
                <a:cs typeface="Times" panose="02020603050405020304" pitchFamily="18" charset="0"/>
              </a:rPr>
              <a:t> </a:t>
            </a:r>
            <a:r>
              <a:rPr lang="en-US" sz="2800" b="1" dirty="0" err="1">
                <a:solidFill>
                  <a:srgbClr val="FF0000"/>
                </a:solidFill>
                <a:latin typeface="Times" panose="02020603050405020304" pitchFamily="18" charset="0"/>
                <a:ea typeface="Arial" panose="020B0604020202020204" pitchFamily="34" charset="0"/>
                <a:cs typeface="Times" panose="02020603050405020304" pitchFamily="18" charset="0"/>
              </a:rPr>
              <a:t>hiện</a:t>
            </a:r>
            <a:r>
              <a:rPr lang="en-US" sz="2800" b="1" dirty="0">
                <a:solidFill>
                  <a:srgbClr val="FF0000"/>
                </a:solidFill>
                <a:latin typeface="Times" panose="02020603050405020304" pitchFamily="18" charset="0"/>
                <a:ea typeface="Arial" panose="020B0604020202020204" pitchFamily="34" charset="0"/>
                <a:cs typeface="Times" panose="02020603050405020304" pitchFamily="18" charset="0"/>
              </a:rPr>
              <a:t>:</a:t>
            </a:r>
          </a:p>
          <a:p>
            <a:pPr>
              <a:lnSpc>
                <a:spcPct val="115000"/>
              </a:lnSpc>
              <a:spcAft>
                <a:spcPts val="1000"/>
              </a:spcAft>
            </a:pPr>
            <a:r>
              <a:rPr lang="en-US" sz="2800" dirty="0">
                <a:solidFill>
                  <a:srgbClr val="FF0000"/>
                </a:solidFill>
                <a:latin typeface="Times" panose="02020603050405020304" pitchFamily="18" charset="0"/>
                <a:ea typeface="Arial" panose="020B0604020202020204" pitchFamily="34" charset="0"/>
                <a:cs typeface="Times" panose="02020603050405020304" pitchFamily="18" charset="0"/>
              </a:rPr>
              <a:t>- </a:t>
            </a:r>
            <a:r>
              <a:rPr lang="en-US" sz="2800" dirty="0" err="1">
                <a:solidFill>
                  <a:srgbClr val="FF0000"/>
                </a:solidFill>
                <a:latin typeface="Times" panose="02020603050405020304" pitchFamily="18" charset="0"/>
                <a:ea typeface="Arial" panose="020B0604020202020204" pitchFamily="34" charset="0"/>
                <a:cs typeface="Times" panose="02020603050405020304" pitchFamily="18" charset="0"/>
              </a:rPr>
              <a:t>Là</a:t>
            </a:r>
            <a:r>
              <a:rPr lang="en-US" sz="2800" dirty="0">
                <a:solidFill>
                  <a:srgbClr val="FF0000"/>
                </a:solidFill>
                <a:latin typeface="Times" panose="02020603050405020304" pitchFamily="18" charset="0"/>
                <a:ea typeface="Arial" panose="020B0604020202020204" pitchFamily="34" charset="0"/>
                <a:cs typeface="Times" panose="02020603050405020304" pitchFamily="18" charset="0"/>
              </a:rPr>
              <a:t> </a:t>
            </a:r>
            <a:r>
              <a:rPr lang="en-US" sz="2800" dirty="0" err="1">
                <a:solidFill>
                  <a:srgbClr val="FF0000"/>
                </a:solidFill>
                <a:latin typeface="Times" panose="02020603050405020304" pitchFamily="18" charset="0"/>
                <a:ea typeface="Arial" panose="020B0604020202020204" pitchFamily="34" charset="0"/>
                <a:cs typeface="Times" panose="02020603050405020304" pitchFamily="18" charset="0"/>
              </a:rPr>
              <a:t>sự</a:t>
            </a:r>
            <a:r>
              <a:rPr lang="en-US" sz="2800" dirty="0">
                <a:solidFill>
                  <a:srgbClr val="FF0000"/>
                </a:solidFill>
                <a:latin typeface="Times" panose="02020603050405020304" pitchFamily="18" charset="0"/>
                <a:ea typeface="Arial" panose="020B0604020202020204" pitchFamily="34" charset="0"/>
                <a:cs typeface="Times" panose="02020603050405020304" pitchFamily="18" charset="0"/>
              </a:rPr>
              <a:t> </a:t>
            </a:r>
            <a:r>
              <a:rPr lang="en-US" sz="2800" dirty="0" err="1">
                <a:solidFill>
                  <a:srgbClr val="FF0000"/>
                </a:solidFill>
                <a:latin typeface="Times" panose="02020603050405020304" pitchFamily="18" charset="0"/>
                <a:ea typeface="Arial" panose="020B0604020202020204" pitchFamily="34" charset="0"/>
                <a:cs typeface="Times" panose="02020603050405020304" pitchFamily="18" charset="0"/>
              </a:rPr>
              <a:t>tự</a:t>
            </a:r>
            <a:r>
              <a:rPr lang="en-US" sz="2800" dirty="0">
                <a:solidFill>
                  <a:srgbClr val="FF0000"/>
                </a:solidFill>
                <a:latin typeface="Times" panose="02020603050405020304" pitchFamily="18" charset="0"/>
                <a:ea typeface="Arial" panose="020B0604020202020204" pitchFamily="34" charset="0"/>
                <a:cs typeface="Times" panose="02020603050405020304" pitchFamily="18" charset="0"/>
              </a:rPr>
              <a:t> tin, </a:t>
            </a:r>
            <a:r>
              <a:rPr lang="en-US" sz="2800" dirty="0" err="1">
                <a:solidFill>
                  <a:srgbClr val="FF0000"/>
                </a:solidFill>
                <a:latin typeface="Times" panose="02020603050405020304" pitchFamily="18" charset="0"/>
                <a:ea typeface="Arial" panose="020B0604020202020204" pitchFamily="34" charset="0"/>
                <a:cs typeface="Times" panose="02020603050405020304" pitchFamily="18" charset="0"/>
              </a:rPr>
              <a:t>bản</a:t>
            </a:r>
            <a:r>
              <a:rPr lang="en-US" sz="2800" dirty="0">
                <a:solidFill>
                  <a:srgbClr val="FF0000"/>
                </a:solidFill>
                <a:latin typeface="Times" panose="02020603050405020304" pitchFamily="18" charset="0"/>
                <a:ea typeface="Arial" panose="020B0604020202020204" pitchFamily="34" charset="0"/>
                <a:cs typeface="Times" panose="02020603050405020304" pitchFamily="18" charset="0"/>
              </a:rPr>
              <a:t> </a:t>
            </a:r>
            <a:r>
              <a:rPr lang="en-US" sz="2800" dirty="0" err="1">
                <a:solidFill>
                  <a:srgbClr val="FF0000"/>
                </a:solidFill>
                <a:latin typeface="Times" panose="02020603050405020304" pitchFamily="18" charset="0"/>
                <a:ea typeface="Arial" panose="020B0604020202020204" pitchFamily="34" charset="0"/>
                <a:cs typeface="Times" panose="02020603050405020304" pitchFamily="18" charset="0"/>
              </a:rPr>
              <a:t>lĩnh</a:t>
            </a:r>
            <a:r>
              <a:rPr lang="en-US" sz="2800" dirty="0">
                <a:solidFill>
                  <a:srgbClr val="FF0000"/>
                </a:solidFill>
                <a:latin typeface="Times" panose="02020603050405020304" pitchFamily="18" charset="0"/>
                <a:ea typeface="Arial" panose="020B0604020202020204" pitchFamily="34" charset="0"/>
                <a:cs typeface="Times" panose="02020603050405020304" pitchFamily="18" charset="0"/>
              </a:rPr>
              <a:t> </a:t>
            </a:r>
            <a:r>
              <a:rPr lang="en-US" sz="2800" dirty="0" err="1">
                <a:solidFill>
                  <a:srgbClr val="FF0000"/>
                </a:solidFill>
                <a:latin typeface="Times" panose="02020603050405020304" pitchFamily="18" charset="0"/>
                <a:ea typeface="Arial" panose="020B0604020202020204" pitchFamily="34" charset="0"/>
                <a:cs typeface="Times" panose="02020603050405020304" pitchFamily="18" charset="0"/>
              </a:rPr>
              <a:t>cá</a:t>
            </a:r>
            <a:r>
              <a:rPr lang="en-US" sz="2800" dirty="0">
                <a:solidFill>
                  <a:srgbClr val="FF0000"/>
                </a:solidFill>
                <a:latin typeface="Times" panose="02020603050405020304" pitchFamily="18" charset="0"/>
                <a:ea typeface="Arial" panose="020B0604020202020204" pitchFamily="34" charset="0"/>
                <a:cs typeface="Times" panose="02020603050405020304" pitchFamily="18" charset="0"/>
              </a:rPr>
              <a:t> </a:t>
            </a:r>
            <a:r>
              <a:rPr lang="en-US" sz="2800" dirty="0" err="1">
                <a:solidFill>
                  <a:srgbClr val="FF0000"/>
                </a:solidFill>
                <a:latin typeface="Times" panose="02020603050405020304" pitchFamily="18" charset="0"/>
                <a:ea typeface="Arial" panose="020B0604020202020204" pitchFamily="34" charset="0"/>
                <a:cs typeface="Times" panose="02020603050405020304" pitchFamily="18" charset="0"/>
              </a:rPr>
              <a:t>nhân</a:t>
            </a:r>
            <a:r>
              <a:rPr lang="en-US" sz="2800" dirty="0">
                <a:solidFill>
                  <a:srgbClr val="FF0000"/>
                </a:solidFill>
                <a:latin typeface="Times" panose="02020603050405020304" pitchFamily="18" charset="0"/>
                <a:ea typeface="Arial" panose="020B0604020202020204" pitchFamily="34" charset="0"/>
                <a:cs typeface="Times" panose="02020603050405020304" pitchFamily="18" charset="0"/>
              </a:rPr>
              <a:t>, </a:t>
            </a:r>
            <a:r>
              <a:rPr lang="en-US" sz="2800" dirty="0" err="1">
                <a:solidFill>
                  <a:srgbClr val="FF0000"/>
                </a:solidFill>
                <a:latin typeface="Times" panose="02020603050405020304" pitchFamily="18" charset="0"/>
                <a:ea typeface="Arial" panose="020B0604020202020204" pitchFamily="34" charset="0"/>
                <a:cs typeface="Times" panose="02020603050405020304" pitchFamily="18" charset="0"/>
              </a:rPr>
              <a:t>dám</a:t>
            </a:r>
            <a:r>
              <a:rPr lang="en-US" sz="2800" dirty="0">
                <a:solidFill>
                  <a:srgbClr val="FF0000"/>
                </a:solidFill>
                <a:latin typeface="Times" panose="02020603050405020304" pitchFamily="18" charset="0"/>
                <a:ea typeface="Arial" panose="020B0604020202020204" pitchFamily="34" charset="0"/>
                <a:cs typeface="Times" panose="02020603050405020304" pitchFamily="18" charset="0"/>
              </a:rPr>
              <a:t> </a:t>
            </a:r>
            <a:r>
              <a:rPr lang="en-US" sz="2800" dirty="0" err="1">
                <a:solidFill>
                  <a:srgbClr val="FF0000"/>
                </a:solidFill>
                <a:latin typeface="Times" panose="02020603050405020304" pitchFamily="18" charset="0"/>
                <a:ea typeface="Arial" panose="020B0604020202020204" pitchFamily="34" charset="0"/>
                <a:cs typeface="Times" panose="02020603050405020304" pitchFamily="18" charset="0"/>
              </a:rPr>
              <a:t>đương</a:t>
            </a:r>
            <a:r>
              <a:rPr lang="en-US" sz="2800" dirty="0">
                <a:solidFill>
                  <a:srgbClr val="FF0000"/>
                </a:solidFill>
                <a:latin typeface="Times" panose="02020603050405020304" pitchFamily="18" charset="0"/>
                <a:ea typeface="Arial" panose="020B0604020202020204" pitchFamily="34" charset="0"/>
                <a:cs typeface="Times" panose="02020603050405020304" pitchFamily="18" charset="0"/>
              </a:rPr>
              <a:t> </a:t>
            </a:r>
            <a:r>
              <a:rPr lang="en-US" sz="2800" dirty="0" err="1">
                <a:solidFill>
                  <a:srgbClr val="FF0000"/>
                </a:solidFill>
                <a:latin typeface="Times" panose="02020603050405020304" pitchFamily="18" charset="0"/>
                <a:ea typeface="Arial" panose="020B0604020202020204" pitchFamily="34" charset="0"/>
                <a:cs typeface="Times" panose="02020603050405020304" pitchFamily="18" charset="0"/>
              </a:rPr>
              <a:t>đầu</a:t>
            </a:r>
            <a:r>
              <a:rPr lang="en-US" sz="2800" dirty="0">
                <a:solidFill>
                  <a:srgbClr val="FF0000"/>
                </a:solidFill>
                <a:latin typeface="Times" panose="02020603050405020304" pitchFamily="18" charset="0"/>
                <a:ea typeface="Arial" panose="020B0604020202020204" pitchFamily="34" charset="0"/>
                <a:cs typeface="Times" panose="02020603050405020304" pitchFamily="18" charset="0"/>
              </a:rPr>
              <a:t> </a:t>
            </a:r>
            <a:r>
              <a:rPr lang="en-US" sz="2800" dirty="0" err="1">
                <a:solidFill>
                  <a:srgbClr val="FF0000"/>
                </a:solidFill>
                <a:latin typeface="Times" panose="02020603050405020304" pitchFamily="18" charset="0"/>
                <a:ea typeface="Arial" panose="020B0604020202020204" pitchFamily="34" charset="0"/>
                <a:cs typeface="Times" panose="02020603050405020304" pitchFamily="18" charset="0"/>
              </a:rPr>
              <a:t>với</a:t>
            </a:r>
            <a:r>
              <a:rPr lang="en-US" sz="2800" dirty="0">
                <a:solidFill>
                  <a:srgbClr val="FF0000"/>
                </a:solidFill>
                <a:latin typeface="Times" panose="02020603050405020304" pitchFamily="18" charset="0"/>
                <a:ea typeface="Arial" panose="020B0604020202020204" pitchFamily="34" charset="0"/>
                <a:cs typeface="Times" panose="02020603050405020304" pitchFamily="18" charset="0"/>
              </a:rPr>
              <a:t> </a:t>
            </a:r>
            <a:r>
              <a:rPr lang="en-US" sz="2800" dirty="0" err="1">
                <a:solidFill>
                  <a:srgbClr val="FF0000"/>
                </a:solidFill>
                <a:latin typeface="Times" panose="02020603050405020304" pitchFamily="18" charset="0"/>
                <a:ea typeface="Arial" panose="020B0604020202020204" pitchFamily="34" charset="0"/>
                <a:cs typeface="Times" panose="02020603050405020304" pitchFamily="18" charset="0"/>
              </a:rPr>
              <a:t>những</a:t>
            </a:r>
            <a:r>
              <a:rPr lang="en-US" sz="2800" dirty="0">
                <a:solidFill>
                  <a:srgbClr val="FF0000"/>
                </a:solidFill>
                <a:latin typeface="Times" panose="02020603050405020304" pitchFamily="18" charset="0"/>
                <a:ea typeface="Arial" panose="020B0604020202020204" pitchFamily="34" charset="0"/>
                <a:cs typeface="Times" panose="02020603050405020304" pitchFamily="18" charset="0"/>
              </a:rPr>
              <a:t> </a:t>
            </a:r>
            <a:r>
              <a:rPr lang="en-US" sz="2800" dirty="0" err="1">
                <a:solidFill>
                  <a:srgbClr val="FF0000"/>
                </a:solidFill>
                <a:latin typeface="Times" panose="02020603050405020304" pitchFamily="18" charset="0"/>
                <a:ea typeface="Arial" panose="020B0604020202020204" pitchFamily="34" charset="0"/>
                <a:cs typeface="Times" panose="02020603050405020304" pitchFamily="18" charset="0"/>
              </a:rPr>
              <a:t>khó</a:t>
            </a:r>
            <a:r>
              <a:rPr lang="en-US" sz="2800" dirty="0">
                <a:solidFill>
                  <a:srgbClr val="FF0000"/>
                </a:solidFill>
                <a:latin typeface="Times" panose="02020603050405020304" pitchFamily="18" charset="0"/>
                <a:ea typeface="Arial" panose="020B0604020202020204" pitchFamily="34" charset="0"/>
                <a:cs typeface="Times" panose="02020603050405020304" pitchFamily="18" charset="0"/>
              </a:rPr>
              <a:t> </a:t>
            </a:r>
            <a:r>
              <a:rPr lang="en-US" sz="2800" dirty="0" err="1">
                <a:solidFill>
                  <a:srgbClr val="FF0000"/>
                </a:solidFill>
                <a:latin typeface="Times" panose="02020603050405020304" pitchFamily="18" charset="0"/>
                <a:ea typeface="Arial" panose="020B0604020202020204" pitchFamily="34" charset="0"/>
                <a:cs typeface="Times" panose="02020603050405020304" pitchFamily="18" charset="0"/>
              </a:rPr>
              <a:t>khăn</a:t>
            </a:r>
            <a:r>
              <a:rPr lang="en-US" sz="2800" dirty="0">
                <a:solidFill>
                  <a:srgbClr val="FF0000"/>
                </a:solidFill>
                <a:latin typeface="Times" panose="02020603050405020304" pitchFamily="18" charset="0"/>
                <a:ea typeface="Arial" panose="020B0604020202020204" pitchFamily="34" charset="0"/>
                <a:cs typeface="Times" panose="02020603050405020304" pitchFamily="18" charset="0"/>
              </a:rPr>
              <a:t> </a:t>
            </a:r>
            <a:r>
              <a:rPr lang="en-US" sz="2800" dirty="0" err="1">
                <a:solidFill>
                  <a:srgbClr val="FF0000"/>
                </a:solidFill>
                <a:latin typeface="Times" panose="02020603050405020304" pitchFamily="18" charset="0"/>
                <a:ea typeface="Arial" panose="020B0604020202020204" pitchFamily="34" charset="0"/>
                <a:cs typeface="Times" panose="02020603050405020304" pitchFamily="18" charset="0"/>
              </a:rPr>
              <a:t>thử</a:t>
            </a:r>
            <a:r>
              <a:rPr lang="en-US" sz="2800" dirty="0">
                <a:solidFill>
                  <a:srgbClr val="FF0000"/>
                </a:solidFill>
                <a:latin typeface="Times" panose="02020603050405020304" pitchFamily="18" charset="0"/>
                <a:ea typeface="Arial" panose="020B0604020202020204" pitchFamily="34" charset="0"/>
                <a:cs typeface="Times" panose="02020603050405020304" pitchFamily="18" charset="0"/>
              </a:rPr>
              <a:t> </a:t>
            </a:r>
            <a:r>
              <a:rPr lang="en-US" sz="2800" dirty="0" err="1">
                <a:solidFill>
                  <a:srgbClr val="FF0000"/>
                </a:solidFill>
                <a:latin typeface="Times" panose="02020603050405020304" pitchFamily="18" charset="0"/>
                <a:ea typeface="Arial" panose="020B0604020202020204" pitchFamily="34" charset="0"/>
                <a:cs typeface="Times" panose="02020603050405020304" pitchFamily="18" charset="0"/>
              </a:rPr>
              <a:t>thách</a:t>
            </a:r>
            <a:r>
              <a:rPr lang="en-US" sz="2800" dirty="0">
                <a:solidFill>
                  <a:srgbClr val="FF0000"/>
                </a:solidFill>
                <a:latin typeface="Times" panose="02020603050405020304" pitchFamily="18" charset="0"/>
                <a:ea typeface="Arial" panose="020B0604020202020204" pitchFamily="34" charset="0"/>
                <a:cs typeface="Times" panose="02020603050405020304" pitchFamily="18" charset="0"/>
              </a:rPr>
              <a:t>.</a:t>
            </a:r>
          </a:p>
          <a:p>
            <a:pPr>
              <a:lnSpc>
                <a:spcPct val="115000"/>
              </a:lnSpc>
              <a:spcAft>
                <a:spcPts val="1000"/>
              </a:spcAft>
            </a:pPr>
            <a:r>
              <a:rPr lang="en-US" sz="2800" dirty="0">
                <a:solidFill>
                  <a:srgbClr val="FF0000"/>
                </a:solidFill>
                <a:latin typeface="Times" panose="02020603050405020304" pitchFamily="18" charset="0"/>
                <a:ea typeface="Arial" panose="020B0604020202020204" pitchFamily="34" charset="0"/>
                <a:cs typeface="Times" panose="02020603050405020304" pitchFamily="18" charset="0"/>
              </a:rPr>
              <a:t>-</a:t>
            </a:r>
            <a:r>
              <a:rPr lang="en-US" sz="2800" dirty="0" err="1">
                <a:solidFill>
                  <a:srgbClr val="FF0000"/>
                </a:solidFill>
                <a:latin typeface="Times" panose="02020603050405020304" pitchFamily="18" charset="0"/>
                <a:ea typeface="Arial" panose="020B0604020202020204" pitchFamily="34" charset="0"/>
                <a:cs typeface="Times" panose="02020603050405020304" pitchFamily="18" charset="0"/>
              </a:rPr>
              <a:t>Có</a:t>
            </a:r>
            <a:r>
              <a:rPr lang="en-US" sz="2800" dirty="0">
                <a:solidFill>
                  <a:srgbClr val="FF0000"/>
                </a:solidFill>
                <a:latin typeface="Times" panose="02020603050405020304" pitchFamily="18" charset="0"/>
                <a:ea typeface="Arial" panose="020B0604020202020204" pitchFamily="34" charset="0"/>
                <a:cs typeface="Times" panose="02020603050405020304" pitchFamily="18" charset="0"/>
              </a:rPr>
              <a:t> ý </a:t>
            </a:r>
            <a:r>
              <a:rPr lang="en-US" sz="2800" dirty="0" err="1">
                <a:solidFill>
                  <a:srgbClr val="FF0000"/>
                </a:solidFill>
                <a:latin typeface="Times" panose="02020603050405020304" pitchFamily="18" charset="0"/>
                <a:ea typeface="Arial" panose="020B0604020202020204" pitchFamily="34" charset="0"/>
                <a:cs typeface="Times" panose="02020603050405020304" pitchFamily="18" charset="0"/>
              </a:rPr>
              <a:t>chí</a:t>
            </a:r>
            <a:r>
              <a:rPr lang="en-US" sz="2800" dirty="0">
                <a:solidFill>
                  <a:srgbClr val="FF0000"/>
                </a:solidFill>
                <a:latin typeface="Times" panose="02020603050405020304" pitchFamily="18" charset="0"/>
                <a:ea typeface="Arial" panose="020B0604020202020204" pitchFamily="34" charset="0"/>
                <a:cs typeface="Times" panose="02020603050405020304" pitchFamily="18" charset="0"/>
              </a:rPr>
              <a:t> </a:t>
            </a:r>
            <a:r>
              <a:rPr lang="en-US" sz="2800" dirty="0" err="1">
                <a:solidFill>
                  <a:srgbClr val="FF0000"/>
                </a:solidFill>
                <a:latin typeface="Times" panose="02020603050405020304" pitchFamily="18" charset="0"/>
                <a:ea typeface="Arial" panose="020B0604020202020204" pitchFamily="34" charset="0"/>
                <a:cs typeface="Times" panose="02020603050405020304" pitchFamily="18" charset="0"/>
              </a:rPr>
              <a:t>nỗ</a:t>
            </a:r>
            <a:r>
              <a:rPr lang="en-US" sz="2800" dirty="0">
                <a:solidFill>
                  <a:srgbClr val="FF0000"/>
                </a:solidFill>
                <a:latin typeface="Times" panose="02020603050405020304" pitchFamily="18" charset="0"/>
                <a:ea typeface="Arial" panose="020B0604020202020204" pitchFamily="34" charset="0"/>
                <a:cs typeface="Times" panose="02020603050405020304" pitchFamily="18" charset="0"/>
              </a:rPr>
              <a:t> </a:t>
            </a:r>
            <a:r>
              <a:rPr lang="en-US" sz="2800" dirty="0" err="1">
                <a:solidFill>
                  <a:srgbClr val="FF0000"/>
                </a:solidFill>
                <a:latin typeface="Times" panose="02020603050405020304" pitchFamily="18" charset="0"/>
                <a:ea typeface="Arial" panose="020B0604020202020204" pitchFamily="34" charset="0"/>
                <a:cs typeface="Times" panose="02020603050405020304" pitchFamily="18" charset="0"/>
              </a:rPr>
              <a:t>lực</a:t>
            </a:r>
            <a:r>
              <a:rPr lang="en-US" sz="2800" dirty="0">
                <a:solidFill>
                  <a:srgbClr val="FF0000"/>
                </a:solidFill>
                <a:latin typeface="Times" panose="02020603050405020304" pitchFamily="18" charset="0"/>
                <a:ea typeface="Arial" panose="020B0604020202020204" pitchFamily="34" charset="0"/>
                <a:cs typeface="Times" panose="02020603050405020304" pitchFamily="18" charset="0"/>
              </a:rPr>
              <a:t> </a:t>
            </a:r>
            <a:r>
              <a:rPr lang="en-US" sz="2800" dirty="0" err="1">
                <a:solidFill>
                  <a:srgbClr val="FF0000"/>
                </a:solidFill>
                <a:latin typeface="Times" panose="02020603050405020304" pitchFamily="18" charset="0"/>
                <a:ea typeface="Arial" panose="020B0604020202020204" pitchFamily="34" charset="0"/>
                <a:cs typeface="Times" panose="02020603050405020304" pitchFamily="18" charset="0"/>
              </a:rPr>
              <a:t>phấn</a:t>
            </a:r>
            <a:r>
              <a:rPr lang="en-US" sz="2800" dirty="0">
                <a:solidFill>
                  <a:srgbClr val="FF0000"/>
                </a:solidFill>
                <a:latin typeface="Times" panose="02020603050405020304" pitchFamily="18" charset="0"/>
                <a:ea typeface="Arial" panose="020B0604020202020204" pitchFamily="34" charset="0"/>
                <a:cs typeface="Times" panose="02020603050405020304" pitchFamily="18" charset="0"/>
              </a:rPr>
              <a:t> </a:t>
            </a:r>
            <a:r>
              <a:rPr lang="en-US" sz="2800" dirty="0" err="1">
                <a:solidFill>
                  <a:srgbClr val="FF0000"/>
                </a:solidFill>
                <a:latin typeface="Times" panose="02020603050405020304" pitchFamily="18" charset="0"/>
                <a:ea typeface="Arial" panose="020B0604020202020204" pitchFamily="34" charset="0"/>
                <a:cs typeface="Times" panose="02020603050405020304" pitchFamily="18" charset="0"/>
              </a:rPr>
              <a:t>đấu</a:t>
            </a:r>
            <a:r>
              <a:rPr lang="en-US" sz="2800" dirty="0">
                <a:solidFill>
                  <a:srgbClr val="FF0000"/>
                </a:solidFill>
                <a:latin typeface="Times" panose="02020603050405020304" pitchFamily="18" charset="0"/>
                <a:ea typeface="Arial" panose="020B0604020202020204" pitchFamily="34" charset="0"/>
                <a:cs typeface="Times" panose="02020603050405020304" pitchFamily="18" charset="0"/>
              </a:rPr>
              <a:t> </a:t>
            </a:r>
            <a:r>
              <a:rPr lang="en-US" sz="2800" dirty="0" err="1">
                <a:solidFill>
                  <a:srgbClr val="FF0000"/>
                </a:solidFill>
                <a:latin typeface="Times" panose="02020603050405020304" pitchFamily="18" charset="0"/>
                <a:ea typeface="Arial" panose="020B0604020202020204" pitchFamily="34" charset="0"/>
                <a:cs typeface="Times" panose="02020603050405020304" pitchFamily="18" charset="0"/>
              </a:rPr>
              <a:t>vươn</a:t>
            </a:r>
            <a:r>
              <a:rPr lang="en-US" sz="2800" dirty="0">
                <a:solidFill>
                  <a:srgbClr val="FF0000"/>
                </a:solidFill>
                <a:latin typeface="Times" panose="02020603050405020304" pitchFamily="18" charset="0"/>
                <a:ea typeface="Arial" panose="020B0604020202020204" pitchFamily="34" charset="0"/>
                <a:cs typeface="Times" panose="02020603050405020304" pitchFamily="18" charset="0"/>
              </a:rPr>
              <a:t> </a:t>
            </a:r>
            <a:r>
              <a:rPr lang="en-US" sz="2800" dirty="0" err="1">
                <a:solidFill>
                  <a:srgbClr val="FF0000"/>
                </a:solidFill>
                <a:latin typeface="Times" panose="02020603050405020304" pitchFamily="18" charset="0"/>
                <a:ea typeface="Arial" panose="020B0604020202020204" pitchFamily="34" charset="0"/>
                <a:cs typeface="Times" panose="02020603050405020304" pitchFamily="18" charset="0"/>
              </a:rPr>
              <a:t>lên</a:t>
            </a:r>
            <a:r>
              <a:rPr lang="en-US" sz="2800" dirty="0">
                <a:solidFill>
                  <a:srgbClr val="FF0000"/>
                </a:solidFill>
                <a:latin typeface="Times" panose="02020603050405020304" pitchFamily="18" charset="0"/>
                <a:ea typeface="Arial" panose="020B0604020202020204" pitchFamily="34" charset="0"/>
                <a:cs typeface="Times" panose="02020603050405020304" pitchFamily="18" charset="0"/>
              </a:rPr>
              <a:t> </a:t>
            </a:r>
            <a:r>
              <a:rPr lang="en-US" sz="2800" dirty="0" err="1">
                <a:solidFill>
                  <a:srgbClr val="FF0000"/>
                </a:solidFill>
                <a:latin typeface="Times" panose="02020603050405020304" pitchFamily="18" charset="0"/>
                <a:ea typeface="Arial" panose="020B0604020202020204" pitchFamily="34" charset="0"/>
                <a:cs typeface="Times" panose="02020603050405020304" pitchFamily="18" charset="0"/>
              </a:rPr>
              <a:t>trong</a:t>
            </a:r>
            <a:r>
              <a:rPr lang="en-US" sz="2800" dirty="0">
                <a:solidFill>
                  <a:srgbClr val="FF0000"/>
                </a:solidFill>
                <a:latin typeface="Times" panose="02020603050405020304" pitchFamily="18" charset="0"/>
                <a:ea typeface="Arial" panose="020B0604020202020204" pitchFamily="34" charset="0"/>
                <a:cs typeface="Times" panose="02020603050405020304" pitchFamily="18" charset="0"/>
              </a:rPr>
              <a:t> </a:t>
            </a:r>
            <a:r>
              <a:rPr lang="en-US" sz="2800" dirty="0" err="1">
                <a:solidFill>
                  <a:srgbClr val="FF0000"/>
                </a:solidFill>
                <a:latin typeface="Times" panose="02020603050405020304" pitchFamily="18" charset="0"/>
                <a:ea typeface="Arial" panose="020B0604020202020204" pitchFamily="34" charset="0"/>
                <a:cs typeface="Times" panose="02020603050405020304" pitchFamily="18" charset="0"/>
              </a:rPr>
              <a:t>cuộc</a:t>
            </a:r>
            <a:r>
              <a:rPr lang="en-US" sz="2800" dirty="0">
                <a:solidFill>
                  <a:srgbClr val="FF0000"/>
                </a:solidFill>
                <a:latin typeface="Times" panose="02020603050405020304" pitchFamily="18" charset="0"/>
                <a:ea typeface="Arial" panose="020B0604020202020204" pitchFamily="34" charset="0"/>
                <a:cs typeface="Times" panose="02020603050405020304" pitchFamily="18" charset="0"/>
              </a:rPr>
              <a:t> </a:t>
            </a:r>
            <a:r>
              <a:rPr lang="en-US" sz="2800" dirty="0" err="1">
                <a:solidFill>
                  <a:srgbClr val="FF0000"/>
                </a:solidFill>
                <a:latin typeface="Times" panose="02020603050405020304" pitchFamily="18" charset="0"/>
                <a:ea typeface="Arial" panose="020B0604020202020204" pitchFamily="34" charset="0"/>
                <a:cs typeface="Times" panose="02020603050405020304" pitchFamily="18" charset="0"/>
              </a:rPr>
              <a:t>sống</a:t>
            </a:r>
            <a:r>
              <a:rPr lang="en-US" sz="2800" dirty="0">
                <a:solidFill>
                  <a:srgbClr val="FF0000"/>
                </a:solidFill>
                <a:latin typeface="Times" panose="02020603050405020304" pitchFamily="18" charset="0"/>
                <a:ea typeface="Arial" panose="020B0604020202020204" pitchFamily="34" charset="0"/>
                <a:cs typeface="Times" panose="02020603050405020304" pitchFamily="18" charset="0"/>
              </a:rPr>
              <a:t>.</a:t>
            </a:r>
          </a:p>
          <a:p>
            <a:pPr>
              <a:lnSpc>
                <a:spcPct val="115000"/>
              </a:lnSpc>
              <a:spcAft>
                <a:spcPts val="1000"/>
              </a:spcAft>
            </a:pPr>
            <a:r>
              <a:rPr lang="en-US" sz="2800" dirty="0">
                <a:solidFill>
                  <a:srgbClr val="FF0000"/>
                </a:solidFill>
                <a:latin typeface="Times" panose="02020603050405020304" pitchFamily="18" charset="0"/>
                <a:ea typeface="Arial" panose="020B0604020202020204" pitchFamily="34" charset="0"/>
                <a:cs typeface="Times" panose="02020603050405020304" pitchFamily="18" charset="0"/>
              </a:rPr>
              <a:t>- </a:t>
            </a:r>
            <a:r>
              <a:rPr lang="en-US" sz="2800" dirty="0" err="1">
                <a:solidFill>
                  <a:srgbClr val="FF0000"/>
                </a:solidFill>
                <a:latin typeface="Times" panose="02020603050405020304" pitchFamily="18" charset="0"/>
                <a:ea typeface="Arial" panose="020B0604020202020204" pitchFamily="34" charset="0"/>
                <a:cs typeface="Times" panose="02020603050405020304" pitchFamily="18" charset="0"/>
              </a:rPr>
              <a:t>Không</a:t>
            </a:r>
            <a:r>
              <a:rPr lang="en-US" sz="2800" dirty="0">
                <a:solidFill>
                  <a:srgbClr val="FF0000"/>
                </a:solidFill>
                <a:latin typeface="Times" panose="02020603050405020304" pitchFamily="18" charset="0"/>
                <a:ea typeface="Arial" panose="020B0604020202020204" pitchFamily="34" charset="0"/>
                <a:cs typeface="Times" panose="02020603050405020304" pitchFamily="18" charset="0"/>
              </a:rPr>
              <a:t> </a:t>
            </a:r>
            <a:r>
              <a:rPr lang="en-US" sz="2800" dirty="0" err="1">
                <a:solidFill>
                  <a:srgbClr val="FF0000"/>
                </a:solidFill>
                <a:latin typeface="Times" panose="02020603050405020304" pitchFamily="18" charset="0"/>
                <a:ea typeface="Arial" panose="020B0604020202020204" pitchFamily="34" charset="0"/>
                <a:cs typeface="Times" panose="02020603050405020304" pitchFamily="18" charset="0"/>
              </a:rPr>
              <a:t>trông</a:t>
            </a:r>
            <a:r>
              <a:rPr lang="en-US" sz="2800" dirty="0">
                <a:solidFill>
                  <a:srgbClr val="FF0000"/>
                </a:solidFill>
                <a:latin typeface="Times" panose="02020603050405020304" pitchFamily="18" charset="0"/>
                <a:ea typeface="Arial" panose="020B0604020202020204" pitchFamily="34" charset="0"/>
                <a:cs typeface="Times" panose="02020603050405020304" pitchFamily="18" charset="0"/>
              </a:rPr>
              <a:t> </a:t>
            </a:r>
            <a:r>
              <a:rPr lang="en-US" sz="2800" dirty="0" err="1">
                <a:solidFill>
                  <a:srgbClr val="FF0000"/>
                </a:solidFill>
                <a:latin typeface="Times" panose="02020603050405020304" pitchFamily="18" charset="0"/>
                <a:ea typeface="Arial" panose="020B0604020202020204" pitchFamily="34" charset="0"/>
                <a:cs typeface="Times" panose="02020603050405020304" pitchFamily="18" charset="0"/>
              </a:rPr>
              <a:t>chờ</a:t>
            </a:r>
            <a:r>
              <a:rPr lang="en-US" sz="2800" dirty="0">
                <a:solidFill>
                  <a:srgbClr val="FF0000"/>
                </a:solidFill>
                <a:latin typeface="Times" panose="02020603050405020304" pitchFamily="18" charset="0"/>
                <a:ea typeface="Arial" panose="020B0604020202020204" pitchFamily="34" charset="0"/>
                <a:cs typeface="Times" panose="02020603050405020304" pitchFamily="18" charset="0"/>
              </a:rPr>
              <a:t>, </a:t>
            </a:r>
            <a:r>
              <a:rPr lang="en-US" sz="2800" dirty="0" err="1">
                <a:solidFill>
                  <a:srgbClr val="FF0000"/>
                </a:solidFill>
                <a:latin typeface="Times" panose="02020603050405020304" pitchFamily="18" charset="0"/>
                <a:ea typeface="Arial" panose="020B0604020202020204" pitchFamily="34" charset="0"/>
                <a:cs typeface="Times" panose="02020603050405020304" pitchFamily="18" charset="0"/>
              </a:rPr>
              <a:t>dựa</a:t>
            </a:r>
            <a:r>
              <a:rPr lang="en-US" sz="2800" dirty="0">
                <a:solidFill>
                  <a:srgbClr val="FF0000"/>
                </a:solidFill>
                <a:latin typeface="Times" panose="02020603050405020304" pitchFamily="18" charset="0"/>
                <a:ea typeface="Arial" panose="020B0604020202020204" pitchFamily="34" charset="0"/>
                <a:cs typeface="Times" panose="02020603050405020304" pitchFamily="18" charset="0"/>
              </a:rPr>
              <a:t> </a:t>
            </a:r>
            <a:r>
              <a:rPr lang="en-US" sz="2800" dirty="0" err="1">
                <a:solidFill>
                  <a:srgbClr val="FF0000"/>
                </a:solidFill>
                <a:latin typeface="Times" panose="02020603050405020304" pitchFamily="18" charset="0"/>
                <a:ea typeface="Arial" panose="020B0604020202020204" pitchFamily="34" charset="0"/>
                <a:cs typeface="Times" panose="02020603050405020304" pitchFamily="18" charset="0"/>
              </a:rPr>
              <a:t>dẫm</a:t>
            </a:r>
            <a:r>
              <a:rPr lang="en-US" sz="2800" dirty="0">
                <a:solidFill>
                  <a:srgbClr val="FF0000"/>
                </a:solidFill>
                <a:latin typeface="Times" panose="02020603050405020304" pitchFamily="18" charset="0"/>
                <a:ea typeface="Arial" panose="020B0604020202020204" pitchFamily="34" charset="0"/>
                <a:cs typeface="Times" panose="02020603050405020304" pitchFamily="18" charset="0"/>
              </a:rPr>
              <a:t>, ỷ </a:t>
            </a:r>
            <a:r>
              <a:rPr lang="en-US" sz="2800" dirty="0" err="1">
                <a:solidFill>
                  <a:srgbClr val="FF0000"/>
                </a:solidFill>
                <a:latin typeface="Times" panose="02020603050405020304" pitchFamily="18" charset="0"/>
                <a:ea typeface="Arial" panose="020B0604020202020204" pitchFamily="34" charset="0"/>
                <a:cs typeface="Times" panose="02020603050405020304" pitchFamily="18" charset="0"/>
              </a:rPr>
              <a:t>lại</a:t>
            </a:r>
            <a:r>
              <a:rPr lang="en-US" sz="2800" dirty="0">
                <a:solidFill>
                  <a:srgbClr val="FF0000"/>
                </a:solidFill>
                <a:latin typeface="Times" panose="02020603050405020304" pitchFamily="18" charset="0"/>
                <a:ea typeface="Arial" panose="020B0604020202020204" pitchFamily="34" charset="0"/>
                <a:cs typeface="Times" panose="02020603050405020304" pitchFamily="18" charset="0"/>
              </a:rPr>
              <a:t>, </a:t>
            </a:r>
            <a:r>
              <a:rPr lang="en-US" sz="2800" dirty="0" err="1">
                <a:solidFill>
                  <a:srgbClr val="FF0000"/>
                </a:solidFill>
                <a:latin typeface="Times" panose="02020603050405020304" pitchFamily="18" charset="0"/>
                <a:ea typeface="Arial" panose="020B0604020202020204" pitchFamily="34" charset="0"/>
                <a:cs typeface="Times" panose="02020603050405020304" pitchFamily="18" charset="0"/>
              </a:rPr>
              <a:t>phụ</a:t>
            </a:r>
            <a:r>
              <a:rPr lang="en-US" sz="2800" dirty="0">
                <a:solidFill>
                  <a:srgbClr val="FF0000"/>
                </a:solidFill>
                <a:latin typeface="Times" panose="02020603050405020304" pitchFamily="18" charset="0"/>
                <a:ea typeface="Arial" panose="020B0604020202020204" pitchFamily="34" charset="0"/>
                <a:cs typeface="Times" panose="02020603050405020304" pitchFamily="18" charset="0"/>
              </a:rPr>
              <a:t> </a:t>
            </a:r>
            <a:r>
              <a:rPr lang="en-US" sz="2800" dirty="0" err="1">
                <a:solidFill>
                  <a:srgbClr val="FF0000"/>
                </a:solidFill>
                <a:latin typeface="Times" panose="02020603050405020304" pitchFamily="18" charset="0"/>
                <a:ea typeface="Arial" panose="020B0604020202020204" pitchFamily="34" charset="0"/>
                <a:cs typeface="Times" panose="02020603050405020304" pitchFamily="18" charset="0"/>
              </a:rPr>
              <a:t>thuộc</a:t>
            </a:r>
            <a:r>
              <a:rPr lang="en-US" sz="2800" dirty="0">
                <a:solidFill>
                  <a:srgbClr val="FF0000"/>
                </a:solidFill>
                <a:latin typeface="Times" panose="02020603050405020304" pitchFamily="18" charset="0"/>
                <a:ea typeface="Arial" panose="020B0604020202020204" pitchFamily="34" charset="0"/>
                <a:cs typeface="Times" panose="02020603050405020304" pitchFamily="18" charset="0"/>
              </a:rPr>
              <a:t> </a:t>
            </a:r>
            <a:r>
              <a:rPr lang="en-US" sz="2800" dirty="0" err="1">
                <a:solidFill>
                  <a:srgbClr val="FF0000"/>
                </a:solidFill>
                <a:latin typeface="Times" panose="02020603050405020304" pitchFamily="18" charset="0"/>
                <a:ea typeface="Arial" panose="020B0604020202020204" pitchFamily="34" charset="0"/>
                <a:cs typeface="Times" panose="02020603050405020304" pitchFamily="18" charset="0"/>
              </a:rPr>
              <a:t>vào</a:t>
            </a:r>
            <a:r>
              <a:rPr lang="en-US" sz="2800" dirty="0">
                <a:solidFill>
                  <a:srgbClr val="FF0000"/>
                </a:solidFill>
                <a:latin typeface="Times" panose="02020603050405020304" pitchFamily="18" charset="0"/>
                <a:ea typeface="Arial" panose="020B0604020202020204" pitchFamily="34" charset="0"/>
                <a:cs typeface="Times" panose="02020603050405020304" pitchFamily="18" charset="0"/>
              </a:rPr>
              <a:t> </a:t>
            </a:r>
            <a:r>
              <a:rPr lang="en-US" sz="2800" dirty="0" err="1">
                <a:solidFill>
                  <a:srgbClr val="FF0000"/>
                </a:solidFill>
                <a:latin typeface="Times" panose="02020603050405020304" pitchFamily="18" charset="0"/>
                <a:ea typeface="Arial" panose="020B0604020202020204" pitchFamily="34" charset="0"/>
                <a:cs typeface="Times" panose="02020603050405020304" pitchFamily="18" charset="0"/>
              </a:rPr>
              <a:t>người</a:t>
            </a:r>
            <a:r>
              <a:rPr lang="en-US" sz="2800" dirty="0">
                <a:solidFill>
                  <a:srgbClr val="FF0000"/>
                </a:solidFill>
                <a:latin typeface="Times" panose="02020603050405020304" pitchFamily="18" charset="0"/>
                <a:ea typeface="Arial" panose="020B0604020202020204" pitchFamily="34" charset="0"/>
                <a:cs typeface="Times" panose="02020603050405020304" pitchFamily="18" charset="0"/>
              </a:rPr>
              <a:t> </a:t>
            </a:r>
            <a:r>
              <a:rPr lang="en-US" sz="2800" dirty="0" err="1">
                <a:solidFill>
                  <a:srgbClr val="FF0000"/>
                </a:solidFill>
                <a:latin typeface="Times" panose="02020603050405020304" pitchFamily="18" charset="0"/>
                <a:ea typeface="Arial" panose="020B0604020202020204" pitchFamily="34" charset="0"/>
                <a:cs typeface="Times" panose="02020603050405020304" pitchFamily="18" charset="0"/>
              </a:rPr>
              <a:t>khác</a:t>
            </a:r>
            <a:r>
              <a:rPr lang="en-US" sz="2800" dirty="0">
                <a:solidFill>
                  <a:srgbClr val="FF0000"/>
                </a:solidFill>
                <a:latin typeface="Times" panose="02020603050405020304" pitchFamily="18" charset="0"/>
                <a:ea typeface="Arial" panose="020B0604020202020204" pitchFamily="34" charset="0"/>
                <a:cs typeface="Times" panose="02020603050405020304" pitchFamily="18" charset="0"/>
              </a:rPr>
              <a:t>.</a:t>
            </a:r>
            <a:endParaRPr lang="en-US" sz="2800" dirty="0">
              <a:solidFill>
                <a:srgbClr val="FF0000"/>
              </a:solidFill>
              <a:effectLst/>
              <a:latin typeface="Times" panose="02020603050405020304" pitchFamily="18" charset="0"/>
              <a:ea typeface="Arial" panose="020B0604020202020204" pitchFamily="34" charset="0"/>
              <a:cs typeface="Times" panose="02020603050405020304" pitchFamily="18" charset="0"/>
            </a:endParaRPr>
          </a:p>
        </p:txBody>
      </p:sp>
    </p:spTree>
    <p:extLst>
      <p:ext uri="{BB962C8B-B14F-4D97-AF65-F5344CB8AC3E}">
        <p14:creationId xmlns:p14="http://schemas.microsoft.com/office/powerpoint/2010/main" val="1481302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75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randombar(horizontal)">
                                      <p:cBhvr>
                                        <p:cTn id="12" dur="500"/>
                                        <p:tgtEl>
                                          <p:spTgt spid="12"/>
                                        </p:tgtEl>
                                      </p:cBhvr>
                                    </p:animEffect>
                                  </p:childTnLst>
                                </p:cTn>
                              </p:par>
                              <p:par>
                                <p:cTn id="13" presetID="42" presetClass="path" presetSubtype="0" fill="hold" nodeType="withEffect">
                                  <p:stCondLst>
                                    <p:cond delay="0"/>
                                  </p:stCondLst>
                                  <p:childTnLst>
                                    <p:animMotion origin="layout" path="M -0.12709 0.14745 L -0.07617 -0.04005 " pathEditMode="relative" rAng="0" ptsTypes="AA">
                                      <p:cBhvr>
                                        <p:cTn id="14" dur="750" fill="hold"/>
                                        <p:tgtEl>
                                          <p:spTgt spid="7"/>
                                        </p:tgtEl>
                                        <p:attrNameLst>
                                          <p:attrName>ppt_x</p:attrName>
                                          <p:attrName>ppt_y</p:attrName>
                                        </p:attrNameLst>
                                      </p:cBhvr>
                                      <p:rCtr x="2539" y="-9375"/>
                                    </p:animMotion>
                                  </p:childTnLst>
                                </p:cTn>
                              </p:par>
                            </p:childTnLst>
                          </p:cTn>
                        </p:par>
                        <p:par>
                          <p:cTn id="15" fill="hold">
                            <p:stCondLst>
                              <p:cond delay="750"/>
                            </p:stCondLst>
                            <p:childTnLst>
                              <p:par>
                                <p:cTn id="16" presetID="37" presetClass="entr" presetSubtype="0" fill="hold" nodeType="after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1000"/>
                                        <p:tgtEl>
                                          <p:spTgt spid="10"/>
                                        </p:tgtEl>
                                      </p:cBhvr>
                                    </p:animEffect>
                                    <p:anim calcmode="lin" valueType="num">
                                      <p:cBhvr>
                                        <p:cTn id="19" dur="1000" fill="hold"/>
                                        <p:tgtEl>
                                          <p:spTgt spid="10"/>
                                        </p:tgtEl>
                                        <p:attrNameLst>
                                          <p:attrName>ppt_x</p:attrName>
                                        </p:attrNameLst>
                                      </p:cBhvr>
                                      <p:tavLst>
                                        <p:tav tm="0">
                                          <p:val>
                                            <p:strVal val="#ppt_x"/>
                                          </p:val>
                                        </p:tav>
                                        <p:tav tm="100000">
                                          <p:val>
                                            <p:strVal val="#ppt_x"/>
                                          </p:val>
                                        </p:tav>
                                      </p:tavLst>
                                    </p:anim>
                                    <p:anim calcmode="lin" valueType="num">
                                      <p:cBhvr>
                                        <p:cTn id="20" dur="900" decel="100000" fill="hold"/>
                                        <p:tgtEl>
                                          <p:spTgt spid="10"/>
                                        </p:tgtEl>
                                        <p:attrNameLst>
                                          <p:attrName>ppt_y</p:attrName>
                                        </p:attrNameLst>
                                      </p:cBhvr>
                                      <p:tavLst>
                                        <p:tav tm="0">
                                          <p:val>
                                            <p:strVal val="#ppt_y+1"/>
                                          </p:val>
                                        </p:tav>
                                        <p:tav tm="100000">
                                          <p:val>
                                            <p:strVal val="#ppt_y-.03"/>
                                          </p:val>
                                        </p:tav>
                                      </p:tavLst>
                                    </p:anim>
                                    <p:anim calcmode="lin" valueType="num">
                                      <p:cBhvr>
                                        <p:cTn id="21" dur="100" accel="100000" fill="hold">
                                          <p:stCondLst>
                                            <p:cond delay="900"/>
                                          </p:stCondLst>
                                        </p:cTn>
                                        <p:tgtEl>
                                          <p:spTgt spid="10"/>
                                        </p:tgtEl>
                                        <p:attrNameLst>
                                          <p:attrName>ppt_y</p:attrName>
                                        </p:attrNameLst>
                                      </p:cBhvr>
                                      <p:tavLst>
                                        <p:tav tm="0">
                                          <p:val>
                                            <p:strVal val="#ppt_y-.03"/>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6" presetClass="entr" presetSubtype="16" fill="hold" grpId="0" nodeType="click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circle(in)">
                                      <p:cBhvr>
                                        <p:cTn id="26"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7893" name="Picture 5" descr="BACK036"/>
          <p:cNvPicPr>
            <a:picLocks noChangeAspect="1" noChangeArrowheads="1"/>
          </p:cNvPicPr>
          <p:nvPr/>
        </p:nvPicPr>
        <p:blipFill>
          <a:blip r:embed="rId2" cstate="print">
            <a:lum bright="-10000" contrast="44000"/>
            <a:extLst>
              <a:ext uri="{28A0092B-C50C-407E-A947-70E740481C1C}">
                <a14:useLocalDpi xmlns:a14="http://schemas.microsoft.com/office/drawing/2010/main" val="0"/>
              </a:ext>
            </a:extLst>
          </a:blip>
          <a:srcRect/>
          <a:stretch>
            <a:fillRect/>
          </a:stretch>
        </p:blipFill>
        <p:spPr bwMode="auto">
          <a:xfrm rot="848399">
            <a:off x="3084593" y="1013785"/>
            <a:ext cx="7197663" cy="5478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6"/>
          <p:cNvGrpSpPr>
            <a:grpSpLocks/>
          </p:cNvGrpSpPr>
          <p:nvPr/>
        </p:nvGrpSpPr>
        <p:grpSpPr bwMode="auto">
          <a:xfrm>
            <a:off x="114050" y="43244"/>
            <a:ext cx="4820816" cy="2931598"/>
            <a:chOff x="0" y="57"/>
            <a:chExt cx="2688" cy="1812"/>
          </a:xfrm>
        </p:grpSpPr>
        <p:pic>
          <p:nvPicPr>
            <p:cNvPr id="10250" name="Picture 7" descr="BACK03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57"/>
              <a:ext cx="2688" cy="1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51" name="Text Box 8"/>
            <p:cNvSpPr txBox="1">
              <a:spLocks noChangeArrowheads="1"/>
            </p:cNvSpPr>
            <p:nvPr/>
          </p:nvSpPr>
          <p:spPr bwMode="auto">
            <a:xfrm>
              <a:off x="91" y="1127"/>
              <a:ext cx="2474" cy="742"/>
            </a:xfrm>
            <a:prstGeom prst="rect">
              <a:avLst/>
            </a:prstGeom>
            <a:solidFill>
              <a:srgbClr val="FFFF00">
                <a:alpha val="70195"/>
              </a:srgbClr>
            </a:solidFill>
            <a:ln w="57150">
              <a:solidFill>
                <a:srgbClr val="FF0000"/>
              </a:solidFill>
              <a:miter lim="800000"/>
              <a:headEnd/>
              <a:tailEnd/>
            </a:ln>
          </p:spPr>
          <p:txBody>
            <a:bodyPr wrap="square">
              <a:spAutoFit/>
            </a:bodyPr>
            <a:lstStyle>
              <a:lvl1pPr eaLnBrk="0" hangingPunct="0">
                <a:defRPr sz="2400" b="1">
                  <a:solidFill>
                    <a:schemeClr val="tx1"/>
                  </a:solidFill>
                  <a:latin typeface="Arial" panose="020B0604020202020204" pitchFamily="34" charset="0"/>
                </a:defRPr>
              </a:lvl1pPr>
              <a:lvl2pPr marL="742950" indent="-285750" eaLnBrk="0" hangingPunct="0">
                <a:defRPr sz="2400" b="1">
                  <a:solidFill>
                    <a:schemeClr val="tx1"/>
                  </a:solidFill>
                  <a:latin typeface="Arial" panose="020B0604020202020204" pitchFamily="34" charset="0"/>
                </a:defRPr>
              </a:lvl2pPr>
              <a:lvl3pPr marL="1143000" indent="-228600" eaLnBrk="0" hangingPunct="0">
                <a:defRPr sz="2400" b="1">
                  <a:solidFill>
                    <a:schemeClr val="tx1"/>
                  </a:solidFill>
                  <a:latin typeface="Arial" panose="020B0604020202020204" pitchFamily="34" charset="0"/>
                </a:defRPr>
              </a:lvl3pPr>
              <a:lvl4pPr marL="1600200" indent="-228600" eaLnBrk="0" hangingPunct="0">
                <a:defRPr sz="2400" b="1">
                  <a:solidFill>
                    <a:schemeClr val="tx1"/>
                  </a:solidFill>
                  <a:latin typeface="Arial" panose="020B0604020202020204" pitchFamily="34" charset="0"/>
                </a:defRPr>
              </a:lvl4pPr>
              <a:lvl5pPr marL="2057400" indent="-228600" eaLnBrk="0" hangingPunct="0">
                <a:defRPr sz="2400" b="1">
                  <a:solidFill>
                    <a:schemeClr val="tx1"/>
                  </a:solidFill>
                  <a:latin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defRPr>
              </a:lvl9pPr>
            </a:lstStyle>
            <a:p>
              <a:pPr defTabSz="914400" eaLnBrk="1" fontAlgn="base" hangingPunct="1">
                <a:spcBef>
                  <a:spcPct val="0"/>
                </a:spcBef>
                <a:spcAft>
                  <a:spcPct val="0"/>
                </a:spcAft>
              </a:pPr>
              <a:r>
                <a:rPr lang="en-US" altLang="en-US" sz="3600" dirty="0" smtClean="0">
                  <a:solidFill>
                    <a:srgbClr val="FF3300"/>
                  </a:solidFill>
                  <a:latin typeface="Times New Roman" panose="02020603050405020304" pitchFamily="18" charset="0"/>
                </a:rPr>
                <a:t>       TÔI LÀ.... </a:t>
              </a:r>
            </a:p>
            <a:p>
              <a:pPr defTabSz="914400" eaLnBrk="1" fontAlgn="base" hangingPunct="1">
                <a:spcBef>
                  <a:spcPct val="0"/>
                </a:spcBef>
                <a:spcAft>
                  <a:spcPct val="0"/>
                </a:spcAft>
              </a:pPr>
              <a:r>
                <a:rPr lang="en-US" altLang="en-US" sz="3600" dirty="0" smtClean="0">
                  <a:solidFill>
                    <a:srgbClr val="FF3300"/>
                  </a:solidFill>
                  <a:latin typeface="Times New Roman" panose="02020603050405020304" pitchFamily="18" charset="0"/>
                </a:rPr>
                <a:t>PHÓNG VIÊN NHÍ</a:t>
              </a:r>
              <a:endParaRPr lang="en-US" altLang="en-US" sz="3600" dirty="0">
                <a:solidFill>
                  <a:srgbClr val="FF3300"/>
                </a:solidFill>
                <a:latin typeface="Times New Roman" panose="02020603050405020304" pitchFamily="18" charset="0"/>
              </a:endParaRPr>
            </a:p>
          </p:txBody>
        </p:sp>
      </p:grpSp>
      <p:sp>
        <p:nvSpPr>
          <p:cNvPr id="37899" name="Text Box 11"/>
          <p:cNvSpPr txBox="1">
            <a:spLocks noChangeArrowheads="1"/>
          </p:cNvSpPr>
          <p:nvPr/>
        </p:nvSpPr>
        <p:spPr bwMode="auto">
          <a:xfrm>
            <a:off x="4324282" y="2570809"/>
            <a:ext cx="5557876"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sz="2400" b="1">
                <a:solidFill>
                  <a:schemeClr val="tx1"/>
                </a:solidFill>
                <a:latin typeface="Arial" panose="020B0604020202020204" pitchFamily="34" charset="0"/>
              </a:defRPr>
            </a:lvl1pPr>
            <a:lvl2pPr marL="742950" indent="-285750" eaLnBrk="0" hangingPunct="0">
              <a:defRPr sz="2400" b="1">
                <a:solidFill>
                  <a:schemeClr val="tx1"/>
                </a:solidFill>
                <a:latin typeface="Arial" panose="020B0604020202020204" pitchFamily="34" charset="0"/>
              </a:defRPr>
            </a:lvl2pPr>
            <a:lvl3pPr marL="1143000" indent="-228600" eaLnBrk="0" hangingPunct="0">
              <a:defRPr sz="2400" b="1">
                <a:solidFill>
                  <a:schemeClr val="tx1"/>
                </a:solidFill>
                <a:latin typeface="Arial" panose="020B0604020202020204" pitchFamily="34" charset="0"/>
              </a:defRPr>
            </a:lvl3pPr>
            <a:lvl4pPr marL="1600200" indent="-228600" eaLnBrk="0" hangingPunct="0">
              <a:defRPr sz="2400" b="1">
                <a:solidFill>
                  <a:schemeClr val="tx1"/>
                </a:solidFill>
                <a:latin typeface="Arial" panose="020B0604020202020204" pitchFamily="34" charset="0"/>
              </a:defRPr>
            </a:lvl4pPr>
            <a:lvl5pPr marL="2057400" indent="-228600" eaLnBrk="0" hangingPunct="0">
              <a:defRPr sz="2400" b="1">
                <a:solidFill>
                  <a:schemeClr val="tx1"/>
                </a:solidFill>
                <a:latin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defRPr>
            </a:lvl9pPr>
          </a:lstStyle>
          <a:p>
            <a:pPr algn="ctr" eaLnBrk="1" hangingPunct="1">
              <a:buFontTx/>
              <a:buNone/>
            </a:pPr>
            <a:r>
              <a:rPr lang="en-US" altLang="en-US" sz="3200" dirty="0" err="1" smtClean="0">
                <a:solidFill>
                  <a:srgbClr val="0000FF"/>
                </a:solidFill>
                <a:latin typeface="Times New Roman" panose="02020603050405020304" pitchFamily="18" charset="0"/>
                <a:cs typeface="Times New Roman" panose="02020603050405020304" pitchFamily="18" charset="0"/>
              </a:rPr>
              <a:t>Hãy</a:t>
            </a:r>
            <a:r>
              <a:rPr lang="en-US" altLang="en-US" sz="3200" dirty="0" smtClean="0">
                <a:solidFill>
                  <a:srgbClr val="0000FF"/>
                </a:solidFill>
                <a:latin typeface="Times New Roman" panose="02020603050405020304" pitchFamily="18" charset="0"/>
                <a:cs typeface="Times New Roman" panose="02020603050405020304" pitchFamily="18" charset="0"/>
              </a:rPr>
              <a:t> </a:t>
            </a:r>
            <a:r>
              <a:rPr lang="en-US" altLang="en-US" sz="3200" dirty="0" err="1">
                <a:solidFill>
                  <a:srgbClr val="0000FF"/>
                </a:solidFill>
                <a:latin typeface="Times New Roman" panose="02020603050405020304" pitchFamily="18" charset="0"/>
                <a:cs typeface="Times New Roman" panose="02020603050405020304" pitchFamily="18" charset="0"/>
              </a:rPr>
              <a:t>kể</a:t>
            </a:r>
            <a:r>
              <a:rPr lang="en-US" altLang="en-US" sz="3200" dirty="0">
                <a:solidFill>
                  <a:srgbClr val="0000FF"/>
                </a:solidFill>
                <a:latin typeface="Times New Roman" panose="02020603050405020304" pitchFamily="18" charset="0"/>
                <a:cs typeface="Times New Roman" panose="02020603050405020304" pitchFamily="18" charset="0"/>
              </a:rPr>
              <a:t> </a:t>
            </a:r>
            <a:r>
              <a:rPr lang="en-US" altLang="en-US" sz="3200" dirty="0" err="1">
                <a:solidFill>
                  <a:srgbClr val="0000FF"/>
                </a:solidFill>
                <a:latin typeface="Times New Roman" panose="02020603050405020304" pitchFamily="18" charset="0"/>
                <a:cs typeface="Times New Roman" panose="02020603050405020304" pitchFamily="18" charset="0"/>
              </a:rPr>
              <a:t>một</a:t>
            </a:r>
            <a:r>
              <a:rPr lang="en-US" altLang="en-US" sz="3200" dirty="0">
                <a:solidFill>
                  <a:srgbClr val="0000FF"/>
                </a:solidFill>
                <a:latin typeface="Times New Roman" panose="02020603050405020304" pitchFamily="18" charset="0"/>
                <a:cs typeface="Times New Roman" panose="02020603050405020304" pitchFamily="18" charset="0"/>
              </a:rPr>
              <a:t> </a:t>
            </a:r>
            <a:r>
              <a:rPr lang="en-US" altLang="en-US" sz="3200" dirty="0" err="1">
                <a:solidFill>
                  <a:srgbClr val="0000FF"/>
                </a:solidFill>
                <a:latin typeface="Times New Roman" panose="02020603050405020304" pitchFamily="18" charset="0"/>
                <a:cs typeface="Times New Roman" panose="02020603050405020304" pitchFamily="18" charset="0"/>
              </a:rPr>
              <a:t>số</a:t>
            </a:r>
            <a:r>
              <a:rPr lang="en-US" altLang="en-US" sz="3200" dirty="0">
                <a:solidFill>
                  <a:srgbClr val="0000FF"/>
                </a:solidFill>
                <a:latin typeface="Times New Roman" panose="02020603050405020304" pitchFamily="18" charset="0"/>
                <a:cs typeface="Times New Roman" panose="02020603050405020304" pitchFamily="18" charset="0"/>
              </a:rPr>
              <a:t> </a:t>
            </a:r>
            <a:r>
              <a:rPr lang="en-US" altLang="en-US" sz="3200" dirty="0" err="1">
                <a:solidFill>
                  <a:srgbClr val="0000FF"/>
                </a:solidFill>
                <a:latin typeface="Times New Roman" panose="02020603050405020304" pitchFamily="18" charset="0"/>
                <a:cs typeface="Times New Roman" panose="02020603050405020304" pitchFamily="18" charset="0"/>
              </a:rPr>
              <a:t>tấm</a:t>
            </a:r>
            <a:r>
              <a:rPr lang="en-US" altLang="en-US" sz="3200" dirty="0">
                <a:solidFill>
                  <a:srgbClr val="0000FF"/>
                </a:solidFill>
                <a:latin typeface="Times New Roman" panose="02020603050405020304" pitchFamily="18" charset="0"/>
                <a:cs typeface="Times New Roman" panose="02020603050405020304" pitchFamily="18" charset="0"/>
              </a:rPr>
              <a:t> </a:t>
            </a:r>
            <a:r>
              <a:rPr lang="en-US" altLang="en-US" sz="3200" dirty="0" err="1">
                <a:solidFill>
                  <a:srgbClr val="0000FF"/>
                </a:solidFill>
                <a:latin typeface="Times New Roman" panose="02020603050405020304" pitchFamily="18" charset="0"/>
                <a:cs typeface="Times New Roman" panose="02020603050405020304" pitchFamily="18" charset="0"/>
              </a:rPr>
              <a:t>gương</a:t>
            </a:r>
            <a:r>
              <a:rPr lang="en-US" altLang="en-US" sz="3200" dirty="0">
                <a:solidFill>
                  <a:srgbClr val="0000FF"/>
                </a:solidFill>
                <a:latin typeface="Times New Roman" panose="02020603050405020304" pitchFamily="18" charset="0"/>
                <a:cs typeface="Times New Roman" panose="02020603050405020304" pitchFamily="18" charset="0"/>
              </a:rPr>
              <a:t> </a:t>
            </a:r>
            <a:r>
              <a:rPr lang="en-US" altLang="en-US" sz="3200" dirty="0" err="1">
                <a:solidFill>
                  <a:srgbClr val="0000FF"/>
                </a:solidFill>
                <a:latin typeface="Times New Roman" panose="02020603050405020304" pitchFamily="18" charset="0"/>
                <a:cs typeface="Times New Roman" panose="02020603050405020304" pitchFamily="18" charset="0"/>
              </a:rPr>
              <a:t>về</a:t>
            </a:r>
            <a:r>
              <a:rPr lang="en-US" altLang="en-US" sz="3200" dirty="0">
                <a:solidFill>
                  <a:srgbClr val="0000FF"/>
                </a:solidFill>
                <a:latin typeface="Times New Roman" panose="02020603050405020304" pitchFamily="18" charset="0"/>
                <a:cs typeface="Times New Roman" panose="02020603050405020304" pitchFamily="18" charset="0"/>
              </a:rPr>
              <a:t> </a:t>
            </a:r>
            <a:r>
              <a:rPr lang="en-US" altLang="en-US" sz="3200" dirty="0" err="1">
                <a:solidFill>
                  <a:srgbClr val="0000FF"/>
                </a:solidFill>
                <a:latin typeface="Times New Roman" panose="02020603050405020304" pitchFamily="18" charset="0"/>
                <a:cs typeface="Times New Roman" panose="02020603050405020304" pitchFamily="18" charset="0"/>
              </a:rPr>
              <a:t>tự</a:t>
            </a:r>
            <a:r>
              <a:rPr lang="en-US" altLang="en-US" sz="3200" dirty="0">
                <a:solidFill>
                  <a:srgbClr val="0000FF"/>
                </a:solidFill>
                <a:latin typeface="Times New Roman" panose="02020603050405020304" pitchFamily="18" charset="0"/>
                <a:cs typeface="Times New Roman" panose="02020603050405020304" pitchFamily="18" charset="0"/>
              </a:rPr>
              <a:t> </a:t>
            </a:r>
            <a:r>
              <a:rPr lang="en-US" altLang="en-US" sz="3200" dirty="0" err="1">
                <a:solidFill>
                  <a:srgbClr val="0000FF"/>
                </a:solidFill>
                <a:latin typeface="Times New Roman" panose="02020603050405020304" pitchFamily="18" charset="0"/>
                <a:cs typeface="Times New Roman" panose="02020603050405020304" pitchFamily="18" charset="0"/>
              </a:rPr>
              <a:t>lập</a:t>
            </a:r>
            <a:r>
              <a:rPr lang="en-US" altLang="en-US" sz="3200" dirty="0">
                <a:solidFill>
                  <a:srgbClr val="0000FF"/>
                </a:solidFill>
                <a:latin typeface="Times New Roman" panose="02020603050405020304" pitchFamily="18" charset="0"/>
                <a:cs typeface="Times New Roman" panose="02020603050405020304" pitchFamily="18" charset="0"/>
              </a:rPr>
              <a:t> </a:t>
            </a:r>
            <a:r>
              <a:rPr lang="en-US" altLang="en-US" sz="3200" dirty="0" err="1">
                <a:solidFill>
                  <a:srgbClr val="0000FF"/>
                </a:solidFill>
                <a:latin typeface="Times New Roman" panose="02020603050405020304" pitchFamily="18" charset="0"/>
                <a:cs typeface="Times New Roman" panose="02020603050405020304" pitchFamily="18" charset="0"/>
              </a:rPr>
              <a:t>trong</a:t>
            </a:r>
            <a:r>
              <a:rPr lang="en-US" altLang="en-US" sz="3200" dirty="0">
                <a:solidFill>
                  <a:srgbClr val="0000FF"/>
                </a:solidFill>
                <a:latin typeface="Times New Roman" panose="02020603050405020304" pitchFamily="18" charset="0"/>
                <a:cs typeface="Times New Roman" panose="02020603050405020304" pitchFamily="18" charset="0"/>
              </a:rPr>
              <a:t> </a:t>
            </a:r>
            <a:r>
              <a:rPr lang="en-US" altLang="en-US" sz="3200" dirty="0" err="1">
                <a:solidFill>
                  <a:srgbClr val="0000FF"/>
                </a:solidFill>
                <a:latin typeface="Times New Roman" panose="02020603050405020304" pitchFamily="18" charset="0"/>
                <a:cs typeface="Times New Roman" panose="02020603050405020304" pitchFamily="18" charset="0"/>
              </a:rPr>
              <a:t>cuộc</a:t>
            </a:r>
            <a:r>
              <a:rPr lang="en-US" altLang="en-US" sz="3200" dirty="0">
                <a:solidFill>
                  <a:srgbClr val="0000FF"/>
                </a:solidFill>
                <a:latin typeface="Times New Roman" panose="02020603050405020304" pitchFamily="18" charset="0"/>
                <a:cs typeface="Times New Roman" panose="02020603050405020304" pitchFamily="18" charset="0"/>
              </a:rPr>
              <a:t> </a:t>
            </a:r>
            <a:r>
              <a:rPr lang="en-US" altLang="en-US" sz="3200" dirty="0" err="1">
                <a:solidFill>
                  <a:srgbClr val="0000FF"/>
                </a:solidFill>
                <a:latin typeface="Times New Roman" panose="02020603050405020304" pitchFamily="18" charset="0"/>
                <a:cs typeface="Times New Roman" panose="02020603050405020304" pitchFamily="18" charset="0"/>
              </a:rPr>
              <a:t>sống</a:t>
            </a:r>
            <a:r>
              <a:rPr lang="en-US" altLang="en-US" sz="3200" dirty="0">
                <a:solidFill>
                  <a:srgbClr val="0000FF"/>
                </a:solidFill>
                <a:latin typeface="Times New Roman" panose="02020603050405020304" pitchFamily="18" charset="0"/>
                <a:cs typeface="Times New Roman" panose="02020603050405020304" pitchFamily="18" charset="0"/>
              </a:rPr>
              <a:t> </a:t>
            </a:r>
            <a:r>
              <a:rPr lang="en-US" altLang="en-US" sz="3200" dirty="0" err="1">
                <a:solidFill>
                  <a:srgbClr val="0000FF"/>
                </a:solidFill>
                <a:latin typeface="Times New Roman" panose="02020603050405020304" pitchFamily="18" charset="0"/>
                <a:cs typeface="Times New Roman" panose="02020603050405020304" pitchFamily="18" charset="0"/>
              </a:rPr>
              <a:t>hàng</a:t>
            </a:r>
            <a:r>
              <a:rPr lang="en-US" altLang="en-US" sz="3200" dirty="0">
                <a:solidFill>
                  <a:srgbClr val="0000FF"/>
                </a:solidFill>
                <a:latin typeface="Times New Roman" panose="02020603050405020304" pitchFamily="18" charset="0"/>
                <a:cs typeface="Times New Roman" panose="02020603050405020304" pitchFamily="18" charset="0"/>
              </a:rPr>
              <a:t> </a:t>
            </a:r>
            <a:r>
              <a:rPr lang="en-US" altLang="en-US" sz="3200" dirty="0" err="1">
                <a:solidFill>
                  <a:srgbClr val="0000FF"/>
                </a:solidFill>
                <a:latin typeface="Times New Roman" panose="02020603050405020304" pitchFamily="18" charset="0"/>
                <a:cs typeface="Times New Roman" panose="02020603050405020304" pitchFamily="18" charset="0"/>
              </a:rPr>
              <a:t>ngày</a:t>
            </a:r>
            <a:r>
              <a:rPr lang="en-US" altLang="en-US" sz="3200" dirty="0">
                <a:solidFill>
                  <a:srgbClr val="0000FF"/>
                </a:solidFill>
                <a:latin typeface="Times New Roman" panose="02020603050405020304" pitchFamily="18" charset="0"/>
                <a:cs typeface="Times New Roman" panose="02020603050405020304" pitchFamily="18" charset="0"/>
              </a:rPr>
              <a:t> </a:t>
            </a:r>
            <a:r>
              <a:rPr lang="en-US" altLang="en-US" sz="3200" dirty="0" err="1">
                <a:solidFill>
                  <a:srgbClr val="0000FF"/>
                </a:solidFill>
                <a:latin typeface="Times New Roman" panose="02020603050405020304" pitchFamily="18" charset="0"/>
                <a:cs typeface="Times New Roman" panose="02020603050405020304" pitchFamily="18" charset="0"/>
              </a:rPr>
              <a:t>mà</a:t>
            </a:r>
            <a:r>
              <a:rPr lang="en-US" altLang="en-US" sz="3200" dirty="0">
                <a:solidFill>
                  <a:srgbClr val="0000FF"/>
                </a:solidFill>
                <a:latin typeface="Times New Roman" panose="02020603050405020304" pitchFamily="18" charset="0"/>
                <a:cs typeface="Times New Roman" panose="02020603050405020304" pitchFamily="18" charset="0"/>
              </a:rPr>
              <a:t> </a:t>
            </a:r>
            <a:r>
              <a:rPr lang="en-US" altLang="en-US" sz="3200" dirty="0" err="1">
                <a:solidFill>
                  <a:srgbClr val="0000FF"/>
                </a:solidFill>
                <a:latin typeface="Times New Roman" panose="02020603050405020304" pitchFamily="18" charset="0"/>
                <a:cs typeface="Times New Roman" panose="02020603050405020304" pitchFamily="18" charset="0"/>
              </a:rPr>
              <a:t>em</a:t>
            </a:r>
            <a:r>
              <a:rPr lang="en-US" altLang="en-US" sz="3200" dirty="0">
                <a:solidFill>
                  <a:srgbClr val="0000FF"/>
                </a:solidFill>
                <a:latin typeface="Times New Roman" panose="02020603050405020304" pitchFamily="18" charset="0"/>
                <a:cs typeface="Times New Roman" panose="02020603050405020304" pitchFamily="18" charset="0"/>
              </a:rPr>
              <a:t> </a:t>
            </a:r>
            <a:r>
              <a:rPr lang="en-US" altLang="en-US" sz="3200" dirty="0" err="1" smtClean="0">
                <a:solidFill>
                  <a:srgbClr val="0000FF"/>
                </a:solidFill>
                <a:latin typeface="Times New Roman" panose="02020603050405020304" pitchFamily="18" charset="0"/>
                <a:cs typeface="Times New Roman" panose="02020603050405020304" pitchFamily="18" charset="0"/>
              </a:rPr>
              <a:t>biết</a:t>
            </a:r>
            <a:endParaRPr lang="en-US" altLang="en-US" sz="3200" dirty="0">
              <a:solidFill>
                <a:srgbClr val="0000FF"/>
              </a:solidFill>
              <a:latin typeface="Times New Roman" panose="02020603050405020304" pitchFamily="18" charset="0"/>
              <a:cs typeface="Times New Roman" panose="02020603050405020304" pitchFamily="18" charset="0"/>
            </a:endParaRPr>
          </a:p>
          <a:p>
            <a:pPr algn="ctr" eaLnBrk="1" hangingPunct="1">
              <a:buFontTx/>
              <a:buNone/>
            </a:pPr>
            <a:r>
              <a:rPr lang="en-US" altLang="en-US" sz="3200" dirty="0" smtClean="0">
                <a:solidFill>
                  <a:srgbClr val="0000FF"/>
                </a:solidFill>
                <a:latin typeface="Times New Roman" panose="02020603050405020304" pitchFamily="18" charset="0"/>
                <a:cs typeface="Times New Roman" panose="02020603050405020304" pitchFamily="18" charset="0"/>
              </a:rPr>
              <a:t>(</a:t>
            </a:r>
            <a:r>
              <a:rPr lang="en-US" altLang="en-US" sz="3200" dirty="0" err="1" smtClean="0">
                <a:solidFill>
                  <a:srgbClr val="0000FF"/>
                </a:solidFill>
                <a:latin typeface="Times New Roman" panose="02020603050405020304" pitchFamily="18" charset="0"/>
                <a:cs typeface="Times New Roman" panose="02020603050405020304" pitchFamily="18" charset="0"/>
              </a:rPr>
              <a:t>có</a:t>
            </a:r>
            <a:r>
              <a:rPr lang="en-US" altLang="en-US" sz="3200" dirty="0" smtClean="0">
                <a:solidFill>
                  <a:srgbClr val="0000FF"/>
                </a:solidFill>
                <a:latin typeface="Times New Roman" panose="02020603050405020304" pitchFamily="18" charset="0"/>
                <a:cs typeface="Times New Roman" panose="02020603050405020304" pitchFamily="18" charset="0"/>
              </a:rPr>
              <a:t> </a:t>
            </a:r>
            <a:r>
              <a:rPr lang="en-US" altLang="en-US" sz="3200" dirty="0" err="1" smtClean="0">
                <a:solidFill>
                  <a:srgbClr val="0000FF"/>
                </a:solidFill>
                <a:latin typeface="Times New Roman" panose="02020603050405020304" pitchFamily="18" charset="0"/>
                <a:cs typeface="Times New Roman" panose="02020603050405020304" pitchFamily="18" charset="0"/>
              </a:rPr>
              <a:t>thể</a:t>
            </a:r>
            <a:r>
              <a:rPr lang="en-US" altLang="en-US" sz="3200" dirty="0" smtClean="0">
                <a:solidFill>
                  <a:srgbClr val="0000FF"/>
                </a:solidFill>
                <a:latin typeface="Times New Roman" panose="02020603050405020304" pitchFamily="18" charset="0"/>
                <a:cs typeface="Times New Roman" panose="02020603050405020304" pitchFamily="18" charset="0"/>
              </a:rPr>
              <a:t> </a:t>
            </a:r>
            <a:r>
              <a:rPr lang="en-US" altLang="en-US" sz="3200" dirty="0" err="1" smtClean="0">
                <a:solidFill>
                  <a:srgbClr val="0000FF"/>
                </a:solidFill>
                <a:latin typeface="Times New Roman" panose="02020603050405020304" pitchFamily="18" charset="0"/>
                <a:cs typeface="Times New Roman" panose="02020603050405020304" pitchFamily="18" charset="0"/>
              </a:rPr>
              <a:t>kể</a:t>
            </a:r>
            <a:r>
              <a:rPr lang="en-US" altLang="en-US" sz="3200" dirty="0" smtClean="0">
                <a:solidFill>
                  <a:srgbClr val="0000FF"/>
                </a:solidFill>
                <a:latin typeface="Times New Roman" panose="02020603050405020304" pitchFamily="18" charset="0"/>
                <a:cs typeface="Times New Roman" panose="02020603050405020304" pitchFamily="18" charset="0"/>
              </a:rPr>
              <a:t> </a:t>
            </a:r>
            <a:r>
              <a:rPr lang="en-US" altLang="en-US" sz="3200" dirty="0" err="1" smtClean="0">
                <a:solidFill>
                  <a:srgbClr val="0000FF"/>
                </a:solidFill>
                <a:latin typeface="Times New Roman" panose="02020603050405020304" pitchFamily="18" charset="0"/>
                <a:cs typeface="Times New Roman" panose="02020603050405020304" pitchFamily="18" charset="0"/>
              </a:rPr>
              <a:t>chuyện</a:t>
            </a:r>
            <a:r>
              <a:rPr lang="en-US" altLang="en-US" sz="3200" dirty="0" smtClean="0">
                <a:solidFill>
                  <a:srgbClr val="0000FF"/>
                </a:solidFill>
                <a:latin typeface="Times New Roman" panose="02020603050405020304" pitchFamily="18" charset="0"/>
                <a:cs typeface="Times New Roman" panose="02020603050405020304" pitchFamily="18" charset="0"/>
              </a:rPr>
              <a:t>, </a:t>
            </a:r>
            <a:r>
              <a:rPr lang="en-US" altLang="en-US" sz="3200" dirty="0" err="1" smtClean="0">
                <a:solidFill>
                  <a:srgbClr val="0000FF"/>
                </a:solidFill>
                <a:latin typeface="Times New Roman" panose="02020603050405020304" pitchFamily="18" charset="0"/>
                <a:cs typeface="Times New Roman" panose="02020603050405020304" pitchFamily="18" charset="0"/>
              </a:rPr>
              <a:t>chiếu</a:t>
            </a:r>
            <a:r>
              <a:rPr lang="en-US" altLang="en-US" sz="3200" dirty="0" smtClean="0">
                <a:solidFill>
                  <a:srgbClr val="0000FF"/>
                </a:solidFill>
                <a:latin typeface="Times New Roman" panose="02020603050405020304" pitchFamily="18" charset="0"/>
                <a:cs typeface="Times New Roman" panose="02020603050405020304" pitchFamily="18" charset="0"/>
              </a:rPr>
              <a:t> clip, </a:t>
            </a:r>
            <a:r>
              <a:rPr lang="en-US" altLang="en-US" sz="3200" dirty="0" err="1" smtClean="0">
                <a:solidFill>
                  <a:srgbClr val="0000FF"/>
                </a:solidFill>
                <a:latin typeface="Times New Roman" panose="02020603050405020304" pitchFamily="18" charset="0"/>
                <a:cs typeface="Times New Roman" panose="02020603050405020304" pitchFamily="18" charset="0"/>
              </a:rPr>
              <a:t>dựng</a:t>
            </a:r>
            <a:r>
              <a:rPr lang="en-US" altLang="en-US" sz="3200" dirty="0" smtClean="0">
                <a:solidFill>
                  <a:srgbClr val="0000FF"/>
                </a:solidFill>
                <a:latin typeface="Times New Roman" panose="02020603050405020304" pitchFamily="18" charset="0"/>
                <a:cs typeface="Times New Roman" panose="02020603050405020304" pitchFamily="18" charset="0"/>
              </a:rPr>
              <a:t> </a:t>
            </a:r>
            <a:r>
              <a:rPr lang="en-US" altLang="en-US" sz="3200" dirty="0" err="1" smtClean="0">
                <a:solidFill>
                  <a:srgbClr val="0000FF"/>
                </a:solidFill>
                <a:latin typeface="Times New Roman" panose="02020603050405020304" pitchFamily="18" charset="0"/>
                <a:cs typeface="Times New Roman" panose="02020603050405020304" pitchFamily="18" charset="0"/>
              </a:rPr>
              <a:t>hoạt</a:t>
            </a:r>
            <a:r>
              <a:rPr lang="en-US" altLang="en-US" sz="3200" dirty="0" smtClean="0">
                <a:solidFill>
                  <a:srgbClr val="0000FF"/>
                </a:solidFill>
                <a:latin typeface="Times New Roman" panose="02020603050405020304" pitchFamily="18" charset="0"/>
                <a:cs typeface="Times New Roman" panose="02020603050405020304" pitchFamily="18" charset="0"/>
              </a:rPr>
              <a:t> </a:t>
            </a:r>
            <a:r>
              <a:rPr lang="en-US" altLang="en-US" sz="3200" dirty="0" err="1" smtClean="0">
                <a:solidFill>
                  <a:srgbClr val="0000FF"/>
                </a:solidFill>
                <a:latin typeface="Times New Roman" panose="02020603050405020304" pitchFamily="18" charset="0"/>
                <a:cs typeface="Times New Roman" panose="02020603050405020304" pitchFamily="18" charset="0"/>
              </a:rPr>
              <a:t>cảnh</a:t>
            </a:r>
            <a:r>
              <a:rPr lang="en-US" altLang="en-US" sz="3200" dirty="0" smtClean="0">
                <a:solidFill>
                  <a:srgbClr val="0000FF"/>
                </a:solidFill>
                <a:latin typeface="Times New Roman" panose="02020603050405020304" pitchFamily="18" charset="0"/>
                <a:cs typeface="Times New Roman" panose="02020603050405020304" pitchFamily="18" charset="0"/>
              </a:rPr>
              <a:t>...)</a:t>
            </a:r>
            <a:endParaRPr lang="en-US" altLang="en-US" sz="3200" dirty="0">
              <a:solidFill>
                <a:srgbClr val="0000FF"/>
              </a:solidFill>
              <a:latin typeface="Times New Roman" panose="02020603050405020304" pitchFamily="18" charset="0"/>
              <a:cs typeface="Times New Roman" panose="02020603050405020304" pitchFamily="18" charset="0"/>
            </a:endParaRPr>
          </a:p>
        </p:txBody>
      </p:sp>
      <p:pic>
        <p:nvPicPr>
          <p:cNvPr id="12" name="Picture 11" descr="IMG_1582517675295_1582518075254">
            <a:extLst>
              <a:ext uri="{FF2B5EF4-FFF2-40B4-BE49-F238E27FC236}"/>
            </a:extLst>
          </p:cNvPr>
          <p:cNvPicPr>
            <a:picLocks noGrp="1" noChangeAspect="1"/>
          </p:cNvPicPr>
          <p:nvPr isPhoto="1"/>
        </p:nvPicPr>
        <p:blipFill>
          <a:blip r:embed="rId4" cstate="print">
            <a:lum bright="-6000"/>
            <a:extLst>
              <a:ext uri="{28A0092B-C50C-407E-A947-70E740481C1C}">
                <a14:useLocalDpi xmlns:a14="http://schemas.microsoft.com/office/drawing/2010/main" val="0"/>
              </a:ext>
            </a:extLst>
          </a:blip>
          <a:stretch>
            <a:fillRect/>
          </a:stretch>
        </p:blipFill>
        <p:spPr>
          <a:xfrm>
            <a:off x="10142376" y="237930"/>
            <a:ext cx="1660690" cy="1512664"/>
          </a:xfrm>
          <a:prstGeom prst="roundRect">
            <a:avLst>
              <a:gd name="adj" fmla="val 49675"/>
            </a:avLst>
          </a:prstGeom>
          <a:solidFill>
            <a:sysClr val="window" lastClr="FFFFFF">
              <a:lumMod val="95000"/>
            </a:sysClr>
          </a:solidFill>
          <a:ln>
            <a:noFill/>
          </a:ln>
          <a:effectLst>
            <a:outerShdw blurRad="50800" dist="38100" dir="5400000" algn="t" rotWithShape="0">
              <a:prstClr val="black">
                <a:alpha val="40000"/>
              </a:prstClr>
            </a:outerShdw>
          </a:effectLst>
        </p:spPr>
      </p:pic>
      <p:pic>
        <p:nvPicPr>
          <p:cNvPr id="13" name="Picture 12" descr="22858PICdbgea5Gz679dY_PIC2018.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0027428" y="2269440"/>
            <a:ext cx="2164572" cy="39770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图片 8" descr="6fc417983c9675ce1b60e983870aeb8a"/>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93707" y="4840524"/>
            <a:ext cx="3010466" cy="2090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图片 1"/>
          <p:cNvPicPr>
            <a:picLocks noChangeAspect="1"/>
          </p:cNvPicPr>
          <p:nvPr/>
        </p:nvPicPr>
        <p:blipFill rotWithShape="1">
          <a:blip r:embed="rId7" cstate="print">
            <a:extLst>
              <a:ext uri="{28A0092B-C50C-407E-A947-70E740481C1C}">
                <a14:useLocalDpi xmlns:a14="http://schemas.microsoft.com/office/drawing/2010/main" val="0"/>
              </a:ext>
            </a:extLst>
          </a:blip>
          <a:srcRect l="32760" r="8347"/>
          <a:stretch>
            <a:fillRect/>
          </a:stretch>
        </p:blipFill>
        <p:spPr>
          <a:xfrm flipH="1">
            <a:off x="24380" y="2775942"/>
            <a:ext cx="2687293" cy="1548203"/>
          </a:xfrm>
          <a:prstGeom prst="rect">
            <a:avLst/>
          </a:prstGeom>
        </p:spPr>
      </p:pic>
      <p:sp>
        <p:nvSpPr>
          <p:cNvPr id="16" name="AutoShape 3"/>
          <p:cNvSpPr>
            <a:spLocks noChangeArrowheads="1"/>
          </p:cNvSpPr>
          <p:nvPr/>
        </p:nvSpPr>
        <p:spPr bwMode="gray">
          <a:xfrm>
            <a:off x="3994199" y="43244"/>
            <a:ext cx="5378450" cy="574675"/>
          </a:xfrm>
          <a:prstGeom prst="roundRect">
            <a:avLst>
              <a:gd name="adj" fmla="val 50000"/>
            </a:avLst>
          </a:prstGeom>
          <a:solidFill>
            <a:srgbClr val="FF0000"/>
          </a:solidFill>
          <a:ln>
            <a:noFill/>
          </a:ln>
          <a:effectLst>
            <a:outerShdw dist="63500" dir="3187806" algn="ctr" rotWithShape="0">
              <a:srgbClr val="001D3A"/>
            </a:outerShdw>
          </a:effectLst>
          <a:extLst>
            <a:ext uri="{91240B29-F687-4F45-9708-019B960494DF}">
              <a14:hiddenLine xmlns:a14="http://schemas.microsoft.com/office/drawing/2010/main" w="38100" algn="ctr">
                <a:solidFill>
                  <a:srgbClr val="000000"/>
                </a:solidFill>
                <a:round/>
                <a:headEnd/>
                <a:tailEnd/>
              </a14:hiddenLine>
            </a:ext>
          </a:extLst>
        </p:spPr>
        <p:txBody>
          <a:bodyPr wrap="none" anchor="ctr"/>
          <a:lstStyle>
            <a:lvl1pPr>
              <a:defRPr sz="3200">
                <a:solidFill>
                  <a:schemeClr val="tx1"/>
                </a:solidFill>
                <a:latin typeface="Arial" panose="020B0604020202020204" pitchFamily="34" charset="0"/>
                <a:cs typeface="Arial" panose="020B0604020202020204" pitchFamily="34" charset="0"/>
              </a:defRPr>
            </a:lvl1pPr>
            <a:lvl2pPr marL="742950" indent="-285750">
              <a:defRPr sz="3200">
                <a:solidFill>
                  <a:schemeClr val="tx1"/>
                </a:solidFill>
                <a:latin typeface="Arial" panose="020B0604020202020204" pitchFamily="34" charset="0"/>
                <a:cs typeface="Arial" panose="020B0604020202020204" pitchFamily="34" charset="0"/>
              </a:defRPr>
            </a:lvl2pPr>
            <a:lvl3pPr marL="1143000" indent="-228600">
              <a:defRPr sz="3200">
                <a:solidFill>
                  <a:schemeClr val="tx1"/>
                </a:solidFill>
                <a:latin typeface="Arial" panose="020B0604020202020204" pitchFamily="34" charset="0"/>
                <a:cs typeface="Arial" panose="020B0604020202020204" pitchFamily="34" charset="0"/>
              </a:defRPr>
            </a:lvl3pPr>
            <a:lvl4pPr marL="1600200" indent="-228600">
              <a:defRPr sz="3200">
                <a:solidFill>
                  <a:schemeClr val="tx1"/>
                </a:solidFill>
                <a:latin typeface="Arial" panose="020B0604020202020204" pitchFamily="34" charset="0"/>
                <a:cs typeface="Arial" panose="020B0604020202020204" pitchFamily="34" charset="0"/>
              </a:defRPr>
            </a:lvl4pPr>
            <a:lvl5pPr marL="2057400" indent="-228600">
              <a:defRPr sz="3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9pPr>
          </a:lstStyle>
          <a:p>
            <a:pPr algn="ctr" defTabSz="914400" fontAlgn="base">
              <a:spcBef>
                <a:spcPct val="20000"/>
              </a:spcBef>
              <a:spcAft>
                <a:spcPct val="20000"/>
              </a:spcAft>
            </a:pPr>
            <a:r>
              <a:rPr lang="en-US" altLang="en-US" b="1" dirty="0" smtClean="0">
                <a:solidFill>
                  <a:srgbClr val="FFFF00"/>
                </a:solidFill>
                <a:latin typeface="Times New Roman" panose="02020603050405020304" pitchFamily="18" charset="0"/>
                <a:cs typeface="Times New Roman" panose="02020603050405020304" pitchFamily="18" charset="0"/>
              </a:rPr>
              <a:t>HOẠT ĐỘNG DỰ ÁN</a:t>
            </a:r>
          </a:p>
        </p:txBody>
      </p:sp>
    </p:spTree>
    <p:extLst>
      <p:ext uri="{BB962C8B-B14F-4D97-AF65-F5344CB8AC3E}">
        <p14:creationId xmlns:p14="http://schemas.microsoft.com/office/powerpoint/2010/main" val="38099773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par>
                          <p:cTn id="8" fill="hold" nodeType="afterGroup">
                            <p:stCondLst>
                              <p:cond delay="500"/>
                            </p:stCondLst>
                            <p:childTnLst>
                              <p:par>
                                <p:cTn id="9" presetID="9" presetClass="entr" presetSubtype="0" fill="hold" nodeType="afterEffect">
                                  <p:stCondLst>
                                    <p:cond delay="0"/>
                                  </p:stCondLst>
                                  <p:childTnLst>
                                    <p:set>
                                      <p:cBhvr>
                                        <p:cTn id="10" dur="1" fill="hold">
                                          <p:stCondLst>
                                            <p:cond delay="0"/>
                                          </p:stCondLst>
                                        </p:cTn>
                                        <p:tgtEl>
                                          <p:spTgt spid="37893"/>
                                        </p:tgtEl>
                                        <p:attrNameLst>
                                          <p:attrName>style.visibility</p:attrName>
                                        </p:attrNameLst>
                                      </p:cBhvr>
                                      <p:to>
                                        <p:strVal val="visible"/>
                                      </p:to>
                                    </p:set>
                                    <p:animEffect transition="in" filter="dissolve">
                                      <p:cBhvr>
                                        <p:cTn id="11" dur="500"/>
                                        <p:tgtEl>
                                          <p:spTgt spid="37893"/>
                                        </p:tgtEl>
                                      </p:cBhvr>
                                    </p:animEffect>
                                  </p:childTnLst>
                                </p:cTn>
                              </p:par>
                            </p:childTnLst>
                          </p:cTn>
                        </p:par>
                        <p:par>
                          <p:cTn id="12" fill="hold" nodeType="afterGroup">
                            <p:stCondLst>
                              <p:cond delay="1000"/>
                            </p:stCondLst>
                            <p:childTnLst>
                              <p:par>
                                <p:cTn id="13" presetID="42" presetClass="entr" presetSubtype="0" fill="hold" nodeType="afterEffect">
                                  <p:stCondLst>
                                    <p:cond delay="0"/>
                                  </p:stCondLst>
                                  <p:childTnLst>
                                    <p:set>
                                      <p:cBhvr>
                                        <p:cTn id="14" dur="1" fill="hold">
                                          <p:stCondLst>
                                            <p:cond delay="0"/>
                                          </p:stCondLst>
                                        </p:cTn>
                                        <p:tgtEl>
                                          <p:spTgt spid="37899">
                                            <p:txEl>
                                              <p:pRg st="0" end="0"/>
                                            </p:txEl>
                                          </p:spTgt>
                                        </p:tgtEl>
                                        <p:attrNameLst>
                                          <p:attrName>style.visibility</p:attrName>
                                        </p:attrNameLst>
                                      </p:cBhvr>
                                      <p:to>
                                        <p:strVal val="visible"/>
                                      </p:to>
                                    </p:set>
                                    <p:animEffect transition="in" filter="fade">
                                      <p:cBhvr>
                                        <p:cTn id="15" dur="1000"/>
                                        <p:tgtEl>
                                          <p:spTgt spid="37899">
                                            <p:txEl>
                                              <p:pRg st="0" end="0"/>
                                            </p:txEl>
                                          </p:spTgt>
                                        </p:tgtEl>
                                      </p:cBhvr>
                                    </p:animEffect>
                                    <p:anim calcmode="lin" valueType="num">
                                      <p:cBhvr>
                                        <p:cTn id="16" dur="1000" fill="hold"/>
                                        <p:tgtEl>
                                          <p:spTgt spid="37899">
                                            <p:txEl>
                                              <p:pRg st="0" end="0"/>
                                            </p:txEl>
                                          </p:spTgt>
                                        </p:tgtEl>
                                        <p:attrNameLst>
                                          <p:attrName>ppt_x</p:attrName>
                                        </p:attrNameLst>
                                      </p:cBhvr>
                                      <p:tavLst>
                                        <p:tav tm="0">
                                          <p:val>
                                            <p:strVal val="#ppt_x"/>
                                          </p:val>
                                        </p:tav>
                                        <p:tav tm="100000">
                                          <p:val>
                                            <p:strVal val="#ppt_x"/>
                                          </p:val>
                                        </p:tav>
                                      </p:tavLst>
                                    </p:anim>
                                    <p:anim calcmode="lin" valueType="num">
                                      <p:cBhvr>
                                        <p:cTn id="17" dur="1000" fill="hold"/>
                                        <p:tgtEl>
                                          <p:spTgt spid="37899">
                                            <p:txEl>
                                              <p:pRg st="0" end="0"/>
                                            </p:txEl>
                                          </p:spTgt>
                                        </p:tgtEl>
                                        <p:attrNameLst>
                                          <p:attrName>ppt_y</p:attrName>
                                        </p:attrNameLst>
                                      </p:cBhvr>
                                      <p:tavLst>
                                        <p:tav tm="0">
                                          <p:val>
                                            <p:strVal val="#ppt_y+.1"/>
                                          </p:val>
                                        </p:tav>
                                        <p:tav tm="100000">
                                          <p:val>
                                            <p:strVal val="#ppt_y"/>
                                          </p:val>
                                        </p:tav>
                                      </p:tavLst>
                                    </p:anim>
                                  </p:childTnLst>
                                </p:cTn>
                              </p:par>
                            </p:childTnLst>
                          </p:cTn>
                        </p:par>
                        <p:par>
                          <p:cTn id="18" fill="hold">
                            <p:stCondLst>
                              <p:cond delay="2000"/>
                            </p:stCondLst>
                            <p:childTnLst>
                              <p:par>
                                <p:cTn id="19" presetID="42" presetClass="entr" presetSubtype="0" fill="hold" nodeType="afterEffect">
                                  <p:stCondLst>
                                    <p:cond delay="0"/>
                                  </p:stCondLst>
                                  <p:childTnLst>
                                    <p:set>
                                      <p:cBhvr>
                                        <p:cTn id="20" dur="1" fill="hold">
                                          <p:stCondLst>
                                            <p:cond delay="0"/>
                                          </p:stCondLst>
                                        </p:cTn>
                                        <p:tgtEl>
                                          <p:spTgt spid="37899">
                                            <p:txEl>
                                              <p:pRg st="1" end="1"/>
                                            </p:txEl>
                                          </p:spTgt>
                                        </p:tgtEl>
                                        <p:attrNameLst>
                                          <p:attrName>style.visibility</p:attrName>
                                        </p:attrNameLst>
                                      </p:cBhvr>
                                      <p:to>
                                        <p:strVal val="visible"/>
                                      </p:to>
                                    </p:set>
                                    <p:animEffect transition="in" filter="fade">
                                      <p:cBhvr>
                                        <p:cTn id="21" dur="1000"/>
                                        <p:tgtEl>
                                          <p:spTgt spid="37899">
                                            <p:txEl>
                                              <p:pRg st="1" end="1"/>
                                            </p:txEl>
                                          </p:spTgt>
                                        </p:tgtEl>
                                      </p:cBhvr>
                                    </p:animEffect>
                                    <p:anim calcmode="lin" valueType="num">
                                      <p:cBhvr>
                                        <p:cTn id="22" dur="1000" fill="hold"/>
                                        <p:tgtEl>
                                          <p:spTgt spid="37899">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37899">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barn(inVertical)">
                                      <p:cBhvr>
                                        <p:cTn id="28" dur="500"/>
                                        <p:tgtEl>
                                          <p:spTgt spid="13"/>
                                        </p:tgtEl>
                                      </p:cBhvr>
                                    </p:animEffect>
                                  </p:childTnLst>
                                </p:cTn>
                              </p:par>
                            </p:childTnLst>
                          </p:cTn>
                        </p:par>
                        <p:par>
                          <p:cTn id="29" fill="hold">
                            <p:stCondLst>
                              <p:cond delay="500"/>
                            </p:stCondLst>
                            <p:childTnLst>
                              <p:par>
                                <p:cTn id="30" presetID="37" presetClass="entr" presetSubtype="0" fill="hold" nodeType="after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1000"/>
                                        <p:tgtEl>
                                          <p:spTgt spid="14"/>
                                        </p:tgtEl>
                                      </p:cBhvr>
                                    </p:animEffect>
                                    <p:anim calcmode="lin" valueType="num">
                                      <p:cBhvr>
                                        <p:cTn id="33" dur="1000" fill="hold"/>
                                        <p:tgtEl>
                                          <p:spTgt spid="14"/>
                                        </p:tgtEl>
                                        <p:attrNameLst>
                                          <p:attrName>ppt_x</p:attrName>
                                        </p:attrNameLst>
                                      </p:cBhvr>
                                      <p:tavLst>
                                        <p:tav tm="0">
                                          <p:val>
                                            <p:strVal val="#ppt_x"/>
                                          </p:val>
                                        </p:tav>
                                        <p:tav tm="100000">
                                          <p:val>
                                            <p:strVal val="#ppt_x"/>
                                          </p:val>
                                        </p:tav>
                                      </p:tavLst>
                                    </p:anim>
                                    <p:anim calcmode="lin" valueType="num">
                                      <p:cBhvr>
                                        <p:cTn id="34" dur="900" decel="100000" fill="hold"/>
                                        <p:tgtEl>
                                          <p:spTgt spid="14"/>
                                        </p:tgtEl>
                                        <p:attrNameLst>
                                          <p:attrName>ppt_y</p:attrName>
                                        </p:attrNameLst>
                                      </p:cBhvr>
                                      <p:tavLst>
                                        <p:tav tm="0">
                                          <p:val>
                                            <p:strVal val="#ppt_y+1"/>
                                          </p:val>
                                        </p:tav>
                                        <p:tav tm="100000">
                                          <p:val>
                                            <p:strVal val="#ppt_y-.03"/>
                                          </p:val>
                                        </p:tav>
                                      </p:tavLst>
                                    </p:anim>
                                    <p:anim calcmode="lin" valueType="num">
                                      <p:cBhvr>
                                        <p:cTn id="35" dur="100" accel="100000" fill="hold">
                                          <p:stCondLst>
                                            <p:cond delay="900"/>
                                          </p:stCondLst>
                                        </p:cTn>
                                        <p:tgtEl>
                                          <p:spTgt spid="14"/>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ky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4440" y="153955"/>
            <a:ext cx="4906347" cy="2490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699" name="Picture 3" descr="k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87751" y="153955"/>
            <a:ext cx="4738396" cy="2503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0" name="Text Box 4"/>
          <p:cNvSpPr txBox="1">
            <a:spLocks noChangeArrowheads="1"/>
          </p:cNvSpPr>
          <p:nvPr/>
        </p:nvSpPr>
        <p:spPr bwMode="auto">
          <a:xfrm>
            <a:off x="2362200" y="6278563"/>
            <a:ext cx="7162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6pPr>
            <a:lvl7pPr marL="29718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7pPr>
            <a:lvl8pPr marL="34290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8pPr>
            <a:lvl9pPr marL="38862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9pPr>
          </a:lstStyle>
          <a:p>
            <a:pPr algn="ctr" defTabSz="914400" eaLnBrk="1" fontAlgn="base" hangingPunct="1">
              <a:spcBef>
                <a:spcPct val="50000"/>
              </a:spcBef>
              <a:spcAft>
                <a:spcPct val="0"/>
              </a:spcAft>
            </a:pPr>
            <a:r>
              <a:rPr lang="en-US" altLang="en-US" sz="2400" b="1">
                <a:solidFill>
                  <a:srgbClr val="0000FF"/>
                </a:solidFill>
              </a:rPr>
              <a:t>Thầy giáo Nguyễn Ngọc Ký</a:t>
            </a:r>
          </a:p>
        </p:txBody>
      </p:sp>
      <p:pic>
        <p:nvPicPr>
          <p:cNvPr id="29701" name="Picture 5" descr="21509chui-thue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09018" y="3109913"/>
            <a:ext cx="3575180" cy="318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2" name="Picture 6" descr="thayky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4563" y="3094038"/>
            <a:ext cx="4015273"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3" name="Picture 7" descr="thayky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07355" y="3109913"/>
            <a:ext cx="3682482" cy="316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375708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2"/>
          <p:cNvSpPr>
            <a:spLocks noGrp="1" noChangeArrowheads="1"/>
          </p:cNvSpPr>
          <p:nvPr>
            <p:ph idx="1"/>
          </p:nvPr>
        </p:nvSpPr>
        <p:spPr>
          <a:xfrm>
            <a:off x="0" y="4897438"/>
            <a:ext cx="12192000" cy="1960562"/>
          </a:xfrm>
          <a:solidFill>
            <a:srgbClr val="D3F652"/>
          </a:solidFill>
        </p:spPr>
        <p:txBody>
          <a:bodyPr/>
          <a:lstStyle/>
          <a:p>
            <a:pPr algn="just" eaLnBrk="1" hangingPunct="1">
              <a:lnSpc>
                <a:spcPct val="100000"/>
              </a:lnSpc>
              <a:buFontTx/>
              <a:buNone/>
            </a:pPr>
            <a:r>
              <a:rPr lang="en-US" altLang="en-US" sz="2800" dirty="0">
                <a:solidFill>
                  <a:srgbClr val="0000FF"/>
                </a:solidFill>
              </a:rPr>
              <a:t>	</a:t>
            </a:r>
            <a:r>
              <a:rPr lang="en-US" altLang="en-US" sz="2800" b="1" dirty="0" err="1">
                <a:solidFill>
                  <a:srgbClr val="0000FF"/>
                </a:solidFill>
                <a:latin typeface="Times New Roman" panose="02020603050405020304" pitchFamily="18" charset="0"/>
                <a:cs typeface="Times New Roman" panose="02020603050405020304" pitchFamily="18" charset="0"/>
              </a:rPr>
              <a:t>Những</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vận</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động</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viên</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tham</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gia</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Đại</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hội</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thể</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dục</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thể</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thao</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dành</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cho</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người</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khuyết</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tật</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có</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người</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bị</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mù</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cả</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đôi</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mắt</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có</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người</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bị</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mất</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đi</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một</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bộ</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phận</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trên</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cơ</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thể</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của</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mình</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nhưng</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với</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tính</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tự</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lập</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họ</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đã</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vượt</a:t>
            </a:r>
            <a:r>
              <a:rPr lang="en-US" altLang="en-US" sz="2800" b="1" dirty="0">
                <a:solidFill>
                  <a:srgbClr val="0000FF"/>
                </a:solidFill>
                <a:latin typeface="Times New Roman" panose="02020603050405020304" pitchFamily="18" charset="0"/>
                <a:cs typeface="Times New Roman" panose="02020603050405020304" pitchFamily="18" charset="0"/>
              </a:rPr>
              <a:t> qua </a:t>
            </a:r>
            <a:r>
              <a:rPr lang="en-US" altLang="en-US" sz="2800" b="1" dirty="0" err="1">
                <a:solidFill>
                  <a:srgbClr val="0000FF"/>
                </a:solidFill>
                <a:latin typeface="Times New Roman" panose="02020603050405020304" pitchFamily="18" charset="0"/>
                <a:cs typeface="Times New Roman" panose="02020603050405020304" pitchFamily="18" charset="0"/>
              </a:rPr>
              <a:t>những</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trận</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đấu</a:t>
            </a:r>
            <a:r>
              <a:rPr lang="en-US" altLang="en-US" sz="2800" b="1" dirty="0">
                <a:solidFill>
                  <a:srgbClr val="0000FF"/>
                </a:solidFill>
                <a:latin typeface="Times New Roman" panose="02020603050405020304" pitchFamily="18" charset="0"/>
                <a:cs typeface="Times New Roman" panose="02020603050405020304" pitchFamily="18" charset="0"/>
              </a:rPr>
              <a:t> gay go </a:t>
            </a:r>
            <a:r>
              <a:rPr lang="en-US" altLang="en-US" sz="2800" b="1" dirty="0" err="1">
                <a:solidFill>
                  <a:srgbClr val="0000FF"/>
                </a:solidFill>
                <a:latin typeface="Times New Roman" panose="02020603050405020304" pitchFamily="18" charset="0"/>
                <a:cs typeface="Times New Roman" panose="02020603050405020304" pitchFamily="18" charset="0"/>
              </a:rPr>
              <a:t>đem</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vinh</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quang</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về</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cho</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nước</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nhà</a:t>
            </a:r>
            <a:r>
              <a:rPr lang="en-US" altLang="en-US" sz="2800" b="1" dirty="0" smtClean="0">
                <a:solidFill>
                  <a:srgbClr val="0000FF"/>
                </a:solidFill>
                <a:latin typeface="Times New Roman" panose="02020603050405020304" pitchFamily="18" charset="0"/>
                <a:cs typeface="Times New Roman" panose="02020603050405020304" pitchFamily="18" charset="0"/>
              </a:rPr>
              <a:t>…</a:t>
            </a:r>
            <a:endParaRPr lang="en-US" altLang="en-US" sz="2800" b="1" dirty="0">
              <a:solidFill>
                <a:srgbClr val="0000FF"/>
              </a:solidFill>
              <a:latin typeface="Times New Roman" panose="02020603050405020304" pitchFamily="18" charset="0"/>
              <a:cs typeface="Times New Roman" panose="02020603050405020304" pitchFamily="18" charset="0"/>
            </a:endParaRPr>
          </a:p>
        </p:txBody>
      </p:sp>
      <p:pic>
        <p:nvPicPr>
          <p:cNvPr id="201731" name="Picture 3" descr="06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228600"/>
            <a:ext cx="4191000"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1732" name="Picture 4" descr="vietnam_40014120_14485s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00800" y="228600"/>
            <a:ext cx="3962400"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325116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1" presetClass="entr" presetSubtype="4" fill="hold" nodeType="withEffect">
                                  <p:stCondLst>
                                    <p:cond delay="0"/>
                                  </p:stCondLst>
                                  <p:childTnLst>
                                    <p:set>
                                      <p:cBhvr>
                                        <p:cTn id="6" dur="1" fill="hold">
                                          <p:stCondLst>
                                            <p:cond delay="0"/>
                                          </p:stCondLst>
                                        </p:cTn>
                                        <p:tgtEl>
                                          <p:spTgt spid="201732"/>
                                        </p:tgtEl>
                                        <p:attrNameLst>
                                          <p:attrName>style.visibility</p:attrName>
                                        </p:attrNameLst>
                                      </p:cBhvr>
                                      <p:to>
                                        <p:strVal val="visible"/>
                                      </p:to>
                                    </p:set>
                                    <p:animEffect transition="in" filter="wheel(4)">
                                      <p:cBhvr>
                                        <p:cTn id="7" dur="2000"/>
                                        <p:tgtEl>
                                          <p:spTgt spid="201732"/>
                                        </p:tgtEl>
                                      </p:cBhvr>
                                    </p:animEffect>
                                  </p:childTnLst>
                                </p:cTn>
                              </p:par>
                              <p:par>
                                <p:cTn id="8" presetID="21" presetClass="entr" presetSubtype="4" fill="hold" nodeType="withEffect">
                                  <p:stCondLst>
                                    <p:cond delay="0"/>
                                  </p:stCondLst>
                                  <p:childTnLst>
                                    <p:set>
                                      <p:cBhvr>
                                        <p:cTn id="9" dur="1" fill="hold">
                                          <p:stCondLst>
                                            <p:cond delay="0"/>
                                          </p:stCondLst>
                                        </p:cTn>
                                        <p:tgtEl>
                                          <p:spTgt spid="201731"/>
                                        </p:tgtEl>
                                        <p:attrNameLst>
                                          <p:attrName>style.visibility</p:attrName>
                                        </p:attrNameLst>
                                      </p:cBhvr>
                                      <p:to>
                                        <p:strVal val="visible"/>
                                      </p:to>
                                    </p:set>
                                    <p:animEffect transition="in" filter="wheel(4)">
                                      <p:cBhvr>
                                        <p:cTn id="10" dur="2000"/>
                                        <p:tgtEl>
                                          <p:spTgt spid="201731"/>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2" presetClass="entr" presetSubtype="4" fill="hold" grpId="0" nodeType="clickEffect">
                                  <p:stCondLst>
                                    <p:cond delay="0"/>
                                  </p:stCondLst>
                                  <p:childTnLst>
                                    <p:set>
                                      <p:cBhvr>
                                        <p:cTn id="14" dur="1" fill="hold">
                                          <p:stCondLst>
                                            <p:cond delay="0"/>
                                          </p:stCondLst>
                                        </p:cTn>
                                        <p:tgtEl>
                                          <p:spTgt spid="201730">
                                            <p:bg/>
                                          </p:spTgt>
                                        </p:tgtEl>
                                        <p:attrNameLst>
                                          <p:attrName>style.visibility</p:attrName>
                                        </p:attrNameLst>
                                      </p:cBhvr>
                                      <p:to>
                                        <p:strVal val="visible"/>
                                      </p:to>
                                    </p:set>
                                    <p:animEffect transition="in" filter="slide(fromBottom)">
                                      <p:cBhvr>
                                        <p:cTn id="15" dur="500"/>
                                        <p:tgtEl>
                                          <p:spTgt spid="201730">
                                            <p:bg/>
                                          </p:spTgt>
                                        </p:tgtEl>
                                      </p:cBhvr>
                                    </p:animEffect>
                                  </p:childTnLst>
                                </p:cTn>
                              </p:par>
                            </p:childTnLst>
                          </p:cTn>
                        </p:par>
                      </p:childTnLst>
                    </p:cTn>
                  </p:par>
                  <p:par>
                    <p:cTn id="16" fill="hold">
                      <p:stCondLst>
                        <p:cond delay="indefinite"/>
                      </p:stCondLst>
                      <p:childTnLst>
                        <p:par>
                          <p:cTn id="17" fill="hold">
                            <p:stCondLst>
                              <p:cond delay="0"/>
                            </p:stCondLst>
                            <p:childTnLst>
                              <p:par>
                                <p:cTn id="18" presetID="12" presetClass="entr" presetSubtype="4" fill="hold" grpId="0" nodeType="clickEffect">
                                  <p:stCondLst>
                                    <p:cond delay="0"/>
                                  </p:stCondLst>
                                  <p:childTnLst>
                                    <p:set>
                                      <p:cBhvr>
                                        <p:cTn id="19" dur="1" fill="hold">
                                          <p:stCondLst>
                                            <p:cond delay="0"/>
                                          </p:stCondLst>
                                        </p:cTn>
                                        <p:tgtEl>
                                          <p:spTgt spid="201730">
                                            <p:txEl>
                                              <p:pRg st="0" end="0"/>
                                            </p:txEl>
                                          </p:spTgt>
                                        </p:tgtEl>
                                        <p:attrNameLst>
                                          <p:attrName>style.visibility</p:attrName>
                                        </p:attrNameLst>
                                      </p:cBhvr>
                                      <p:to>
                                        <p:strVal val="visible"/>
                                      </p:to>
                                    </p:set>
                                    <p:animEffect transition="in" filter="slide(fromBottom)">
                                      <p:cBhvr>
                                        <p:cTn id="20" dur="500"/>
                                        <p:tgtEl>
                                          <p:spTgt spid="20173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1730" grpId="0" build="p"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defTabSz="913532"/>
            <a:fld id="{AA92924A-2F5C-4ED1-9634-C24838A41D73}" type="slidenum">
              <a:rPr lang="en-US" sz="1865" smtClean="0">
                <a:solidFill>
                  <a:prstClr val="black">
                    <a:tint val="75000"/>
                  </a:prstClr>
                </a:solidFill>
                <a:cs typeface="Arial" panose="020B0604020202020204" pitchFamily="34" charset="0"/>
              </a:rPr>
              <a:pPr defTabSz="913532"/>
              <a:t>26</a:t>
            </a:fld>
            <a:endParaRPr lang="en-US" sz="1865">
              <a:solidFill>
                <a:prstClr val="black">
                  <a:tint val="75000"/>
                </a:prstClr>
              </a:solidFill>
              <a:cs typeface="Arial" panose="020B0604020202020204" pitchFamily="34" charset="0"/>
            </a:endParaRPr>
          </a:p>
        </p:txBody>
      </p:sp>
      <p:pic>
        <p:nvPicPr>
          <p:cNvPr id="5" name="Picture 4" descr="22858PICdbgea5Gz679dY_PIC2018.png">
            <a:extLst>
              <a:ext uri="{FF2B5EF4-FFF2-40B4-BE49-F238E27FC236}">
                <a16:creationId xmlns="" xmlns:a16="http://schemas.microsoft.com/office/drawing/2014/main" id="{08802915-9823-4C5A-AB88-21979EA1E72B}"/>
              </a:ext>
            </a:extLst>
          </p:cNvPr>
          <p:cNvPicPr>
            <a:picLocks noChangeAspect="1"/>
          </p:cNvPicPr>
          <p:nvPr/>
        </p:nvPicPr>
        <p:blipFill>
          <a:blip r:embed="rId3" cstate="print"/>
          <a:stretch>
            <a:fillRect/>
          </a:stretch>
        </p:blipFill>
        <p:spPr>
          <a:xfrm>
            <a:off x="-784871" y="2091946"/>
            <a:ext cx="4920343" cy="4746334"/>
          </a:xfrm>
          <a:prstGeom prst="rect">
            <a:avLst/>
          </a:prstGeom>
        </p:spPr>
      </p:pic>
      <p:pic>
        <p:nvPicPr>
          <p:cNvPr id="6" name="PA_图片 18">
            <a:extLst>
              <a:ext uri="{FF2B5EF4-FFF2-40B4-BE49-F238E27FC236}">
                <a16:creationId xmlns="" xmlns:a16="http://schemas.microsoft.com/office/drawing/2014/main" id="{FD287BA2-EE39-472E-A38A-837C2F28472C}"/>
              </a:ext>
            </a:extLst>
          </p:cNvPr>
          <p:cNvPicPr>
            <a:picLocks noChangeAspect="1"/>
          </p:cNvPicPr>
          <p:nvPr>
            <p:custDataLst>
              <p:tags r:id="rId1"/>
            </p:custDataLst>
          </p:nvPr>
        </p:nvPicPr>
        <p:blipFill>
          <a:blip r:embed="rId4">
            <a:extLst>
              <a:ext uri="{28A0092B-C50C-407E-A947-70E740481C1C}">
                <a14:useLocalDpi xmlns:a14="http://schemas.microsoft.com/office/drawing/2010/main" val="0"/>
              </a:ext>
            </a:extLst>
          </a:blip>
          <a:stretch>
            <a:fillRect/>
          </a:stretch>
        </p:blipFill>
        <p:spPr>
          <a:xfrm rot="16200000">
            <a:off x="1784042" y="-1784042"/>
            <a:ext cx="2190946" cy="5759030"/>
          </a:xfrm>
          <a:prstGeom prst="rect">
            <a:avLst/>
          </a:prstGeom>
        </p:spPr>
      </p:pic>
      <p:sp>
        <p:nvSpPr>
          <p:cNvPr id="7" name="TextBox 6">
            <a:extLst>
              <a:ext uri="{FF2B5EF4-FFF2-40B4-BE49-F238E27FC236}">
                <a16:creationId xmlns="" xmlns:a16="http://schemas.microsoft.com/office/drawing/2014/main" id="{FEF26557-35AB-463F-8934-58DC6E5F9829}"/>
              </a:ext>
            </a:extLst>
          </p:cNvPr>
          <p:cNvSpPr txBox="1"/>
          <p:nvPr/>
        </p:nvSpPr>
        <p:spPr>
          <a:xfrm>
            <a:off x="249949" y="527193"/>
            <a:ext cx="5016118" cy="1384995"/>
          </a:xfrm>
          <a:prstGeom prst="rect">
            <a:avLst/>
          </a:prstGeom>
          <a:noFill/>
        </p:spPr>
        <p:txBody>
          <a:bodyPr wrap="square" rtlCol="0">
            <a:spAutoFit/>
          </a:bodyPr>
          <a:lstStyle/>
          <a:p>
            <a:pPr algn="ctr" defTabSz="914400"/>
            <a:r>
              <a:rPr lang="en-US" sz="2800" b="1" dirty="0" err="1" smtClean="0">
                <a:solidFill>
                  <a:srgbClr val="FF0000"/>
                </a:solidFill>
                <a:latin typeface="Times New Roman" panose="02020603050405020304" pitchFamily="18" charset="0"/>
                <a:cs typeface="Times New Roman" panose="02020603050405020304" pitchFamily="18" charset="0"/>
              </a:rPr>
              <a:t>Thảo</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luận</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cặp</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đôi</a:t>
            </a:r>
            <a:r>
              <a:rPr lang="en-US" sz="2800" b="1" dirty="0" smtClean="0">
                <a:solidFill>
                  <a:srgbClr val="FF0000"/>
                </a:solidFill>
                <a:latin typeface="Times New Roman" panose="02020603050405020304" pitchFamily="18" charset="0"/>
                <a:cs typeface="Times New Roman" panose="02020603050405020304" pitchFamily="18" charset="0"/>
              </a:rPr>
              <a:t>:</a:t>
            </a:r>
          </a:p>
          <a:p>
            <a:pPr algn="ctr" defTabSz="914400"/>
            <a:r>
              <a:rPr lang="en-US" sz="2800" b="1" dirty="0" err="1" smtClean="0">
                <a:solidFill>
                  <a:prstClr val="black"/>
                </a:solidFill>
                <a:latin typeface="Times New Roman" panose="02020603050405020304" pitchFamily="18" charset="0"/>
                <a:cs typeface="Times New Roman" panose="02020603050405020304" pitchFamily="18" charset="0"/>
              </a:rPr>
              <a:t>Điểm</a:t>
            </a:r>
            <a:r>
              <a:rPr lang="en-US" sz="2800" b="1" dirty="0" smtClean="0">
                <a:solidFill>
                  <a:prstClr val="black"/>
                </a:solidFill>
                <a:latin typeface="Times New Roman" panose="02020603050405020304" pitchFamily="18" charset="0"/>
                <a:cs typeface="Times New Roman" panose="02020603050405020304" pitchFamily="18" charset="0"/>
              </a:rPr>
              <a:t> </a:t>
            </a:r>
            <a:r>
              <a:rPr lang="en-US" sz="2800" b="1" dirty="0" err="1" smtClean="0">
                <a:solidFill>
                  <a:prstClr val="black"/>
                </a:solidFill>
                <a:latin typeface="Times New Roman" panose="02020603050405020304" pitchFamily="18" charset="0"/>
                <a:cs typeface="Times New Roman" panose="02020603050405020304" pitchFamily="18" charset="0"/>
              </a:rPr>
              <a:t>khác</a:t>
            </a:r>
            <a:r>
              <a:rPr lang="en-US" sz="2800" b="1" dirty="0" smtClean="0">
                <a:solidFill>
                  <a:prstClr val="black"/>
                </a:solidFill>
                <a:latin typeface="Times New Roman" panose="02020603050405020304" pitchFamily="18" charset="0"/>
                <a:cs typeface="Times New Roman" panose="02020603050405020304" pitchFamily="18" charset="0"/>
              </a:rPr>
              <a:t> </a:t>
            </a:r>
            <a:r>
              <a:rPr lang="en-US" sz="2800" b="1" dirty="0" err="1" smtClean="0">
                <a:solidFill>
                  <a:prstClr val="black"/>
                </a:solidFill>
                <a:latin typeface="Times New Roman" panose="02020603050405020304" pitchFamily="18" charset="0"/>
                <a:cs typeface="Times New Roman" panose="02020603050405020304" pitchFamily="18" charset="0"/>
              </a:rPr>
              <a:t>biệt</a:t>
            </a:r>
            <a:r>
              <a:rPr lang="en-US" sz="2800" b="1" dirty="0" smtClean="0">
                <a:solidFill>
                  <a:prstClr val="black"/>
                </a:solidFill>
                <a:latin typeface="Times New Roman" panose="02020603050405020304" pitchFamily="18" charset="0"/>
                <a:cs typeface="Times New Roman" panose="02020603050405020304" pitchFamily="18" charset="0"/>
              </a:rPr>
              <a:t> </a:t>
            </a:r>
            <a:r>
              <a:rPr lang="en-US" sz="2800" b="1" dirty="0" err="1" smtClean="0">
                <a:solidFill>
                  <a:prstClr val="black"/>
                </a:solidFill>
                <a:latin typeface="Times New Roman" panose="02020603050405020304" pitchFamily="18" charset="0"/>
                <a:cs typeface="Times New Roman" panose="02020603050405020304" pitchFamily="18" charset="0"/>
              </a:rPr>
              <a:t>giữa</a:t>
            </a:r>
            <a:r>
              <a:rPr lang="en-US" sz="2800" b="1" dirty="0" smtClean="0">
                <a:solidFill>
                  <a:prstClr val="black"/>
                </a:solidFill>
                <a:latin typeface="Times New Roman" panose="02020603050405020304" pitchFamily="18" charset="0"/>
                <a:cs typeface="Times New Roman" panose="02020603050405020304" pitchFamily="18" charset="0"/>
              </a:rPr>
              <a:t> </a:t>
            </a:r>
            <a:r>
              <a:rPr lang="en-US" sz="2800" b="1" dirty="0" err="1" smtClean="0">
                <a:solidFill>
                  <a:prstClr val="black"/>
                </a:solidFill>
                <a:latin typeface="Times New Roman" panose="02020603050405020304" pitchFamily="18" charset="0"/>
                <a:cs typeface="Times New Roman" panose="02020603050405020304" pitchFamily="18" charset="0"/>
              </a:rPr>
              <a:t>người</a:t>
            </a:r>
            <a:r>
              <a:rPr lang="en-US" sz="2800" b="1" dirty="0" smtClean="0">
                <a:solidFill>
                  <a:prstClr val="black"/>
                </a:solidFill>
                <a:latin typeface="Times New Roman" panose="02020603050405020304" pitchFamily="18" charset="0"/>
                <a:cs typeface="Times New Roman" panose="02020603050405020304" pitchFamily="18" charset="0"/>
              </a:rPr>
              <a:t> </a:t>
            </a:r>
            <a:r>
              <a:rPr lang="en-US" sz="2800" b="1" dirty="0" err="1" smtClean="0">
                <a:solidFill>
                  <a:prstClr val="black"/>
                </a:solidFill>
                <a:latin typeface="Times New Roman" panose="02020603050405020304" pitchFamily="18" charset="0"/>
                <a:cs typeface="Times New Roman" panose="02020603050405020304" pitchFamily="18" charset="0"/>
              </a:rPr>
              <a:t>tự</a:t>
            </a:r>
            <a:r>
              <a:rPr lang="en-US" sz="2800" b="1" dirty="0" smtClean="0">
                <a:solidFill>
                  <a:prstClr val="black"/>
                </a:solidFill>
                <a:latin typeface="Times New Roman" panose="02020603050405020304" pitchFamily="18" charset="0"/>
                <a:cs typeface="Times New Roman" panose="02020603050405020304" pitchFamily="18" charset="0"/>
              </a:rPr>
              <a:t> </a:t>
            </a:r>
            <a:r>
              <a:rPr lang="en-US" sz="2800" b="1" dirty="0" err="1" smtClean="0">
                <a:solidFill>
                  <a:prstClr val="black"/>
                </a:solidFill>
                <a:latin typeface="Times New Roman" panose="02020603050405020304" pitchFamily="18" charset="0"/>
                <a:cs typeface="Times New Roman" panose="02020603050405020304" pitchFamily="18" charset="0"/>
              </a:rPr>
              <a:t>lập</a:t>
            </a:r>
            <a:r>
              <a:rPr lang="en-US" sz="2800" b="1" dirty="0" smtClean="0">
                <a:solidFill>
                  <a:prstClr val="black"/>
                </a:solidFill>
                <a:latin typeface="Times New Roman" panose="02020603050405020304" pitchFamily="18" charset="0"/>
                <a:cs typeface="Times New Roman" panose="02020603050405020304" pitchFamily="18" charset="0"/>
              </a:rPr>
              <a:t> </a:t>
            </a:r>
            <a:r>
              <a:rPr lang="en-US" sz="2800" b="1" dirty="0" err="1" smtClean="0">
                <a:solidFill>
                  <a:prstClr val="black"/>
                </a:solidFill>
                <a:latin typeface="Times New Roman" panose="02020603050405020304" pitchFamily="18" charset="0"/>
                <a:cs typeface="Times New Roman" panose="02020603050405020304" pitchFamily="18" charset="0"/>
              </a:rPr>
              <a:t>và</a:t>
            </a:r>
            <a:r>
              <a:rPr lang="en-US" sz="2800" b="1" dirty="0" smtClean="0">
                <a:solidFill>
                  <a:prstClr val="black"/>
                </a:solidFill>
                <a:latin typeface="Times New Roman" panose="02020603050405020304" pitchFamily="18" charset="0"/>
                <a:cs typeface="Times New Roman" panose="02020603050405020304" pitchFamily="18" charset="0"/>
              </a:rPr>
              <a:t> </a:t>
            </a:r>
            <a:r>
              <a:rPr lang="en-US" sz="2800" b="1" dirty="0" err="1" smtClean="0">
                <a:solidFill>
                  <a:prstClr val="black"/>
                </a:solidFill>
                <a:latin typeface="Times New Roman" panose="02020603050405020304" pitchFamily="18" charset="0"/>
                <a:cs typeface="Times New Roman" panose="02020603050405020304" pitchFamily="18" charset="0"/>
              </a:rPr>
              <a:t>người</a:t>
            </a:r>
            <a:r>
              <a:rPr lang="en-US" sz="2800" b="1" dirty="0" smtClean="0">
                <a:solidFill>
                  <a:prstClr val="black"/>
                </a:solidFill>
                <a:latin typeface="Times New Roman" panose="02020603050405020304" pitchFamily="18" charset="0"/>
                <a:cs typeface="Times New Roman" panose="02020603050405020304" pitchFamily="18" charset="0"/>
              </a:rPr>
              <a:t> </a:t>
            </a:r>
            <a:r>
              <a:rPr lang="en-US" sz="2800" b="1" dirty="0" err="1" smtClean="0">
                <a:solidFill>
                  <a:prstClr val="black"/>
                </a:solidFill>
                <a:latin typeface="Times New Roman" panose="02020603050405020304" pitchFamily="18" charset="0"/>
                <a:cs typeface="Times New Roman" panose="02020603050405020304" pitchFamily="18" charset="0"/>
              </a:rPr>
              <a:t>không</a:t>
            </a:r>
            <a:r>
              <a:rPr lang="en-US" sz="2800" b="1" dirty="0" smtClean="0">
                <a:solidFill>
                  <a:prstClr val="black"/>
                </a:solidFill>
                <a:latin typeface="Times New Roman" panose="02020603050405020304" pitchFamily="18" charset="0"/>
                <a:cs typeface="Times New Roman" panose="02020603050405020304" pitchFamily="18" charset="0"/>
              </a:rPr>
              <a:t> </a:t>
            </a:r>
            <a:r>
              <a:rPr lang="en-US" sz="2800" b="1" dirty="0" err="1" smtClean="0">
                <a:solidFill>
                  <a:prstClr val="black"/>
                </a:solidFill>
                <a:latin typeface="Times New Roman" panose="02020603050405020304" pitchFamily="18" charset="0"/>
                <a:cs typeface="Times New Roman" panose="02020603050405020304" pitchFamily="18" charset="0"/>
              </a:rPr>
              <a:t>tự</a:t>
            </a:r>
            <a:r>
              <a:rPr lang="en-US" sz="2800" b="1" dirty="0" smtClean="0">
                <a:solidFill>
                  <a:prstClr val="black"/>
                </a:solidFill>
                <a:latin typeface="Times New Roman" panose="02020603050405020304" pitchFamily="18" charset="0"/>
                <a:cs typeface="Times New Roman" panose="02020603050405020304" pitchFamily="18" charset="0"/>
              </a:rPr>
              <a:t> </a:t>
            </a:r>
            <a:r>
              <a:rPr lang="en-US" sz="2800" b="1" dirty="0" err="1" smtClean="0">
                <a:solidFill>
                  <a:prstClr val="black"/>
                </a:solidFill>
                <a:latin typeface="Times New Roman" panose="02020603050405020304" pitchFamily="18" charset="0"/>
                <a:cs typeface="Times New Roman" panose="02020603050405020304" pitchFamily="18" charset="0"/>
              </a:rPr>
              <a:t>lập</a:t>
            </a:r>
            <a:r>
              <a:rPr lang="en-US" sz="2800" b="1" dirty="0" smtClean="0">
                <a:solidFill>
                  <a:prstClr val="black"/>
                </a:solidFill>
                <a:latin typeface="Times New Roman" panose="02020603050405020304" pitchFamily="18" charset="0"/>
                <a:cs typeface="Times New Roman" panose="02020603050405020304" pitchFamily="18" charset="0"/>
              </a:rPr>
              <a:t> </a:t>
            </a:r>
            <a:r>
              <a:rPr lang="en-US" sz="2800" b="1" dirty="0" err="1" smtClean="0">
                <a:solidFill>
                  <a:prstClr val="black"/>
                </a:solidFill>
                <a:latin typeface="Times New Roman" panose="02020603050405020304" pitchFamily="18" charset="0"/>
                <a:cs typeface="Times New Roman" panose="02020603050405020304" pitchFamily="18" charset="0"/>
              </a:rPr>
              <a:t>là</a:t>
            </a:r>
            <a:r>
              <a:rPr lang="en-US" sz="2800" b="1" dirty="0" smtClean="0">
                <a:solidFill>
                  <a:prstClr val="black"/>
                </a:solidFill>
                <a:latin typeface="Times New Roman" panose="02020603050405020304" pitchFamily="18" charset="0"/>
                <a:cs typeface="Times New Roman" panose="02020603050405020304" pitchFamily="18" charset="0"/>
              </a:rPr>
              <a:t> </a:t>
            </a:r>
            <a:r>
              <a:rPr lang="en-US" sz="2800" b="1" dirty="0" err="1" smtClean="0">
                <a:solidFill>
                  <a:prstClr val="black"/>
                </a:solidFill>
                <a:latin typeface="Times New Roman" panose="02020603050405020304" pitchFamily="18" charset="0"/>
                <a:cs typeface="Times New Roman" panose="02020603050405020304" pitchFamily="18" charset="0"/>
              </a:rPr>
              <a:t>gì</a:t>
            </a:r>
            <a:r>
              <a:rPr lang="en-US" sz="2800" b="1" dirty="0" smtClean="0">
                <a:solidFill>
                  <a:prstClr val="black"/>
                </a:solidFill>
                <a:latin typeface="Times New Roman" panose="02020603050405020304" pitchFamily="18" charset="0"/>
                <a:cs typeface="Times New Roman" panose="02020603050405020304" pitchFamily="18" charset="0"/>
              </a:rPr>
              <a:t>?</a:t>
            </a:r>
            <a:endParaRPr lang="en-SG" sz="2800" b="1" dirty="0">
              <a:solidFill>
                <a:prstClr val="black"/>
              </a:solidFill>
              <a:latin typeface="Times New Roman" panose="02020603050405020304" pitchFamily="18" charset="0"/>
              <a:cs typeface="Times New Roman" panose="02020603050405020304" pitchFamily="18" charset="0"/>
            </a:endParaRPr>
          </a:p>
        </p:txBody>
      </p:sp>
      <p:pic>
        <p:nvPicPr>
          <p:cNvPr id="8" name="图片 5">
            <a:extLst>
              <a:ext uri="{FF2B5EF4-FFF2-40B4-BE49-F238E27FC236}">
                <a16:creationId xmlns="" xmlns:a16="http://schemas.microsoft.com/office/drawing/2014/main" id="{C92E4828-A184-465C-9FEC-D87C284C4416}"/>
              </a:ext>
            </a:extLst>
          </p:cNvPr>
          <p:cNvPicPr>
            <a:picLocks noChangeAspect="1"/>
          </p:cNvPicPr>
          <p:nvPr/>
        </p:nvPicPr>
        <p:blipFill rotWithShape="1">
          <a:blip r:embed="rId5">
            <a:extLst>
              <a:ext uri="{28A0092B-C50C-407E-A947-70E740481C1C}">
                <a14:useLocalDpi xmlns:a14="http://schemas.microsoft.com/office/drawing/2010/main" val="0"/>
              </a:ext>
            </a:extLst>
          </a:blip>
          <a:srcRect l="38581" t="24563" r="40933" b="26282"/>
          <a:stretch/>
        </p:blipFill>
        <p:spPr>
          <a:xfrm flipH="1">
            <a:off x="3151904" y="1972026"/>
            <a:ext cx="2270247" cy="4749282"/>
          </a:xfrm>
          <a:prstGeom prst="rect">
            <a:avLst/>
          </a:prstGeom>
        </p:spPr>
      </p:pic>
      <p:sp>
        <p:nvSpPr>
          <p:cNvPr id="11" name="Text Box 2"/>
          <p:cNvSpPr txBox="1">
            <a:spLocks noChangeArrowheads="1"/>
          </p:cNvSpPr>
          <p:nvPr/>
        </p:nvSpPr>
        <p:spPr bwMode="auto">
          <a:xfrm>
            <a:off x="5223150" y="1972026"/>
            <a:ext cx="3237516" cy="4585871"/>
          </a:xfrm>
          <a:prstGeom prst="rect">
            <a:avLst/>
          </a:prstGeom>
          <a:solidFill>
            <a:srgbClr val="BBF7E7"/>
          </a:solidFill>
          <a:ln>
            <a:noFill/>
          </a:ln>
          <a:effectLst/>
        </p:spPr>
        <p:txBody>
          <a:bodyPr wrap="square">
            <a:spAutoFit/>
          </a:bodyP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6pPr>
            <a:lvl7pPr marL="29718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7pPr>
            <a:lvl8pPr marL="34290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8pPr>
            <a:lvl9pPr marL="38862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9pPr>
          </a:lstStyle>
          <a:p>
            <a:pPr defTabSz="914400" eaLnBrk="1" fontAlgn="base" hangingPunct="1">
              <a:spcBef>
                <a:spcPct val="0"/>
              </a:spcBef>
              <a:spcAft>
                <a:spcPct val="0"/>
              </a:spcAft>
            </a:pPr>
            <a:r>
              <a:rPr lang="en-US" altLang="en-US" b="1" dirty="0">
                <a:solidFill>
                  <a:srgbClr val="0000FF"/>
                </a:solidFill>
                <a:latin typeface="VNI-Times" pitchFamily="2" charset="0"/>
              </a:rPr>
              <a:t>- </a:t>
            </a:r>
            <a:r>
              <a:rPr lang="en-US" altLang="en-US" b="1" dirty="0" err="1">
                <a:solidFill>
                  <a:srgbClr val="0000FF"/>
                </a:solidFill>
                <a:latin typeface="Times New Roman" panose="02020603050405020304" pitchFamily="18" charset="0"/>
              </a:rPr>
              <a:t>Tự</a:t>
            </a:r>
            <a:r>
              <a:rPr lang="en-US" altLang="en-US" b="1" dirty="0">
                <a:solidFill>
                  <a:srgbClr val="0000FF"/>
                </a:solidFill>
                <a:latin typeface="Times New Roman" panose="02020603050405020304" pitchFamily="18" charset="0"/>
              </a:rPr>
              <a:t> tin, </a:t>
            </a:r>
            <a:r>
              <a:rPr lang="en-US" altLang="en-US" b="1" dirty="0" err="1">
                <a:solidFill>
                  <a:srgbClr val="0000FF"/>
                </a:solidFill>
                <a:latin typeface="Times New Roman" panose="02020603050405020304" pitchFamily="18" charset="0"/>
              </a:rPr>
              <a:t>bản</a:t>
            </a:r>
            <a:r>
              <a:rPr lang="en-US" altLang="en-US" b="1" dirty="0">
                <a:solidFill>
                  <a:srgbClr val="0000FF"/>
                </a:solidFill>
                <a:latin typeface="Times New Roman" panose="02020603050405020304" pitchFamily="18" charset="0"/>
              </a:rPr>
              <a:t> </a:t>
            </a:r>
            <a:r>
              <a:rPr lang="en-US" altLang="en-US" b="1" dirty="0" err="1">
                <a:solidFill>
                  <a:srgbClr val="0000FF"/>
                </a:solidFill>
                <a:latin typeface="Times New Roman" panose="02020603050405020304" pitchFamily="18" charset="0"/>
              </a:rPr>
              <a:t>lĩnh</a:t>
            </a:r>
            <a:endParaRPr lang="en-US" altLang="en-US" b="1" dirty="0">
              <a:solidFill>
                <a:srgbClr val="0000FF"/>
              </a:solidFill>
              <a:latin typeface="Times New Roman" panose="02020603050405020304" pitchFamily="18" charset="0"/>
            </a:endParaRPr>
          </a:p>
          <a:p>
            <a:pPr defTabSz="914400" eaLnBrk="1" fontAlgn="base" hangingPunct="1">
              <a:spcBef>
                <a:spcPct val="0"/>
              </a:spcBef>
              <a:spcAft>
                <a:spcPct val="0"/>
              </a:spcAft>
            </a:pPr>
            <a:r>
              <a:rPr lang="en-US" altLang="en-US" b="1" dirty="0">
                <a:solidFill>
                  <a:srgbClr val="0000FF"/>
                </a:solidFill>
                <a:latin typeface="Times New Roman" panose="02020603050405020304" pitchFamily="18" charset="0"/>
              </a:rPr>
              <a:t>- </a:t>
            </a:r>
            <a:r>
              <a:rPr lang="en-US" altLang="en-US" b="1" dirty="0" err="1">
                <a:solidFill>
                  <a:srgbClr val="0000FF"/>
                </a:solidFill>
                <a:latin typeface="Times New Roman" panose="02020603050405020304" pitchFamily="18" charset="0"/>
              </a:rPr>
              <a:t>Đương</a:t>
            </a:r>
            <a:r>
              <a:rPr lang="en-US" altLang="en-US" b="1" dirty="0">
                <a:solidFill>
                  <a:srgbClr val="0000FF"/>
                </a:solidFill>
                <a:latin typeface="Times New Roman" panose="02020603050405020304" pitchFamily="18" charset="0"/>
              </a:rPr>
              <a:t> </a:t>
            </a:r>
            <a:r>
              <a:rPr lang="en-US" altLang="en-US" b="1" dirty="0" err="1">
                <a:solidFill>
                  <a:srgbClr val="0000FF"/>
                </a:solidFill>
                <a:latin typeface="Times New Roman" panose="02020603050405020304" pitchFamily="18" charset="0"/>
              </a:rPr>
              <a:t>đầu</a:t>
            </a:r>
            <a:r>
              <a:rPr lang="en-US" altLang="en-US" b="1" dirty="0">
                <a:solidFill>
                  <a:srgbClr val="0000FF"/>
                </a:solidFill>
                <a:latin typeface="Times New Roman" panose="02020603050405020304" pitchFamily="18" charset="0"/>
              </a:rPr>
              <a:t> </a:t>
            </a:r>
            <a:r>
              <a:rPr lang="en-US" altLang="en-US" b="1" dirty="0" err="1">
                <a:solidFill>
                  <a:srgbClr val="0000FF"/>
                </a:solidFill>
                <a:latin typeface="Times New Roman" panose="02020603050405020304" pitchFamily="18" charset="0"/>
              </a:rPr>
              <a:t>khó</a:t>
            </a:r>
            <a:r>
              <a:rPr lang="en-US" altLang="en-US" b="1" dirty="0">
                <a:solidFill>
                  <a:srgbClr val="0000FF"/>
                </a:solidFill>
                <a:latin typeface="Times New Roman" panose="02020603050405020304" pitchFamily="18" charset="0"/>
              </a:rPr>
              <a:t> </a:t>
            </a:r>
            <a:r>
              <a:rPr lang="en-US" altLang="en-US" b="1" dirty="0" err="1">
                <a:solidFill>
                  <a:srgbClr val="0000FF"/>
                </a:solidFill>
                <a:latin typeface="Times New Roman" panose="02020603050405020304" pitchFamily="18" charset="0"/>
              </a:rPr>
              <a:t>khăn</a:t>
            </a:r>
            <a:r>
              <a:rPr lang="en-US" altLang="en-US" b="1" dirty="0">
                <a:solidFill>
                  <a:srgbClr val="0000FF"/>
                </a:solidFill>
                <a:latin typeface="Times New Roman" panose="02020603050405020304" pitchFamily="18" charset="0"/>
              </a:rPr>
              <a:t>, </a:t>
            </a:r>
            <a:r>
              <a:rPr lang="en-US" altLang="en-US" b="1" dirty="0" err="1">
                <a:solidFill>
                  <a:srgbClr val="0000FF"/>
                </a:solidFill>
                <a:latin typeface="Times New Roman" panose="02020603050405020304" pitchFamily="18" charset="0"/>
              </a:rPr>
              <a:t>thử</a:t>
            </a:r>
            <a:r>
              <a:rPr lang="en-US" altLang="en-US" b="1" dirty="0">
                <a:solidFill>
                  <a:srgbClr val="0000FF"/>
                </a:solidFill>
                <a:latin typeface="Times New Roman" panose="02020603050405020304" pitchFamily="18" charset="0"/>
              </a:rPr>
              <a:t> </a:t>
            </a:r>
            <a:r>
              <a:rPr lang="en-US" altLang="en-US" b="1" dirty="0" err="1">
                <a:solidFill>
                  <a:srgbClr val="0000FF"/>
                </a:solidFill>
                <a:latin typeface="Times New Roman" panose="02020603050405020304" pitchFamily="18" charset="0"/>
              </a:rPr>
              <a:t>thách</a:t>
            </a:r>
            <a:r>
              <a:rPr lang="en-US" altLang="en-US" b="1" dirty="0">
                <a:solidFill>
                  <a:srgbClr val="0000FF"/>
                </a:solidFill>
                <a:latin typeface="Times New Roman" panose="02020603050405020304" pitchFamily="18" charset="0"/>
              </a:rPr>
              <a:t>.</a:t>
            </a:r>
          </a:p>
          <a:p>
            <a:pPr defTabSz="914400" eaLnBrk="1" fontAlgn="base" hangingPunct="1">
              <a:spcBef>
                <a:spcPct val="0"/>
              </a:spcBef>
              <a:spcAft>
                <a:spcPct val="0"/>
              </a:spcAft>
              <a:buFontTx/>
              <a:buChar char="-"/>
            </a:pPr>
            <a:r>
              <a:rPr lang="en-US" altLang="en-US" b="1" dirty="0">
                <a:solidFill>
                  <a:srgbClr val="0000FF"/>
                </a:solidFill>
                <a:latin typeface="Times New Roman" panose="02020603050405020304" pitchFamily="18" charset="0"/>
              </a:rPr>
              <a:t>Ý </a:t>
            </a:r>
            <a:r>
              <a:rPr lang="en-US" altLang="en-US" b="1" dirty="0" err="1">
                <a:solidFill>
                  <a:srgbClr val="0000FF"/>
                </a:solidFill>
                <a:latin typeface="Times New Roman" panose="02020603050405020304" pitchFamily="18" charset="0"/>
              </a:rPr>
              <a:t>chí</a:t>
            </a:r>
            <a:r>
              <a:rPr lang="en-US" altLang="en-US" b="1" dirty="0">
                <a:solidFill>
                  <a:srgbClr val="0000FF"/>
                </a:solidFill>
                <a:latin typeface="Times New Roman" panose="02020603050405020304" pitchFamily="18" charset="0"/>
              </a:rPr>
              <a:t>, </a:t>
            </a:r>
            <a:r>
              <a:rPr lang="en-US" altLang="en-US" b="1" dirty="0" err="1">
                <a:solidFill>
                  <a:srgbClr val="0000FF"/>
                </a:solidFill>
                <a:latin typeface="Times New Roman" panose="02020603050405020304" pitchFamily="18" charset="0"/>
              </a:rPr>
              <a:t>nỗ</a:t>
            </a:r>
            <a:r>
              <a:rPr lang="en-US" altLang="en-US" b="1" dirty="0">
                <a:solidFill>
                  <a:srgbClr val="0000FF"/>
                </a:solidFill>
                <a:latin typeface="Times New Roman" panose="02020603050405020304" pitchFamily="18" charset="0"/>
              </a:rPr>
              <a:t> </a:t>
            </a:r>
            <a:r>
              <a:rPr lang="en-US" altLang="en-US" b="1" dirty="0" err="1">
                <a:solidFill>
                  <a:srgbClr val="0000FF"/>
                </a:solidFill>
                <a:latin typeface="Times New Roman" panose="02020603050405020304" pitchFamily="18" charset="0"/>
              </a:rPr>
              <a:t>lực</a:t>
            </a:r>
            <a:r>
              <a:rPr lang="en-US" altLang="en-US" b="1" dirty="0">
                <a:solidFill>
                  <a:srgbClr val="0000FF"/>
                </a:solidFill>
                <a:latin typeface="Times New Roman" panose="02020603050405020304" pitchFamily="18" charset="0"/>
              </a:rPr>
              <a:t> </a:t>
            </a:r>
            <a:r>
              <a:rPr lang="en-US" altLang="en-US" b="1" dirty="0" err="1">
                <a:solidFill>
                  <a:srgbClr val="0000FF"/>
                </a:solidFill>
                <a:latin typeface="Times New Roman" panose="02020603050405020304" pitchFamily="18" charset="0"/>
              </a:rPr>
              <a:t>vươn</a:t>
            </a:r>
            <a:r>
              <a:rPr lang="en-US" altLang="en-US" b="1" dirty="0">
                <a:solidFill>
                  <a:srgbClr val="0000FF"/>
                </a:solidFill>
                <a:latin typeface="Times New Roman" panose="02020603050405020304" pitchFamily="18" charset="0"/>
              </a:rPr>
              <a:t> </a:t>
            </a:r>
            <a:r>
              <a:rPr lang="en-US" altLang="en-US" b="1" dirty="0" err="1">
                <a:solidFill>
                  <a:srgbClr val="0000FF"/>
                </a:solidFill>
                <a:latin typeface="Times New Roman" panose="02020603050405020304" pitchFamily="18" charset="0"/>
              </a:rPr>
              <a:t>lên</a:t>
            </a:r>
            <a:r>
              <a:rPr lang="en-US" altLang="en-US" b="1" dirty="0">
                <a:solidFill>
                  <a:srgbClr val="0000FF"/>
                </a:solidFill>
                <a:latin typeface="Times New Roman" panose="02020603050405020304" pitchFamily="18" charset="0"/>
              </a:rPr>
              <a:t>.</a:t>
            </a:r>
          </a:p>
          <a:p>
            <a:pPr defTabSz="914400" eaLnBrk="1" fontAlgn="base" hangingPunct="1">
              <a:spcBef>
                <a:spcPct val="0"/>
              </a:spcBef>
              <a:spcAft>
                <a:spcPct val="0"/>
              </a:spcAft>
            </a:pPr>
            <a:endParaRPr lang="en-US" altLang="en-US" b="1" dirty="0">
              <a:solidFill>
                <a:srgbClr val="0000FF"/>
              </a:solidFill>
              <a:latin typeface="Times New Roman" panose="02020603050405020304" pitchFamily="18" charset="0"/>
            </a:endParaRPr>
          </a:p>
          <a:p>
            <a:pPr defTabSz="914400" eaLnBrk="1" fontAlgn="base" hangingPunct="1">
              <a:spcBef>
                <a:spcPct val="0"/>
              </a:spcBef>
              <a:spcAft>
                <a:spcPct val="0"/>
              </a:spcAft>
              <a:buFont typeface="Wingdings" panose="05000000000000000000" pitchFamily="2" charset="2"/>
              <a:buChar char="Ø"/>
            </a:pPr>
            <a:r>
              <a:rPr lang="en-US" altLang="en-US" b="1" dirty="0">
                <a:solidFill>
                  <a:srgbClr val="FF0000"/>
                </a:solidFill>
                <a:latin typeface="Times New Roman" panose="02020603050405020304" pitchFamily="18" charset="0"/>
              </a:rPr>
              <a:t> </a:t>
            </a:r>
            <a:r>
              <a:rPr lang="en-US" altLang="en-US" b="1" dirty="0" err="1">
                <a:solidFill>
                  <a:srgbClr val="FF0000"/>
                </a:solidFill>
                <a:latin typeface="Times New Roman" panose="02020603050405020304" pitchFamily="18" charset="0"/>
              </a:rPr>
              <a:t>Thành</a:t>
            </a:r>
            <a:r>
              <a:rPr lang="en-US" altLang="en-US" b="1" dirty="0">
                <a:solidFill>
                  <a:srgbClr val="FF0000"/>
                </a:solidFill>
                <a:latin typeface="Times New Roman" panose="02020603050405020304" pitchFamily="18" charset="0"/>
              </a:rPr>
              <a:t> </a:t>
            </a:r>
            <a:r>
              <a:rPr lang="en-US" altLang="en-US" b="1" dirty="0" err="1">
                <a:solidFill>
                  <a:srgbClr val="FF0000"/>
                </a:solidFill>
                <a:latin typeface="Times New Roman" panose="02020603050405020304" pitchFamily="18" charset="0"/>
              </a:rPr>
              <a:t>công</a:t>
            </a:r>
            <a:r>
              <a:rPr lang="en-US" altLang="en-US" b="1" dirty="0">
                <a:solidFill>
                  <a:srgbClr val="FF0000"/>
                </a:solidFill>
                <a:latin typeface="Times New Roman" panose="02020603050405020304" pitchFamily="18" charset="0"/>
              </a:rPr>
              <a:t> </a:t>
            </a:r>
            <a:r>
              <a:rPr lang="en-US" altLang="en-US" b="1" dirty="0" err="1">
                <a:solidFill>
                  <a:srgbClr val="FF0000"/>
                </a:solidFill>
                <a:latin typeface="Times New Roman" panose="02020603050405020304" pitchFamily="18" charset="0"/>
              </a:rPr>
              <a:t>được</a:t>
            </a:r>
            <a:r>
              <a:rPr lang="en-US" altLang="en-US" b="1" dirty="0">
                <a:solidFill>
                  <a:srgbClr val="FF0000"/>
                </a:solidFill>
                <a:latin typeface="Times New Roman" panose="02020603050405020304" pitchFamily="18" charset="0"/>
              </a:rPr>
              <a:t> </a:t>
            </a:r>
            <a:r>
              <a:rPr lang="en-US" altLang="en-US" b="1" dirty="0" err="1">
                <a:solidFill>
                  <a:srgbClr val="FF0000"/>
                </a:solidFill>
                <a:latin typeface="Times New Roman" panose="02020603050405020304" pitchFamily="18" charset="0"/>
              </a:rPr>
              <a:t>mọi</a:t>
            </a:r>
            <a:r>
              <a:rPr lang="en-US" altLang="en-US" b="1" dirty="0">
                <a:solidFill>
                  <a:srgbClr val="FF0000"/>
                </a:solidFill>
                <a:latin typeface="Times New Roman" panose="02020603050405020304" pitchFamily="18" charset="0"/>
              </a:rPr>
              <a:t> </a:t>
            </a:r>
            <a:r>
              <a:rPr lang="en-US" altLang="en-US" b="1" dirty="0" err="1">
                <a:solidFill>
                  <a:srgbClr val="FF0000"/>
                </a:solidFill>
                <a:latin typeface="Times New Roman" panose="02020603050405020304" pitchFamily="18" charset="0"/>
              </a:rPr>
              <a:t>người</a:t>
            </a:r>
            <a:r>
              <a:rPr lang="en-US" altLang="en-US" b="1" dirty="0">
                <a:solidFill>
                  <a:srgbClr val="FF0000"/>
                </a:solidFill>
                <a:latin typeface="Times New Roman" panose="02020603050405020304" pitchFamily="18" charset="0"/>
              </a:rPr>
              <a:t> </a:t>
            </a:r>
            <a:r>
              <a:rPr lang="en-US" altLang="en-US" b="1" dirty="0" err="1">
                <a:solidFill>
                  <a:srgbClr val="FF0000"/>
                </a:solidFill>
                <a:latin typeface="Times New Roman" panose="02020603050405020304" pitchFamily="18" charset="0"/>
              </a:rPr>
              <a:t>quí</a:t>
            </a:r>
            <a:r>
              <a:rPr lang="en-US" altLang="en-US" b="1" dirty="0">
                <a:solidFill>
                  <a:srgbClr val="FF0000"/>
                </a:solidFill>
                <a:latin typeface="Times New Roman" panose="02020603050405020304" pitchFamily="18" charset="0"/>
              </a:rPr>
              <a:t> </a:t>
            </a:r>
            <a:r>
              <a:rPr lang="en-US" altLang="en-US" b="1" dirty="0" err="1">
                <a:solidFill>
                  <a:srgbClr val="FF0000"/>
                </a:solidFill>
                <a:latin typeface="Times New Roman" panose="02020603050405020304" pitchFamily="18" charset="0"/>
              </a:rPr>
              <a:t>trọ</a:t>
            </a:r>
            <a:r>
              <a:rPr lang="en-US" altLang="en-US" sz="3600" b="1" dirty="0" err="1">
                <a:solidFill>
                  <a:srgbClr val="FF0000"/>
                </a:solidFill>
                <a:latin typeface="Times New Roman" panose="02020603050405020304" pitchFamily="18" charset="0"/>
              </a:rPr>
              <a:t>ng</a:t>
            </a:r>
            <a:endParaRPr lang="en-US" altLang="en-US" sz="3600" b="1" dirty="0">
              <a:solidFill>
                <a:srgbClr val="FF0000"/>
              </a:solidFill>
              <a:latin typeface="Times New Roman" panose="02020603050405020304" pitchFamily="18" charset="0"/>
            </a:endParaRPr>
          </a:p>
        </p:txBody>
      </p:sp>
      <p:sp>
        <p:nvSpPr>
          <p:cNvPr id="12" name="Text Box 3"/>
          <p:cNvSpPr txBox="1">
            <a:spLocks noChangeArrowheads="1"/>
          </p:cNvSpPr>
          <p:nvPr/>
        </p:nvSpPr>
        <p:spPr bwMode="auto">
          <a:xfrm>
            <a:off x="6460805" y="830425"/>
            <a:ext cx="1600200" cy="650875"/>
          </a:xfrm>
          <a:prstGeom prst="rect">
            <a:avLst/>
          </a:prstGeom>
          <a:solidFill>
            <a:srgbClr val="FFFF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6pPr>
            <a:lvl7pPr marL="29718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7pPr>
            <a:lvl8pPr marL="34290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8pPr>
            <a:lvl9pPr marL="38862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9pPr>
          </a:lstStyle>
          <a:p>
            <a:pPr algn="ctr" defTabSz="914400" eaLnBrk="1" fontAlgn="base" hangingPunct="1">
              <a:spcBef>
                <a:spcPct val="50000"/>
              </a:spcBef>
              <a:spcAft>
                <a:spcPct val="0"/>
              </a:spcAft>
            </a:pPr>
            <a:r>
              <a:rPr lang="en-US" altLang="en-US" sz="3600" b="1">
                <a:solidFill>
                  <a:srgbClr val="FF3300"/>
                </a:solidFill>
              </a:rPr>
              <a:t>Tự lập</a:t>
            </a:r>
          </a:p>
        </p:txBody>
      </p:sp>
      <p:sp>
        <p:nvSpPr>
          <p:cNvPr id="13" name="Line 4"/>
          <p:cNvSpPr>
            <a:spLocks noChangeShapeType="1"/>
          </p:cNvSpPr>
          <p:nvPr/>
        </p:nvSpPr>
        <p:spPr bwMode="auto">
          <a:xfrm flipH="1">
            <a:off x="8440448" y="793103"/>
            <a:ext cx="20217" cy="5745811"/>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p>
            <a:pPr defTabSz="914400" fontAlgn="base">
              <a:spcBef>
                <a:spcPct val="50000"/>
              </a:spcBef>
              <a:spcAft>
                <a:spcPct val="0"/>
              </a:spcAft>
            </a:pPr>
            <a:endParaRPr lang="en-US" sz="3200">
              <a:solidFill>
                <a:srgbClr val="000000"/>
              </a:solidFill>
            </a:endParaRPr>
          </a:p>
        </p:txBody>
      </p:sp>
      <p:sp>
        <p:nvSpPr>
          <p:cNvPr id="14" name="Rectangle 5"/>
          <p:cNvSpPr>
            <a:spLocks noChangeArrowheads="1"/>
          </p:cNvSpPr>
          <p:nvPr/>
        </p:nvSpPr>
        <p:spPr bwMode="auto">
          <a:xfrm>
            <a:off x="8473590" y="1972026"/>
            <a:ext cx="3718410" cy="4524315"/>
          </a:xfrm>
          <a:prstGeom prst="rect">
            <a:avLst/>
          </a:prstGeom>
          <a:solidFill>
            <a:srgbClr val="D3F652"/>
          </a:solidFill>
          <a:ln>
            <a:noFill/>
          </a:ln>
          <a:effectLst/>
        </p:spPr>
        <p:txBody>
          <a:bodyPr wrap="square" anchor="ctr">
            <a:spAutoFit/>
          </a:bodyP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6pPr>
            <a:lvl7pPr marL="29718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7pPr>
            <a:lvl8pPr marL="34290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8pPr>
            <a:lvl9pPr marL="38862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9pPr>
          </a:lstStyle>
          <a:p>
            <a:pPr defTabSz="914400" eaLnBrk="1" fontAlgn="base" hangingPunct="1">
              <a:spcBef>
                <a:spcPct val="0"/>
              </a:spcBef>
              <a:spcAft>
                <a:spcPct val="0"/>
              </a:spcAft>
            </a:pPr>
            <a:r>
              <a:rPr lang="en-US" altLang="en-US" b="1" dirty="0">
                <a:solidFill>
                  <a:srgbClr val="0000FF"/>
                </a:solidFill>
                <a:latin typeface="VNI-Times" pitchFamily="2" charset="0"/>
              </a:rPr>
              <a:t>- </a:t>
            </a:r>
            <a:r>
              <a:rPr lang="en-US" altLang="en-US" b="1" dirty="0" err="1">
                <a:solidFill>
                  <a:srgbClr val="0000FF"/>
                </a:solidFill>
                <a:latin typeface="Times New Roman" panose="02020603050405020304" pitchFamily="18" charset="0"/>
              </a:rPr>
              <a:t>Nhút</a:t>
            </a:r>
            <a:r>
              <a:rPr lang="en-US" altLang="en-US" b="1" dirty="0">
                <a:solidFill>
                  <a:srgbClr val="0000FF"/>
                </a:solidFill>
                <a:latin typeface="Times New Roman" panose="02020603050405020304" pitchFamily="18" charset="0"/>
              </a:rPr>
              <a:t> </a:t>
            </a:r>
            <a:r>
              <a:rPr lang="en-US" altLang="en-US" b="1" dirty="0" err="1">
                <a:solidFill>
                  <a:srgbClr val="0000FF"/>
                </a:solidFill>
                <a:latin typeface="Times New Roman" panose="02020603050405020304" pitchFamily="18" charset="0"/>
              </a:rPr>
              <a:t>nhát</a:t>
            </a:r>
            <a:r>
              <a:rPr lang="en-US" altLang="en-US" b="1" dirty="0">
                <a:solidFill>
                  <a:srgbClr val="0000FF"/>
                </a:solidFill>
                <a:latin typeface="Times New Roman" panose="02020603050405020304" pitchFamily="18" charset="0"/>
              </a:rPr>
              <a:t>, </a:t>
            </a:r>
            <a:r>
              <a:rPr lang="en-US" altLang="en-US" b="1" dirty="0" err="1">
                <a:solidFill>
                  <a:srgbClr val="0000FF"/>
                </a:solidFill>
                <a:latin typeface="Times New Roman" panose="02020603050405020304" pitchFamily="18" charset="0"/>
              </a:rPr>
              <a:t>không</a:t>
            </a:r>
            <a:r>
              <a:rPr lang="en-US" altLang="en-US" b="1" dirty="0">
                <a:solidFill>
                  <a:srgbClr val="0000FF"/>
                </a:solidFill>
                <a:latin typeface="Times New Roman" panose="02020603050405020304" pitchFamily="18" charset="0"/>
              </a:rPr>
              <a:t> </a:t>
            </a:r>
            <a:r>
              <a:rPr lang="en-US" altLang="en-US" b="1" dirty="0" err="1">
                <a:solidFill>
                  <a:srgbClr val="0000FF"/>
                </a:solidFill>
                <a:latin typeface="Times New Roman" panose="02020603050405020304" pitchFamily="18" charset="0"/>
              </a:rPr>
              <a:t>bản</a:t>
            </a:r>
            <a:r>
              <a:rPr lang="en-US" altLang="en-US" b="1" dirty="0">
                <a:solidFill>
                  <a:srgbClr val="0000FF"/>
                </a:solidFill>
                <a:latin typeface="Times New Roman" panose="02020603050405020304" pitchFamily="18" charset="0"/>
              </a:rPr>
              <a:t> </a:t>
            </a:r>
            <a:r>
              <a:rPr lang="en-US" altLang="en-US" b="1" dirty="0" err="1">
                <a:solidFill>
                  <a:srgbClr val="0000FF"/>
                </a:solidFill>
                <a:latin typeface="Times New Roman" panose="02020603050405020304" pitchFamily="18" charset="0"/>
              </a:rPr>
              <a:t>lĩnh</a:t>
            </a:r>
            <a:r>
              <a:rPr lang="en-US" altLang="en-US" b="1" dirty="0">
                <a:solidFill>
                  <a:srgbClr val="0000FF"/>
                </a:solidFill>
                <a:latin typeface="Times New Roman" panose="02020603050405020304" pitchFamily="18" charset="0"/>
              </a:rPr>
              <a:t>.</a:t>
            </a:r>
          </a:p>
          <a:p>
            <a:pPr defTabSz="914400" eaLnBrk="1" fontAlgn="base" hangingPunct="1">
              <a:spcBef>
                <a:spcPct val="0"/>
              </a:spcBef>
              <a:spcAft>
                <a:spcPct val="0"/>
              </a:spcAft>
            </a:pPr>
            <a:r>
              <a:rPr lang="en-US" altLang="en-US" b="1" dirty="0">
                <a:solidFill>
                  <a:srgbClr val="0000FF"/>
                </a:solidFill>
                <a:latin typeface="Times New Roman" panose="02020603050405020304" pitchFamily="18" charset="0"/>
              </a:rPr>
              <a:t>- Lo </a:t>
            </a:r>
            <a:r>
              <a:rPr lang="en-US" altLang="en-US" b="1" dirty="0" err="1">
                <a:solidFill>
                  <a:srgbClr val="0000FF"/>
                </a:solidFill>
                <a:latin typeface="Times New Roman" panose="02020603050405020304" pitchFamily="18" charset="0"/>
              </a:rPr>
              <a:t>sợ</a:t>
            </a:r>
            <a:r>
              <a:rPr lang="en-US" altLang="en-US" b="1" dirty="0">
                <a:solidFill>
                  <a:srgbClr val="0000FF"/>
                </a:solidFill>
                <a:latin typeface="Times New Roman" panose="02020603050405020304" pitchFamily="18" charset="0"/>
              </a:rPr>
              <a:t>, </a:t>
            </a:r>
            <a:r>
              <a:rPr lang="en-US" altLang="en-US" b="1" dirty="0" err="1">
                <a:solidFill>
                  <a:srgbClr val="0000FF"/>
                </a:solidFill>
                <a:latin typeface="Times New Roman" panose="02020603050405020304" pitchFamily="18" charset="0"/>
              </a:rPr>
              <a:t>ngại</a:t>
            </a:r>
            <a:r>
              <a:rPr lang="en-US" altLang="en-US" b="1" dirty="0">
                <a:solidFill>
                  <a:srgbClr val="0000FF"/>
                </a:solidFill>
                <a:latin typeface="Times New Roman" panose="02020603050405020304" pitchFamily="18" charset="0"/>
              </a:rPr>
              <a:t> </a:t>
            </a:r>
            <a:r>
              <a:rPr lang="en-US" altLang="en-US" b="1" dirty="0" err="1">
                <a:solidFill>
                  <a:srgbClr val="0000FF"/>
                </a:solidFill>
                <a:latin typeface="Times New Roman" panose="02020603050405020304" pitchFamily="18" charset="0"/>
              </a:rPr>
              <a:t>khó</a:t>
            </a:r>
            <a:r>
              <a:rPr lang="en-US" altLang="en-US" b="1" dirty="0">
                <a:solidFill>
                  <a:srgbClr val="0000FF"/>
                </a:solidFill>
                <a:latin typeface="Times New Roman" panose="02020603050405020304" pitchFamily="18" charset="0"/>
              </a:rPr>
              <a:t>.</a:t>
            </a:r>
            <a:endParaRPr lang="en-US" altLang="en-US" b="1" dirty="0">
              <a:solidFill>
                <a:srgbClr val="0000FF"/>
              </a:solidFill>
              <a:latin typeface="VNI-Juni" pitchFamily="2" charset="0"/>
            </a:endParaRPr>
          </a:p>
          <a:p>
            <a:pPr defTabSz="914400" eaLnBrk="1" fontAlgn="base" hangingPunct="1">
              <a:spcBef>
                <a:spcPct val="0"/>
              </a:spcBef>
              <a:spcAft>
                <a:spcPct val="0"/>
              </a:spcAft>
            </a:pPr>
            <a:r>
              <a:rPr lang="en-US" altLang="en-US" b="1" dirty="0">
                <a:solidFill>
                  <a:srgbClr val="0000FF"/>
                </a:solidFill>
                <a:latin typeface="Times New Roman" panose="02020603050405020304" pitchFamily="18" charset="0"/>
              </a:rPr>
              <a:t>- Ỷ </a:t>
            </a:r>
            <a:r>
              <a:rPr lang="en-US" altLang="en-US" b="1" dirty="0" err="1">
                <a:solidFill>
                  <a:srgbClr val="0000FF"/>
                </a:solidFill>
                <a:latin typeface="Times New Roman" panose="02020603050405020304" pitchFamily="18" charset="0"/>
              </a:rPr>
              <a:t>lại</a:t>
            </a:r>
            <a:r>
              <a:rPr lang="en-US" altLang="en-US" b="1" dirty="0">
                <a:solidFill>
                  <a:srgbClr val="0000FF"/>
                </a:solidFill>
                <a:latin typeface="Times New Roman" panose="02020603050405020304" pitchFamily="18" charset="0"/>
              </a:rPr>
              <a:t>, </a:t>
            </a:r>
            <a:r>
              <a:rPr lang="en-US" altLang="en-US" b="1" dirty="0" err="1">
                <a:solidFill>
                  <a:srgbClr val="0000FF"/>
                </a:solidFill>
                <a:latin typeface="Times New Roman" panose="02020603050405020304" pitchFamily="18" charset="0"/>
              </a:rPr>
              <a:t>dựa</a:t>
            </a:r>
            <a:r>
              <a:rPr lang="en-US" altLang="en-US" b="1" dirty="0">
                <a:solidFill>
                  <a:srgbClr val="0000FF"/>
                </a:solidFill>
                <a:latin typeface="Times New Roman" panose="02020603050405020304" pitchFamily="18" charset="0"/>
              </a:rPr>
              <a:t> </a:t>
            </a:r>
            <a:r>
              <a:rPr lang="en-US" altLang="en-US" b="1" dirty="0" err="1">
                <a:solidFill>
                  <a:srgbClr val="0000FF"/>
                </a:solidFill>
                <a:latin typeface="Times New Roman" panose="02020603050405020304" pitchFamily="18" charset="0"/>
              </a:rPr>
              <a:t>dẫm</a:t>
            </a:r>
            <a:r>
              <a:rPr lang="en-US" altLang="en-US" b="1" dirty="0">
                <a:solidFill>
                  <a:srgbClr val="0000FF"/>
                </a:solidFill>
                <a:latin typeface="Times New Roman" panose="02020603050405020304" pitchFamily="18" charset="0"/>
              </a:rPr>
              <a:t>.</a:t>
            </a:r>
            <a:r>
              <a:rPr lang="en-US" altLang="en-US" b="1" dirty="0">
                <a:solidFill>
                  <a:srgbClr val="0000FF"/>
                </a:solidFill>
                <a:latin typeface="VNI-Juni" pitchFamily="2" charset="0"/>
              </a:rPr>
              <a:t> </a:t>
            </a:r>
          </a:p>
          <a:p>
            <a:pPr marL="457200" indent="-457200" defTabSz="914400" eaLnBrk="1" fontAlgn="base" hangingPunct="1">
              <a:spcBef>
                <a:spcPct val="0"/>
              </a:spcBef>
              <a:spcAft>
                <a:spcPct val="0"/>
              </a:spcAft>
              <a:buFontTx/>
              <a:buChar char="-"/>
            </a:pPr>
            <a:r>
              <a:rPr lang="en-US" altLang="en-US" b="1" dirty="0" err="1" smtClean="0">
                <a:solidFill>
                  <a:srgbClr val="0000FF"/>
                </a:solidFill>
                <a:latin typeface="Times New Roman" panose="02020603050405020304" pitchFamily="18" charset="0"/>
              </a:rPr>
              <a:t>Phụ</a:t>
            </a:r>
            <a:r>
              <a:rPr lang="en-US" altLang="en-US" b="1" dirty="0" smtClean="0">
                <a:solidFill>
                  <a:srgbClr val="0000FF"/>
                </a:solidFill>
                <a:latin typeface="Times New Roman" panose="02020603050405020304" pitchFamily="18" charset="0"/>
              </a:rPr>
              <a:t> </a:t>
            </a:r>
            <a:r>
              <a:rPr lang="en-US" altLang="en-US" b="1" dirty="0" err="1">
                <a:solidFill>
                  <a:srgbClr val="0000FF"/>
                </a:solidFill>
                <a:latin typeface="Times New Roman" panose="02020603050405020304" pitchFamily="18" charset="0"/>
              </a:rPr>
              <a:t>thuộc</a:t>
            </a:r>
            <a:r>
              <a:rPr lang="en-US" altLang="en-US" b="1" dirty="0">
                <a:solidFill>
                  <a:srgbClr val="0000FF"/>
                </a:solidFill>
                <a:latin typeface="Times New Roman" panose="02020603050405020304" pitchFamily="18" charset="0"/>
              </a:rPr>
              <a:t> </a:t>
            </a:r>
            <a:r>
              <a:rPr lang="en-US" altLang="en-US" b="1" dirty="0" err="1">
                <a:solidFill>
                  <a:srgbClr val="0000FF"/>
                </a:solidFill>
                <a:latin typeface="Times New Roman" panose="02020603050405020304" pitchFamily="18" charset="0"/>
              </a:rPr>
              <a:t>vào</a:t>
            </a:r>
            <a:r>
              <a:rPr lang="en-US" altLang="en-US" b="1" dirty="0">
                <a:solidFill>
                  <a:srgbClr val="0000FF"/>
                </a:solidFill>
                <a:latin typeface="Times New Roman" panose="02020603050405020304" pitchFamily="18" charset="0"/>
              </a:rPr>
              <a:t> </a:t>
            </a:r>
            <a:r>
              <a:rPr lang="en-US" altLang="en-US" b="1" dirty="0" err="1">
                <a:solidFill>
                  <a:srgbClr val="0000FF"/>
                </a:solidFill>
                <a:latin typeface="Times New Roman" panose="02020603050405020304" pitchFamily="18" charset="0"/>
              </a:rPr>
              <a:t>người</a:t>
            </a:r>
            <a:r>
              <a:rPr lang="en-US" altLang="en-US" b="1" dirty="0">
                <a:solidFill>
                  <a:srgbClr val="0000FF"/>
                </a:solidFill>
                <a:latin typeface="Times New Roman" panose="02020603050405020304" pitchFamily="18" charset="0"/>
              </a:rPr>
              <a:t> </a:t>
            </a:r>
            <a:r>
              <a:rPr lang="en-US" altLang="en-US" b="1" dirty="0" err="1">
                <a:solidFill>
                  <a:srgbClr val="0000FF"/>
                </a:solidFill>
                <a:latin typeface="Times New Roman" panose="02020603050405020304" pitchFamily="18" charset="0"/>
              </a:rPr>
              <a:t>khác</a:t>
            </a:r>
            <a:r>
              <a:rPr lang="en-US" altLang="en-US" b="1" dirty="0" smtClean="0">
                <a:solidFill>
                  <a:srgbClr val="0000FF"/>
                </a:solidFill>
                <a:latin typeface="Times New Roman" panose="02020603050405020304" pitchFamily="18" charset="0"/>
              </a:rPr>
              <a:t>.</a:t>
            </a:r>
          </a:p>
          <a:p>
            <a:pPr marL="457200" indent="-457200" defTabSz="914400" eaLnBrk="1" fontAlgn="base" hangingPunct="1">
              <a:spcBef>
                <a:spcPct val="0"/>
              </a:spcBef>
              <a:spcAft>
                <a:spcPct val="0"/>
              </a:spcAft>
              <a:buFontTx/>
              <a:buChar char="-"/>
            </a:pPr>
            <a:endParaRPr lang="en-US" altLang="en-US" b="1" dirty="0">
              <a:solidFill>
                <a:srgbClr val="0000FF"/>
              </a:solidFill>
              <a:latin typeface="Times New Roman" panose="02020603050405020304" pitchFamily="18" charset="0"/>
            </a:endParaRPr>
          </a:p>
          <a:p>
            <a:pPr defTabSz="914400" eaLnBrk="1" fontAlgn="base" hangingPunct="1">
              <a:spcBef>
                <a:spcPct val="0"/>
              </a:spcBef>
              <a:spcAft>
                <a:spcPct val="0"/>
              </a:spcAft>
              <a:buFont typeface="Wingdings" panose="05000000000000000000" pitchFamily="2" charset="2"/>
              <a:buChar char="Ø"/>
            </a:pPr>
            <a:r>
              <a:rPr lang="en-US" altLang="en-US" b="1" dirty="0">
                <a:solidFill>
                  <a:srgbClr val="FF0000"/>
                </a:solidFill>
                <a:latin typeface="Times New Roman" panose="02020603050405020304" pitchFamily="18" charset="0"/>
                <a:sym typeface="Wingdings" panose="05000000000000000000" pitchFamily="2" charset="2"/>
              </a:rPr>
              <a:t> </a:t>
            </a:r>
            <a:r>
              <a:rPr lang="en-US" altLang="en-US" b="1" dirty="0" err="1">
                <a:solidFill>
                  <a:srgbClr val="FF0000"/>
                </a:solidFill>
                <a:latin typeface="Times New Roman" panose="02020603050405020304" pitchFamily="18" charset="0"/>
                <a:sym typeface="Wingdings" panose="05000000000000000000" pitchFamily="2" charset="2"/>
              </a:rPr>
              <a:t>Thất</a:t>
            </a:r>
            <a:r>
              <a:rPr lang="en-US" altLang="en-US" b="1" dirty="0">
                <a:solidFill>
                  <a:srgbClr val="FF0000"/>
                </a:solidFill>
                <a:latin typeface="Times New Roman" panose="02020603050405020304" pitchFamily="18" charset="0"/>
                <a:sym typeface="Wingdings" panose="05000000000000000000" pitchFamily="2" charset="2"/>
              </a:rPr>
              <a:t> </a:t>
            </a:r>
            <a:r>
              <a:rPr lang="en-US" altLang="en-US" b="1" dirty="0" err="1">
                <a:solidFill>
                  <a:srgbClr val="FF0000"/>
                </a:solidFill>
                <a:latin typeface="Times New Roman" panose="02020603050405020304" pitchFamily="18" charset="0"/>
                <a:sym typeface="Wingdings" panose="05000000000000000000" pitchFamily="2" charset="2"/>
              </a:rPr>
              <a:t>bại</a:t>
            </a:r>
            <a:r>
              <a:rPr lang="en-US" altLang="en-US" b="1" dirty="0">
                <a:solidFill>
                  <a:srgbClr val="FF0000"/>
                </a:solidFill>
                <a:latin typeface="Times New Roman" panose="02020603050405020304" pitchFamily="18" charset="0"/>
                <a:sym typeface="Wingdings" panose="05000000000000000000" pitchFamily="2" charset="2"/>
              </a:rPr>
              <a:t>, </a:t>
            </a:r>
            <a:r>
              <a:rPr lang="en-US" altLang="en-US" b="1" dirty="0" err="1">
                <a:solidFill>
                  <a:srgbClr val="FF0000"/>
                </a:solidFill>
                <a:latin typeface="Times New Roman" panose="02020603050405020304" pitchFamily="18" charset="0"/>
                <a:sym typeface="Wingdings" panose="05000000000000000000" pitchFamily="2" charset="2"/>
              </a:rPr>
              <a:t>bị</a:t>
            </a:r>
            <a:r>
              <a:rPr lang="en-US" altLang="en-US" b="1" dirty="0">
                <a:solidFill>
                  <a:srgbClr val="FF0000"/>
                </a:solidFill>
                <a:latin typeface="Times New Roman" panose="02020603050405020304" pitchFamily="18" charset="0"/>
                <a:sym typeface="Wingdings" panose="05000000000000000000" pitchFamily="2" charset="2"/>
              </a:rPr>
              <a:t> </a:t>
            </a:r>
            <a:r>
              <a:rPr lang="en-US" altLang="en-US" b="1" dirty="0" err="1">
                <a:solidFill>
                  <a:srgbClr val="FF0000"/>
                </a:solidFill>
                <a:latin typeface="Times New Roman" panose="02020603050405020304" pitchFamily="18" charset="0"/>
                <a:sym typeface="Wingdings" panose="05000000000000000000" pitchFamily="2" charset="2"/>
              </a:rPr>
              <a:t>xem</a:t>
            </a:r>
            <a:r>
              <a:rPr lang="en-US" altLang="en-US" b="1" dirty="0">
                <a:solidFill>
                  <a:srgbClr val="FF0000"/>
                </a:solidFill>
                <a:latin typeface="Times New Roman" panose="02020603050405020304" pitchFamily="18" charset="0"/>
                <a:sym typeface="Wingdings" panose="05000000000000000000" pitchFamily="2" charset="2"/>
              </a:rPr>
              <a:t> </a:t>
            </a:r>
            <a:r>
              <a:rPr lang="en-US" altLang="en-US" b="1" dirty="0" err="1">
                <a:solidFill>
                  <a:srgbClr val="FF0000"/>
                </a:solidFill>
                <a:latin typeface="Times New Roman" panose="02020603050405020304" pitchFamily="18" charset="0"/>
                <a:sym typeface="Wingdings" panose="05000000000000000000" pitchFamily="2" charset="2"/>
              </a:rPr>
              <a:t>thường</a:t>
            </a:r>
            <a:r>
              <a:rPr lang="en-US" altLang="en-US" b="1" dirty="0">
                <a:solidFill>
                  <a:srgbClr val="FF0000"/>
                </a:solidFill>
                <a:latin typeface="Times New Roman" panose="02020603050405020304" pitchFamily="18" charset="0"/>
                <a:sym typeface="Wingdings" panose="05000000000000000000" pitchFamily="2" charset="2"/>
              </a:rPr>
              <a:t>.</a:t>
            </a:r>
          </a:p>
        </p:txBody>
      </p:sp>
      <p:sp>
        <p:nvSpPr>
          <p:cNvPr id="15" name="Text Box 6"/>
          <p:cNvSpPr txBox="1">
            <a:spLocks noChangeArrowheads="1"/>
          </p:cNvSpPr>
          <p:nvPr/>
        </p:nvSpPr>
        <p:spPr bwMode="auto">
          <a:xfrm>
            <a:off x="8692067" y="793103"/>
            <a:ext cx="3048000" cy="650875"/>
          </a:xfrm>
          <a:prstGeom prst="rect">
            <a:avLst/>
          </a:prstGeom>
          <a:solidFill>
            <a:srgbClr val="FFFF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6pPr>
            <a:lvl7pPr marL="29718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7pPr>
            <a:lvl8pPr marL="34290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8pPr>
            <a:lvl9pPr marL="38862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9pPr>
          </a:lstStyle>
          <a:p>
            <a:pPr algn="ctr" defTabSz="914400" eaLnBrk="1" fontAlgn="base" hangingPunct="1">
              <a:spcBef>
                <a:spcPct val="50000"/>
              </a:spcBef>
              <a:spcAft>
                <a:spcPct val="0"/>
              </a:spcAft>
            </a:pPr>
            <a:r>
              <a:rPr lang="en-US" altLang="en-US" sz="3600" b="1">
                <a:solidFill>
                  <a:srgbClr val="FF3300"/>
                </a:solidFill>
              </a:rPr>
              <a:t>Không tự lập</a:t>
            </a:r>
          </a:p>
        </p:txBody>
      </p:sp>
    </p:spTree>
    <p:extLst>
      <p:ext uri="{BB962C8B-B14F-4D97-AF65-F5344CB8AC3E}">
        <p14:creationId xmlns:p14="http://schemas.microsoft.com/office/powerpoint/2010/main" val="1609377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randombar(horizontal)">
                                      <p:cBhvr>
                                        <p:cTn id="15" dur="500"/>
                                        <p:tgtEl>
                                          <p:spTgt spid="7"/>
                                        </p:tgtEl>
                                      </p:cBhvr>
                                    </p:animEffect>
                                  </p:childTnLst>
                                </p:cTn>
                              </p:par>
                              <p:par>
                                <p:cTn id="16" presetID="22" presetClass="entr" presetSubtype="4" fill="hold" nodeType="withEffect">
                                  <p:stCondLst>
                                    <p:cond delay="1000"/>
                                  </p:stCondLst>
                                  <p:childTnLst>
                                    <p:set>
                                      <p:cBhvr>
                                        <p:cTn id="17" dur="1" fill="hold">
                                          <p:stCondLst>
                                            <p:cond delay="0"/>
                                          </p:stCondLst>
                                        </p:cTn>
                                        <p:tgtEl>
                                          <p:spTgt spid="8"/>
                                        </p:tgtEl>
                                        <p:attrNameLst>
                                          <p:attrName>style.visibility</p:attrName>
                                        </p:attrNameLst>
                                      </p:cBhvr>
                                      <p:to>
                                        <p:strVal val="visible"/>
                                      </p:to>
                                    </p:set>
                                    <p:animEffect transition="in" filter="wipe(down)">
                                      <p:cBhvr>
                                        <p:cTn id="18" dur="10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4" presetClass="entr" presetSubtype="16"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box(in)">
                                      <p:cBhvr>
                                        <p:cTn id="23" dur="500"/>
                                        <p:tgtEl>
                                          <p:spTgt spid="12"/>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barn(inVertical)">
                                      <p:cBhvr>
                                        <p:cTn id="26" dur="500"/>
                                        <p:tgtEl>
                                          <p:spTgt spid="13"/>
                                        </p:tgtEl>
                                      </p:cBhvr>
                                    </p:animEffect>
                                  </p:childTnLst>
                                </p:cTn>
                              </p:par>
                            </p:childTnLst>
                          </p:cTn>
                        </p:par>
                      </p:childTnLst>
                    </p:cTn>
                  </p:par>
                  <p:par>
                    <p:cTn id="27" fill="hold">
                      <p:stCondLst>
                        <p:cond delay="indefinite"/>
                      </p:stCondLst>
                      <p:childTnLst>
                        <p:par>
                          <p:cTn id="28" fill="hold">
                            <p:stCondLst>
                              <p:cond delay="0"/>
                            </p:stCondLst>
                            <p:childTnLst>
                              <p:par>
                                <p:cTn id="29" presetID="4" presetClass="entr" presetSubtype="16"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box(in)">
                                      <p:cBhvr>
                                        <p:cTn id="31" dur="500"/>
                                        <p:tgtEl>
                                          <p:spTgt spid="15"/>
                                        </p:tgtEl>
                                      </p:cBhvr>
                                    </p:animEffect>
                                  </p:childTnLst>
                                </p:cTn>
                              </p:par>
                            </p:childTnLst>
                          </p:cTn>
                        </p:par>
                      </p:childTnLst>
                    </p:cTn>
                  </p:par>
                  <p:par>
                    <p:cTn id="32" fill="hold">
                      <p:stCondLst>
                        <p:cond delay="indefinite"/>
                      </p:stCondLst>
                      <p:childTnLst>
                        <p:par>
                          <p:cTn id="33" fill="hold">
                            <p:stCondLst>
                              <p:cond delay="0"/>
                            </p:stCondLst>
                            <p:childTnLst>
                              <p:par>
                                <p:cTn id="34" presetID="12" presetClass="entr" presetSubtype="4" fill="hold" grpId="0" nodeType="click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slide(fromBottom)">
                                      <p:cBhvr>
                                        <p:cTn id="36" dur="500"/>
                                        <p:tgtEl>
                                          <p:spTgt spid="11"/>
                                        </p:tgtEl>
                                      </p:cBhvr>
                                    </p:animEffect>
                                  </p:childTnLst>
                                </p:cTn>
                              </p:par>
                            </p:childTnLst>
                          </p:cTn>
                        </p:par>
                      </p:childTnLst>
                    </p:cTn>
                  </p:par>
                  <p:par>
                    <p:cTn id="37" fill="hold">
                      <p:stCondLst>
                        <p:cond delay="indefinite"/>
                      </p:stCondLst>
                      <p:childTnLst>
                        <p:par>
                          <p:cTn id="38" fill="hold">
                            <p:stCondLst>
                              <p:cond delay="0"/>
                            </p:stCondLst>
                            <p:childTnLst>
                              <p:par>
                                <p:cTn id="39" presetID="5" presetClass="entr" presetSubtype="10" fill="hold" grpId="0" nodeType="click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checkerboard(across)">
                                      <p:cBhvr>
                                        <p:cTn id="4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animBg="1"/>
      <p:bldP spid="12" grpId="0" animBg="1"/>
      <p:bldP spid="13" grpId="0" animBg="1"/>
      <p:bldP spid="14" grpId="0" animBg="1"/>
      <p:bldP spid="1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2858PICdbgea5Gz679dY_PIC2018.png">
            <a:extLst>
              <a:ext uri="{FF2B5EF4-FFF2-40B4-BE49-F238E27FC236}">
                <a16:creationId xmlns="" xmlns:a16="http://schemas.microsoft.com/office/drawing/2014/main" id="{08802915-9823-4C5A-AB88-21979EA1E72B}"/>
              </a:ext>
            </a:extLst>
          </p:cNvPr>
          <p:cNvPicPr>
            <a:picLocks noChangeAspect="1"/>
          </p:cNvPicPr>
          <p:nvPr/>
        </p:nvPicPr>
        <p:blipFill>
          <a:blip r:embed="rId3" cstate="print"/>
          <a:stretch>
            <a:fillRect/>
          </a:stretch>
        </p:blipFill>
        <p:spPr>
          <a:xfrm>
            <a:off x="1171614" y="2076308"/>
            <a:ext cx="4920343" cy="4920343"/>
          </a:xfrm>
          <a:prstGeom prst="rect">
            <a:avLst/>
          </a:prstGeom>
        </p:spPr>
      </p:pic>
      <p:pic>
        <p:nvPicPr>
          <p:cNvPr id="3" name="PA_图片 18">
            <a:extLst>
              <a:ext uri="{FF2B5EF4-FFF2-40B4-BE49-F238E27FC236}">
                <a16:creationId xmlns="" xmlns:a16="http://schemas.microsoft.com/office/drawing/2014/main" id="{FD287BA2-EE39-472E-A38A-837C2F28472C}"/>
              </a:ext>
            </a:extLst>
          </p:cNvPr>
          <p:cNvPicPr>
            <a:picLocks noChangeAspect="1"/>
          </p:cNvPicPr>
          <p:nvPr>
            <p:custDataLst>
              <p:tags r:id="rId1"/>
            </p:custDataLst>
          </p:nvPr>
        </p:nvPicPr>
        <p:blipFill>
          <a:blip r:embed="rId4">
            <a:extLst>
              <a:ext uri="{28A0092B-C50C-407E-A947-70E740481C1C}">
                <a14:useLocalDpi xmlns:a14="http://schemas.microsoft.com/office/drawing/2010/main" val="0"/>
              </a:ext>
            </a:extLst>
          </a:blip>
          <a:stretch>
            <a:fillRect/>
          </a:stretch>
        </p:blipFill>
        <p:spPr>
          <a:xfrm rot="15833613">
            <a:off x="1805301" y="-1722191"/>
            <a:ext cx="2546266" cy="5814020"/>
          </a:xfrm>
          <a:prstGeom prst="rect">
            <a:avLst/>
          </a:prstGeom>
        </p:spPr>
      </p:pic>
      <p:sp>
        <p:nvSpPr>
          <p:cNvPr id="4" name="TextBox 3">
            <a:extLst>
              <a:ext uri="{FF2B5EF4-FFF2-40B4-BE49-F238E27FC236}">
                <a16:creationId xmlns="" xmlns:a16="http://schemas.microsoft.com/office/drawing/2014/main" id="{FEF26557-35AB-463F-8934-58DC6E5F9829}"/>
              </a:ext>
            </a:extLst>
          </p:cNvPr>
          <p:cNvSpPr txBox="1"/>
          <p:nvPr/>
        </p:nvSpPr>
        <p:spPr>
          <a:xfrm rot="21320319">
            <a:off x="428895" y="573340"/>
            <a:ext cx="4901771" cy="1384995"/>
          </a:xfrm>
          <a:prstGeom prst="rect">
            <a:avLst/>
          </a:prstGeom>
          <a:noFill/>
        </p:spPr>
        <p:txBody>
          <a:bodyPr wrap="square" rtlCol="0">
            <a:spAutoFit/>
          </a:bodyPr>
          <a:lstStyle/>
          <a:p>
            <a:pPr algn="ctr" defTabSz="914400"/>
            <a:r>
              <a:rPr lang="en-US" sz="2800" b="1" dirty="0" err="1" smtClean="0">
                <a:solidFill>
                  <a:prstClr val="black"/>
                </a:solidFill>
                <a:latin typeface="Times New Roman" panose="02020603050405020304" pitchFamily="18" charset="0"/>
                <a:cs typeface="Times New Roman" panose="02020603050405020304" pitchFamily="18" charset="0"/>
              </a:rPr>
              <a:t>Từ</a:t>
            </a:r>
            <a:r>
              <a:rPr lang="en-US" sz="2800" b="1" dirty="0" smtClean="0">
                <a:solidFill>
                  <a:prstClr val="black"/>
                </a:solidFill>
                <a:latin typeface="Times New Roman" panose="02020603050405020304" pitchFamily="18" charset="0"/>
                <a:cs typeface="Times New Roman" panose="02020603050405020304" pitchFamily="18" charset="0"/>
              </a:rPr>
              <a:t> </a:t>
            </a:r>
            <a:r>
              <a:rPr lang="en-US" sz="2800" b="1" dirty="0" err="1" smtClean="0">
                <a:solidFill>
                  <a:prstClr val="black"/>
                </a:solidFill>
                <a:latin typeface="Times New Roman" panose="02020603050405020304" pitchFamily="18" charset="0"/>
                <a:cs typeface="Times New Roman" panose="02020603050405020304" pitchFamily="18" charset="0"/>
              </a:rPr>
              <a:t>những</a:t>
            </a:r>
            <a:r>
              <a:rPr lang="en-US" sz="2800" b="1" dirty="0" smtClean="0">
                <a:solidFill>
                  <a:prstClr val="black"/>
                </a:solidFill>
                <a:latin typeface="Times New Roman" panose="02020603050405020304" pitchFamily="18" charset="0"/>
                <a:cs typeface="Times New Roman" panose="02020603050405020304" pitchFamily="18" charset="0"/>
              </a:rPr>
              <a:t> </a:t>
            </a:r>
            <a:r>
              <a:rPr lang="en-US" sz="2800" b="1" dirty="0" err="1" smtClean="0">
                <a:solidFill>
                  <a:prstClr val="black"/>
                </a:solidFill>
                <a:latin typeface="Times New Roman" panose="02020603050405020304" pitchFamily="18" charset="0"/>
                <a:cs typeface="Times New Roman" panose="02020603050405020304" pitchFamily="18" charset="0"/>
              </a:rPr>
              <a:t>tấm</a:t>
            </a:r>
            <a:r>
              <a:rPr lang="en-US" sz="2800" b="1" dirty="0" smtClean="0">
                <a:solidFill>
                  <a:prstClr val="black"/>
                </a:solidFill>
                <a:latin typeface="Times New Roman" panose="02020603050405020304" pitchFamily="18" charset="0"/>
                <a:cs typeface="Times New Roman" panose="02020603050405020304" pitchFamily="18" charset="0"/>
              </a:rPr>
              <a:t> </a:t>
            </a:r>
            <a:r>
              <a:rPr lang="en-US" sz="2800" b="1" dirty="0" err="1" smtClean="0">
                <a:solidFill>
                  <a:prstClr val="black"/>
                </a:solidFill>
                <a:latin typeface="Times New Roman" panose="02020603050405020304" pitchFamily="18" charset="0"/>
                <a:cs typeface="Times New Roman" panose="02020603050405020304" pitchFamily="18" charset="0"/>
              </a:rPr>
              <a:t>gương</a:t>
            </a:r>
            <a:r>
              <a:rPr lang="en-US" sz="2800" b="1" dirty="0" smtClean="0">
                <a:solidFill>
                  <a:prstClr val="black"/>
                </a:solidFill>
                <a:latin typeface="Times New Roman" panose="02020603050405020304" pitchFamily="18" charset="0"/>
                <a:cs typeface="Times New Roman" panose="02020603050405020304" pitchFamily="18" charset="0"/>
              </a:rPr>
              <a:t> </a:t>
            </a:r>
            <a:r>
              <a:rPr lang="en-US" sz="2800" b="1" dirty="0" err="1" smtClean="0">
                <a:solidFill>
                  <a:prstClr val="black"/>
                </a:solidFill>
                <a:latin typeface="Times New Roman" panose="02020603050405020304" pitchFamily="18" charset="0"/>
                <a:cs typeface="Times New Roman" panose="02020603050405020304" pitchFamily="18" charset="0"/>
              </a:rPr>
              <a:t>kể</a:t>
            </a:r>
            <a:r>
              <a:rPr lang="en-US" sz="2800" b="1" dirty="0" smtClean="0">
                <a:solidFill>
                  <a:prstClr val="black"/>
                </a:solidFill>
                <a:latin typeface="Times New Roman" panose="02020603050405020304" pitchFamily="18" charset="0"/>
                <a:cs typeface="Times New Roman" panose="02020603050405020304" pitchFamily="18" charset="0"/>
              </a:rPr>
              <a:t> </a:t>
            </a:r>
            <a:r>
              <a:rPr lang="en-US" sz="2800" b="1" dirty="0" err="1" smtClean="0">
                <a:solidFill>
                  <a:prstClr val="black"/>
                </a:solidFill>
                <a:latin typeface="Times New Roman" panose="02020603050405020304" pitchFamily="18" charset="0"/>
                <a:cs typeface="Times New Roman" panose="02020603050405020304" pitchFamily="18" charset="0"/>
              </a:rPr>
              <a:t>trên</a:t>
            </a:r>
            <a:r>
              <a:rPr lang="en-US" sz="2800" b="1" dirty="0" smtClean="0">
                <a:solidFill>
                  <a:prstClr val="black"/>
                </a:solidFill>
                <a:latin typeface="Times New Roman" panose="02020603050405020304" pitchFamily="18" charset="0"/>
                <a:cs typeface="Times New Roman" panose="02020603050405020304" pitchFamily="18" charset="0"/>
              </a:rPr>
              <a:t>, </a:t>
            </a:r>
            <a:r>
              <a:rPr lang="en-US" sz="2800" b="1" dirty="0" err="1" smtClean="0">
                <a:solidFill>
                  <a:prstClr val="black"/>
                </a:solidFill>
                <a:latin typeface="Times New Roman" panose="02020603050405020304" pitchFamily="18" charset="0"/>
                <a:cs typeface="Times New Roman" panose="02020603050405020304" pitchFamily="18" charset="0"/>
              </a:rPr>
              <a:t>hãy</a:t>
            </a:r>
            <a:r>
              <a:rPr lang="en-US" sz="2800" b="1" dirty="0" smtClean="0">
                <a:solidFill>
                  <a:prstClr val="black"/>
                </a:solidFill>
                <a:latin typeface="Times New Roman" panose="02020603050405020304" pitchFamily="18" charset="0"/>
                <a:cs typeface="Times New Roman" panose="02020603050405020304" pitchFamily="18" charset="0"/>
              </a:rPr>
              <a:t> </a:t>
            </a:r>
            <a:r>
              <a:rPr lang="en-US" sz="2800" b="1" dirty="0" err="1" smtClean="0">
                <a:solidFill>
                  <a:prstClr val="black"/>
                </a:solidFill>
                <a:latin typeface="Times New Roman" panose="02020603050405020304" pitchFamily="18" charset="0"/>
                <a:cs typeface="Times New Roman" panose="02020603050405020304" pitchFamily="18" charset="0"/>
              </a:rPr>
              <a:t>cho</a:t>
            </a:r>
            <a:r>
              <a:rPr lang="en-US" sz="2800" b="1" dirty="0" smtClean="0">
                <a:solidFill>
                  <a:prstClr val="black"/>
                </a:solidFill>
                <a:latin typeface="Times New Roman" panose="02020603050405020304" pitchFamily="18" charset="0"/>
                <a:cs typeface="Times New Roman" panose="02020603050405020304" pitchFamily="18" charset="0"/>
              </a:rPr>
              <a:t> </a:t>
            </a:r>
            <a:r>
              <a:rPr lang="en-US" sz="2800" b="1" dirty="0" err="1" smtClean="0">
                <a:solidFill>
                  <a:prstClr val="black"/>
                </a:solidFill>
                <a:latin typeface="Times New Roman" panose="02020603050405020304" pitchFamily="18" charset="0"/>
                <a:cs typeface="Times New Roman" panose="02020603050405020304" pitchFamily="18" charset="0"/>
              </a:rPr>
              <a:t>biết</a:t>
            </a:r>
            <a:r>
              <a:rPr lang="en-US" sz="2800" b="1" dirty="0" smtClean="0">
                <a:solidFill>
                  <a:prstClr val="black"/>
                </a:solidFill>
                <a:latin typeface="Times New Roman" panose="02020603050405020304" pitchFamily="18" charset="0"/>
                <a:cs typeface="Times New Roman" panose="02020603050405020304" pitchFamily="18" charset="0"/>
              </a:rPr>
              <a:t> </a:t>
            </a:r>
            <a:r>
              <a:rPr lang="en-US" sz="2800" b="1" dirty="0" err="1" smtClean="0">
                <a:solidFill>
                  <a:prstClr val="black"/>
                </a:solidFill>
                <a:latin typeface="Times New Roman" panose="02020603050405020304" pitchFamily="18" charset="0"/>
                <a:cs typeface="Times New Roman" panose="02020603050405020304" pitchFamily="18" charset="0"/>
              </a:rPr>
              <a:t>tự</a:t>
            </a:r>
            <a:r>
              <a:rPr lang="en-US" sz="2800" b="1" dirty="0" smtClean="0">
                <a:solidFill>
                  <a:prstClr val="black"/>
                </a:solidFill>
                <a:latin typeface="Times New Roman" panose="02020603050405020304" pitchFamily="18" charset="0"/>
                <a:cs typeface="Times New Roman" panose="02020603050405020304" pitchFamily="18" charset="0"/>
              </a:rPr>
              <a:t> </a:t>
            </a:r>
            <a:r>
              <a:rPr lang="en-US" sz="2800" b="1" dirty="0" err="1" smtClean="0">
                <a:solidFill>
                  <a:prstClr val="black"/>
                </a:solidFill>
                <a:latin typeface="Times New Roman" panose="02020603050405020304" pitchFamily="18" charset="0"/>
                <a:cs typeface="Times New Roman" panose="02020603050405020304" pitchFamily="18" charset="0"/>
              </a:rPr>
              <a:t>lập</a:t>
            </a:r>
            <a:r>
              <a:rPr lang="en-US" sz="2800" b="1" dirty="0" smtClean="0">
                <a:solidFill>
                  <a:prstClr val="black"/>
                </a:solidFill>
                <a:latin typeface="Times New Roman" panose="02020603050405020304" pitchFamily="18" charset="0"/>
                <a:cs typeface="Times New Roman" panose="02020603050405020304" pitchFamily="18" charset="0"/>
              </a:rPr>
              <a:t> </a:t>
            </a:r>
            <a:r>
              <a:rPr lang="en-US" sz="2800" b="1" dirty="0" err="1" smtClean="0">
                <a:solidFill>
                  <a:prstClr val="black"/>
                </a:solidFill>
                <a:latin typeface="Times New Roman" panose="02020603050405020304" pitchFamily="18" charset="0"/>
                <a:cs typeface="Times New Roman" panose="02020603050405020304" pitchFamily="18" charset="0"/>
              </a:rPr>
              <a:t>có</a:t>
            </a:r>
            <a:r>
              <a:rPr lang="en-US" sz="2800" b="1" dirty="0" smtClean="0">
                <a:solidFill>
                  <a:prstClr val="black"/>
                </a:solidFill>
                <a:latin typeface="Times New Roman" panose="02020603050405020304" pitchFamily="18" charset="0"/>
                <a:cs typeface="Times New Roman" panose="02020603050405020304" pitchFamily="18" charset="0"/>
              </a:rPr>
              <a:t> ý </a:t>
            </a:r>
            <a:r>
              <a:rPr lang="en-US" sz="2800" b="1" dirty="0" err="1" smtClean="0">
                <a:solidFill>
                  <a:prstClr val="black"/>
                </a:solidFill>
                <a:latin typeface="Times New Roman" panose="02020603050405020304" pitchFamily="18" charset="0"/>
                <a:cs typeface="Times New Roman" panose="02020603050405020304" pitchFamily="18" charset="0"/>
              </a:rPr>
              <a:t>nghĩa</a:t>
            </a:r>
            <a:r>
              <a:rPr lang="en-US" sz="2800" b="1" dirty="0" smtClean="0">
                <a:solidFill>
                  <a:prstClr val="black"/>
                </a:solidFill>
                <a:latin typeface="Times New Roman" panose="02020603050405020304" pitchFamily="18" charset="0"/>
                <a:cs typeface="Times New Roman" panose="02020603050405020304" pitchFamily="18" charset="0"/>
              </a:rPr>
              <a:t> </a:t>
            </a:r>
            <a:r>
              <a:rPr lang="en-US" sz="2800" b="1" dirty="0" err="1" smtClean="0">
                <a:solidFill>
                  <a:prstClr val="black"/>
                </a:solidFill>
                <a:latin typeface="Times New Roman" panose="02020603050405020304" pitchFamily="18" charset="0"/>
                <a:cs typeface="Times New Roman" panose="02020603050405020304" pitchFamily="18" charset="0"/>
              </a:rPr>
              <a:t>như</a:t>
            </a:r>
            <a:r>
              <a:rPr lang="en-US" sz="2800" b="1" dirty="0" smtClean="0">
                <a:solidFill>
                  <a:prstClr val="black"/>
                </a:solidFill>
                <a:latin typeface="Times New Roman" panose="02020603050405020304" pitchFamily="18" charset="0"/>
                <a:cs typeface="Times New Roman" panose="02020603050405020304" pitchFamily="18" charset="0"/>
              </a:rPr>
              <a:t> </a:t>
            </a:r>
            <a:r>
              <a:rPr lang="en-US" sz="2800" b="1" dirty="0" err="1" smtClean="0">
                <a:solidFill>
                  <a:prstClr val="black"/>
                </a:solidFill>
                <a:latin typeface="Times New Roman" panose="02020603050405020304" pitchFamily="18" charset="0"/>
                <a:cs typeface="Times New Roman" panose="02020603050405020304" pitchFamily="18" charset="0"/>
              </a:rPr>
              <a:t>thế</a:t>
            </a:r>
            <a:r>
              <a:rPr lang="en-US" sz="2800" b="1" dirty="0" smtClean="0">
                <a:solidFill>
                  <a:prstClr val="black"/>
                </a:solidFill>
                <a:latin typeface="Times New Roman" panose="02020603050405020304" pitchFamily="18" charset="0"/>
                <a:cs typeface="Times New Roman" panose="02020603050405020304" pitchFamily="18" charset="0"/>
              </a:rPr>
              <a:t> </a:t>
            </a:r>
            <a:r>
              <a:rPr lang="en-US" sz="2800" b="1" dirty="0" err="1" smtClean="0">
                <a:solidFill>
                  <a:prstClr val="black"/>
                </a:solidFill>
                <a:latin typeface="Times New Roman" panose="02020603050405020304" pitchFamily="18" charset="0"/>
                <a:cs typeface="Times New Roman" panose="02020603050405020304" pitchFamily="18" charset="0"/>
              </a:rPr>
              <a:t>nào</a:t>
            </a:r>
            <a:r>
              <a:rPr lang="en-US" sz="2800" b="1" dirty="0" smtClean="0">
                <a:solidFill>
                  <a:prstClr val="black"/>
                </a:solidFill>
                <a:latin typeface="Times New Roman" panose="02020603050405020304" pitchFamily="18" charset="0"/>
                <a:cs typeface="Times New Roman" panose="02020603050405020304" pitchFamily="18" charset="0"/>
              </a:rPr>
              <a:t> </a:t>
            </a:r>
            <a:r>
              <a:rPr lang="en-US" sz="2800" b="1" dirty="0" err="1" smtClean="0">
                <a:solidFill>
                  <a:prstClr val="black"/>
                </a:solidFill>
                <a:latin typeface="Times New Roman" panose="02020603050405020304" pitchFamily="18" charset="0"/>
                <a:cs typeface="Times New Roman" panose="02020603050405020304" pitchFamily="18" charset="0"/>
              </a:rPr>
              <a:t>trong</a:t>
            </a:r>
            <a:r>
              <a:rPr lang="en-US" sz="2800" b="1" dirty="0" smtClean="0">
                <a:solidFill>
                  <a:prstClr val="black"/>
                </a:solidFill>
                <a:latin typeface="Times New Roman" panose="02020603050405020304" pitchFamily="18" charset="0"/>
                <a:cs typeface="Times New Roman" panose="02020603050405020304" pitchFamily="18" charset="0"/>
              </a:rPr>
              <a:t> </a:t>
            </a:r>
            <a:r>
              <a:rPr lang="en-US" sz="2800" b="1" dirty="0" err="1" smtClean="0">
                <a:solidFill>
                  <a:prstClr val="black"/>
                </a:solidFill>
                <a:latin typeface="Times New Roman" panose="02020603050405020304" pitchFamily="18" charset="0"/>
                <a:cs typeface="Times New Roman" panose="02020603050405020304" pitchFamily="18" charset="0"/>
              </a:rPr>
              <a:t>cuộc</a:t>
            </a:r>
            <a:r>
              <a:rPr lang="en-US" sz="2800" b="1" dirty="0" smtClean="0">
                <a:solidFill>
                  <a:prstClr val="black"/>
                </a:solidFill>
                <a:latin typeface="Times New Roman" panose="02020603050405020304" pitchFamily="18" charset="0"/>
                <a:cs typeface="Times New Roman" panose="02020603050405020304" pitchFamily="18" charset="0"/>
              </a:rPr>
              <a:t> </a:t>
            </a:r>
            <a:r>
              <a:rPr lang="en-US" sz="2800" b="1" dirty="0" err="1" smtClean="0">
                <a:solidFill>
                  <a:prstClr val="black"/>
                </a:solidFill>
                <a:latin typeface="Times New Roman" panose="02020603050405020304" pitchFamily="18" charset="0"/>
                <a:cs typeface="Times New Roman" panose="02020603050405020304" pitchFamily="18" charset="0"/>
              </a:rPr>
              <a:t>sống</a:t>
            </a:r>
            <a:r>
              <a:rPr lang="en-US" sz="2800" b="1" dirty="0" smtClean="0">
                <a:solidFill>
                  <a:prstClr val="black"/>
                </a:solidFill>
                <a:latin typeface="Times New Roman" panose="02020603050405020304" pitchFamily="18" charset="0"/>
                <a:cs typeface="Times New Roman" panose="02020603050405020304" pitchFamily="18" charset="0"/>
              </a:rPr>
              <a:t>?</a:t>
            </a:r>
            <a:endParaRPr lang="en-SG" sz="2800" b="1" dirty="0">
              <a:solidFill>
                <a:prstClr val="black"/>
              </a:solidFill>
              <a:latin typeface="Times New Roman" panose="02020603050405020304" pitchFamily="18" charset="0"/>
              <a:cs typeface="Times New Roman" panose="02020603050405020304" pitchFamily="18" charset="0"/>
            </a:endParaRPr>
          </a:p>
        </p:txBody>
      </p:sp>
      <p:pic>
        <p:nvPicPr>
          <p:cNvPr id="5" name="图片 5">
            <a:extLst>
              <a:ext uri="{FF2B5EF4-FFF2-40B4-BE49-F238E27FC236}">
                <a16:creationId xmlns="" xmlns:a16="http://schemas.microsoft.com/office/drawing/2014/main" id="{C92E4828-A184-465C-9FEC-D87C284C4416}"/>
              </a:ext>
            </a:extLst>
          </p:cNvPr>
          <p:cNvPicPr>
            <a:picLocks noChangeAspect="1"/>
          </p:cNvPicPr>
          <p:nvPr/>
        </p:nvPicPr>
        <p:blipFill rotWithShape="1">
          <a:blip r:embed="rId5">
            <a:extLst>
              <a:ext uri="{28A0092B-C50C-407E-A947-70E740481C1C}">
                <a14:useLocalDpi xmlns:a14="http://schemas.microsoft.com/office/drawing/2010/main" val="0"/>
              </a:ext>
            </a:extLst>
          </a:blip>
          <a:srcRect l="38581" t="24563" r="40933" b="26282"/>
          <a:stretch/>
        </p:blipFill>
        <p:spPr>
          <a:xfrm flipH="1">
            <a:off x="5160459" y="1956761"/>
            <a:ext cx="2730475" cy="4878002"/>
          </a:xfrm>
          <a:prstGeom prst="rect">
            <a:avLst/>
          </a:prstGeom>
        </p:spPr>
      </p:pic>
      <p:pic>
        <p:nvPicPr>
          <p:cNvPr id="6" name="图片 1">
            <a:extLst>
              <a:ext uri="{FF2B5EF4-FFF2-40B4-BE49-F238E27FC236}">
                <a16:creationId xmlns="" xmlns:a16="http://schemas.microsoft.com/office/drawing/2014/main" id="{30E5B401-103C-46B3-8F47-61F7C11E11C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20000" y="0"/>
            <a:ext cx="4572000" cy="6858000"/>
          </a:xfrm>
          <a:prstGeom prst="rect">
            <a:avLst/>
          </a:prstGeom>
          <a:solidFill>
            <a:srgbClr val="FFE79B"/>
          </a:solidFill>
        </p:spPr>
      </p:pic>
      <p:sp>
        <p:nvSpPr>
          <p:cNvPr id="7" name="Text Box 12">
            <a:extLst>
              <a:ext uri="{FF2B5EF4-FFF2-40B4-BE49-F238E27FC236}">
                <a16:creationId xmlns="" xmlns:a16="http://schemas.microsoft.com/office/drawing/2014/main" id="{EE67C848-B35A-448F-AB99-DDFEC6D186FD}"/>
              </a:ext>
            </a:extLst>
          </p:cNvPr>
          <p:cNvSpPr txBox="1">
            <a:spLocks noChangeArrowheads="1"/>
          </p:cNvSpPr>
          <p:nvPr/>
        </p:nvSpPr>
        <p:spPr bwMode="auto">
          <a:xfrm>
            <a:off x="8106114" y="582210"/>
            <a:ext cx="4120444" cy="500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a:lnSpc>
                <a:spcPct val="115000"/>
              </a:lnSpc>
              <a:spcAft>
                <a:spcPts val="1000"/>
              </a:spcAft>
            </a:pPr>
            <a:r>
              <a:rPr lang="en-US" sz="3200" dirty="0">
                <a:ea typeface="Arial" panose="020B0604020202020204" pitchFamily="34" charset="0"/>
                <a:cs typeface="Times New Roman" panose="02020603050405020304" pitchFamily="18" charset="0"/>
              </a:rPr>
              <a:t>*Ý </a:t>
            </a:r>
            <a:r>
              <a:rPr lang="en-US" sz="3200" dirty="0" err="1">
                <a:ea typeface="Arial" panose="020B0604020202020204" pitchFamily="34" charset="0"/>
                <a:cs typeface="Times New Roman" panose="02020603050405020304" pitchFamily="18" charset="0"/>
              </a:rPr>
              <a:t>nghĩa</a:t>
            </a:r>
            <a:r>
              <a:rPr lang="en-US" sz="3200" dirty="0">
                <a:ea typeface="Arial" panose="020B0604020202020204" pitchFamily="34" charset="0"/>
                <a:cs typeface="Times New Roman" panose="02020603050405020304" pitchFamily="18" charset="0"/>
              </a:rPr>
              <a:t>:</a:t>
            </a:r>
            <a:endParaRPr lang="en-US" sz="3200" dirty="0">
              <a:latin typeface="Arial" panose="020B0604020202020204" pitchFamily="34" charset="0"/>
              <a:ea typeface="Arial" panose="020B0604020202020204" pitchFamily="34" charset="0"/>
              <a:cs typeface="Times New Roman" panose="02020603050405020304" pitchFamily="18" charset="0"/>
            </a:endParaRPr>
          </a:p>
          <a:p>
            <a:pPr>
              <a:lnSpc>
                <a:spcPct val="115000"/>
              </a:lnSpc>
              <a:spcAft>
                <a:spcPts val="1000"/>
              </a:spcAft>
            </a:pPr>
            <a:r>
              <a:rPr lang="en-US" sz="3200" dirty="0">
                <a:ea typeface="Arial" panose="020B0604020202020204" pitchFamily="34" charset="0"/>
                <a:cs typeface="Times New Roman" panose="02020603050405020304" pitchFamily="18" charset="0"/>
              </a:rPr>
              <a:t>-</a:t>
            </a:r>
            <a:r>
              <a:rPr lang="en-US" sz="3200" dirty="0" err="1">
                <a:ea typeface="Arial" panose="020B0604020202020204" pitchFamily="34" charset="0"/>
                <a:cs typeface="Times New Roman" panose="02020603050405020304" pitchFamily="18" charset="0"/>
              </a:rPr>
              <a:t>Giúp</a:t>
            </a:r>
            <a:r>
              <a:rPr lang="en-US" sz="3200" dirty="0">
                <a:ea typeface="Arial" panose="020B0604020202020204" pitchFamily="34" charset="0"/>
                <a:cs typeface="Times New Roman" panose="02020603050405020304" pitchFamily="18" charset="0"/>
              </a:rPr>
              <a:t> </a:t>
            </a:r>
            <a:r>
              <a:rPr lang="en-US" sz="3200" dirty="0" err="1">
                <a:ea typeface="Arial" panose="020B0604020202020204" pitchFamily="34" charset="0"/>
                <a:cs typeface="Times New Roman" panose="02020603050405020304" pitchFamily="18" charset="0"/>
              </a:rPr>
              <a:t>chúng</a:t>
            </a:r>
            <a:r>
              <a:rPr lang="en-US" sz="3200" dirty="0">
                <a:ea typeface="Arial" panose="020B0604020202020204" pitchFamily="34" charset="0"/>
                <a:cs typeface="Times New Roman" panose="02020603050405020304" pitchFamily="18" charset="0"/>
              </a:rPr>
              <a:t> ta </a:t>
            </a:r>
            <a:r>
              <a:rPr lang="en-US" sz="3200" dirty="0" err="1">
                <a:ea typeface="Arial" panose="020B0604020202020204" pitchFamily="34" charset="0"/>
                <a:cs typeface="Times New Roman" panose="02020603050405020304" pitchFamily="18" charset="0"/>
              </a:rPr>
              <a:t>tự</a:t>
            </a:r>
            <a:r>
              <a:rPr lang="en-US" sz="3200" dirty="0">
                <a:ea typeface="Arial" panose="020B0604020202020204" pitchFamily="34" charset="0"/>
                <a:cs typeface="Times New Roman" panose="02020603050405020304" pitchFamily="18" charset="0"/>
              </a:rPr>
              <a:t> tin, </a:t>
            </a:r>
            <a:r>
              <a:rPr lang="en-US" sz="3200" dirty="0" err="1">
                <a:ea typeface="Arial" panose="020B0604020202020204" pitchFamily="34" charset="0"/>
                <a:cs typeface="Times New Roman" panose="02020603050405020304" pitchFamily="18" charset="0"/>
              </a:rPr>
              <a:t>có</a:t>
            </a:r>
            <a:r>
              <a:rPr lang="en-US" sz="3200" dirty="0">
                <a:ea typeface="Arial" panose="020B0604020202020204" pitchFamily="34" charset="0"/>
                <a:cs typeface="Times New Roman" panose="02020603050405020304" pitchFamily="18" charset="0"/>
              </a:rPr>
              <a:t> </a:t>
            </a:r>
            <a:r>
              <a:rPr lang="en-US" sz="3200" dirty="0" err="1">
                <a:ea typeface="Arial" panose="020B0604020202020204" pitchFamily="34" charset="0"/>
                <a:cs typeface="Times New Roman" panose="02020603050405020304" pitchFamily="18" charset="0"/>
              </a:rPr>
              <a:t>bản</a:t>
            </a:r>
            <a:r>
              <a:rPr lang="en-US" sz="3200" dirty="0">
                <a:ea typeface="Arial" panose="020B0604020202020204" pitchFamily="34" charset="0"/>
                <a:cs typeface="Times New Roman" panose="02020603050405020304" pitchFamily="18" charset="0"/>
              </a:rPr>
              <a:t> </a:t>
            </a:r>
            <a:r>
              <a:rPr lang="en-US" sz="3200" dirty="0" err="1">
                <a:ea typeface="Arial" panose="020B0604020202020204" pitchFamily="34" charset="0"/>
                <a:cs typeface="Times New Roman" panose="02020603050405020304" pitchFamily="18" charset="0"/>
              </a:rPr>
              <a:t>lĩnh</a:t>
            </a:r>
            <a:r>
              <a:rPr lang="en-US" sz="3200" dirty="0">
                <a:ea typeface="Arial" panose="020B0604020202020204" pitchFamily="34" charset="0"/>
                <a:cs typeface="Times New Roman" panose="02020603050405020304" pitchFamily="18" charset="0"/>
              </a:rPr>
              <a:t> </a:t>
            </a:r>
            <a:r>
              <a:rPr lang="en-US" sz="3200" dirty="0" err="1">
                <a:ea typeface="Arial" panose="020B0604020202020204" pitchFamily="34" charset="0"/>
                <a:cs typeface="Times New Roman" panose="02020603050405020304" pitchFamily="18" charset="0"/>
              </a:rPr>
              <a:t>cá</a:t>
            </a:r>
            <a:r>
              <a:rPr lang="en-US" sz="3200" dirty="0">
                <a:ea typeface="Arial" panose="020B0604020202020204" pitchFamily="34" charset="0"/>
                <a:cs typeface="Times New Roman" panose="02020603050405020304" pitchFamily="18" charset="0"/>
              </a:rPr>
              <a:t> </a:t>
            </a:r>
            <a:r>
              <a:rPr lang="en-US" sz="3200" dirty="0" err="1">
                <a:ea typeface="Arial" panose="020B0604020202020204" pitchFamily="34" charset="0"/>
                <a:cs typeface="Times New Roman" panose="02020603050405020304" pitchFamily="18" charset="0"/>
              </a:rPr>
              <a:t>nhân</a:t>
            </a:r>
            <a:r>
              <a:rPr lang="en-US" sz="3200" dirty="0">
                <a:ea typeface="Arial" panose="020B0604020202020204" pitchFamily="34" charset="0"/>
                <a:cs typeface="Times New Roman" panose="02020603050405020304" pitchFamily="18" charset="0"/>
              </a:rPr>
              <a:t>.</a:t>
            </a:r>
            <a:endParaRPr lang="en-US" sz="3200" dirty="0">
              <a:latin typeface="Arial" panose="020B0604020202020204" pitchFamily="34" charset="0"/>
              <a:ea typeface="Arial" panose="020B0604020202020204" pitchFamily="34" charset="0"/>
              <a:cs typeface="Times New Roman" panose="02020603050405020304" pitchFamily="18" charset="0"/>
            </a:endParaRPr>
          </a:p>
          <a:p>
            <a:pPr>
              <a:lnSpc>
                <a:spcPct val="115000"/>
              </a:lnSpc>
              <a:spcAft>
                <a:spcPts val="1000"/>
              </a:spcAft>
            </a:pPr>
            <a:r>
              <a:rPr lang="en-US" sz="3200" dirty="0">
                <a:ea typeface="Arial" panose="020B0604020202020204" pitchFamily="34" charset="0"/>
                <a:cs typeface="Times New Roman" panose="02020603050405020304" pitchFamily="18" charset="0"/>
              </a:rPr>
              <a:t>-</a:t>
            </a:r>
            <a:r>
              <a:rPr lang="en-US" sz="3200" dirty="0" err="1">
                <a:ea typeface="Arial" panose="020B0604020202020204" pitchFamily="34" charset="0"/>
                <a:cs typeface="Times New Roman" panose="02020603050405020304" pitchFamily="18" charset="0"/>
              </a:rPr>
              <a:t>Giúp</a:t>
            </a:r>
            <a:r>
              <a:rPr lang="en-US" sz="3200" dirty="0">
                <a:ea typeface="Arial" panose="020B0604020202020204" pitchFamily="34" charset="0"/>
                <a:cs typeface="Times New Roman" panose="02020603050405020304" pitchFamily="18" charset="0"/>
              </a:rPr>
              <a:t> </a:t>
            </a:r>
            <a:r>
              <a:rPr lang="en-US" sz="3200" dirty="0" err="1">
                <a:ea typeface="Arial" panose="020B0604020202020204" pitchFamily="34" charset="0"/>
                <a:cs typeface="Times New Roman" panose="02020603050405020304" pitchFamily="18" charset="0"/>
              </a:rPr>
              <a:t>chúng</a:t>
            </a:r>
            <a:r>
              <a:rPr lang="en-US" sz="3200" dirty="0">
                <a:ea typeface="Arial" panose="020B0604020202020204" pitchFamily="34" charset="0"/>
                <a:cs typeface="Times New Roman" panose="02020603050405020304" pitchFamily="18" charset="0"/>
              </a:rPr>
              <a:t> ta </a:t>
            </a:r>
            <a:r>
              <a:rPr lang="en-US" sz="3200" dirty="0" err="1">
                <a:ea typeface="Arial" panose="020B0604020202020204" pitchFamily="34" charset="0"/>
                <a:cs typeface="Times New Roman" panose="02020603050405020304" pitchFamily="18" charset="0"/>
              </a:rPr>
              <a:t>thành</a:t>
            </a:r>
            <a:r>
              <a:rPr lang="en-US" sz="3200" dirty="0">
                <a:ea typeface="Arial" panose="020B0604020202020204" pitchFamily="34" charset="0"/>
                <a:cs typeface="Times New Roman" panose="02020603050405020304" pitchFamily="18" charset="0"/>
              </a:rPr>
              <a:t> </a:t>
            </a:r>
            <a:r>
              <a:rPr lang="en-US" sz="3200" dirty="0" err="1">
                <a:ea typeface="Arial" panose="020B0604020202020204" pitchFamily="34" charset="0"/>
                <a:cs typeface="Times New Roman" panose="02020603050405020304" pitchFamily="18" charset="0"/>
              </a:rPr>
              <a:t>công</a:t>
            </a:r>
            <a:r>
              <a:rPr lang="en-US" sz="3200" dirty="0">
                <a:ea typeface="Arial" panose="020B0604020202020204" pitchFamily="34" charset="0"/>
                <a:cs typeface="Times New Roman" panose="02020603050405020304" pitchFamily="18" charset="0"/>
              </a:rPr>
              <a:t> </a:t>
            </a:r>
            <a:r>
              <a:rPr lang="en-US" sz="3200" dirty="0" err="1">
                <a:ea typeface="Arial" panose="020B0604020202020204" pitchFamily="34" charset="0"/>
                <a:cs typeface="Times New Roman" panose="02020603050405020304" pitchFamily="18" charset="0"/>
              </a:rPr>
              <a:t>trong</a:t>
            </a:r>
            <a:r>
              <a:rPr lang="en-US" sz="3200" dirty="0">
                <a:ea typeface="Arial" panose="020B0604020202020204" pitchFamily="34" charset="0"/>
                <a:cs typeface="Times New Roman" panose="02020603050405020304" pitchFamily="18" charset="0"/>
              </a:rPr>
              <a:t> </a:t>
            </a:r>
            <a:r>
              <a:rPr lang="en-US" sz="3200" dirty="0" err="1">
                <a:ea typeface="Arial" panose="020B0604020202020204" pitchFamily="34" charset="0"/>
                <a:cs typeface="Times New Roman" panose="02020603050405020304" pitchFamily="18" charset="0"/>
              </a:rPr>
              <a:t>cuộc</a:t>
            </a:r>
            <a:r>
              <a:rPr lang="en-US" sz="3200" dirty="0">
                <a:ea typeface="Arial" panose="020B0604020202020204" pitchFamily="34" charset="0"/>
                <a:cs typeface="Times New Roman" panose="02020603050405020304" pitchFamily="18" charset="0"/>
              </a:rPr>
              <a:t> </a:t>
            </a:r>
            <a:r>
              <a:rPr lang="en-US" sz="3200" dirty="0" err="1">
                <a:ea typeface="Arial" panose="020B0604020202020204" pitchFamily="34" charset="0"/>
                <a:cs typeface="Times New Roman" panose="02020603050405020304" pitchFamily="18" charset="0"/>
              </a:rPr>
              <a:t>sống</a:t>
            </a:r>
            <a:r>
              <a:rPr lang="en-US" sz="3200" dirty="0">
                <a:ea typeface="Arial" panose="020B0604020202020204" pitchFamily="34" charset="0"/>
                <a:cs typeface="Times New Roman" panose="02020603050405020304" pitchFamily="18" charset="0"/>
              </a:rPr>
              <a:t>.</a:t>
            </a:r>
            <a:endParaRPr lang="en-US" sz="3200" dirty="0">
              <a:latin typeface="Arial" panose="020B0604020202020204" pitchFamily="34" charset="0"/>
              <a:ea typeface="Arial" panose="020B0604020202020204" pitchFamily="34" charset="0"/>
              <a:cs typeface="Times New Roman" panose="02020603050405020304" pitchFamily="18" charset="0"/>
            </a:endParaRPr>
          </a:p>
          <a:p>
            <a:pPr>
              <a:lnSpc>
                <a:spcPct val="115000"/>
              </a:lnSpc>
              <a:spcAft>
                <a:spcPts val="1000"/>
              </a:spcAft>
            </a:pPr>
            <a:r>
              <a:rPr lang="en-US" sz="3200" dirty="0">
                <a:ea typeface="Arial" panose="020B0604020202020204" pitchFamily="34" charset="0"/>
                <a:cs typeface="Times New Roman" panose="02020603050405020304" pitchFamily="18" charset="0"/>
              </a:rPr>
              <a:t>-</a:t>
            </a:r>
            <a:r>
              <a:rPr lang="en-US" sz="3200" dirty="0" err="1">
                <a:ea typeface="Arial" panose="020B0604020202020204" pitchFamily="34" charset="0"/>
                <a:cs typeface="Times New Roman" panose="02020603050405020304" pitchFamily="18" charset="0"/>
              </a:rPr>
              <a:t>Xứng</a:t>
            </a:r>
            <a:r>
              <a:rPr lang="en-US" sz="3200" dirty="0">
                <a:ea typeface="Arial" panose="020B0604020202020204" pitchFamily="34" charset="0"/>
                <a:cs typeface="Times New Roman" panose="02020603050405020304" pitchFamily="18" charset="0"/>
              </a:rPr>
              <a:t> </a:t>
            </a:r>
            <a:r>
              <a:rPr lang="en-US" sz="3200" dirty="0" err="1">
                <a:ea typeface="Arial" panose="020B0604020202020204" pitchFamily="34" charset="0"/>
                <a:cs typeface="Times New Roman" panose="02020603050405020304" pitchFamily="18" charset="0"/>
              </a:rPr>
              <a:t>đáng</a:t>
            </a:r>
            <a:r>
              <a:rPr lang="en-US" sz="3200" dirty="0">
                <a:ea typeface="Arial" panose="020B0604020202020204" pitchFamily="34" charset="0"/>
                <a:cs typeface="Times New Roman" panose="02020603050405020304" pitchFamily="18" charset="0"/>
              </a:rPr>
              <a:t> </a:t>
            </a:r>
            <a:r>
              <a:rPr lang="en-US" sz="3200" dirty="0" err="1">
                <a:ea typeface="Arial" panose="020B0604020202020204" pitchFamily="34" charset="0"/>
                <a:cs typeface="Times New Roman" panose="02020603050405020304" pitchFamily="18" charset="0"/>
              </a:rPr>
              <a:t>được</a:t>
            </a:r>
            <a:r>
              <a:rPr lang="en-US" sz="3200" dirty="0">
                <a:ea typeface="Arial" panose="020B0604020202020204" pitchFamily="34" charset="0"/>
                <a:cs typeface="Times New Roman" panose="02020603050405020304" pitchFamily="18" charset="0"/>
              </a:rPr>
              <a:t> </a:t>
            </a:r>
            <a:r>
              <a:rPr lang="en-US" sz="3200" dirty="0" err="1">
                <a:ea typeface="Arial" panose="020B0604020202020204" pitchFamily="34" charset="0"/>
                <a:cs typeface="Times New Roman" panose="02020603050405020304" pitchFamily="18" charset="0"/>
              </a:rPr>
              <a:t>người</a:t>
            </a:r>
            <a:r>
              <a:rPr lang="en-US" sz="3200" dirty="0">
                <a:ea typeface="Arial" panose="020B0604020202020204" pitchFamily="34" charset="0"/>
                <a:cs typeface="Times New Roman" panose="02020603050405020304" pitchFamily="18" charset="0"/>
              </a:rPr>
              <a:t> </a:t>
            </a:r>
            <a:r>
              <a:rPr lang="en-US" sz="3200" dirty="0" err="1" smtClean="0">
                <a:ea typeface="Arial" panose="020B0604020202020204" pitchFamily="34" charset="0"/>
                <a:cs typeface="Times New Roman" panose="02020603050405020304" pitchFamily="18" charset="0"/>
              </a:rPr>
              <a:t>khác</a:t>
            </a:r>
            <a:r>
              <a:rPr lang="en-US" sz="3200" dirty="0" smtClean="0">
                <a:ea typeface="Arial" panose="020B0604020202020204" pitchFamily="34" charset="0"/>
                <a:cs typeface="Times New Roman" panose="02020603050405020304" pitchFamily="18" charset="0"/>
              </a:rPr>
              <a:t> </a:t>
            </a:r>
            <a:r>
              <a:rPr lang="en-US" sz="3200" dirty="0" err="1" smtClean="0">
                <a:ea typeface="Arial" panose="020B0604020202020204" pitchFamily="34" charset="0"/>
                <a:cs typeface="Times New Roman" panose="02020603050405020304" pitchFamily="18" charset="0"/>
              </a:rPr>
              <a:t>yêu</a:t>
            </a:r>
            <a:r>
              <a:rPr lang="en-US" sz="3200" dirty="0" smtClean="0">
                <a:ea typeface="Arial" panose="020B0604020202020204" pitchFamily="34" charset="0"/>
                <a:cs typeface="Times New Roman" panose="02020603050405020304" pitchFamily="18" charset="0"/>
              </a:rPr>
              <a:t> </a:t>
            </a:r>
            <a:r>
              <a:rPr lang="en-US" sz="3200" dirty="0" err="1" smtClean="0">
                <a:ea typeface="Arial" panose="020B0604020202020204" pitchFamily="34" charset="0"/>
                <a:cs typeface="Times New Roman" panose="02020603050405020304" pitchFamily="18" charset="0"/>
              </a:rPr>
              <a:t>mến</a:t>
            </a:r>
            <a:r>
              <a:rPr lang="en-US" sz="3200" dirty="0" smtClean="0">
                <a:ea typeface="Arial" panose="020B0604020202020204" pitchFamily="34" charset="0"/>
                <a:cs typeface="Times New Roman" panose="02020603050405020304" pitchFamily="18" charset="0"/>
              </a:rPr>
              <a:t>, </a:t>
            </a:r>
            <a:r>
              <a:rPr lang="en-US" sz="3200" dirty="0" err="1">
                <a:ea typeface="Arial" panose="020B0604020202020204" pitchFamily="34" charset="0"/>
                <a:cs typeface="Times New Roman" panose="02020603050405020304" pitchFamily="18" charset="0"/>
              </a:rPr>
              <a:t>kính</a:t>
            </a:r>
            <a:r>
              <a:rPr lang="en-US" sz="3200" dirty="0">
                <a:ea typeface="Arial" panose="020B0604020202020204" pitchFamily="34" charset="0"/>
                <a:cs typeface="Times New Roman" panose="02020603050405020304" pitchFamily="18" charset="0"/>
              </a:rPr>
              <a:t> </a:t>
            </a:r>
            <a:r>
              <a:rPr lang="en-US" sz="3200" dirty="0" err="1">
                <a:ea typeface="Arial" panose="020B0604020202020204" pitchFamily="34" charset="0"/>
                <a:cs typeface="Times New Roman" panose="02020603050405020304" pitchFamily="18" charset="0"/>
              </a:rPr>
              <a:t>trọng</a:t>
            </a:r>
            <a:r>
              <a:rPr lang="en-US" sz="3200" dirty="0">
                <a:ea typeface="Arial" panose="020B0604020202020204" pitchFamily="34" charset="0"/>
                <a:cs typeface="Times New Roman" panose="02020603050405020304" pitchFamily="18" charset="0"/>
              </a:rPr>
              <a:t>.</a:t>
            </a:r>
            <a:endParaRPr lang="en-US" sz="3200" dirty="0">
              <a:effectLst/>
              <a:latin typeface="Arial" panose="020B0604020202020204" pitchFamily="34" charset="0"/>
              <a:ea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1727148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randombar(horizontal)">
                                      <p:cBhvr>
                                        <p:cTn id="15" dur="500"/>
                                        <p:tgtEl>
                                          <p:spTgt spid="4"/>
                                        </p:tgtEl>
                                      </p:cBhvr>
                                    </p:animEffect>
                                  </p:childTnLst>
                                </p:cTn>
                              </p:par>
                              <p:par>
                                <p:cTn id="16" presetID="22" presetClass="entr" presetSubtype="4" fill="hold" nodeType="withEffect">
                                  <p:stCondLst>
                                    <p:cond delay="1000"/>
                                  </p:stCondLst>
                                  <p:childTnLst>
                                    <p:set>
                                      <p:cBhvr>
                                        <p:cTn id="17" dur="1" fill="hold">
                                          <p:stCondLst>
                                            <p:cond delay="0"/>
                                          </p:stCondLst>
                                        </p:cTn>
                                        <p:tgtEl>
                                          <p:spTgt spid="5"/>
                                        </p:tgtEl>
                                        <p:attrNameLst>
                                          <p:attrName>style.visibility</p:attrName>
                                        </p:attrNameLst>
                                      </p:cBhvr>
                                      <p:to>
                                        <p:strVal val="visible"/>
                                      </p:to>
                                    </p:set>
                                    <p:animEffect transition="in" filter="wipe(down)">
                                      <p:cBhvr>
                                        <p:cTn id="18" dur="10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p:cTn id="23" dur="1000" fill="hold"/>
                                        <p:tgtEl>
                                          <p:spTgt spid="6"/>
                                        </p:tgtEl>
                                        <p:attrNameLst>
                                          <p:attrName>ppt_w</p:attrName>
                                        </p:attrNameLst>
                                      </p:cBhvr>
                                      <p:tavLst>
                                        <p:tav tm="0">
                                          <p:val>
                                            <p:fltVal val="0"/>
                                          </p:val>
                                        </p:tav>
                                        <p:tav tm="100000">
                                          <p:val>
                                            <p:strVal val="#ppt_w"/>
                                          </p:val>
                                        </p:tav>
                                      </p:tavLst>
                                    </p:anim>
                                    <p:anim calcmode="lin" valueType="num">
                                      <p:cBhvr>
                                        <p:cTn id="24" dur="1000" fill="hold"/>
                                        <p:tgtEl>
                                          <p:spTgt spid="6"/>
                                        </p:tgtEl>
                                        <p:attrNameLst>
                                          <p:attrName>ppt_h</p:attrName>
                                        </p:attrNameLst>
                                      </p:cBhvr>
                                      <p:tavLst>
                                        <p:tav tm="0">
                                          <p:val>
                                            <p:fltVal val="0"/>
                                          </p:val>
                                        </p:tav>
                                        <p:tav tm="100000">
                                          <p:val>
                                            <p:strVal val="#ppt_h"/>
                                          </p:val>
                                        </p:tav>
                                      </p:tavLst>
                                    </p:anim>
                                    <p:anim calcmode="lin" valueType="num">
                                      <p:cBhvr>
                                        <p:cTn id="25" dur="1000" fill="hold"/>
                                        <p:tgtEl>
                                          <p:spTgt spid="6"/>
                                        </p:tgtEl>
                                        <p:attrNameLst>
                                          <p:attrName>style.rotation</p:attrName>
                                        </p:attrNameLst>
                                      </p:cBhvr>
                                      <p:tavLst>
                                        <p:tav tm="0">
                                          <p:val>
                                            <p:fltVal val="90"/>
                                          </p:val>
                                        </p:tav>
                                        <p:tav tm="100000">
                                          <p:val>
                                            <p:fltVal val="0"/>
                                          </p:val>
                                        </p:tav>
                                      </p:tavLst>
                                    </p:anim>
                                    <p:animEffect transition="in" filter="fade">
                                      <p:cBhvr>
                                        <p:cTn id="26" dur="1000"/>
                                        <p:tgtEl>
                                          <p:spTgt spid="6"/>
                                        </p:tgtEl>
                                      </p:cBhvr>
                                    </p:animEffect>
                                  </p:childTnLst>
                                </p:cTn>
                              </p:par>
                              <p:par>
                                <p:cTn id="27" presetID="31" presetClass="entr" presetSubtype="0" fill="hold" grpId="0" nodeType="with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p:cTn id="29" dur="1000" fill="hold"/>
                                        <p:tgtEl>
                                          <p:spTgt spid="7"/>
                                        </p:tgtEl>
                                        <p:attrNameLst>
                                          <p:attrName>ppt_w</p:attrName>
                                        </p:attrNameLst>
                                      </p:cBhvr>
                                      <p:tavLst>
                                        <p:tav tm="0">
                                          <p:val>
                                            <p:fltVal val="0"/>
                                          </p:val>
                                        </p:tav>
                                        <p:tav tm="100000">
                                          <p:val>
                                            <p:strVal val="#ppt_w"/>
                                          </p:val>
                                        </p:tav>
                                      </p:tavLst>
                                    </p:anim>
                                    <p:anim calcmode="lin" valueType="num">
                                      <p:cBhvr>
                                        <p:cTn id="30" dur="1000" fill="hold"/>
                                        <p:tgtEl>
                                          <p:spTgt spid="7"/>
                                        </p:tgtEl>
                                        <p:attrNameLst>
                                          <p:attrName>ppt_h</p:attrName>
                                        </p:attrNameLst>
                                      </p:cBhvr>
                                      <p:tavLst>
                                        <p:tav tm="0">
                                          <p:val>
                                            <p:fltVal val="0"/>
                                          </p:val>
                                        </p:tav>
                                        <p:tav tm="100000">
                                          <p:val>
                                            <p:strVal val="#ppt_h"/>
                                          </p:val>
                                        </p:tav>
                                      </p:tavLst>
                                    </p:anim>
                                    <p:anim calcmode="lin" valueType="num">
                                      <p:cBhvr>
                                        <p:cTn id="31" dur="1000" fill="hold"/>
                                        <p:tgtEl>
                                          <p:spTgt spid="7"/>
                                        </p:tgtEl>
                                        <p:attrNameLst>
                                          <p:attrName>style.rotation</p:attrName>
                                        </p:attrNameLst>
                                      </p:cBhvr>
                                      <p:tavLst>
                                        <p:tav tm="0">
                                          <p:val>
                                            <p:fltVal val="90"/>
                                          </p:val>
                                        </p:tav>
                                        <p:tav tm="100000">
                                          <p:val>
                                            <p:fltVal val="0"/>
                                          </p:val>
                                        </p:tav>
                                      </p:tavLst>
                                    </p:anim>
                                    <p:animEffect transition="in" filter="fade">
                                      <p:cBhvr>
                                        <p:cTn id="32"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2858PICdbgea5Gz679dY_PIC2018.png">
            <a:extLst>
              <a:ext uri="{FF2B5EF4-FFF2-40B4-BE49-F238E27FC236}">
                <a16:creationId xmlns="" xmlns:a16="http://schemas.microsoft.com/office/drawing/2014/main" id="{08802915-9823-4C5A-AB88-21979EA1E72B}"/>
              </a:ext>
            </a:extLst>
          </p:cNvPr>
          <p:cNvPicPr>
            <a:picLocks noChangeAspect="1"/>
          </p:cNvPicPr>
          <p:nvPr/>
        </p:nvPicPr>
        <p:blipFill>
          <a:blip r:embed="rId3" cstate="print"/>
          <a:stretch>
            <a:fillRect/>
          </a:stretch>
        </p:blipFill>
        <p:spPr>
          <a:xfrm>
            <a:off x="1171614" y="2076308"/>
            <a:ext cx="4920343" cy="4920343"/>
          </a:xfrm>
          <a:prstGeom prst="rect">
            <a:avLst/>
          </a:prstGeom>
        </p:spPr>
      </p:pic>
      <p:pic>
        <p:nvPicPr>
          <p:cNvPr id="3" name="PA_图片 18">
            <a:extLst>
              <a:ext uri="{FF2B5EF4-FFF2-40B4-BE49-F238E27FC236}">
                <a16:creationId xmlns="" xmlns:a16="http://schemas.microsoft.com/office/drawing/2014/main" id="{FD287BA2-EE39-472E-A38A-837C2F28472C}"/>
              </a:ext>
            </a:extLst>
          </p:cNvPr>
          <p:cNvPicPr>
            <a:picLocks noChangeAspect="1"/>
          </p:cNvPicPr>
          <p:nvPr>
            <p:custDataLst>
              <p:tags r:id="rId1"/>
            </p:custDataLst>
          </p:nvPr>
        </p:nvPicPr>
        <p:blipFill>
          <a:blip r:embed="rId4">
            <a:extLst>
              <a:ext uri="{28A0092B-C50C-407E-A947-70E740481C1C}">
                <a14:useLocalDpi xmlns:a14="http://schemas.microsoft.com/office/drawing/2010/main" val="0"/>
              </a:ext>
            </a:extLst>
          </a:blip>
          <a:stretch>
            <a:fillRect/>
          </a:stretch>
        </p:blipFill>
        <p:spPr>
          <a:xfrm rot="15833613">
            <a:off x="1805301" y="-1722191"/>
            <a:ext cx="2546266" cy="5814020"/>
          </a:xfrm>
          <a:prstGeom prst="rect">
            <a:avLst/>
          </a:prstGeom>
        </p:spPr>
      </p:pic>
      <p:sp>
        <p:nvSpPr>
          <p:cNvPr id="4" name="TextBox 3">
            <a:extLst>
              <a:ext uri="{FF2B5EF4-FFF2-40B4-BE49-F238E27FC236}">
                <a16:creationId xmlns="" xmlns:a16="http://schemas.microsoft.com/office/drawing/2014/main" id="{FEF26557-35AB-463F-8934-58DC6E5F9829}"/>
              </a:ext>
            </a:extLst>
          </p:cNvPr>
          <p:cNvSpPr txBox="1"/>
          <p:nvPr/>
        </p:nvSpPr>
        <p:spPr>
          <a:xfrm rot="21320319">
            <a:off x="428895" y="573340"/>
            <a:ext cx="4901771" cy="1384995"/>
          </a:xfrm>
          <a:prstGeom prst="rect">
            <a:avLst/>
          </a:prstGeom>
          <a:noFill/>
        </p:spPr>
        <p:txBody>
          <a:bodyPr wrap="square" rtlCol="0">
            <a:spAutoFit/>
          </a:bodyPr>
          <a:lstStyle/>
          <a:p>
            <a:pPr algn="ctr" defTabSz="914400"/>
            <a:r>
              <a:rPr lang="en-US" sz="2800" b="1" dirty="0" err="1" smtClean="0">
                <a:solidFill>
                  <a:prstClr val="black"/>
                </a:solidFill>
                <a:latin typeface="Times New Roman" panose="02020603050405020304" pitchFamily="18" charset="0"/>
                <a:cs typeface="Times New Roman" panose="02020603050405020304" pitchFamily="18" charset="0"/>
              </a:rPr>
              <a:t>Em</a:t>
            </a:r>
            <a:r>
              <a:rPr lang="en-US" sz="2800" b="1" dirty="0" smtClean="0">
                <a:solidFill>
                  <a:prstClr val="black"/>
                </a:solidFill>
                <a:latin typeface="Times New Roman" panose="02020603050405020304" pitchFamily="18" charset="0"/>
                <a:cs typeface="Times New Roman" panose="02020603050405020304" pitchFamily="18" charset="0"/>
              </a:rPr>
              <a:t> </a:t>
            </a:r>
            <a:r>
              <a:rPr lang="en-US" sz="2800" b="1" dirty="0" err="1" smtClean="0">
                <a:solidFill>
                  <a:prstClr val="black"/>
                </a:solidFill>
                <a:latin typeface="Times New Roman" panose="02020603050405020304" pitchFamily="18" charset="0"/>
                <a:cs typeface="Times New Roman" panose="02020603050405020304" pitchFamily="18" charset="0"/>
              </a:rPr>
              <a:t>hãy</a:t>
            </a:r>
            <a:r>
              <a:rPr lang="en-US" sz="2800" b="1" dirty="0" smtClean="0">
                <a:solidFill>
                  <a:prstClr val="black"/>
                </a:solidFill>
                <a:latin typeface="Times New Roman" panose="02020603050405020304" pitchFamily="18" charset="0"/>
                <a:cs typeface="Times New Roman" panose="02020603050405020304" pitchFamily="18" charset="0"/>
              </a:rPr>
              <a:t> </a:t>
            </a:r>
            <a:r>
              <a:rPr lang="en-US" sz="2800" b="1" dirty="0" err="1" smtClean="0">
                <a:solidFill>
                  <a:prstClr val="black"/>
                </a:solidFill>
                <a:latin typeface="Times New Roman" panose="02020603050405020304" pitchFamily="18" charset="0"/>
                <a:cs typeface="Times New Roman" panose="02020603050405020304" pitchFamily="18" charset="0"/>
              </a:rPr>
              <a:t>đánh</a:t>
            </a:r>
            <a:r>
              <a:rPr lang="en-US" sz="2800" b="1" dirty="0" smtClean="0">
                <a:solidFill>
                  <a:prstClr val="black"/>
                </a:solidFill>
                <a:latin typeface="Times New Roman" panose="02020603050405020304" pitchFamily="18" charset="0"/>
                <a:cs typeface="Times New Roman" panose="02020603050405020304" pitchFamily="18" charset="0"/>
              </a:rPr>
              <a:t> </a:t>
            </a:r>
            <a:r>
              <a:rPr lang="en-US" sz="2800" b="1" dirty="0" err="1" smtClean="0">
                <a:solidFill>
                  <a:prstClr val="black"/>
                </a:solidFill>
                <a:latin typeface="Times New Roman" panose="02020603050405020304" pitchFamily="18" charset="0"/>
                <a:cs typeface="Times New Roman" panose="02020603050405020304" pitchFamily="18" charset="0"/>
              </a:rPr>
              <a:t>giá</a:t>
            </a:r>
            <a:r>
              <a:rPr lang="en-US" sz="2800" b="1" dirty="0" smtClean="0">
                <a:solidFill>
                  <a:prstClr val="black"/>
                </a:solidFill>
                <a:latin typeface="Times New Roman" panose="02020603050405020304" pitchFamily="18" charset="0"/>
                <a:cs typeface="Times New Roman" panose="02020603050405020304" pitchFamily="18" charset="0"/>
              </a:rPr>
              <a:t> </a:t>
            </a:r>
            <a:r>
              <a:rPr lang="en-US" sz="2800" b="1" dirty="0" err="1" smtClean="0">
                <a:solidFill>
                  <a:prstClr val="black"/>
                </a:solidFill>
                <a:latin typeface="Times New Roman" panose="02020603050405020304" pitchFamily="18" charset="0"/>
                <a:cs typeface="Times New Roman" panose="02020603050405020304" pitchFamily="18" charset="0"/>
              </a:rPr>
              <a:t>khả</a:t>
            </a:r>
            <a:r>
              <a:rPr lang="en-US" sz="2800" b="1" dirty="0" smtClean="0">
                <a:solidFill>
                  <a:prstClr val="black"/>
                </a:solidFill>
                <a:latin typeface="Times New Roman" panose="02020603050405020304" pitchFamily="18" charset="0"/>
                <a:cs typeface="Times New Roman" panose="02020603050405020304" pitchFamily="18" charset="0"/>
              </a:rPr>
              <a:t> </a:t>
            </a:r>
            <a:r>
              <a:rPr lang="en-US" sz="2800" b="1" dirty="0" err="1" smtClean="0">
                <a:solidFill>
                  <a:prstClr val="black"/>
                </a:solidFill>
                <a:latin typeface="Times New Roman" panose="02020603050405020304" pitchFamily="18" charset="0"/>
                <a:cs typeface="Times New Roman" panose="02020603050405020304" pitchFamily="18" charset="0"/>
              </a:rPr>
              <a:t>năng</a:t>
            </a:r>
            <a:r>
              <a:rPr lang="en-US" sz="2800" b="1" dirty="0" smtClean="0">
                <a:solidFill>
                  <a:prstClr val="black"/>
                </a:solidFill>
                <a:latin typeface="Times New Roman" panose="02020603050405020304" pitchFamily="18" charset="0"/>
                <a:cs typeface="Times New Roman" panose="02020603050405020304" pitchFamily="18" charset="0"/>
              </a:rPr>
              <a:t> </a:t>
            </a:r>
            <a:r>
              <a:rPr lang="en-US" sz="2800" b="1" dirty="0" err="1" smtClean="0">
                <a:solidFill>
                  <a:prstClr val="black"/>
                </a:solidFill>
                <a:latin typeface="Times New Roman" panose="02020603050405020304" pitchFamily="18" charset="0"/>
                <a:cs typeface="Times New Roman" panose="02020603050405020304" pitchFamily="18" charset="0"/>
              </a:rPr>
              <a:t>tự</a:t>
            </a:r>
            <a:r>
              <a:rPr lang="en-US" sz="2800" b="1" dirty="0" smtClean="0">
                <a:solidFill>
                  <a:prstClr val="black"/>
                </a:solidFill>
                <a:latin typeface="Times New Roman" panose="02020603050405020304" pitchFamily="18" charset="0"/>
                <a:cs typeface="Times New Roman" panose="02020603050405020304" pitchFamily="18" charset="0"/>
              </a:rPr>
              <a:t> </a:t>
            </a:r>
            <a:r>
              <a:rPr lang="en-US" sz="2800" b="1" dirty="0" err="1" smtClean="0">
                <a:solidFill>
                  <a:prstClr val="black"/>
                </a:solidFill>
                <a:latin typeface="Times New Roman" panose="02020603050405020304" pitchFamily="18" charset="0"/>
                <a:cs typeface="Times New Roman" panose="02020603050405020304" pitchFamily="18" charset="0"/>
              </a:rPr>
              <a:t>lập</a:t>
            </a:r>
            <a:r>
              <a:rPr lang="en-US" sz="2800" b="1" dirty="0" smtClean="0">
                <a:solidFill>
                  <a:prstClr val="black"/>
                </a:solidFill>
                <a:latin typeface="Times New Roman" panose="02020603050405020304" pitchFamily="18" charset="0"/>
                <a:cs typeface="Times New Roman" panose="02020603050405020304" pitchFamily="18" charset="0"/>
              </a:rPr>
              <a:t> </a:t>
            </a:r>
            <a:r>
              <a:rPr lang="en-US" sz="2800" b="1" dirty="0" err="1" smtClean="0">
                <a:solidFill>
                  <a:prstClr val="black"/>
                </a:solidFill>
                <a:latin typeface="Times New Roman" panose="02020603050405020304" pitchFamily="18" charset="0"/>
                <a:cs typeface="Times New Roman" panose="02020603050405020304" pitchFamily="18" charset="0"/>
              </a:rPr>
              <a:t>của</a:t>
            </a:r>
            <a:r>
              <a:rPr lang="en-US" sz="2800" b="1" dirty="0" smtClean="0">
                <a:solidFill>
                  <a:prstClr val="black"/>
                </a:solidFill>
                <a:latin typeface="Times New Roman" panose="02020603050405020304" pitchFamily="18" charset="0"/>
                <a:cs typeface="Times New Roman" panose="02020603050405020304" pitchFamily="18" charset="0"/>
              </a:rPr>
              <a:t> </a:t>
            </a:r>
            <a:r>
              <a:rPr lang="en-US" sz="2800" b="1" dirty="0" err="1" smtClean="0">
                <a:solidFill>
                  <a:prstClr val="black"/>
                </a:solidFill>
                <a:latin typeface="Times New Roman" panose="02020603050405020304" pitchFamily="18" charset="0"/>
                <a:cs typeface="Times New Roman" panose="02020603050405020304" pitchFamily="18" charset="0"/>
              </a:rPr>
              <a:t>bản</a:t>
            </a:r>
            <a:r>
              <a:rPr lang="en-US" sz="2800" b="1" dirty="0" smtClean="0">
                <a:solidFill>
                  <a:prstClr val="black"/>
                </a:solidFill>
                <a:latin typeface="Times New Roman" panose="02020603050405020304" pitchFamily="18" charset="0"/>
                <a:cs typeface="Times New Roman" panose="02020603050405020304" pitchFamily="18" charset="0"/>
              </a:rPr>
              <a:t> </a:t>
            </a:r>
            <a:r>
              <a:rPr lang="en-US" sz="2800" b="1" dirty="0" err="1" smtClean="0">
                <a:solidFill>
                  <a:prstClr val="black"/>
                </a:solidFill>
                <a:latin typeface="Times New Roman" panose="02020603050405020304" pitchFamily="18" charset="0"/>
                <a:cs typeface="Times New Roman" panose="02020603050405020304" pitchFamily="18" charset="0"/>
              </a:rPr>
              <a:t>thân</a:t>
            </a:r>
            <a:r>
              <a:rPr lang="en-US" sz="2800" b="1" dirty="0" smtClean="0">
                <a:solidFill>
                  <a:prstClr val="black"/>
                </a:solidFill>
                <a:latin typeface="Times New Roman" panose="02020603050405020304" pitchFamily="18" charset="0"/>
                <a:cs typeface="Times New Roman" panose="02020603050405020304" pitchFamily="18" charset="0"/>
              </a:rPr>
              <a:t>? </a:t>
            </a:r>
            <a:r>
              <a:rPr lang="en-US" sz="2800" b="1" dirty="0" err="1" smtClean="0">
                <a:solidFill>
                  <a:prstClr val="black"/>
                </a:solidFill>
                <a:latin typeface="Times New Roman" panose="02020603050405020304" pitchFamily="18" charset="0"/>
                <a:cs typeface="Times New Roman" panose="02020603050405020304" pitchFamily="18" charset="0"/>
              </a:rPr>
              <a:t>Đề</a:t>
            </a:r>
            <a:r>
              <a:rPr lang="en-US" sz="2800" b="1" dirty="0" smtClean="0">
                <a:solidFill>
                  <a:prstClr val="black"/>
                </a:solidFill>
                <a:latin typeface="Times New Roman" panose="02020603050405020304" pitchFamily="18" charset="0"/>
                <a:cs typeface="Times New Roman" panose="02020603050405020304" pitchFamily="18" charset="0"/>
              </a:rPr>
              <a:t> </a:t>
            </a:r>
            <a:r>
              <a:rPr lang="en-US" sz="2800" b="1" dirty="0" err="1" smtClean="0">
                <a:solidFill>
                  <a:prstClr val="black"/>
                </a:solidFill>
                <a:latin typeface="Times New Roman" panose="02020603050405020304" pitchFamily="18" charset="0"/>
                <a:cs typeface="Times New Roman" panose="02020603050405020304" pitchFamily="18" charset="0"/>
              </a:rPr>
              <a:t>xuất</a:t>
            </a:r>
            <a:r>
              <a:rPr lang="en-US" sz="2800" b="1" dirty="0" smtClean="0">
                <a:solidFill>
                  <a:prstClr val="black"/>
                </a:solidFill>
                <a:latin typeface="Times New Roman" panose="02020603050405020304" pitchFamily="18" charset="0"/>
                <a:cs typeface="Times New Roman" panose="02020603050405020304" pitchFamily="18" charset="0"/>
              </a:rPr>
              <a:t> </a:t>
            </a:r>
            <a:r>
              <a:rPr lang="en-US" sz="2800" b="1" dirty="0" err="1" smtClean="0">
                <a:solidFill>
                  <a:prstClr val="black"/>
                </a:solidFill>
                <a:latin typeface="Times New Roman" panose="02020603050405020304" pitchFamily="18" charset="0"/>
                <a:cs typeface="Times New Roman" panose="02020603050405020304" pitchFamily="18" charset="0"/>
              </a:rPr>
              <a:t>cách</a:t>
            </a:r>
            <a:r>
              <a:rPr lang="en-US" sz="2800" b="1" dirty="0" smtClean="0">
                <a:solidFill>
                  <a:prstClr val="black"/>
                </a:solidFill>
                <a:latin typeface="Times New Roman" panose="02020603050405020304" pitchFamily="18" charset="0"/>
                <a:cs typeface="Times New Roman" panose="02020603050405020304" pitchFamily="18" charset="0"/>
              </a:rPr>
              <a:t> </a:t>
            </a:r>
            <a:r>
              <a:rPr lang="en-US" sz="2800" b="1" dirty="0" err="1" smtClean="0">
                <a:solidFill>
                  <a:prstClr val="black"/>
                </a:solidFill>
                <a:latin typeface="Times New Roman" panose="02020603050405020304" pitchFamily="18" charset="0"/>
                <a:cs typeface="Times New Roman" panose="02020603050405020304" pitchFamily="18" charset="0"/>
              </a:rPr>
              <a:t>rèn</a:t>
            </a:r>
            <a:r>
              <a:rPr lang="en-US" sz="2800" b="1" dirty="0" smtClean="0">
                <a:solidFill>
                  <a:prstClr val="black"/>
                </a:solidFill>
                <a:latin typeface="Times New Roman" panose="02020603050405020304" pitchFamily="18" charset="0"/>
                <a:cs typeface="Times New Roman" panose="02020603050405020304" pitchFamily="18" charset="0"/>
              </a:rPr>
              <a:t> </a:t>
            </a:r>
            <a:r>
              <a:rPr lang="en-US" sz="2800" b="1" dirty="0" err="1" smtClean="0">
                <a:solidFill>
                  <a:prstClr val="black"/>
                </a:solidFill>
                <a:latin typeface="Times New Roman" panose="02020603050405020304" pitchFamily="18" charset="0"/>
                <a:cs typeface="Times New Roman" panose="02020603050405020304" pitchFamily="18" charset="0"/>
              </a:rPr>
              <a:t>luyện</a:t>
            </a:r>
            <a:r>
              <a:rPr lang="en-US" sz="2800" b="1" dirty="0" smtClean="0">
                <a:solidFill>
                  <a:prstClr val="black"/>
                </a:solidFill>
                <a:latin typeface="Times New Roman" panose="02020603050405020304" pitchFamily="18" charset="0"/>
                <a:cs typeface="Times New Roman" panose="02020603050405020304" pitchFamily="18" charset="0"/>
              </a:rPr>
              <a:t> </a:t>
            </a:r>
            <a:r>
              <a:rPr lang="en-US" sz="2800" b="1" dirty="0" err="1" smtClean="0">
                <a:solidFill>
                  <a:prstClr val="black"/>
                </a:solidFill>
                <a:latin typeface="Times New Roman" panose="02020603050405020304" pitchFamily="18" charset="0"/>
                <a:cs typeface="Times New Roman" panose="02020603050405020304" pitchFamily="18" charset="0"/>
              </a:rPr>
              <a:t>tính</a:t>
            </a:r>
            <a:r>
              <a:rPr lang="en-US" sz="2800" b="1" dirty="0" smtClean="0">
                <a:solidFill>
                  <a:prstClr val="black"/>
                </a:solidFill>
                <a:latin typeface="Times New Roman" panose="02020603050405020304" pitchFamily="18" charset="0"/>
                <a:cs typeface="Times New Roman" panose="02020603050405020304" pitchFamily="18" charset="0"/>
              </a:rPr>
              <a:t> </a:t>
            </a:r>
            <a:r>
              <a:rPr lang="en-US" sz="2800" b="1" dirty="0" err="1" smtClean="0">
                <a:solidFill>
                  <a:prstClr val="black"/>
                </a:solidFill>
                <a:latin typeface="Times New Roman" panose="02020603050405020304" pitchFamily="18" charset="0"/>
                <a:cs typeface="Times New Roman" panose="02020603050405020304" pitchFamily="18" charset="0"/>
              </a:rPr>
              <a:t>tự</a:t>
            </a:r>
            <a:r>
              <a:rPr lang="en-US" sz="2800" b="1" dirty="0" smtClean="0">
                <a:solidFill>
                  <a:prstClr val="black"/>
                </a:solidFill>
                <a:latin typeface="Times New Roman" panose="02020603050405020304" pitchFamily="18" charset="0"/>
                <a:cs typeface="Times New Roman" panose="02020603050405020304" pitchFamily="18" charset="0"/>
              </a:rPr>
              <a:t> </a:t>
            </a:r>
            <a:r>
              <a:rPr lang="en-US" sz="2800" b="1" dirty="0" err="1" smtClean="0">
                <a:solidFill>
                  <a:prstClr val="black"/>
                </a:solidFill>
                <a:latin typeface="Times New Roman" panose="02020603050405020304" pitchFamily="18" charset="0"/>
                <a:cs typeface="Times New Roman" panose="02020603050405020304" pitchFamily="18" charset="0"/>
              </a:rPr>
              <a:t>lập</a:t>
            </a:r>
            <a:r>
              <a:rPr lang="en-US" sz="2800" b="1" dirty="0" smtClean="0">
                <a:solidFill>
                  <a:prstClr val="black"/>
                </a:solidFill>
                <a:latin typeface="Times New Roman" panose="02020603050405020304" pitchFamily="18" charset="0"/>
                <a:cs typeface="Times New Roman" panose="02020603050405020304" pitchFamily="18" charset="0"/>
              </a:rPr>
              <a:t>?</a:t>
            </a:r>
            <a:endParaRPr lang="en-SG" sz="2800" b="1" dirty="0">
              <a:solidFill>
                <a:prstClr val="black"/>
              </a:solidFill>
              <a:latin typeface="Times New Roman" panose="02020603050405020304" pitchFamily="18" charset="0"/>
              <a:cs typeface="Times New Roman" panose="02020603050405020304" pitchFamily="18" charset="0"/>
            </a:endParaRPr>
          </a:p>
        </p:txBody>
      </p:sp>
      <p:pic>
        <p:nvPicPr>
          <p:cNvPr id="5" name="图片 5">
            <a:extLst>
              <a:ext uri="{FF2B5EF4-FFF2-40B4-BE49-F238E27FC236}">
                <a16:creationId xmlns="" xmlns:a16="http://schemas.microsoft.com/office/drawing/2014/main" id="{C92E4828-A184-465C-9FEC-D87C284C4416}"/>
              </a:ext>
            </a:extLst>
          </p:cNvPr>
          <p:cNvPicPr>
            <a:picLocks noChangeAspect="1"/>
          </p:cNvPicPr>
          <p:nvPr/>
        </p:nvPicPr>
        <p:blipFill rotWithShape="1">
          <a:blip r:embed="rId5">
            <a:extLst>
              <a:ext uri="{28A0092B-C50C-407E-A947-70E740481C1C}">
                <a14:useLocalDpi xmlns:a14="http://schemas.microsoft.com/office/drawing/2010/main" val="0"/>
              </a:ext>
            </a:extLst>
          </a:blip>
          <a:srcRect l="38581" t="24563" r="40933" b="26282"/>
          <a:stretch/>
        </p:blipFill>
        <p:spPr>
          <a:xfrm flipH="1">
            <a:off x="5160459" y="1956761"/>
            <a:ext cx="2730475" cy="4878002"/>
          </a:xfrm>
          <a:prstGeom prst="rect">
            <a:avLst/>
          </a:prstGeom>
        </p:spPr>
      </p:pic>
      <p:pic>
        <p:nvPicPr>
          <p:cNvPr id="6" name="图片 1">
            <a:extLst>
              <a:ext uri="{FF2B5EF4-FFF2-40B4-BE49-F238E27FC236}">
                <a16:creationId xmlns="" xmlns:a16="http://schemas.microsoft.com/office/drawing/2014/main" id="{30E5B401-103C-46B3-8F47-61F7C11E11C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20000" y="0"/>
            <a:ext cx="4572000" cy="6858000"/>
          </a:xfrm>
          <a:prstGeom prst="rect">
            <a:avLst/>
          </a:prstGeom>
          <a:solidFill>
            <a:srgbClr val="FFCCFF"/>
          </a:solidFill>
        </p:spPr>
      </p:pic>
      <p:sp>
        <p:nvSpPr>
          <p:cNvPr id="7" name="Text Box 12">
            <a:extLst>
              <a:ext uri="{FF2B5EF4-FFF2-40B4-BE49-F238E27FC236}">
                <a16:creationId xmlns="" xmlns:a16="http://schemas.microsoft.com/office/drawing/2014/main" id="{EE67C848-B35A-448F-AB99-DDFEC6D186FD}"/>
              </a:ext>
            </a:extLst>
          </p:cNvPr>
          <p:cNvSpPr txBox="1">
            <a:spLocks noChangeArrowheads="1"/>
          </p:cNvSpPr>
          <p:nvPr/>
        </p:nvSpPr>
        <p:spPr bwMode="auto">
          <a:xfrm>
            <a:off x="8106114" y="582210"/>
            <a:ext cx="4120444" cy="50167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r>
              <a:rPr lang="en-US" sz="3200" dirty="0"/>
              <a:t>*</a:t>
            </a:r>
            <a:r>
              <a:rPr lang="en-US" sz="3200" dirty="0" err="1"/>
              <a:t>Cách</a:t>
            </a:r>
            <a:r>
              <a:rPr lang="en-US" sz="3200" dirty="0"/>
              <a:t> </a:t>
            </a:r>
            <a:r>
              <a:rPr lang="en-US" sz="3200" dirty="0" err="1"/>
              <a:t>rèn</a:t>
            </a:r>
            <a:r>
              <a:rPr lang="en-US" sz="3200" dirty="0"/>
              <a:t> </a:t>
            </a:r>
            <a:r>
              <a:rPr lang="en-US" sz="3200" dirty="0" err="1"/>
              <a:t>luyện</a:t>
            </a:r>
            <a:r>
              <a:rPr lang="en-US" sz="3200" dirty="0"/>
              <a:t>: </a:t>
            </a:r>
          </a:p>
          <a:p>
            <a:r>
              <a:rPr lang="en-US" sz="3200" dirty="0"/>
              <a:t>- </a:t>
            </a:r>
            <a:r>
              <a:rPr lang="en-US" sz="3200" dirty="0" err="1"/>
              <a:t>Chúng</a:t>
            </a:r>
            <a:r>
              <a:rPr lang="en-US" sz="3200" dirty="0"/>
              <a:t> ta </a:t>
            </a:r>
            <a:r>
              <a:rPr lang="en-US" sz="3200" dirty="0" err="1"/>
              <a:t>cần</a:t>
            </a:r>
            <a:r>
              <a:rPr lang="en-US" sz="3200" dirty="0"/>
              <a:t> </a:t>
            </a:r>
            <a:r>
              <a:rPr lang="en-US" sz="3200" dirty="0" err="1"/>
              <a:t>chủ</a:t>
            </a:r>
            <a:r>
              <a:rPr lang="en-US" sz="3200" dirty="0"/>
              <a:t> </a:t>
            </a:r>
            <a:r>
              <a:rPr lang="en-US" sz="3200" dirty="0" err="1"/>
              <a:t>động</a:t>
            </a:r>
            <a:r>
              <a:rPr lang="en-US" sz="3200" dirty="0"/>
              <a:t> </a:t>
            </a:r>
            <a:r>
              <a:rPr lang="en-US" sz="3200" dirty="0" err="1"/>
              <a:t>làm</a:t>
            </a:r>
            <a:r>
              <a:rPr lang="en-US" sz="3200" dirty="0"/>
              <a:t> </a:t>
            </a:r>
            <a:r>
              <a:rPr lang="en-US" sz="3200" dirty="0" err="1"/>
              <a:t>việc</a:t>
            </a:r>
            <a:r>
              <a:rPr lang="en-US" sz="3200" dirty="0"/>
              <a:t>.</a:t>
            </a:r>
          </a:p>
          <a:p>
            <a:r>
              <a:rPr lang="en-US" sz="3200" dirty="0"/>
              <a:t>- </a:t>
            </a:r>
            <a:r>
              <a:rPr lang="en-US" sz="3200" dirty="0" err="1"/>
              <a:t>Tự</a:t>
            </a:r>
            <a:r>
              <a:rPr lang="en-US" sz="3200" dirty="0"/>
              <a:t> tin </a:t>
            </a:r>
            <a:r>
              <a:rPr lang="en-US" sz="3200" dirty="0" err="1"/>
              <a:t>và</a:t>
            </a:r>
            <a:r>
              <a:rPr lang="en-US" sz="3200" dirty="0"/>
              <a:t> </a:t>
            </a:r>
            <a:r>
              <a:rPr lang="en-US" sz="3200" dirty="0" err="1"/>
              <a:t>quyết</a:t>
            </a:r>
            <a:r>
              <a:rPr lang="en-US" sz="3200" dirty="0"/>
              <a:t> </a:t>
            </a:r>
            <a:r>
              <a:rPr lang="en-US" sz="3200" dirty="0" err="1"/>
              <a:t>tâm</a:t>
            </a:r>
            <a:r>
              <a:rPr lang="en-US" sz="3200" dirty="0"/>
              <a:t> </a:t>
            </a:r>
            <a:r>
              <a:rPr lang="en-US" sz="3200" dirty="0" err="1"/>
              <a:t>khi</a:t>
            </a:r>
            <a:r>
              <a:rPr lang="en-US" sz="3200" dirty="0"/>
              <a:t> </a:t>
            </a:r>
            <a:r>
              <a:rPr lang="en-US" sz="3200" dirty="0" err="1"/>
              <a:t>thực</a:t>
            </a:r>
            <a:r>
              <a:rPr lang="en-US" sz="3200" dirty="0"/>
              <a:t> </a:t>
            </a:r>
            <a:r>
              <a:rPr lang="en-US" sz="3200" dirty="0" err="1"/>
              <a:t>hiện</a:t>
            </a:r>
            <a:r>
              <a:rPr lang="en-US" sz="3200" dirty="0"/>
              <a:t> </a:t>
            </a:r>
            <a:r>
              <a:rPr lang="en-US" sz="3200" dirty="0" err="1"/>
              <a:t>hành</a:t>
            </a:r>
            <a:r>
              <a:rPr lang="en-US" sz="3200" dirty="0"/>
              <a:t> </a:t>
            </a:r>
            <a:r>
              <a:rPr lang="en-US" sz="3200" dirty="0" err="1"/>
              <a:t>động</a:t>
            </a:r>
            <a:r>
              <a:rPr lang="en-US" sz="3200" dirty="0"/>
              <a:t>.</a:t>
            </a:r>
          </a:p>
          <a:p>
            <a:r>
              <a:rPr lang="en-US" sz="3200" dirty="0"/>
              <a:t>- </a:t>
            </a:r>
            <a:r>
              <a:rPr lang="en-US" sz="3200" dirty="0" err="1"/>
              <a:t>Học</a:t>
            </a:r>
            <a:r>
              <a:rPr lang="en-US" sz="3200" dirty="0"/>
              <a:t> </a:t>
            </a:r>
            <a:r>
              <a:rPr lang="en-US" sz="3200" dirty="0" err="1"/>
              <a:t>sinh</a:t>
            </a:r>
            <a:r>
              <a:rPr lang="en-US" sz="3200" dirty="0"/>
              <a:t> </a:t>
            </a:r>
            <a:r>
              <a:rPr lang="en-US" sz="3200" dirty="0" err="1"/>
              <a:t>rèn</a:t>
            </a:r>
            <a:r>
              <a:rPr lang="en-US" sz="3200" dirty="0"/>
              <a:t> </a:t>
            </a:r>
            <a:r>
              <a:rPr lang="en-US" sz="3200" dirty="0" err="1"/>
              <a:t>luyện</a:t>
            </a:r>
            <a:r>
              <a:rPr lang="en-US" sz="3200" dirty="0"/>
              <a:t> </a:t>
            </a:r>
            <a:r>
              <a:rPr lang="en-US" sz="3200" dirty="0" err="1"/>
              <a:t>tính</a:t>
            </a:r>
            <a:r>
              <a:rPr lang="en-US" sz="3200" dirty="0"/>
              <a:t> </a:t>
            </a:r>
            <a:r>
              <a:rPr lang="en-US" sz="3200" dirty="0" err="1"/>
              <a:t>tự</a:t>
            </a:r>
            <a:r>
              <a:rPr lang="en-US" sz="3200" dirty="0"/>
              <a:t> </a:t>
            </a:r>
            <a:r>
              <a:rPr lang="en-US" sz="3200" dirty="0" err="1"/>
              <a:t>lập</a:t>
            </a:r>
            <a:r>
              <a:rPr lang="en-US" sz="3200" dirty="0"/>
              <a:t> </a:t>
            </a:r>
            <a:r>
              <a:rPr lang="en-US" sz="3200" dirty="0" err="1"/>
              <a:t>trong</a:t>
            </a:r>
            <a:r>
              <a:rPr lang="en-US" sz="3200" dirty="0"/>
              <a:t> </a:t>
            </a:r>
            <a:r>
              <a:rPr lang="en-US" sz="3200" dirty="0" err="1"/>
              <a:t>học</a:t>
            </a:r>
            <a:r>
              <a:rPr lang="en-US" sz="3200" dirty="0"/>
              <a:t> </a:t>
            </a:r>
            <a:r>
              <a:rPr lang="en-US" sz="3200" dirty="0" err="1"/>
              <a:t>tập</a:t>
            </a:r>
            <a:r>
              <a:rPr lang="en-US" sz="3200" dirty="0"/>
              <a:t>, </a:t>
            </a:r>
            <a:r>
              <a:rPr lang="en-US" sz="3200" dirty="0" err="1"/>
              <a:t>công</a:t>
            </a:r>
            <a:r>
              <a:rPr lang="en-US" sz="3200" dirty="0"/>
              <a:t> </a:t>
            </a:r>
            <a:r>
              <a:rPr lang="en-US" sz="3200" dirty="0" err="1"/>
              <a:t>việc</a:t>
            </a:r>
            <a:r>
              <a:rPr lang="en-US" sz="3200" dirty="0"/>
              <a:t> </a:t>
            </a:r>
            <a:r>
              <a:rPr lang="en-US" sz="3200" dirty="0" err="1"/>
              <a:t>và</a:t>
            </a:r>
            <a:r>
              <a:rPr lang="en-US" sz="3200" dirty="0"/>
              <a:t> </a:t>
            </a:r>
            <a:r>
              <a:rPr lang="en-US" sz="3200" dirty="0" err="1"/>
              <a:t>sinh</a:t>
            </a:r>
            <a:r>
              <a:rPr lang="en-US" sz="3200" dirty="0"/>
              <a:t> </a:t>
            </a:r>
            <a:r>
              <a:rPr lang="en-US" sz="3200" dirty="0" err="1"/>
              <a:t>hoạt</a:t>
            </a:r>
            <a:r>
              <a:rPr lang="en-US" sz="3200" dirty="0"/>
              <a:t> </a:t>
            </a:r>
            <a:r>
              <a:rPr lang="en-US" sz="3200" dirty="0" err="1"/>
              <a:t>hằng</a:t>
            </a:r>
            <a:r>
              <a:rPr lang="en-US" sz="3200" dirty="0"/>
              <a:t> </a:t>
            </a:r>
            <a:r>
              <a:rPr lang="en-US" sz="3200" dirty="0" err="1"/>
              <a:t>ngày</a:t>
            </a:r>
            <a:r>
              <a:rPr lang="en-US" sz="3200" dirty="0"/>
              <a:t>.</a:t>
            </a:r>
          </a:p>
        </p:txBody>
      </p:sp>
    </p:spTree>
    <p:extLst>
      <p:ext uri="{BB962C8B-B14F-4D97-AF65-F5344CB8AC3E}">
        <p14:creationId xmlns:p14="http://schemas.microsoft.com/office/powerpoint/2010/main" val="1017024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randombar(horizontal)">
                                      <p:cBhvr>
                                        <p:cTn id="15" dur="500"/>
                                        <p:tgtEl>
                                          <p:spTgt spid="4"/>
                                        </p:tgtEl>
                                      </p:cBhvr>
                                    </p:animEffect>
                                  </p:childTnLst>
                                </p:cTn>
                              </p:par>
                              <p:par>
                                <p:cTn id="16" presetID="22" presetClass="entr" presetSubtype="4" fill="hold" nodeType="withEffect">
                                  <p:stCondLst>
                                    <p:cond delay="1000"/>
                                  </p:stCondLst>
                                  <p:childTnLst>
                                    <p:set>
                                      <p:cBhvr>
                                        <p:cTn id="17" dur="1" fill="hold">
                                          <p:stCondLst>
                                            <p:cond delay="0"/>
                                          </p:stCondLst>
                                        </p:cTn>
                                        <p:tgtEl>
                                          <p:spTgt spid="5"/>
                                        </p:tgtEl>
                                        <p:attrNameLst>
                                          <p:attrName>style.visibility</p:attrName>
                                        </p:attrNameLst>
                                      </p:cBhvr>
                                      <p:to>
                                        <p:strVal val="visible"/>
                                      </p:to>
                                    </p:set>
                                    <p:animEffect transition="in" filter="wipe(down)">
                                      <p:cBhvr>
                                        <p:cTn id="18" dur="10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p:cTn id="23" dur="1000" fill="hold"/>
                                        <p:tgtEl>
                                          <p:spTgt spid="6"/>
                                        </p:tgtEl>
                                        <p:attrNameLst>
                                          <p:attrName>ppt_w</p:attrName>
                                        </p:attrNameLst>
                                      </p:cBhvr>
                                      <p:tavLst>
                                        <p:tav tm="0">
                                          <p:val>
                                            <p:fltVal val="0"/>
                                          </p:val>
                                        </p:tav>
                                        <p:tav tm="100000">
                                          <p:val>
                                            <p:strVal val="#ppt_w"/>
                                          </p:val>
                                        </p:tav>
                                      </p:tavLst>
                                    </p:anim>
                                    <p:anim calcmode="lin" valueType="num">
                                      <p:cBhvr>
                                        <p:cTn id="24" dur="1000" fill="hold"/>
                                        <p:tgtEl>
                                          <p:spTgt spid="6"/>
                                        </p:tgtEl>
                                        <p:attrNameLst>
                                          <p:attrName>ppt_h</p:attrName>
                                        </p:attrNameLst>
                                      </p:cBhvr>
                                      <p:tavLst>
                                        <p:tav tm="0">
                                          <p:val>
                                            <p:fltVal val="0"/>
                                          </p:val>
                                        </p:tav>
                                        <p:tav tm="100000">
                                          <p:val>
                                            <p:strVal val="#ppt_h"/>
                                          </p:val>
                                        </p:tav>
                                      </p:tavLst>
                                    </p:anim>
                                    <p:anim calcmode="lin" valueType="num">
                                      <p:cBhvr>
                                        <p:cTn id="25" dur="1000" fill="hold"/>
                                        <p:tgtEl>
                                          <p:spTgt spid="6"/>
                                        </p:tgtEl>
                                        <p:attrNameLst>
                                          <p:attrName>style.rotation</p:attrName>
                                        </p:attrNameLst>
                                      </p:cBhvr>
                                      <p:tavLst>
                                        <p:tav tm="0">
                                          <p:val>
                                            <p:fltVal val="90"/>
                                          </p:val>
                                        </p:tav>
                                        <p:tav tm="100000">
                                          <p:val>
                                            <p:fltVal val="0"/>
                                          </p:val>
                                        </p:tav>
                                      </p:tavLst>
                                    </p:anim>
                                    <p:animEffect transition="in" filter="fade">
                                      <p:cBhvr>
                                        <p:cTn id="26" dur="1000"/>
                                        <p:tgtEl>
                                          <p:spTgt spid="6"/>
                                        </p:tgtEl>
                                      </p:cBhvr>
                                    </p:animEffect>
                                  </p:childTnLst>
                                </p:cTn>
                              </p:par>
                              <p:par>
                                <p:cTn id="27" presetID="31" presetClass="entr" presetSubtype="0" fill="hold" grpId="0" nodeType="with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p:cTn id="29" dur="1000" fill="hold"/>
                                        <p:tgtEl>
                                          <p:spTgt spid="7"/>
                                        </p:tgtEl>
                                        <p:attrNameLst>
                                          <p:attrName>ppt_w</p:attrName>
                                        </p:attrNameLst>
                                      </p:cBhvr>
                                      <p:tavLst>
                                        <p:tav tm="0">
                                          <p:val>
                                            <p:fltVal val="0"/>
                                          </p:val>
                                        </p:tav>
                                        <p:tav tm="100000">
                                          <p:val>
                                            <p:strVal val="#ppt_w"/>
                                          </p:val>
                                        </p:tav>
                                      </p:tavLst>
                                    </p:anim>
                                    <p:anim calcmode="lin" valueType="num">
                                      <p:cBhvr>
                                        <p:cTn id="30" dur="1000" fill="hold"/>
                                        <p:tgtEl>
                                          <p:spTgt spid="7"/>
                                        </p:tgtEl>
                                        <p:attrNameLst>
                                          <p:attrName>ppt_h</p:attrName>
                                        </p:attrNameLst>
                                      </p:cBhvr>
                                      <p:tavLst>
                                        <p:tav tm="0">
                                          <p:val>
                                            <p:fltVal val="0"/>
                                          </p:val>
                                        </p:tav>
                                        <p:tav tm="100000">
                                          <p:val>
                                            <p:strVal val="#ppt_h"/>
                                          </p:val>
                                        </p:tav>
                                      </p:tavLst>
                                    </p:anim>
                                    <p:anim calcmode="lin" valueType="num">
                                      <p:cBhvr>
                                        <p:cTn id="31" dur="1000" fill="hold"/>
                                        <p:tgtEl>
                                          <p:spTgt spid="7"/>
                                        </p:tgtEl>
                                        <p:attrNameLst>
                                          <p:attrName>style.rotation</p:attrName>
                                        </p:attrNameLst>
                                      </p:cBhvr>
                                      <p:tavLst>
                                        <p:tav tm="0">
                                          <p:val>
                                            <p:fltVal val="90"/>
                                          </p:val>
                                        </p:tav>
                                        <p:tav tm="100000">
                                          <p:val>
                                            <p:fltVal val="0"/>
                                          </p:val>
                                        </p:tav>
                                      </p:tavLst>
                                    </p:anim>
                                    <p:animEffect transition="in" filter="fade">
                                      <p:cBhvr>
                                        <p:cTn id="32"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任意多边形 10"/>
          <p:cNvSpPr/>
          <p:nvPr/>
        </p:nvSpPr>
        <p:spPr>
          <a:xfrm>
            <a:off x="6097588" y="0"/>
            <a:ext cx="5867400" cy="6858000"/>
          </a:xfrm>
          <a:custGeom>
            <a:avLst/>
            <a:gdLst>
              <a:gd name="connsiteX0" fmla="*/ 2689538 w 6096000"/>
              <a:gd name="connsiteY0" fmla="*/ 0 h 6858000"/>
              <a:gd name="connsiteX1" fmla="*/ 6096000 w 6096000"/>
              <a:gd name="connsiteY1" fmla="*/ 3429000 h 6858000"/>
              <a:gd name="connsiteX2" fmla="*/ 2689538 w 6096000"/>
              <a:gd name="connsiteY2" fmla="*/ 6858000 h 6858000"/>
              <a:gd name="connsiteX3" fmla="*/ 60946 w 6096000"/>
              <a:gd name="connsiteY3" fmla="*/ 5610162 h 6858000"/>
              <a:gd name="connsiteX4" fmla="*/ 0 w 6096000"/>
              <a:gd name="connsiteY4" fmla="*/ 5528120 h 6858000"/>
              <a:gd name="connsiteX5" fmla="*/ 135153 w 6096000"/>
              <a:gd name="connsiteY5" fmla="*/ 5346186 h 6858000"/>
              <a:gd name="connsiteX6" fmla="*/ 716923 w 6096000"/>
              <a:gd name="connsiteY6" fmla="*/ 3429000 h 6858000"/>
              <a:gd name="connsiteX7" fmla="*/ 135153 w 6096000"/>
              <a:gd name="connsiteY7" fmla="*/ 1511814 h 6858000"/>
              <a:gd name="connsiteX8" fmla="*/ 0 w 6096000"/>
              <a:gd name="connsiteY8" fmla="*/ 1329880 h 6858000"/>
              <a:gd name="connsiteX9" fmla="*/ 60946 w 6096000"/>
              <a:gd name="connsiteY9" fmla="*/ 1247838 h 6858000"/>
              <a:gd name="connsiteX10" fmla="*/ 2689538 w 6096000"/>
              <a:gd name="connsiteY10"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096000" h="6858000">
                <a:moveTo>
                  <a:pt x="2689538" y="0"/>
                </a:moveTo>
                <a:cubicBezTo>
                  <a:pt x="4570875" y="0"/>
                  <a:pt x="6096000" y="1535216"/>
                  <a:pt x="6096000" y="3429000"/>
                </a:cubicBezTo>
                <a:cubicBezTo>
                  <a:pt x="6096000" y="5322784"/>
                  <a:pt x="4570875" y="6858000"/>
                  <a:pt x="2689538" y="6858000"/>
                </a:cubicBezTo>
                <a:cubicBezTo>
                  <a:pt x="1631286" y="6858000"/>
                  <a:pt x="685742" y="6372248"/>
                  <a:pt x="60946" y="5610162"/>
                </a:cubicBezTo>
                <a:lnTo>
                  <a:pt x="0" y="5528120"/>
                </a:lnTo>
                <a:lnTo>
                  <a:pt x="135153" y="5346186"/>
                </a:lnTo>
                <a:cubicBezTo>
                  <a:pt x="502453" y="4798915"/>
                  <a:pt x="716923" y="4139169"/>
                  <a:pt x="716923" y="3429000"/>
                </a:cubicBezTo>
                <a:cubicBezTo>
                  <a:pt x="716923" y="2718831"/>
                  <a:pt x="502453" y="2059086"/>
                  <a:pt x="135153" y="1511814"/>
                </a:cubicBezTo>
                <a:lnTo>
                  <a:pt x="0" y="1329880"/>
                </a:lnTo>
                <a:lnTo>
                  <a:pt x="60946" y="1247838"/>
                </a:lnTo>
                <a:cubicBezTo>
                  <a:pt x="685742" y="485752"/>
                  <a:pt x="1631286" y="0"/>
                  <a:pt x="2689538" y="0"/>
                </a:cubicBezTo>
                <a:close/>
              </a:path>
            </a:pathLst>
          </a:custGeom>
          <a:solidFill>
            <a:srgbClr val="40708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zh-CN" altLang="en-US">
              <a:solidFill>
                <a:prstClr val="white"/>
              </a:solidFill>
            </a:endParaRPr>
          </a:p>
        </p:txBody>
      </p:sp>
      <p:sp>
        <p:nvSpPr>
          <p:cNvPr id="4" name="任意多边形 11"/>
          <p:cNvSpPr/>
          <p:nvPr/>
        </p:nvSpPr>
        <p:spPr>
          <a:xfrm>
            <a:off x="228600" y="0"/>
            <a:ext cx="5867400" cy="6858000"/>
          </a:xfrm>
          <a:custGeom>
            <a:avLst/>
            <a:gdLst>
              <a:gd name="connsiteX0" fmla="*/ 3406462 w 6096001"/>
              <a:gd name="connsiteY0" fmla="*/ 0 h 6858000"/>
              <a:gd name="connsiteX1" fmla="*/ 6035054 w 6096001"/>
              <a:gd name="connsiteY1" fmla="*/ 1247838 h 6858000"/>
              <a:gd name="connsiteX2" fmla="*/ 6096001 w 6096001"/>
              <a:gd name="connsiteY2" fmla="*/ 1329880 h 6858000"/>
              <a:gd name="connsiteX3" fmla="*/ 5960847 w 6096001"/>
              <a:gd name="connsiteY3" fmla="*/ 1511814 h 6858000"/>
              <a:gd name="connsiteX4" fmla="*/ 5379077 w 6096001"/>
              <a:gd name="connsiteY4" fmla="*/ 3429000 h 6858000"/>
              <a:gd name="connsiteX5" fmla="*/ 5960847 w 6096001"/>
              <a:gd name="connsiteY5" fmla="*/ 5346186 h 6858000"/>
              <a:gd name="connsiteX6" fmla="*/ 6096001 w 6096001"/>
              <a:gd name="connsiteY6" fmla="*/ 5528120 h 6858000"/>
              <a:gd name="connsiteX7" fmla="*/ 6035054 w 6096001"/>
              <a:gd name="connsiteY7" fmla="*/ 5610162 h 6858000"/>
              <a:gd name="connsiteX8" fmla="*/ 3406462 w 6096001"/>
              <a:gd name="connsiteY8" fmla="*/ 6858000 h 6858000"/>
              <a:gd name="connsiteX9" fmla="*/ 0 w 6096001"/>
              <a:gd name="connsiteY9" fmla="*/ 3429000 h 6858000"/>
              <a:gd name="connsiteX10" fmla="*/ 3406462 w 6096001"/>
              <a:gd name="connsiteY10"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096001" h="6858000">
                <a:moveTo>
                  <a:pt x="3406462" y="0"/>
                </a:moveTo>
                <a:cubicBezTo>
                  <a:pt x="4464714" y="0"/>
                  <a:pt x="5410259" y="485752"/>
                  <a:pt x="6035054" y="1247838"/>
                </a:cubicBezTo>
                <a:lnTo>
                  <a:pt x="6096001" y="1329880"/>
                </a:lnTo>
                <a:lnTo>
                  <a:pt x="5960847" y="1511814"/>
                </a:lnTo>
                <a:cubicBezTo>
                  <a:pt x="5593548" y="2059086"/>
                  <a:pt x="5379077" y="2718831"/>
                  <a:pt x="5379077" y="3429000"/>
                </a:cubicBezTo>
                <a:cubicBezTo>
                  <a:pt x="5379077" y="4139169"/>
                  <a:pt x="5593548" y="4798915"/>
                  <a:pt x="5960847" y="5346186"/>
                </a:cubicBezTo>
                <a:lnTo>
                  <a:pt x="6096001" y="5528120"/>
                </a:lnTo>
                <a:lnTo>
                  <a:pt x="6035054" y="5610162"/>
                </a:lnTo>
                <a:cubicBezTo>
                  <a:pt x="5410259" y="6372248"/>
                  <a:pt x="4464714" y="6858000"/>
                  <a:pt x="3406462" y="6858000"/>
                </a:cubicBezTo>
                <a:cubicBezTo>
                  <a:pt x="1525125" y="6858000"/>
                  <a:pt x="0" y="5322784"/>
                  <a:pt x="0" y="3429000"/>
                </a:cubicBezTo>
                <a:cubicBezTo>
                  <a:pt x="0" y="1535216"/>
                  <a:pt x="1525125" y="0"/>
                  <a:pt x="3406462" y="0"/>
                </a:cubicBezTo>
                <a:close/>
              </a:path>
            </a:pathLst>
          </a:custGeom>
          <a:solidFill>
            <a:srgbClr val="F6CF8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zh-CN" altLang="en-US">
              <a:solidFill>
                <a:prstClr val="white"/>
              </a:solidFill>
            </a:endParaRPr>
          </a:p>
        </p:txBody>
      </p:sp>
      <p:pic>
        <p:nvPicPr>
          <p:cNvPr id="75780" name="图片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2476500"/>
            <a:ext cx="3298825" cy="408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文本框 14"/>
          <p:cNvSpPr txBox="1"/>
          <p:nvPr/>
        </p:nvSpPr>
        <p:spPr>
          <a:xfrm>
            <a:off x="2617664" y="922233"/>
            <a:ext cx="6507569" cy="1016000"/>
          </a:xfrm>
          <a:prstGeom prst="rect">
            <a:avLst/>
          </a:prstGeom>
          <a:solidFill>
            <a:schemeClr val="accent4">
              <a:lumMod val="40000"/>
              <a:lumOff val="60000"/>
            </a:schemeClr>
          </a:solidFill>
        </p:spPr>
        <p:txBody>
          <a:bodyPr wrap="square">
            <a:spAutoFit/>
          </a:bodyPr>
          <a:lstStyle/>
          <a:p>
            <a:pPr algn="ctr" defTabSz="914400">
              <a:defRPr/>
            </a:pPr>
            <a:r>
              <a:rPr lang="en-US" altLang="zh-CN" sz="6000" b="1" i="1" spc="300" dirty="0" smtClean="0">
                <a:solidFill>
                  <a:prstClr val="white"/>
                </a:solidFill>
                <a:latin typeface="Times New Roman" pitchFamily="18" charset="0"/>
                <a:ea typeface="方正综艺简体" panose="02010601030101010101" pitchFamily="2" charset="-122"/>
                <a:cs typeface="Times New Roman" pitchFamily="18" charset="0"/>
              </a:rPr>
              <a:t>III. </a:t>
            </a:r>
            <a:r>
              <a:rPr lang="en-US" altLang="zh-CN" sz="6000" b="1" i="1" spc="300" dirty="0" err="1" smtClean="0">
                <a:solidFill>
                  <a:prstClr val="white"/>
                </a:solidFill>
                <a:latin typeface="Times New Roman" pitchFamily="18" charset="0"/>
                <a:ea typeface="方正综艺简体" panose="02010601030101010101" pitchFamily="2" charset="-122"/>
                <a:cs typeface="Times New Roman" pitchFamily="18" charset="0"/>
              </a:rPr>
              <a:t>Luyện</a:t>
            </a:r>
            <a:r>
              <a:rPr lang="en-US" altLang="zh-CN" sz="6000" b="1" i="1" spc="300" dirty="0" smtClean="0">
                <a:solidFill>
                  <a:prstClr val="white"/>
                </a:solidFill>
                <a:latin typeface="Times New Roman" pitchFamily="18" charset="0"/>
                <a:ea typeface="方正综艺简体" panose="02010601030101010101" pitchFamily="2" charset="-122"/>
                <a:cs typeface="Times New Roman" pitchFamily="18" charset="0"/>
              </a:rPr>
              <a:t> </a:t>
            </a:r>
            <a:r>
              <a:rPr lang="en-US" altLang="zh-CN" sz="6000" b="1" i="1" spc="300" dirty="0" err="1" smtClean="0">
                <a:solidFill>
                  <a:prstClr val="white"/>
                </a:solidFill>
                <a:latin typeface="Times New Roman" pitchFamily="18" charset="0"/>
                <a:ea typeface="方正综艺简体" panose="02010601030101010101" pitchFamily="2" charset="-122"/>
                <a:cs typeface="Times New Roman" pitchFamily="18" charset="0"/>
              </a:rPr>
              <a:t>tập</a:t>
            </a:r>
            <a:endParaRPr lang="zh-CN" altLang="en-US" sz="6000" b="1" i="1" spc="300" dirty="0">
              <a:solidFill>
                <a:prstClr val="white"/>
              </a:solidFill>
              <a:latin typeface="Times New Roman" pitchFamily="18" charset="0"/>
              <a:ea typeface="方正综艺简体" panose="02010601030101010101" pitchFamily="2" charset="-122"/>
              <a:cs typeface="Times New Roman" pitchFamily="18" charset="0"/>
            </a:endParaRPr>
          </a:p>
        </p:txBody>
      </p:sp>
      <p:sp>
        <p:nvSpPr>
          <p:cNvPr id="7" name="五角星 4"/>
          <p:cNvSpPr/>
          <p:nvPr/>
        </p:nvSpPr>
        <p:spPr>
          <a:xfrm rot="19903756">
            <a:off x="5920189" y="100468"/>
            <a:ext cx="1055387" cy="1056365"/>
          </a:xfrm>
          <a:prstGeom prst="star5">
            <a:avLst>
              <a:gd name="adj" fmla="val 23926"/>
              <a:gd name="hf" fmla="val 105146"/>
              <a:gd name="vf" fmla="val 110557"/>
            </a:avLst>
          </a:prstGeom>
          <a:blipFill dpi="0" rotWithShape="1">
            <a:blip r:embed="rId3">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8" name="五角星 5"/>
          <p:cNvSpPr/>
          <p:nvPr/>
        </p:nvSpPr>
        <p:spPr>
          <a:xfrm rot="21380687">
            <a:off x="10858478" y="390471"/>
            <a:ext cx="610625" cy="611191"/>
          </a:xfrm>
          <a:prstGeom prst="star5">
            <a:avLst>
              <a:gd name="adj" fmla="val 23926"/>
              <a:gd name="hf" fmla="val 105146"/>
              <a:gd name="vf" fmla="val 110557"/>
            </a:avLst>
          </a:prstGeom>
          <a:blipFill dpi="0" rotWithShape="1">
            <a:blip r:embed="rId4">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pic>
        <p:nvPicPr>
          <p:cNvPr id="9" name="图片 8" descr="6fc417983c9675ce1b60e983870aeb8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00" y="4311650"/>
            <a:ext cx="3010466" cy="2090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图片 1"/>
          <p:cNvPicPr>
            <a:picLocks noChangeAspect="1"/>
          </p:cNvPicPr>
          <p:nvPr/>
        </p:nvPicPr>
        <p:blipFill rotWithShape="1">
          <a:blip r:embed="rId6" cstate="print">
            <a:extLst>
              <a:ext uri="{28A0092B-C50C-407E-A947-70E740481C1C}">
                <a14:useLocalDpi xmlns:a14="http://schemas.microsoft.com/office/drawing/2010/main" val="0"/>
              </a:ext>
            </a:extLst>
          </a:blip>
          <a:srcRect l="32760" r="8347"/>
          <a:stretch>
            <a:fillRect/>
          </a:stretch>
        </p:blipFill>
        <p:spPr>
          <a:xfrm flipH="1">
            <a:off x="-412870" y="-86466"/>
            <a:ext cx="2687293" cy="2562966"/>
          </a:xfrm>
          <a:prstGeom prst="rect">
            <a:avLst/>
          </a:prstGeom>
        </p:spPr>
      </p:pic>
    </p:spTree>
    <p:extLst>
      <p:ext uri="{BB962C8B-B14F-4D97-AF65-F5344CB8AC3E}">
        <p14:creationId xmlns:p14="http://schemas.microsoft.com/office/powerpoint/2010/main" val="3843890585"/>
      </p:ext>
    </p:extLst>
  </p:cSld>
  <p:clrMapOvr>
    <a:masterClrMapping/>
  </p:clrMapOvr>
  <p:transition>
    <p:pull/>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par>
                          <p:cTn id="8" fill="hold">
                            <p:stCondLst>
                              <p:cond delay="500"/>
                            </p:stCondLst>
                            <p:childTnLst>
                              <p:par>
                                <p:cTn id="9" presetID="2" presetClass="entr" presetSubtype="1"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stCondLst>
                                    <p:cond delay="25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0-#ppt_h/2"/>
                                          </p:val>
                                        </p:tav>
                                        <p:tav tm="100000">
                                          <p:val>
                                            <p:strVal val="#ppt_y"/>
                                          </p:val>
                                        </p:tav>
                                      </p:tavLst>
                                    </p:anim>
                                  </p:childTnLst>
                                </p:cTn>
                              </p:par>
                              <p:par>
                                <p:cTn id="17" presetID="8" presetClass="emph" presetSubtype="0" repeatCount="2000" fill="hold" grpId="1" nodeType="withEffect">
                                  <p:stCondLst>
                                    <p:cond delay="0"/>
                                  </p:stCondLst>
                                  <p:childTnLst>
                                    <p:animRot by="21600000">
                                      <p:cBhvr>
                                        <p:cTn id="18" dur="3500" fill="hold"/>
                                        <p:tgtEl>
                                          <p:spTgt spid="7"/>
                                        </p:tgtEl>
                                        <p:attrNameLst>
                                          <p:attrName>r</p:attrName>
                                        </p:attrNameLst>
                                      </p:cBhvr>
                                    </p:animRot>
                                  </p:childTnLst>
                                </p:cTn>
                              </p:par>
                              <p:par>
                                <p:cTn id="19" presetID="6" presetClass="emph" presetSubtype="0" repeatCount="2000" autoRev="1" fill="hold" grpId="1" nodeType="withEffect">
                                  <p:stCondLst>
                                    <p:cond delay="0"/>
                                  </p:stCondLst>
                                  <p:childTnLst>
                                    <p:animScale>
                                      <p:cBhvr>
                                        <p:cTn id="20" dur="2000" fill="hold"/>
                                        <p:tgtEl>
                                          <p:spTgt spid="8"/>
                                        </p:tgtEl>
                                      </p:cBhvr>
                                      <p:by x="150000" y="150000"/>
                                    </p:animScale>
                                  </p:childTnLst>
                                </p:cTn>
                              </p:par>
                            </p:childTnLst>
                          </p:cTn>
                        </p:par>
                        <p:par>
                          <p:cTn id="21" fill="hold">
                            <p:stCondLst>
                              <p:cond delay="8500"/>
                            </p:stCondLst>
                            <p:childTnLst>
                              <p:par>
                                <p:cTn id="22" presetID="37" presetClass="entr" presetSubtype="0" fill="hold" nodeType="after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1000"/>
                                        <p:tgtEl>
                                          <p:spTgt spid="9"/>
                                        </p:tgtEl>
                                      </p:cBhvr>
                                    </p:animEffect>
                                    <p:anim calcmode="lin" valueType="num">
                                      <p:cBhvr>
                                        <p:cTn id="25" dur="1000" fill="hold"/>
                                        <p:tgtEl>
                                          <p:spTgt spid="9"/>
                                        </p:tgtEl>
                                        <p:attrNameLst>
                                          <p:attrName>ppt_x</p:attrName>
                                        </p:attrNameLst>
                                      </p:cBhvr>
                                      <p:tavLst>
                                        <p:tav tm="0">
                                          <p:val>
                                            <p:strVal val="#ppt_x"/>
                                          </p:val>
                                        </p:tav>
                                        <p:tav tm="100000">
                                          <p:val>
                                            <p:strVal val="#ppt_x"/>
                                          </p:val>
                                        </p:tav>
                                      </p:tavLst>
                                    </p:anim>
                                    <p:anim calcmode="lin" valueType="num">
                                      <p:cBhvr>
                                        <p:cTn id="26" dur="900" decel="100000" fill="hold"/>
                                        <p:tgtEl>
                                          <p:spTgt spid="9"/>
                                        </p:tgtEl>
                                        <p:attrNameLst>
                                          <p:attrName>ppt_y</p:attrName>
                                        </p:attrNameLst>
                                      </p:cBhvr>
                                      <p:tavLst>
                                        <p:tav tm="0">
                                          <p:val>
                                            <p:strVal val="#ppt_y+1"/>
                                          </p:val>
                                        </p:tav>
                                        <p:tav tm="100000">
                                          <p:val>
                                            <p:strVal val="#ppt_y-.03"/>
                                          </p:val>
                                        </p:tav>
                                      </p:tavLst>
                                    </p:anim>
                                    <p:anim calcmode="lin" valueType="num">
                                      <p:cBhvr>
                                        <p:cTn id="27"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7" grpId="1" animBg="1"/>
      <p:bldP spid="8" grpId="0" animBg="1"/>
      <p:bldP spid="8"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2F555D12-FE7E-4E01-B9C5-69BB020118B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7838" y="-108331"/>
            <a:ext cx="6955255" cy="2201815"/>
          </a:xfrm>
          <a:prstGeom prst="rect">
            <a:avLst/>
          </a:prstGeom>
        </p:spPr>
      </p:pic>
      <p:sp>
        <p:nvSpPr>
          <p:cNvPr id="4" name="TextBox 3">
            <a:extLst>
              <a:ext uri="{FF2B5EF4-FFF2-40B4-BE49-F238E27FC236}">
                <a16:creationId xmlns:a16="http://schemas.microsoft.com/office/drawing/2014/main" xmlns="" id="{7353F471-5DBF-4595-A952-DCBCE6D1E82B}"/>
              </a:ext>
            </a:extLst>
          </p:cNvPr>
          <p:cNvSpPr txBox="1"/>
          <p:nvPr/>
        </p:nvSpPr>
        <p:spPr>
          <a:xfrm>
            <a:off x="1067490" y="77561"/>
            <a:ext cx="6505603" cy="1569660"/>
          </a:xfrm>
          <a:prstGeom prst="rect">
            <a:avLst/>
          </a:prstGeom>
          <a:noFill/>
        </p:spPr>
        <p:txBody>
          <a:bodyPr wrap="square" rtlCol="0">
            <a:spAutoFit/>
          </a:bodyPr>
          <a:lstStyle/>
          <a:p>
            <a:pPr algn="ctr" defTabSz="914400"/>
            <a:r>
              <a:rPr lang="en-SG" sz="4800" b="1" dirty="0" smtClean="0">
                <a:solidFill>
                  <a:srgbClr val="FF0000"/>
                </a:solidFill>
                <a:latin typeface="SVN-Vanilla Daisy Pro" panose="00000500000000000000" pitchFamily="2" charset="0"/>
                <a:cs typeface="Times New Roman" panose="02020603050405020304" pitchFamily="18" charset="0"/>
              </a:rPr>
              <a:t>TRÒ CHƠI:</a:t>
            </a:r>
          </a:p>
          <a:p>
            <a:pPr algn="ctr" defTabSz="914400"/>
            <a:r>
              <a:rPr lang="en-SG" sz="4800" b="1" dirty="0" smtClean="0">
                <a:solidFill>
                  <a:srgbClr val="FF0000"/>
                </a:solidFill>
                <a:latin typeface="SVN-Vanilla Daisy Pro" panose="00000500000000000000" pitchFamily="2" charset="0"/>
                <a:cs typeface="Times New Roman" panose="02020603050405020304" pitchFamily="18" charset="0"/>
              </a:rPr>
              <a:t>ĐUỔI HÌNH BẮT CHỮ</a:t>
            </a:r>
            <a:endParaRPr lang="en-SG" sz="4800" b="1" dirty="0">
              <a:solidFill>
                <a:srgbClr val="FF0000"/>
              </a:solidFill>
              <a:latin typeface="SVN-Vanilla Daisy Pro" panose="00000500000000000000" pitchFamily="2" charset="0"/>
              <a:cs typeface="Times New Roman" panose="02020603050405020304" pitchFamily="18" charset="0"/>
            </a:endParaRPr>
          </a:p>
        </p:txBody>
      </p:sp>
      <p:sp>
        <p:nvSpPr>
          <p:cNvPr id="10" name="Explosion 2 9"/>
          <p:cNvSpPr/>
          <p:nvPr/>
        </p:nvSpPr>
        <p:spPr>
          <a:xfrm>
            <a:off x="7120128" y="-152369"/>
            <a:ext cx="4838738" cy="2744926"/>
          </a:xfrm>
          <a:prstGeom prst="irregularSeal2">
            <a:avLst/>
          </a:prstGeom>
          <a:solidFill>
            <a:srgbClr val="5FCBEF"/>
          </a:solidFill>
          <a:ln w="19050" cap="rnd" cmpd="sng" algn="ctr">
            <a:solidFill>
              <a:srgbClr val="5FCBEF">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noProof="0" dirty="0" err="1" smtClean="0">
                <a:ln>
                  <a:noFill/>
                </a:ln>
                <a:solidFill>
                  <a:srgbClr val="FFFF00"/>
                </a:solidFill>
                <a:effectLst/>
                <a:uLnTx/>
                <a:uFillTx/>
                <a:latin typeface="Times New Roman" panose="02020603050405020304" pitchFamily="18" charset="0"/>
                <a:ea typeface="+mn-ea"/>
                <a:cs typeface="Times New Roman" panose="02020603050405020304" pitchFamily="18" charset="0"/>
              </a:rPr>
              <a:t>Hình</a:t>
            </a:r>
            <a:r>
              <a:rPr kumimoji="0" lang="en-US" sz="2800" b="1" i="0" u="none" strike="noStrike" kern="0" cap="none" spc="0" normalizeH="0" noProof="0" dirty="0" smtClean="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0" cap="none" spc="0" normalizeH="0" noProof="0" dirty="0" err="1" smtClean="0">
                <a:ln>
                  <a:noFill/>
                </a:ln>
                <a:solidFill>
                  <a:srgbClr val="FFFF00"/>
                </a:solidFill>
                <a:effectLst/>
                <a:uLnTx/>
                <a:uFillTx/>
                <a:latin typeface="Times New Roman" panose="02020603050405020304" pitchFamily="18" charset="0"/>
                <a:ea typeface="+mn-ea"/>
                <a:cs typeface="Times New Roman" panose="02020603050405020304" pitchFamily="18" charset="0"/>
              </a:rPr>
              <a:t>ảnh</a:t>
            </a:r>
            <a:r>
              <a:rPr kumimoji="0" lang="en-US" sz="2800" b="1" i="0" u="none" strike="noStrike" kern="0" cap="none" spc="0" normalizeH="0" noProof="0" dirty="0" smtClean="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lang="en-US" sz="2800" b="1" kern="0" dirty="0" err="1" smtClean="0">
                <a:solidFill>
                  <a:srgbClr val="FFFF00"/>
                </a:solidFill>
                <a:latin typeface="Times New Roman" panose="02020603050405020304" pitchFamily="18" charset="0"/>
                <a:cs typeface="Times New Roman" panose="02020603050405020304" pitchFamily="18" charset="0"/>
              </a:rPr>
              <a:t>gợi</a:t>
            </a:r>
            <a:r>
              <a:rPr lang="en-US" sz="2800" b="1" kern="0" dirty="0" smtClean="0">
                <a:solidFill>
                  <a:srgbClr val="FFFF00"/>
                </a:solidFill>
                <a:latin typeface="Times New Roman" panose="02020603050405020304" pitchFamily="18" charset="0"/>
                <a:cs typeface="Times New Roman" panose="02020603050405020304" pitchFamily="18" charset="0"/>
              </a:rPr>
              <a:t> </a:t>
            </a:r>
            <a:r>
              <a:rPr lang="en-US" sz="2800" b="1" kern="0" dirty="0" err="1" smtClean="0">
                <a:solidFill>
                  <a:srgbClr val="FFFF00"/>
                </a:solidFill>
                <a:latin typeface="Times New Roman" panose="02020603050405020304" pitchFamily="18" charset="0"/>
                <a:cs typeface="Times New Roman" panose="02020603050405020304" pitchFamily="18" charset="0"/>
              </a:rPr>
              <a:t>em</a:t>
            </a:r>
            <a:r>
              <a:rPr lang="en-US" sz="2800" b="1" kern="0" dirty="0" smtClean="0">
                <a:solidFill>
                  <a:srgbClr val="FFFF00"/>
                </a:solidFill>
                <a:latin typeface="Times New Roman" panose="02020603050405020304" pitchFamily="18" charset="0"/>
                <a:cs typeface="Times New Roman" panose="02020603050405020304" pitchFamily="18" charset="0"/>
              </a:rPr>
              <a:t> </a:t>
            </a:r>
            <a:r>
              <a:rPr lang="en-US" sz="2800" b="1" kern="0" dirty="0" err="1" smtClean="0">
                <a:solidFill>
                  <a:srgbClr val="FFFF00"/>
                </a:solidFill>
                <a:latin typeface="Times New Roman" panose="02020603050405020304" pitchFamily="18" charset="0"/>
                <a:cs typeface="Times New Roman" panose="02020603050405020304" pitchFamily="18" charset="0"/>
              </a:rPr>
              <a:t>nhớ</a:t>
            </a:r>
            <a:r>
              <a:rPr lang="en-US" sz="2800" b="1" kern="0" dirty="0" smtClean="0">
                <a:solidFill>
                  <a:srgbClr val="FFFF00"/>
                </a:solidFill>
                <a:latin typeface="Times New Roman" panose="02020603050405020304" pitchFamily="18" charset="0"/>
                <a:cs typeface="Times New Roman" panose="02020603050405020304" pitchFamily="18" charset="0"/>
              </a:rPr>
              <a:t> </a:t>
            </a:r>
            <a:r>
              <a:rPr lang="en-US" sz="2800" b="1" kern="0" dirty="0" err="1" smtClean="0">
                <a:solidFill>
                  <a:srgbClr val="FFFF00"/>
                </a:solidFill>
                <a:latin typeface="Times New Roman" panose="02020603050405020304" pitchFamily="18" charset="0"/>
                <a:cs typeface="Times New Roman" panose="02020603050405020304" pitchFamily="18" charset="0"/>
              </a:rPr>
              <a:t>đến</a:t>
            </a:r>
            <a:r>
              <a:rPr kumimoji="0" lang="en-US" sz="2800" b="1" i="0" u="none" strike="noStrike" kern="0" cap="none" spc="0" normalizeH="0" noProof="0" dirty="0" smtClean="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0" cap="none" spc="0" normalizeH="0" noProof="0" dirty="0" err="1" smtClean="0">
                <a:ln>
                  <a:noFill/>
                </a:ln>
                <a:solidFill>
                  <a:srgbClr val="FFFF00"/>
                </a:solidFill>
                <a:effectLst/>
                <a:uLnTx/>
                <a:uFillTx/>
                <a:latin typeface="Times New Roman" panose="02020603050405020304" pitchFamily="18" charset="0"/>
                <a:ea typeface="+mn-ea"/>
                <a:cs typeface="Times New Roman" panose="02020603050405020304" pitchFamily="18" charset="0"/>
              </a:rPr>
              <a:t>câu</a:t>
            </a:r>
            <a:r>
              <a:rPr kumimoji="0" lang="en-US" sz="2800" b="1" i="0" u="none" strike="noStrike" kern="0" cap="none" spc="0" normalizeH="0" noProof="0" dirty="0" smtClean="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0" cap="none" spc="0" normalizeH="0" noProof="0" dirty="0" err="1" smtClean="0">
                <a:ln>
                  <a:noFill/>
                </a:ln>
                <a:solidFill>
                  <a:srgbClr val="FFFF00"/>
                </a:solidFill>
                <a:effectLst/>
                <a:uLnTx/>
                <a:uFillTx/>
                <a:latin typeface="Times New Roman" panose="02020603050405020304" pitchFamily="18" charset="0"/>
                <a:ea typeface="+mn-ea"/>
                <a:cs typeface="Times New Roman" panose="02020603050405020304" pitchFamily="18" charset="0"/>
              </a:rPr>
              <a:t>thơ</a:t>
            </a:r>
            <a:r>
              <a:rPr kumimoji="0" lang="en-US" sz="2800" b="1" i="0" u="none" strike="noStrike" kern="0" cap="none" spc="0" normalizeH="0" noProof="0" dirty="0" smtClean="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0" cap="none" spc="0" normalizeH="0" noProof="0" dirty="0" err="1" smtClean="0">
                <a:ln>
                  <a:noFill/>
                </a:ln>
                <a:solidFill>
                  <a:srgbClr val="FFFF00"/>
                </a:solidFill>
                <a:effectLst/>
                <a:uLnTx/>
                <a:uFillTx/>
                <a:latin typeface="Times New Roman" panose="02020603050405020304" pitchFamily="18" charset="0"/>
                <a:ea typeface="+mn-ea"/>
                <a:cs typeface="Times New Roman" panose="02020603050405020304" pitchFamily="18" charset="0"/>
              </a:rPr>
              <a:t>nào</a:t>
            </a:r>
            <a:r>
              <a:rPr kumimoji="0" lang="en-US" sz="2800" b="1" i="0" u="none" strike="noStrike" kern="0" cap="none" spc="0" normalizeH="0" noProof="0" dirty="0" smtClean="0">
                <a:ln>
                  <a:noFill/>
                </a:ln>
                <a:solidFill>
                  <a:srgbClr val="FFFF00"/>
                </a:solidFill>
                <a:effectLst/>
                <a:uLnTx/>
                <a:uFillTx/>
                <a:latin typeface="Times New Roman" panose="02020603050405020304" pitchFamily="18" charset="0"/>
                <a:ea typeface="+mn-ea"/>
                <a:cs typeface="Times New Roman" panose="02020603050405020304" pitchFamily="18" charset="0"/>
              </a:rPr>
              <a:t>?</a:t>
            </a:r>
            <a:endParaRPr kumimoji="0" lang="en-US" sz="2800" b="1" i="0" u="none" strike="noStrike" kern="0" cap="none" spc="0" normalizeH="0" baseline="0" noProof="0" dirty="0" smtClean="0">
              <a:ln>
                <a:noFill/>
              </a:ln>
              <a:solidFill>
                <a:srgbClr val="FFFF00"/>
              </a:solidFill>
              <a:effectLst/>
              <a:uLnTx/>
              <a:uFillTx/>
              <a:latin typeface="Times New Roman" panose="02020603050405020304" pitchFamily="18" charset="0"/>
              <a:ea typeface="+mn-ea"/>
              <a:cs typeface="Times New Roman" panose="02020603050405020304" pitchFamily="18" charset="0"/>
            </a:endParaRPr>
          </a:p>
        </p:txBody>
      </p:sp>
      <p:pic>
        <p:nvPicPr>
          <p:cNvPr id="11" name="图片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2322" y="3654325"/>
            <a:ext cx="2086149" cy="320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图片 8" descr="6fc417983c9675ce1b60e983870aeb8a"/>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379528" y="3306785"/>
            <a:ext cx="2579338" cy="3341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图片 1"/>
          <p:cNvPicPr>
            <a:picLocks noChangeAspect="1"/>
          </p:cNvPicPr>
          <p:nvPr/>
        </p:nvPicPr>
        <p:blipFill rotWithShape="1">
          <a:blip r:embed="rId5" cstate="print">
            <a:extLst>
              <a:ext uri="{28A0092B-C50C-407E-A947-70E740481C1C}">
                <a14:useLocalDpi xmlns:a14="http://schemas.microsoft.com/office/drawing/2010/main" val="0"/>
              </a:ext>
            </a:extLst>
          </a:blip>
          <a:srcRect l="32760" r="8347"/>
          <a:stretch>
            <a:fillRect/>
          </a:stretch>
        </p:blipFill>
        <p:spPr>
          <a:xfrm flipH="1">
            <a:off x="-150683" y="-55173"/>
            <a:ext cx="1798508" cy="2095500"/>
          </a:xfrm>
          <a:prstGeom prst="rect">
            <a:avLst/>
          </a:prstGeom>
        </p:spPr>
      </p:pic>
      <p:pic>
        <p:nvPicPr>
          <p:cNvPr id="14" name="Picture 13"/>
          <p:cNvPicPr>
            <a:picLocks noChangeAspect="1"/>
          </p:cNvPicPr>
          <p:nvPr/>
        </p:nvPicPr>
        <p:blipFill>
          <a:blip r:embed="rId6"/>
          <a:stretch>
            <a:fillRect/>
          </a:stretch>
        </p:blipFill>
        <p:spPr>
          <a:xfrm>
            <a:off x="10969244" y="0"/>
            <a:ext cx="1184694" cy="1242204"/>
          </a:xfrm>
          <a:prstGeom prst="rect">
            <a:avLst/>
          </a:prstGeom>
        </p:spPr>
      </p:pic>
      <p:pic>
        <p:nvPicPr>
          <p:cNvPr id="15" name="Picture 2" descr="Hình dáng bàn tay tiết lộ vận mệnh"/>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17116" y="2310141"/>
            <a:ext cx="2617324" cy="2334621"/>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p:cNvPicPr>
            <a:picLocks noChangeAspect="1"/>
          </p:cNvPicPr>
          <p:nvPr/>
        </p:nvPicPr>
        <p:blipFill>
          <a:blip r:embed="rId8"/>
          <a:stretch>
            <a:fillRect/>
          </a:stretch>
        </p:blipFill>
        <p:spPr>
          <a:xfrm>
            <a:off x="6702669" y="2361448"/>
            <a:ext cx="2776997" cy="2262734"/>
          </a:xfrm>
          <a:prstGeom prst="rect">
            <a:avLst/>
          </a:prstGeom>
        </p:spPr>
      </p:pic>
      <p:pic>
        <p:nvPicPr>
          <p:cNvPr id="1026" name="Picture 2" descr="Nói về tác dụng của lao động sáng tạo, nhà thơ Hoàng Trung Thông có viết:  Bàn tay ta làm nên tất cả. Có sức người sỏi đá cũng thành cơm. (Bài"/>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827719" y="2346355"/>
            <a:ext cx="2571750" cy="22621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74175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par>
                          <p:cTn id="11" fill="hold">
                            <p:stCondLst>
                              <p:cond delay="2000"/>
                            </p:stCondLst>
                            <p:childTnLst>
                              <p:par>
                                <p:cTn id="12" presetID="37" presetClass="entr" presetSubtype="0" fill="hold" nodeType="after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900" decel="100000" fill="hold"/>
                                        <p:tgtEl>
                                          <p:spTgt spid="12"/>
                                        </p:tgtEl>
                                        <p:attrNameLst>
                                          <p:attrName>ppt_y</p:attrName>
                                        </p:attrNameLst>
                                      </p:cBhvr>
                                      <p:tavLst>
                                        <p:tav tm="0">
                                          <p:val>
                                            <p:strVal val="#ppt_y+1"/>
                                          </p:val>
                                        </p:tav>
                                        <p:tav tm="100000">
                                          <p:val>
                                            <p:strVal val="#ppt_y-.03"/>
                                          </p:val>
                                        </p:tav>
                                      </p:tavLst>
                                    </p:anim>
                                    <p:anim calcmode="lin" valueType="num">
                                      <p:cBhvr>
                                        <p:cTn id="17" dur="100" accel="100000" fill="hold">
                                          <p:stCondLst>
                                            <p:cond delay="900"/>
                                          </p:stCondLst>
                                        </p:cTn>
                                        <p:tgtEl>
                                          <p:spTgt spid="12"/>
                                        </p:tgtEl>
                                        <p:attrNameLst>
                                          <p:attrName>ppt_y</p:attrName>
                                        </p:attrNameLst>
                                      </p:cBhvr>
                                      <p:tavLst>
                                        <p:tav tm="0">
                                          <p:val>
                                            <p:strVal val="#ppt_y-.03"/>
                                          </p:val>
                                        </p:tav>
                                        <p:tav tm="100000">
                                          <p:val>
                                            <p:strVal val="#ppt_y"/>
                                          </p:val>
                                        </p:tav>
                                      </p:tavLst>
                                    </p:anim>
                                  </p:childTnLst>
                                </p:cTn>
                              </p:par>
                              <p:par>
                                <p:cTn id="18" presetID="6" presetClass="entr" presetSubtype="16" fill="hold" grpId="0"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circle(in)">
                                      <p:cBhvr>
                                        <p:cTn id="20" dur="20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fade">
                                      <p:cBhvr>
                                        <p:cTn id="25" dur="1000"/>
                                        <p:tgtEl>
                                          <p:spTgt spid="15"/>
                                        </p:tgtEl>
                                      </p:cBhvr>
                                    </p:animEffect>
                                    <p:anim calcmode="lin" valueType="num">
                                      <p:cBhvr>
                                        <p:cTn id="26" dur="1000" fill="hold"/>
                                        <p:tgtEl>
                                          <p:spTgt spid="15"/>
                                        </p:tgtEl>
                                        <p:attrNameLst>
                                          <p:attrName>ppt_x</p:attrName>
                                        </p:attrNameLst>
                                      </p:cBhvr>
                                      <p:tavLst>
                                        <p:tav tm="0">
                                          <p:val>
                                            <p:strVal val="#ppt_x"/>
                                          </p:val>
                                        </p:tav>
                                        <p:tav tm="100000">
                                          <p:val>
                                            <p:strVal val="#ppt_x"/>
                                          </p:val>
                                        </p:tav>
                                      </p:tavLst>
                                    </p:anim>
                                    <p:anim calcmode="lin" valueType="num">
                                      <p:cBhvr>
                                        <p:cTn id="27"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1026"/>
                                        </p:tgtEl>
                                        <p:attrNameLst>
                                          <p:attrName>style.visibility</p:attrName>
                                        </p:attrNameLst>
                                      </p:cBhvr>
                                      <p:to>
                                        <p:strVal val="visible"/>
                                      </p:to>
                                    </p:set>
                                    <p:anim calcmode="lin" valueType="num">
                                      <p:cBhvr additive="base">
                                        <p:cTn id="32" dur="500" fill="hold"/>
                                        <p:tgtEl>
                                          <p:spTgt spid="1026"/>
                                        </p:tgtEl>
                                        <p:attrNameLst>
                                          <p:attrName>ppt_x</p:attrName>
                                        </p:attrNameLst>
                                      </p:cBhvr>
                                      <p:tavLst>
                                        <p:tav tm="0">
                                          <p:val>
                                            <p:strVal val="#ppt_x"/>
                                          </p:val>
                                        </p:tav>
                                        <p:tav tm="100000">
                                          <p:val>
                                            <p:strVal val="#ppt_x"/>
                                          </p:val>
                                        </p:tav>
                                      </p:tavLst>
                                    </p:anim>
                                    <p:anim calcmode="lin" valueType="num">
                                      <p:cBhvr additive="base">
                                        <p:cTn id="33"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31" presetClass="entr" presetSubtype="0" fill="hold" nodeType="clickEffect">
                                  <p:stCondLst>
                                    <p:cond delay="0"/>
                                  </p:stCondLst>
                                  <p:childTnLst>
                                    <p:set>
                                      <p:cBhvr>
                                        <p:cTn id="37" dur="1" fill="hold">
                                          <p:stCondLst>
                                            <p:cond delay="0"/>
                                          </p:stCondLst>
                                        </p:cTn>
                                        <p:tgtEl>
                                          <p:spTgt spid="16"/>
                                        </p:tgtEl>
                                        <p:attrNameLst>
                                          <p:attrName>style.visibility</p:attrName>
                                        </p:attrNameLst>
                                      </p:cBhvr>
                                      <p:to>
                                        <p:strVal val="visible"/>
                                      </p:to>
                                    </p:set>
                                    <p:anim calcmode="lin" valueType="num">
                                      <p:cBhvr>
                                        <p:cTn id="38" dur="1000" fill="hold"/>
                                        <p:tgtEl>
                                          <p:spTgt spid="16"/>
                                        </p:tgtEl>
                                        <p:attrNameLst>
                                          <p:attrName>ppt_w</p:attrName>
                                        </p:attrNameLst>
                                      </p:cBhvr>
                                      <p:tavLst>
                                        <p:tav tm="0">
                                          <p:val>
                                            <p:fltVal val="0"/>
                                          </p:val>
                                        </p:tav>
                                        <p:tav tm="100000">
                                          <p:val>
                                            <p:strVal val="#ppt_w"/>
                                          </p:val>
                                        </p:tav>
                                      </p:tavLst>
                                    </p:anim>
                                    <p:anim calcmode="lin" valueType="num">
                                      <p:cBhvr>
                                        <p:cTn id="39" dur="1000" fill="hold"/>
                                        <p:tgtEl>
                                          <p:spTgt spid="16"/>
                                        </p:tgtEl>
                                        <p:attrNameLst>
                                          <p:attrName>ppt_h</p:attrName>
                                        </p:attrNameLst>
                                      </p:cBhvr>
                                      <p:tavLst>
                                        <p:tav tm="0">
                                          <p:val>
                                            <p:fltVal val="0"/>
                                          </p:val>
                                        </p:tav>
                                        <p:tav tm="100000">
                                          <p:val>
                                            <p:strVal val="#ppt_h"/>
                                          </p:val>
                                        </p:tav>
                                      </p:tavLst>
                                    </p:anim>
                                    <p:anim calcmode="lin" valueType="num">
                                      <p:cBhvr>
                                        <p:cTn id="40" dur="1000" fill="hold"/>
                                        <p:tgtEl>
                                          <p:spTgt spid="16"/>
                                        </p:tgtEl>
                                        <p:attrNameLst>
                                          <p:attrName>style.rotation</p:attrName>
                                        </p:attrNameLst>
                                      </p:cBhvr>
                                      <p:tavLst>
                                        <p:tav tm="0">
                                          <p:val>
                                            <p:fltVal val="90"/>
                                          </p:val>
                                        </p:tav>
                                        <p:tav tm="100000">
                                          <p:val>
                                            <p:fltVal val="0"/>
                                          </p:val>
                                        </p:tav>
                                      </p:tavLst>
                                    </p:anim>
                                    <p:animEffect transition="in" filter="fade">
                                      <p:cBhvr>
                                        <p:cTn id="41"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 name="图片 16" descr="ce1ed7f935192fceca30dfb2bcebe602"/>
          <p:cNvPicPr>
            <a:picLocks noChangeAspect="1"/>
          </p:cNvPicPr>
          <p:nvPr/>
        </p:nvPicPr>
        <p:blipFill>
          <a:blip r:embed="rId2"/>
          <a:srcRect l="11188" t="20367" r="10619" b="19944"/>
          <a:stretch>
            <a:fillRect/>
          </a:stretch>
        </p:blipFill>
        <p:spPr>
          <a:xfrm>
            <a:off x="103147" y="1691574"/>
            <a:ext cx="3522171" cy="2509765"/>
          </a:xfrm>
          <a:prstGeom prst="rect">
            <a:avLst/>
          </a:prstGeom>
        </p:spPr>
      </p:pic>
      <p:sp>
        <p:nvSpPr>
          <p:cNvPr id="77" name="Rectangle 76"/>
          <p:cNvSpPr/>
          <p:nvPr/>
        </p:nvSpPr>
        <p:spPr>
          <a:xfrm>
            <a:off x="3816737" y="6472405"/>
            <a:ext cx="5820526" cy="271139"/>
          </a:xfrm>
          <a:prstGeom prst="rect">
            <a:avLst/>
          </a:prstGeom>
          <a:solidFill>
            <a:srgbClr val="FEDA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76" name="Rectangle 75"/>
          <p:cNvSpPr/>
          <p:nvPr/>
        </p:nvSpPr>
        <p:spPr>
          <a:xfrm>
            <a:off x="4083221" y="5695546"/>
            <a:ext cx="5162987" cy="312618"/>
          </a:xfrm>
          <a:prstGeom prst="rect">
            <a:avLst/>
          </a:prstGeom>
          <a:solidFill>
            <a:srgbClr val="FEDA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73" name="Rectangle 72"/>
          <p:cNvSpPr/>
          <p:nvPr/>
        </p:nvSpPr>
        <p:spPr>
          <a:xfrm>
            <a:off x="4667105" y="3841903"/>
            <a:ext cx="5949174" cy="359436"/>
          </a:xfrm>
          <a:prstGeom prst="rect">
            <a:avLst/>
          </a:prstGeom>
          <a:solidFill>
            <a:srgbClr val="F8FC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74" name="Rectangle 73"/>
          <p:cNvSpPr/>
          <p:nvPr/>
        </p:nvSpPr>
        <p:spPr>
          <a:xfrm>
            <a:off x="4799861" y="4564059"/>
            <a:ext cx="5910546" cy="359436"/>
          </a:xfrm>
          <a:prstGeom prst="rect">
            <a:avLst/>
          </a:prstGeom>
          <a:solidFill>
            <a:srgbClr val="F8FC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75" name="Rectangle 74"/>
          <p:cNvSpPr/>
          <p:nvPr/>
        </p:nvSpPr>
        <p:spPr>
          <a:xfrm>
            <a:off x="4441025" y="5232340"/>
            <a:ext cx="6175254" cy="338439"/>
          </a:xfrm>
          <a:prstGeom prst="rect">
            <a:avLst/>
          </a:prstGeom>
          <a:solidFill>
            <a:srgbClr val="F8FC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70" name="Rectangle 69"/>
          <p:cNvSpPr/>
          <p:nvPr/>
        </p:nvSpPr>
        <p:spPr>
          <a:xfrm>
            <a:off x="4441026" y="1122628"/>
            <a:ext cx="7399520" cy="457872"/>
          </a:xfrm>
          <a:prstGeom prst="rect">
            <a:avLst/>
          </a:prstGeom>
          <a:solidFill>
            <a:srgbClr val="D3DE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71" name="Rectangle 70"/>
          <p:cNvSpPr/>
          <p:nvPr/>
        </p:nvSpPr>
        <p:spPr>
          <a:xfrm>
            <a:off x="4667105" y="2121061"/>
            <a:ext cx="7173441" cy="457872"/>
          </a:xfrm>
          <a:prstGeom prst="rect">
            <a:avLst/>
          </a:prstGeom>
          <a:solidFill>
            <a:srgbClr val="FF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72" name="Rectangle 71"/>
          <p:cNvSpPr/>
          <p:nvPr/>
        </p:nvSpPr>
        <p:spPr>
          <a:xfrm>
            <a:off x="4446687" y="2931207"/>
            <a:ext cx="7393859" cy="457872"/>
          </a:xfrm>
          <a:prstGeom prst="rect">
            <a:avLst/>
          </a:prstGeom>
          <a:solidFill>
            <a:srgbClr val="D3DE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69" name="Rectangle 68"/>
          <p:cNvSpPr/>
          <p:nvPr/>
        </p:nvSpPr>
        <p:spPr>
          <a:xfrm>
            <a:off x="4296260" y="413739"/>
            <a:ext cx="7544286" cy="624384"/>
          </a:xfrm>
          <a:prstGeom prst="rect">
            <a:avLst/>
          </a:prstGeom>
          <a:solidFill>
            <a:srgbClr val="D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grpSp>
        <p:nvGrpSpPr>
          <p:cNvPr id="27" name="Group 26"/>
          <p:cNvGrpSpPr/>
          <p:nvPr/>
        </p:nvGrpSpPr>
        <p:grpSpPr>
          <a:xfrm>
            <a:off x="3824933" y="166806"/>
            <a:ext cx="8015613" cy="782027"/>
            <a:chOff x="752110" y="541866"/>
            <a:chExt cx="7301111" cy="1083733"/>
          </a:xfrm>
          <a:solidFill>
            <a:srgbClr val="C9A4E4"/>
          </a:solidFill>
          <a:scene3d>
            <a:camera prst="orthographicFront"/>
            <a:lightRig rig="threePt" dir="t">
              <a:rot lat="0" lon="0" rev="7500000"/>
            </a:lightRig>
          </a:scene3d>
        </p:grpSpPr>
        <p:sp>
          <p:nvSpPr>
            <p:cNvPr id="28" name="Rectangle 27"/>
            <p:cNvSpPr/>
            <p:nvPr/>
          </p:nvSpPr>
          <p:spPr>
            <a:xfrm>
              <a:off x="752110" y="541866"/>
              <a:ext cx="7301111" cy="1083733"/>
            </a:xfrm>
            <a:prstGeom prst="rect">
              <a:avLst/>
            </a:prstGeom>
            <a:grpFill/>
            <a:ln>
              <a:solidFill>
                <a:schemeClr val="tx1">
                  <a:lumMod val="95000"/>
                  <a:lumOff val="5000"/>
                </a:schemeClr>
              </a:solidFill>
            </a:ln>
            <a:sp3d prstMaterial="plastic">
              <a:bevelT w="127000" h="25400" prst="relaxedInset"/>
            </a:sp3d>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sp>
        <p:sp>
          <p:nvSpPr>
            <p:cNvPr id="29" name="TextBox 28"/>
            <p:cNvSpPr txBox="1"/>
            <p:nvPr/>
          </p:nvSpPr>
          <p:spPr>
            <a:xfrm>
              <a:off x="752110" y="541866"/>
              <a:ext cx="7301111" cy="1083733"/>
            </a:xfrm>
            <a:prstGeom prst="rect">
              <a:avLst/>
            </a:prstGeom>
            <a:grpFill/>
            <a:ln>
              <a:solidFill>
                <a:schemeClr val="tx1">
                  <a:lumMod val="95000"/>
                  <a:lumOff val="5000"/>
                </a:schemeClr>
              </a:solidFill>
            </a:ln>
            <a:sp3d/>
          </p:spPr>
          <p:style>
            <a:lnRef idx="0">
              <a:scrgbClr r="0" g="0" b="0"/>
            </a:lnRef>
            <a:fillRef idx="0">
              <a:scrgbClr r="0" g="0" b="0"/>
            </a:fillRef>
            <a:effectRef idx="0">
              <a:scrgbClr r="0" g="0" b="0"/>
            </a:effectRef>
            <a:fontRef idx="minor">
              <a:schemeClr val="lt1"/>
            </a:fontRef>
          </p:style>
          <p:txBody>
            <a:bodyPr spcFirstLastPara="0" vert="horz" wrap="square" lIns="860213" tIns="142240" rIns="142240" bIns="142240" numCol="1" spcCol="1270" anchor="ctr" anchorCtr="0">
              <a:noAutofit/>
            </a:bodyPr>
            <a:lstStyle/>
            <a:p>
              <a:pPr defTabSz="2489200">
                <a:lnSpc>
                  <a:spcPct val="90000"/>
                </a:lnSpc>
                <a:spcBef>
                  <a:spcPct val="0"/>
                </a:spcBef>
                <a:spcAft>
                  <a:spcPct val="35000"/>
                </a:spcAft>
              </a:pPr>
              <a:endParaRPr lang="en-US" sz="5600">
                <a:solidFill>
                  <a:prstClr val="white"/>
                </a:solidFill>
              </a:endParaRPr>
            </a:p>
          </p:txBody>
        </p:sp>
      </p:grpSp>
      <p:pic>
        <p:nvPicPr>
          <p:cNvPr id="68" name="Picture 6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4909" y="2289975"/>
            <a:ext cx="2487968" cy="1350513"/>
          </a:xfrm>
          <a:prstGeom prst="rect">
            <a:avLst/>
          </a:prstGeom>
          <a:noFill/>
        </p:spPr>
      </p:pic>
      <p:grpSp>
        <p:nvGrpSpPr>
          <p:cNvPr id="64" name="Group 63"/>
          <p:cNvGrpSpPr/>
          <p:nvPr/>
        </p:nvGrpSpPr>
        <p:grpSpPr>
          <a:xfrm>
            <a:off x="3446414" y="6315264"/>
            <a:ext cx="6076806" cy="511887"/>
            <a:chOff x="752110" y="541866"/>
            <a:chExt cx="7301111" cy="1083733"/>
          </a:xfrm>
          <a:noFill/>
          <a:scene3d>
            <a:camera prst="orthographicFront"/>
            <a:lightRig rig="threePt" dir="t">
              <a:rot lat="0" lon="0" rev="7500000"/>
            </a:lightRig>
          </a:scene3d>
        </p:grpSpPr>
        <p:sp>
          <p:nvSpPr>
            <p:cNvPr id="65" name="Rectangle 64"/>
            <p:cNvSpPr/>
            <p:nvPr/>
          </p:nvSpPr>
          <p:spPr>
            <a:xfrm>
              <a:off x="752110" y="541866"/>
              <a:ext cx="7301111" cy="1083733"/>
            </a:xfrm>
            <a:prstGeom prst="rect">
              <a:avLst/>
            </a:prstGeom>
            <a:grpFill/>
            <a:ln w="12700">
              <a:solidFill>
                <a:schemeClr val="tx1">
                  <a:lumMod val="95000"/>
                  <a:lumOff val="5000"/>
                </a:schemeClr>
              </a:solidFill>
            </a:ln>
            <a:sp3d prstMaterial="plastic">
              <a:bevelT w="127000" h="25400" prst="relaxedInset"/>
            </a:sp3d>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sp>
        <p:sp>
          <p:nvSpPr>
            <p:cNvPr id="66" name="TextBox 65"/>
            <p:cNvSpPr txBox="1"/>
            <p:nvPr/>
          </p:nvSpPr>
          <p:spPr>
            <a:xfrm>
              <a:off x="752110" y="541866"/>
              <a:ext cx="7301111" cy="1083733"/>
            </a:xfrm>
            <a:prstGeom prst="rect">
              <a:avLst/>
            </a:prstGeom>
            <a:grpFill/>
            <a:ln w="12700">
              <a:solidFill>
                <a:schemeClr val="tx1">
                  <a:lumMod val="95000"/>
                  <a:lumOff val="5000"/>
                </a:schemeClr>
              </a:solidFill>
            </a:ln>
            <a:sp3d/>
          </p:spPr>
          <p:style>
            <a:lnRef idx="0">
              <a:scrgbClr r="0" g="0" b="0"/>
            </a:lnRef>
            <a:fillRef idx="0">
              <a:scrgbClr r="0" g="0" b="0"/>
            </a:fillRef>
            <a:effectRef idx="0">
              <a:scrgbClr r="0" g="0" b="0"/>
            </a:effectRef>
            <a:fontRef idx="minor">
              <a:schemeClr val="lt1"/>
            </a:fontRef>
          </p:style>
          <p:txBody>
            <a:bodyPr spcFirstLastPara="0" vert="horz" wrap="square" lIns="860213" tIns="142240" rIns="142240" bIns="142240" numCol="1" spcCol="1270" anchor="ctr" anchorCtr="0">
              <a:noAutofit/>
            </a:bodyPr>
            <a:lstStyle/>
            <a:p>
              <a:pPr defTabSz="2489200">
                <a:lnSpc>
                  <a:spcPct val="90000"/>
                </a:lnSpc>
                <a:spcBef>
                  <a:spcPct val="0"/>
                </a:spcBef>
                <a:spcAft>
                  <a:spcPct val="35000"/>
                </a:spcAft>
              </a:pPr>
              <a:endParaRPr lang="en-US" sz="5600">
                <a:solidFill>
                  <a:prstClr val="white"/>
                </a:solidFill>
              </a:endParaRPr>
            </a:p>
          </p:txBody>
        </p:sp>
      </p:grpSp>
      <p:grpSp>
        <p:nvGrpSpPr>
          <p:cNvPr id="60" name="Group 59"/>
          <p:cNvGrpSpPr/>
          <p:nvPr/>
        </p:nvGrpSpPr>
        <p:grpSpPr>
          <a:xfrm>
            <a:off x="3638041" y="5773157"/>
            <a:ext cx="5608167" cy="374593"/>
            <a:chOff x="752110" y="541866"/>
            <a:chExt cx="7301111" cy="1083733"/>
          </a:xfrm>
          <a:noFill/>
          <a:scene3d>
            <a:camera prst="orthographicFront"/>
            <a:lightRig rig="threePt" dir="t">
              <a:rot lat="0" lon="0" rev="7500000"/>
            </a:lightRig>
          </a:scene3d>
        </p:grpSpPr>
        <p:sp>
          <p:nvSpPr>
            <p:cNvPr id="61" name="Rectangle 60"/>
            <p:cNvSpPr/>
            <p:nvPr/>
          </p:nvSpPr>
          <p:spPr>
            <a:xfrm>
              <a:off x="752110" y="541866"/>
              <a:ext cx="7301111" cy="1083733"/>
            </a:xfrm>
            <a:prstGeom prst="rect">
              <a:avLst/>
            </a:prstGeom>
            <a:grpFill/>
            <a:ln w="12700">
              <a:solidFill>
                <a:schemeClr val="tx1">
                  <a:lumMod val="95000"/>
                  <a:lumOff val="5000"/>
                </a:schemeClr>
              </a:solidFill>
            </a:ln>
            <a:sp3d prstMaterial="plastic">
              <a:bevelT w="127000" h="25400" prst="relaxedInset"/>
            </a:sp3d>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sp>
        <p:sp>
          <p:nvSpPr>
            <p:cNvPr id="62" name="TextBox 61"/>
            <p:cNvSpPr txBox="1"/>
            <p:nvPr/>
          </p:nvSpPr>
          <p:spPr>
            <a:xfrm>
              <a:off x="752110" y="541866"/>
              <a:ext cx="7301111" cy="1083733"/>
            </a:xfrm>
            <a:prstGeom prst="rect">
              <a:avLst/>
            </a:prstGeom>
            <a:grpFill/>
            <a:ln w="12700">
              <a:solidFill>
                <a:schemeClr val="tx1">
                  <a:lumMod val="95000"/>
                  <a:lumOff val="5000"/>
                </a:schemeClr>
              </a:solidFill>
            </a:ln>
            <a:sp3d/>
          </p:spPr>
          <p:style>
            <a:lnRef idx="0">
              <a:scrgbClr r="0" g="0" b="0"/>
            </a:lnRef>
            <a:fillRef idx="0">
              <a:scrgbClr r="0" g="0" b="0"/>
            </a:fillRef>
            <a:effectRef idx="0">
              <a:scrgbClr r="0" g="0" b="0"/>
            </a:effectRef>
            <a:fontRef idx="minor">
              <a:schemeClr val="lt1"/>
            </a:fontRef>
          </p:style>
          <p:txBody>
            <a:bodyPr spcFirstLastPara="0" vert="horz" wrap="square" lIns="860213" tIns="142240" rIns="142240" bIns="142240" numCol="1" spcCol="1270" anchor="ctr" anchorCtr="0">
              <a:noAutofit/>
            </a:bodyPr>
            <a:lstStyle/>
            <a:p>
              <a:pPr defTabSz="2489200">
                <a:lnSpc>
                  <a:spcPct val="90000"/>
                </a:lnSpc>
                <a:spcBef>
                  <a:spcPct val="0"/>
                </a:spcBef>
                <a:spcAft>
                  <a:spcPct val="35000"/>
                </a:spcAft>
              </a:pPr>
              <a:endParaRPr lang="en-US" sz="5600">
                <a:solidFill>
                  <a:prstClr val="white"/>
                </a:solidFill>
              </a:endParaRPr>
            </a:p>
          </p:txBody>
        </p:sp>
      </p:grpSp>
      <p:sp>
        <p:nvSpPr>
          <p:cNvPr id="63" name="TextBox 62"/>
          <p:cNvSpPr txBox="1"/>
          <p:nvPr/>
        </p:nvSpPr>
        <p:spPr>
          <a:xfrm>
            <a:off x="3968648" y="5668240"/>
            <a:ext cx="5437224" cy="461665"/>
          </a:xfrm>
          <a:prstGeom prst="rect">
            <a:avLst/>
          </a:prstGeom>
          <a:noFill/>
          <a:ln>
            <a:noFill/>
          </a:ln>
        </p:spPr>
        <p:txBody>
          <a:bodyPr wrap="square" rtlCol="0">
            <a:spAutoFit/>
          </a:bodyPr>
          <a:lstStyle/>
          <a:p>
            <a:pPr defTabSz="914400"/>
            <a:r>
              <a:rPr lang="en-US" sz="2400" dirty="0" err="1">
                <a:solidFill>
                  <a:prstClr val="black"/>
                </a:solidFill>
                <a:latin typeface="Times New Roman" panose="02020603050405020304" pitchFamily="18" charset="0"/>
                <a:cs typeface="Times New Roman" panose="02020603050405020304" pitchFamily="18" charset="0"/>
              </a:rPr>
              <a:t>Chúng</a:t>
            </a:r>
            <a:r>
              <a:rPr lang="en-US" sz="2400" dirty="0">
                <a:solidFill>
                  <a:prstClr val="black"/>
                </a:solidFill>
                <a:latin typeface="Times New Roman" panose="02020603050405020304" pitchFamily="18" charset="0"/>
                <a:cs typeface="Times New Roman" panose="02020603050405020304" pitchFamily="18" charset="0"/>
              </a:rPr>
              <a:t> ta </a:t>
            </a:r>
            <a:r>
              <a:rPr lang="en-US" sz="2400" dirty="0" err="1">
                <a:solidFill>
                  <a:prstClr val="black"/>
                </a:solidFill>
                <a:latin typeface="Times New Roman" panose="02020603050405020304" pitchFamily="18" charset="0"/>
                <a:cs typeface="Times New Roman" panose="02020603050405020304" pitchFamily="18" charset="0"/>
              </a:rPr>
              <a:t>cần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chủ</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động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làm</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việc</a:t>
            </a:r>
            <a:r>
              <a:rPr lang="en-US" sz="2400" dirty="0">
                <a:solidFill>
                  <a:prstClr val="black"/>
                </a:solidFill>
                <a:latin typeface="Times New Roman" panose="02020603050405020304" pitchFamily="18" charset="0"/>
                <a:cs typeface="Times New Roman" panose="02020603050405020304" pitchFamily="18" charset="0"/>
              </a:rPr>
              <a:t>.</a:t>
            </a:r>
            <a:endParaRPr lang="en-US" sz="4000" dirty="0">
              <a:solidFill>
                <a:prstClr val="black"/>
              </a:solidFill>
              <a:latin typeface="Times New Roman" panose="02020603050405020304" pitchFamily="18" charset="0"/>
              <a:cs typeface="Times New Roman" panose="02020603050405020304" pitchFamily="18" charset="0"/>
            </a:endParaRPr>
          </a:p>
        </p:txBody>
      </p:sp>
      <p:sp>
        <p:nvSpPr>
          <p:cNvPr id="67" name="TextBox 66"/>
          <p:cNvSpPr txBox="1"/>
          <p:nvPr/>
        </p:nvSpPr>
        <p:spPr>
          <a:xfrm>
            <a:off x="3790286" y="6363484"/>
            <a:ext cx="5947022" cy="461665"/>
          </a:xfrm>
          <a:prstGeom prst="rect">
            <a:avLst/>
          </a:prstGeom>
          <a:noFill/>
          <a:ln w="12700">
            <a:noFill/>
          </a:ln>
        </p:spPr>
        <p:txBody>
          <a:bodyPr wrap="square" rtlCol="0">
            <a:spAutoFit/>
          </a:bodyPr>
          <a:lstStyle/>
          <a:p>
            <a:pPr defTabSz="914400"/>
            <a:r>
              <a:rPr lang="en-US" sz="2400" dirty="0" err="1">
                <a:solidFill>
                  <a:prstClr val="black"/>
                </a:solidFill>
                <a:latin typeface="Times New Roman" panose="02020603050405020304" pitchFamily="18" charset="0"/>
                <a:cs typeface="Times New Roman" panose="02020603050405020304" pitchFamily="18" charset="0"/>
              </a:rPr>
              <a:t>Tự</a:t>
            </a:r>
            <a:r>
              <a:rPr lang="en-US" sz="2400" dirty="0">
                <a:solidFill>
                  <a:prstClr val="black"/>
                </a:solidFill>
                <a:latin typeface="Times New Roman" panose="02020603050405020304" pitchFamily="18" charset="0"/>
                <a:cs typeface="Times New Roman" panose="02020603050405020304" pitchFamily="18" charset="0"/>
              </a:rPr>
              <a:t> tin </a:t>
            </a:r>
            <a:r>
              <a:rPr lang="en-US" sz="2400" dirty="0" err="1">
                <a:solidFill>
                  <a:prstClr val="black"/>
                </a:solidFill>
                <a:latin typeface="Times New Roman" panose="02020603050405020304" pitchFamily="18" charset="0"/>
                <a:cs typeface="Times New Roman" panose="02020603050405020304" pitchFamily="18" charset="0"/>
              </a:rPr>
              <a:t>và</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quyết</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tâm</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khi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thực</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hiện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hành</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động</a:t>
            </a:r>
            <a:r>
              <a:rPr lang="en-US" sz="2400" dirty="0">
                <a:solidFill>
                  <a:prstClr val="black"/>
                </a:solidFill>
                <a:latin typeface="Times New Roman" panose="02020603050405020304" pitchFamily="18" charset="0"/>
                <a:cs typeface="Times New Roman" panose="02020603050405020304" pitchFamily="18" charset="0"/>
              </a:rPr>
              <a:t>.</a:t>
            </a:r>
          </a:p>
        </p:txBody>
      </p:sp>
      <p:grpSp>
        <p:nvGrpSpPr>
          <p:cNvPr id="48" name="Group 47"/>
          <p:cNvGrpSpPr/>
          <p:nvPr/>
        </p:nvGrpSpPr>
        <p:grpSpPr>
          <a:xfrm>
            <a:off x="4610403" y="4471362"/>
            <a:ext cx="6156614" cy="466366"/>
            <a:chOff x="752110" y="541866"/>
            <a:chExt cx="7301111" cy="1083733"/>
          </a:xfrm>
          <a:noFill/>
          <a:scene3d>
            <a:camera prst="orthographicFront"/>
            <a:lightRig rig="threePt" dir="t">
              <a:rot lat="0" lon="0" rev="7500000"/>
            </a:lightRig>
          </a:scene3d>
        </p:grpSpPr>
        <p:sp>
          <p:nvSpPr>
            <p:cNvPr id="49" name="Rectangle 48"/>
            <p:cNvSpPr/>
            <p:nvPr/>
          </p:nvSpPr>
          <p:spPr>
            <a:xfrm>
              <a:off x="752110" y="541866"/>
              <a:ext cx="7301111" cy="1083733"/>
            </a:xfrm>
            <a:prstGeom prst="rect">
              <a:avLst/>
            </a:prstGeom>
            <a:grpFill/>
            <a:ln w="12700">
              <a:solidFill>
                <a:schemeClr val="tx1">
                  <a:lumMod val="95000"/>
                  <a:lumOff val="5000"/>
                </a:schemeClr>
              </a:solidFill>
            </a:ln>
            <a:sp3d prstMaterial="plastic">
              <a:bevelT w="127000" h="25400" prst="relaxedInset"/>
            </a:sp3d>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sp>
        <p:sp>
          <p:nvSpPr>
            <p:cNvPr id="50" name="TextBox 49"/>
            <p:cNvSpPr txBox="1"/>
            <p:nvPr/>
          </p:nvSpPr>
          <p:spPr>
            <a:xfrm>
              <a:off x="752110" y="541866"/>
              <a:ext cx="7301111" cy="1083733"/>
            </a:xfrm>
            <a:prstGeom prst="rect">
              <a:avLst/>
            </a:prstGeom>
            <a:grpFill/>
            <a:ln w="12700">
              <a:solidFill>
                <a:schemeClr val="tx1">
                  <a:lumMod val="95000"/>
                  <a:lumOff val="5000"/>
                </a:schemeClr>
              </a:solidFill>
            </a:ln>
            <a:sp3d/>
          </p:spPr>
          <p:style>
            <a:lnRef idx="0">
              <a:scrgbClr r="0" g="0" b="0"/>
            </a:lnRef>
            <a:fillRef idx="0">
              <a:scrgbClr r="0" g="0" b="0"/>
            </a:fillRef>
            <a:effectRef idx="0">
              <a:scrgbClr r="0" g="0" b="0"/>
            </a:effectRef>
            <a:fontRef idx="minor">
              <a:schemeClr val="lt1"/>
            </a:fontRef>
          </p:style>
          <p:txBody>
            <a:bodyPr spcFirstLastPara="0" vert="horz" wrap="square" lIns="860213" tIns="142240" rIns="142240" bIns="142240" numCol="1" spcCol="1270" anchor="ctr" anchorCtr="0">
              <a:noAutofit/>
            </a:bodyPr>
            <a:lstStyle/>
            <a:p>
              <a:pPr defTabSz="2489200">
                <a:lnSpc>
                  <a:spcPct val="90000"/>
                </a:lnSpc>
                <a:spcBef>
                  <a:spcPct val="0"/>
                </a:spcBef>
                <a:spcAft>
                  <a:spcPct val="35000"/>
                </a:spcAft>
              </a:pPr>
              <a:endParaRPr lang="en-US" sz="5600">
                <a:solidFill>
                  <a:prstClr val="white"/>
                </a:solidFill>
              </a:endParaRPr>
            </a:p>
          </p:txBody>
        </p:sp>
      </p:grpSp>
      <p:sp>
        <p:nvSpPr>
          <p:cNvPr id="51" name="TextBox 50"/>
          <p:cNvSpPr txBox="1"/>
          <p:nvPr/>
        </p:nvSpPr>
        <p:spPr>
          <a:xfrm>
            <a:off x="4706801" y="4431078"/>
            <a:ext cx="5754211" cy="461665"/>
          </a:xfrm>
          <a:prstGeom prst="rect">
            <a:avLst/>
          </a:prstGeom>
          <a:noFill/>
          <a:ln>
            <a:noFill/>
          </a:ln>
        </p:spPr>
        <p:txBody>
          <a:bodyPr wrap="square" rtlCol="0">
            <a:spAutoFit/>
          </a:bodyPr>
          <a:lstStyle/>
          <a:p>
            <a:pPr defTabSz="914400"/>
            <a:r>
              <a:rPr lang="en-US" sz="2400" dirty="0" err="1">
                <a:solidFill>
                  <a:prstClr val="black"/>
                </a:solidFill>
                <a:latin typeface="Times New Roman" panose="02020603050405020304" pitchFamily="18" charset="0"/>
                <a:cs typeface="Times New Roman" panose="02020603050405020304" pitchFamily="18" charset="0"/>
              </a:rPr>
              <a:t>Giúp</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chúng</a:t>
            </a:r>
            <a:r>
              <a:rPr lang="en-US" sz="2400" dirty="0">
                <a:solidFill>
                  <a:prstClr val="black"/>
                </a:solidFill>
                <a:latin typeface="Times New Roman" panose="02020603050405020304" pitchFamily="18" charset="0"/>
                <a:cs typeface="Times New Roman" panose="02020603050405020304" pitchFamily="18" charset="0"/>
              </a:rPr>
              <a:t> ta </a:t>
            </a:r>
            <a:r>
              <a:rPr lang="en-US" sz="2400" dirty="0" err="1">
                <a:solidFill>
                  <a:prstClr val="black"/>
                </a:solidFill>
                <a:latin typeface="Times New Roman" panose="02020603050405020304" pitchFamily="18" charset="0"/>
                <a:cs typeface="Times New Roman" panose="02020603050405020304" pitchFamily="18" charset="0"/>
              </a:rPr>
              <a:t>thành</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công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trong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cuộc</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sống</a:t>
            </a:r>
            <a:r>
              <a:rPr lang="en-US" sz="2400" dirty="0">
                <a:solidFill>
                  <a:prstClr val="black"/>
                </a:solidFill>
                <a:latin typeface="Times New Roman" panose="02020603050405020304" pitchFamily="18" charset="0"/>
                <a:cs typeface="Times New Roman" panose="02020603050405020304" pitchFamily="18" charset="0"/>
              </a:rPr>
              <a:t>.</a:t>
            </a:r>
          </a:p>
        </p:txBody>
      </p:sp>
      <p:grpSp>
        <p:nvGrpSpPr>
          <p:cNvPr id="52" name="Group 51"/>
          <p:cNvGrpSpPr/>
          <p:nvPr/>
        </p:nvGrpSpPr>
        <p:grpSpPr>
          <a:xfrm>
            <a:off x="4492387" y="5049644"/>
            <a:ext cx="6274630" cy="425192"/>
            <a:chOff x="752110" y="541866"/>
            <a:chExt cx="7301111" cy="1083733"/>
          </a:xfrm>
          <a:noFill/>
          <a:scene3d>
            <a:camera prst="orthographicFront"/>
            <a:lightRig rig="threePt" dir="t">
              <a:rot lat="0" lon="0" rev="7500000"/>
            </a:lightRig>
          </a:scene3d>
        </p:grpSpPr>
        <p:sp>
          <p:nvSpPr>
            <p:cNvPr id="53" name="Rectangle 52"/>
            <p:cNvSpPr/>
            <p:nvPr/>
          </p:nvSpPr>
          <p:spPr>
            <a:xfrm>
              <a:off x="752110" y="541866"/>
              <a:ext cx="7301111" cy="1083733"/>
            </a:xfrm>
            <a:prstGeom prst="rect">
              <a:avLst/>
            </a:prstGeom>
            <a:grpFill/>
            <a:ln w="12700">
              <a:solidFill>
                <a:schemeClr val="tx1">
                  <a:lumMod val="95000"/>
                  <a:lumOff val="5000"/>
                </a:schemeClr>
              </a:solidFill>
            </a:ln>
            <a:sp3d prstMaterial="plastic">
              <a:bevelT w="127000" h="25400" prst="relaxedInset"/>
            </a:sp3d>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sp>
        <p:sp>
          <p:nvSpPr>
            <p:cNvPr id="54" name="TextBox 53"/>
            <p:cNvSpPr txBox="1"/>
            <p:nvPr/>
          </p:nvSpPr>
          <p:spPr>
            <a:xfrm>
              <a:off x="752110" y="541866"/>
              <a:ext cx="7301111" cy="1083733"/>
            </a:xfrm>
            <a:prstGeom prst="rect">
              <a:avLst/>
            </a:prstGeom>
            <a:grpFill/>
            <a:ln w="12700">
              <a:solidFill>
                <a:schemeClr val="tx1">
                  <a:lumMod val="95000"/>
                  <a:lumOff val="5000"/>
                </a:schemeClr>
              </a:solidFill>
            </a:ln>
            <a:sp3d/>
          </p:spPr>
          <p:style>
            <a:lnRef idx="0">
              <a:scrgbClr r="0" g="0" b="0"/>
            </a:lnRef>
            <a:fillRef idx="0">
              <a:scrgbClr r="0" g="0" b="0"/>
            </a:fillRef>
            <a:effectRef idx="0">
              <a:scrgbClr r="0" g="0" b="0"/>
            </a:effectRef>
            <a:fontRef idx="minor">
              <a:schemeClr val="lt1"/>
            </a:fontRef>
          </p:style>
          <p:txBody>
            <a:bodyPr spcFirstLastPara="0" vert="horz" wrap="square" lIns="860213" tIns="142240" rIns="142240" bIns="142240" numCol="1" spcCol="1270" anchor="ctr" anchorCtr="0">
              <a:noAutofit/>
            </a:bodyPr>
            <a:lstStyle/>
            <a:p>
              <a:pPr defTabSz="2489200">
                <a:lnSpc>
                  <a:spcPct val="90000"/>
                </a:lnSpc>
                <a:spcBef>
                  <a:spcPct val="0"/>
                </a:spcBef>
                <a:spcAft>
                  <a:spcPct val="35000"/>
                </a:spcAft>
              </a:pPr>
              <a:endParaRPr lang="en-US" sz="5600">
                <a:solidFill>
                  <a:prstClr val="white"/>
                </a:solidFill>
              </a:endParaRPr>
            </a:p>
          </p:txBody>
        </p:sp>
      </p:grpSp>
      <p:sp>
        <p:nvSpPr>
          <p:cNvPr id="55" name="TextBox 54"/>
          <p:cNvSpPr txBox="1"/>
          <p:nvPr/>
        </p:nvSpPr>
        <p:spPr>
          <a:xfrm>
            <a:off x="4458829" y="5061142"/>
            <a:ext cx="6317090" cy="461665"/>
          </a:xfrm>
          <a:prstGeom prst="rect">
            <a:avLst/>
          </a:prstGeom>
          <a:noFill/>
          <a:ln>
            <a:noFill/>
          </a:ln>
        </p:spPr>
        <p:txBody>
          <a:bodyPr wrap="square" rtlCol="0">
            <a:spAutoFit/>
          </a:bodyPr>
          <a:lstStyle/>
          <a:p>
            <a:pPr defTabSz="914400"/>
            <a:r>
              <a:rPr lang="en-US" sz="2400" dirty="0" err="1">
                <a:solidFill>
                  <a:prstClr val="black"/>
                </a:solidFill>
                <a:latin typeface="Times New Roman" panose="02020603050405020304" pitchFamily="18" charset="0"/>
                <a:cs typeface="Times New Roman" panose="02020603050405020304" pitchFamily="18" charset="0"/>
              </a:rPr>
              <a:t>Xứng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đáng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được</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người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khác</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smtClean="0">
                <a:solidFill>
                  <a:prstClr val="black"/>
                </a:solidFill>
                <a:latin typeface="Times New Roman" panose="02020603050405020304" pitchFamily="18" charset="0"/>
                <a:cs typeface="Times New Roman" panose="02020603050405020304" pitchFamily="18" charset="0"/>
              </a:rPr>
              <a:t>yêu</a:t>
            </a:r>
            <a:r>
              <a:rPr lang="en-US" sz="2400" dirty="0" smtClean="0">
                <a:solidFill>
                  <a:prstClr val="black"/>
                </a:solidFill>
                <a:latin typeface="Times New Roman" panose="02020603050405020304" pitchFamily="18" charset="0"/>
                <a:cs typeface="Times New Roman" panose="02020603050405020304" pitchFamily="18" charset="0"/>
              </a:rPr>
              <a:t> </a:t>
            </a:r>
            <a:r>
              <a:rPr lang="en-US" sz="2400" dirty="0" err="1" smtClean="0">
                <a:solidFill>
                  <a:prstClr val="black"/>
                </a:solidFill>
                <a:latin typeface="Times New Roman" panose="02020603050405020304" pitchFamily="18" charset="0"/>
                <a:cs typeface="Times New Roman" panose="02020603050405020304" pitchFamily="18" charset="0"/>
              </a:rPr>
              <a:t>mến</a:t>
            </a:r>
            <a:r>
              <a:rPr lang="en-US" sz="2400" dirty="0" smtClean="0">
                <a:solidFill>
                  <a:prstClr val="black"/>
                </a:solidFill>
                <a:latin typeface="Times New Roman" panose="02020603050405020304" pitchFamily="18" charset="0"/>
                <a:cs typeface="Times New Roman" panose="02020603050405020304" pitchFamily="18" charset="0"/>
              </a:rPr>
              <a:t>, </a:t>
            </a:r>
            <a:r>
              <a:rPr lang="en-US" sz="2400" dirty="0" err="1" smtClean="0">
                <a:solidFill>
                  <a:prstClr val="black"/>
                </a:solidFill>
                <a:latin typeface="Times New Roman" panose="02020603050405020304" pitchFamily="18" charset="0"/>
                <a:cs typeface="Times New Roman" panose="02020603050405020304" pitchFamily="18" charset="0"/>
              </a:rPr>
              <a:t>kính</a:t>
            </a:r>
            <a:r>
              <a:rPr lang="en-US" sz="2400" dirty="0" smtClean="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trọng</a:t>
            </a:r>
            <a:r>
              <a:rPr lang="en-US" sz="2400" dirty="0">
                <a:solidFill>
                  <a:prstClr val="black"/>
                </a:solidFill>
                <a:latin typeface="Times New Roman" panose="02020603050405020304" pitchFamily="18" charset="0"/>
                <a:cs typeface="Times New Roman" panose="02020603050405020304" pitchFamily="18" charset="0"/>
              </a:rPr>
              <a:t>.</a:t>
            </a:r>
          </a:p>
        </p:txBody>
      </p:sp>
      <p:grpSp>
        <p:nvGrpSpPr>
          <p:cNvPr id="56" name="Group 55"/>
          <p:cNvGrpSpPr/>
          <p:nvPr/>
        </p:nvGrpSpPr>
        <p:grpSpPr>
          <a:xfrm>
            <a:off x="4493395" y="3773204"/>
            <a:ext cx="6217012" cy="561270"/>
            <a:chOff x="752110" y="541866"/>
            <a:chExt cx="7301111" cy="1083733"/>
          </a:xfrm>
          <a:noFill/>
          <a:scene3d>
            <a:camera prst="orthographicFront"/>
            <a:lightRig rig="threePt" dir="t">
              <a:rot lat="0" lon="0" rev="7500000"/>
            </a:lightRig>
          </a:scene3d>
        </p:grpSpPr>
        <p:sp>
          <p:nvSpPr>
            <p:cNvPr id="57" name="Rectangle 56"/>
            <p:cNvSpPr/>
            <p:nvPr/>
          </p:nvSpPr>
          <p:spPr>
            <a:xfrm>
              <a:off x="752110" y="541866"/>
              <a:ext cx="7301111" cy="1083733"/>
            </a:xfrm>
            <a:prstGeom prst="rect">
              <a:avLst/>
            </a:prstGeom>
            <a:grpFill/>
            <a:ln w="12700">
              <a:solidFill>
                <a:schemeClr val="tx1">
                  <a:lumMod val="95000"/>
                  <a:lumOff val="5000"/>
                </a:schemeClr>
              </a:solidFill>
            </a:ln>
            <a:sp3d prstMaterial="plastic">
              <a:bevelT w="127000" h="25400" prst="relaxedInset"/>
            </a:sp3d>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sp>
        <p:sp>
          <p:nvSpPr>
            <p:cNvPr id="58" name="TextBox 57"/>
            <p:cNvSpPr txBox="1"/>
            <p:nvPr/>
          </p:nvSpPr>
          <p:spPr>
            <a:xfrm>
              <a:off x="752110" y="541866"/>
              <a:ext cx="7301111" cy="1083733"/>
            </a:xfrm>
            <a:prstGeom prst="rect">
              <a:avLst/>
            </a:prstGeom>
            <a:grpFill/>
            <a:ln w="12700">
              <a:solidFill>
                <a:schemeClr val="tx1">
                  <a:lumMod val="95000"/>
                  <a:lumOff val="5000"/>
                </a:schemeClr>
              </a:solidFill>
            </a:ln>
            <a:sp3d/>
          </p:spPr>
          <p:style>
            <a:lnRef idx="0">
              <a:scrgbClr r="0" g="0" b="0"/>
            </a:lnRef>
            <a:fillRef idx="0">
              <a:scrgbClr r="0" g="0" b="0"/>
            </a:fillRef>
            <a:effectRef idx="0">
              <a:scrgbClr r="0" g="0" b="0"/>
            </a:effectRef>
            <a:fontRef idx="minor">
              <a:schemeClr val="lt1"/>
            </a:fontRef>
          </p:style>
          <p:txBody>
            <a:bodyPr spcFirstLastPara="0" vert="horz" wrap="square" lIns="860213" tIns="142240" rIns="142240" bIns="142240" numCol="1" spcCol="1270" anchor="ctr" anchorCtr="0">
              <a:noAutofit/>
            </a:bodyPr>
            <a:lstStyle/>
            <a:p>
              <a:pPr defTabSz="2489200">
                <a:lnSpc>
                  <a:spcPct val="90000"/>
                </a:lnSpc>
                <a:spcBef>
                  <a:spcPct val="0"/>
                </a:spcBef>
                <a:spcAft>
                  <a:spcPct val="35000"/>
                </a:spcAft>
              </a:pPr>
              <a:endParaRPr lang="en-US" sz="5600">
                <a:solidFill>
                  <a:prstClr val="white"/>
                </a:solidFill>
              </a:endParaRPr>
            </a:p>
          </p:txBody>
        </p:sp>
      </p:grpSp>
      <p:sp>
        <p:nvSpPr>
          <p:cNvPr id="59" name="TextBox 58"/>
          <p:cNvSpPr txBox="1"/>
          <p:nvPr/>
        </p:nvSpPr>
        <p:spPr>
          <a:xfrm>
            <a:off x="4799861" y="3795274"/>
            <a:ext cx="5425677" cy="461665"/>
          </a:xfrm>
          <a:prstGeom prst="rect">
            <a:avLst/>
          </a:prstGeom>
          <a:noFill/>
          <a:ln>
            <a:noFill/>
          </a:ln>
        </p:spPr>
        <p:txBody>
          <a:bodyPr wrap="square" rtlCol="0">
            <a:spAutoFit/>
          </a:bodyPr>
          <a:lstStyle/>
          <a:p>
            <a:pPr defTabSz="914400"/>
            <a:r>
              <a:rPr lang="en-US" sz="2400" dirty="0" err="1">
                <a:solidFill>
                  <a:prstClr val="black"/>
                </a:solidFill>
                <a:latin typeface="Times New Roman" panose="02020603050405020304" pitchFamily="18" charset="0"/>
                <a:cs typeface="Times New Roman" panose="02020603050405020304" pitchFamily="18" charset="0"/>
              </a:rPr>
              <a:t>Giúp</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chúng</a:t>
            </a:r>
            <a:r>
              <a:rPr lang="en-US" sz="2400" dirty="0">
                <a:solidFill>
                  <a:prstClr val="black"/>
                </a:solidFill>
                <a:latin typeface="Times New Roman" panose="02020603050405020304" pitchFamily="18" charset="0"/>
                <a:cs typeface="Times New Roman" panose="02020603050405020304" pitchFamily="18" charset="0"/>
              </a:rPr>
              <a:t> ta </a:t>
            </a:r>
            <a:r>
              <a:rPr lang="en-US" sz="2400" dirty="0" err="1">
                <a:solidFill>
                  <a:prstClr val="black"/>
                </a:solidFill>
                <a:latin typeface="Times New Roman" panose="02020603050405020304" pitchFamily="18" charset="0"/>
                <a:cs typeface="Times New Roman" panose="02020603050405020304" pitchFamily="18" charset="0"/>
              </a:rPr>
              <a:t>tự</a:t>
            </a:r>
            <a:r>
              <a:rPr lang="en-US" sz="2400" dirty="0">
                <a:solidFill>
                  <a:prstClr val="black"/>
                </a:solidFill>
                <a:latin typeface="Times New Roman" panose="02020603050405020304" pitchFamily="18" charset="0"/>
                <a:cs typeface="Times New Roman" panose="02020603050405020304" pitchFamily="18" charset="0"/>
              </a:rPr>
              <a:t> tin, </a:t>
            </a:r>
            <a:r>
              <a:rPr lang="en-US" sz="2400" dirty="0" err="1">
                <a:solidFill>
                  <a:prstClr val="black"/>
                </a:solidFill>
                <a:latin typeface="Times New Roman" panose="02020603050405020304" pitchFamily="18" charset="0"/>
                <a:cs typeface="Times New Roman" panose="02020603050405020304" pitchFamily="18" charset="0"/>
              </a:rPr>
              <a:t>có</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bản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lĩnh</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cá</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nhân</a:t>
            </a:r>
            <a:r>
              <a:rPr lang="en-US" sz="2400" dirty="0">
                <a:solidFill>
                  <a:prstClr val="black"/>
                </a:solidFill>
                <a:latin typeface="Times New Roman" panose="02020603050405020304" pitchFamily="18" charset="0"/>
                <a:cs typeface="Times New Roman" panose="02020603050405020304" pitchFamily="18" charset="0"/>
              </a:rPr>
              <a:t>.</a:t>
            </a:r>
            <a:endParaRPr lang="en-US" sz="3200" dirty="0">
              <a:solidFill>
                <a:prstClr val="black"/>
              </a:solidFill>
              <a:latin typeface="Times New Roman" panose="02020603050405020304" pitchFamily="18" charset="0"/>
              <a:cs typeface="Times New Roman" panose="02020603050405020304" pitchFamily="18" charset="0"/>
            </a:endParaRPr>
          </a:p>
        </p:txBody>
      </p:sp>
      <p:grpSp>
        <p:nvGrpSpPr>
          <p:cNvPr id="42" name="Group 41"/>
          <p:cNvGrpSpPr/>
          <p:nvPr/>
        </p:nvGrpSpPr>
        <p:grpSpPr>
          <a:xfrm>
            <a:off x="4493395" y="2887268"/>
            <a:ext cx="7676169" cy="720235"/>
            <a:chOff x="752110" y="541866"/>
            <a:chExt cx="7301111" cy="1083733"/>
          </a:xfrm>
          <a:solidFill>
            <a:srgbClr val="FFCCFF"/>
          </a:solidFill>
          <a:scene3d>
            <a:camera prst="orthographicFront"/>
            <a:lightRig rig="threePt" dir="t">
              <a:rot lat="0" lon="0" rev="7500000"/>
            </a:lightRig>
          </a:scene3d>
        </p:grpSpPr>
        <p:sp>
          <p:nvSpPr>
            <p:cNvPr id="43" name="Rectangle 42"/>
            <p:cNvSpPr/>
            <p:nvPr/>
          </p:nvSpPr>
          <p:spPr>
            <a:xfrm>
              <a:off x="752110" y="541866"/>
              <a:ext cx="7301111" cy="1083733"/>
            </a:xfrm>
            <a:prstGeom prst="rect">
              <a:avLst/>
            </a:prstGeom>
            <a:grpFill/>
            <a:ln w="12700">
              <a:solidFill>
                <a:schemeClr val="tx1">
                  <a:lumMod val="95000"/>
                  <a:lumOff val="5000"/>
                </a:schemeClr>
              </a:solidFill>
            </a:ln>
            <a:sp3d prstMaterial="plastic">
              <a:bevelT w="127000" h="25400" prst="relaxedInset"/>
            </a:sp3d>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sp>
        <p:sp>
          <p:nvSpPr>
            <p:cNvPr id="44" name="TextBox 43"/>
            <p:cNvSpPr txBox="1"/>
            <p:nvPr/>
          </p:nvSpPr>
          <p:spPr>
            <a:xfrm>
              <a:off x="752110" y="541866"/>
              <a:ext cx="7301111" cy="1083733"/>
            </a:xfrm>
            <a:prstGeom prst="rect">
              <a:avLst/>
            </a:prstGeom>
            <a:grpFill/>
            <a:ln w="12700">
              <a:solidFill>
                <a:schemeClr val="tx1">
                  <a:lumMod val="95000"/>
                  <a:lumOff val="5000"/>
                </a:schemeClr>
              </a:solidFill>
            </a:ln>
            <a:sp3d/>
          </p:spPr>
          <p:style>
            <a:lnRef idx="0">
              <a:scrgbClr r="0" g="0" b="0"/>
            </a:lnRef>
            <a:fillRef idx="0">
              <a:scrgbClr r="0" g="0" b="0"/>
            </a:fillRef>
            <a:effectRef idx="0">
              <a:scrgbClr r="0" g="0" b="0"/>
            </a:effectRef>
            <a:fontRef idx="minor">
              <a:schemeClr val="lt1"/>
            </a:fontRef>
          </p:style>
          <p:txBody>
            <a:bodyPr spcFirstLastPara="0" vert="horz" wrap="square" lIns="860213" tIns="142240" rIns="142240" bIns="142240" numCol="1" spcCol="1270" anchor="ctr" anchorCtr="0">
              <a:noAutofit/>
            </a:bodyPr>
            <a:lstStyle/>
            <a:p>
              <a:pPr defTabSz="2489200">
                <a:lnSpc>
                  <a:spcPct val="90000"/>
                </a:lnSpc>
                <a:spcBef>
                  <a:spcPct val="0"/>
                </a:spcBef>
                <a:spcAft>
                  <a:spcPct val="35000"/>
                </a:spcAft>
              </a:pPr>
              <a:endParaRPr lang="en-US" sz="5600">
                <a:solidFill>
                  <a:prstClr val="white"/>
                </a:solidFill>
              </a:endParaRPr>
            </a:p>
          </p:txBody>
        </p:sp>
      </p:grpSp>
      <p:sp>
        <p:nvSpPr>
          <p:cNvPr id="45" name="TextBox 44"/>
          <p:cNvSpPr txBox="1"/>
          <p:nvPr/>
        </p:nvSpPr>
        <p:spPr>
          <a:xfrm>
            <a:off x="4610403" y="2828473"/>
            <a:ext cx="7581597" cy="461665"/>
          </a:xfrm>
          <a:prstGeom prst="rect">
            <a:avLst/>
          </a:prstGeom>
          <a:noFill/>
          <a:ln>
            <a:noFill/>
          </a:ln>
        </p:spPr>
        <p:txBody>
          <a:bodyPr wrap="square" rtlCol="0">
            <a:spAutoFit/>
          </a:bodyPr>
          <a:lstStyle/>
          <a:p>
            <a:pPr defTabSz="914400"/>
            <a:r>
              <a:rPr lang="en-US" sz="2400" dirty="0" err="1">
                <a:solidFill>
                  <a:prstClr val="black"/>
                </a:solidFill>
                <a:latin typeface="Times New Roman" panose="02020603050405020304" pitchFamily="18" charset="0"/>
                <a:cs typeface="Times New Roman" panose="02020603050405020304" pitchFamily="18" charset="0"/>
              </a:rPr>
              <a:t>Không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trông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chờ</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dựa</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dẫm</a:t>
            </a:r>
            <a:r>
              <a:rPr lang="en-US" sz="2400" dirty="0">
                <a:solidFill>
                  <a:prstClr val="black"/>
                </a:solidFill>
                <a:latin typeface="Times New Roman" panose="02020603050405020304" pitchFamily="18" charset="0"/>
                <a:cs typeface="Times New Roman" panose="02020603050405020304" pitchFamily="18" charset="0"/>
              </a:rPr>
              <a:t>, ỷ </a:t>
            </a:r>
            <a:r>
              <a:rPr lang="en-US" sz="2400" dirty="0" err="1">
                <a:solidFill>
                  <a:prstClr val="black"/>
                </a:solidFill>
                <a:latin typeface="Times New Roman" panose="02020603050405020304" pitchFamily="18" charset="0"/>
                <a:cs typeface="Times New Roman" panose="02020603050405020304" pitchFamily="18" charset="0"/>
              </a:rPr>
              <a:t>lại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phụ</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thuộc</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vào</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người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khác</a:t>
            </a:r>
            <a:r>
              <a:rPr lang="en-US" sz="2400" dirty="0">
                <a:solidFill>
                  <a:prstClr val="black"/>
                </a:solidFill>
                <a:latin typeface="Times New Roman" panose="02020603050405020304" pitchFamily="18" charset="0"/>
                <a:cs typeface="Times New Roman" panose="02020603050405020304" pitchFamily="18" charset="0"/>
              </a:rPr>
              <a:t>.</a:t>
            </a:r>
          </a:p>
        </p:txBody>
      </p:sp>
      <p:sp>
        <p:nvSpPr>
          <p:cNvPr id="39" name="Rectangle 38"/>
          <p:cNvSpPr/>
          <p:nvPr/>
        </p:nvSpPr>
        <p:spPr>
          <a:xfrm>
            <a:off x="4804204" y="2056238"/>
            <a:ext cx="7036342" cy="705659"/>
          </a:xfrm>
          <a:prstGeom prst="rect">
            <a:avLst/>
          </a:prstGeom>
          <a:solidFill>
            <a:srgbClr val="FFCCFF"/>
          </a:solidFill>
          <a:ln w="12700">
            <a:solidFill>
              <a:schemeClr val="tx1">
                <a:lumMod val="95000"/>
                <a:lumOff val="5000"/>
              </a:schemeClr>
            </a:solidFill>
          </a:ln>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sp>
      <p:sp>
        <p:nvSpPr>
          <p:cNvPr id="41" name="TextBox 40"/>
          <p:cNvSpPr txBox="1"/>
          <p:nvPr/>
        </p:nvSpPr>
        <p:spPr>
          <a:xfrm>
            <a:off x="4875510" y="1983987"/>
            <a:ext cx="6965036" cy="461665"/>
          </a:xfrm>
          <a:prstGeom prst="rect">
            <a:avLst/>
          </a:prstGeom>
          <a:noFill/>
          <a:ln>
            <a:noFill/>
          </a:ln>
        </p:spPr>
        <p:txBody>
          <a:bodyPr wrap="square" rtlCol="0">
            <a:spAutoFit/>
          </a:bodyPr>
          <a:lstStyle/>
          <a:p>
            <a:pPr defTabSz="914400"/>
            <a:r>
              <a:rPr lang="en-US" sz="2400" dirty="0" err="1">
                <a:solidFill>
                  <a:prstClr val="black"/>
                </a:solidFill>
                <a:latin typeface="Times New Roman" panose="02020603050405020304" pitchFamily="18" charset="0"/>
                <a:cs typeface="Times New Roman" panose="02020603050405020304" pitchFamily="18" charset="0"/>
              </a:rPr>
              <a:t>Có</a:t>
            </a:r>
            <a:r>
              <a:rPr lang="en-US" sz="2400" dirty="0">
                <a:solidFill>
                  <a:prstClr val="black"/>
                </a:solidFill>
                <a:latin typeface="Times New Roman" panose="02020603050405020304" pitchFamily="18" charset="0"/>
                <a:cs typeface="Times New Roman" panose="02020603050405020304" pitchFamily="18" charset="0"/>
              </a:rPr>
              <a:t> ý </a:t>
            </a:r>
            <a:r>
              <a:rPr lang="en-US" sz="2400" dirty="0" err="1">
                <a:solidFill>
                  <a:prstClr val="black"/>
                </a:solidFill>
                <a:latin typeface="Times New Roman" panose="02020603050405020304" pitchFamily="18" charset="0"/>
                <a:cs typeface="Times New Roman" panose="02020603050405020304" pitchFamily="18" charset="0"/>
              </a:rPr>
              <a:t>chí</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nỗ</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lực</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phấn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đấu</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vươn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lên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trong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cuộc</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sống</a:t>
            </a:r>
            <a:r>
              <a:rPr lang="en-US" sz="2400" dirty="0">
                <a:solidFill>
                  <a:prstClr val="black"/>
                </a:solidFill>
                <a:latin typeface="Times New Roman" panose="02020603050405020304" pitchFamily="18" charset="0"/>
                <a:cs typeface="Times New Roman" panose="02020603050405020304" pitchFamily="18" charset="0"/>
              </a:rPr>
              <a:t>.</a:t>
            </a:r>
          </a:p>
        </p:txBody>
      </p:sp>
      <p:sp>
        <p:nvSpPr>
          <p:cNvPr id="35" name="Block Arc 34"/>
          <p:cNvSpPr/>
          <p:nvPr/>
        </p:nvSpPr>
        <p:spPr>
          <a:xfrm>
            <a:off x="-1503430" y="-20991"/>
            <a:ext cx="5784815" cy="7059815"/>
          </a:xfrm>
          <a:prstGeom prst="blockArc">
            <a:avLst>
              <a:gd name="adj1" fmla="val 18900000"/>
              <a:gd name="adj2" fmla="val 2700000"/>
              <a:gd name="adj3" fmla="val 369"/>
            </a:avLst>
          </a:prstGeom>
        </p:spPr>
        <p:style>
          <a:lnRef idx="2">
            <a:schemeClr val="accent2">
              <a:hueOff val="0"/>
              <a:satOff val="0"/>
              <a:lumOff val="0"/>
              <a:alphaOff val="0"/>
            </a:schemeClr>
          </a:lnRef>
          <a:fillRef idx="0">
            <a:schemeClr val="accent3">
              <a:tint val="90000"/>
              <a:hueOff val="0"/>
              <a:satOff val="0"/>
              <a:lumOff val="0"/>
              <a:alphaOff val="0"/>
            </a:schemeClr>
          </a:fillRef>
          <a:effectRef idx="0">
            <a:schemeClr val="accent3">
              <a:tint val="90000"/>
              <a:hueOff val="0"/>
              <a:satOff val="0"/>
              <a:lumOff val="0"/>
              <a:alphaOff val="0"/>
            </a:schemeClr>
          </a:effectRef>
          <a:fontRef idx="minor">
            <a:schemeClr val="tx1">
              <a:hueOff val="0"/>
              <a:satOff val="0"/>
              <a:lumOff val="0"/>
              <a:alphaOff val="0"/>
            </a:schemeClr>
          </a:fontRef>
        </p:style>
      </p:sp>
      <p:sp>
        <p:nvSpPr>
          <p:cNvPr id="11" name="Oval 10"/>
          <p:cNvSpPr/>
          <p:nvPr/>
        </p:nvSpPr>
        <p:spPr>
          <a:xfrm>
            <a:off x="2463771" y="5147017"/>
            <a:ext cx="1495976" cy="1608340"/>
          </a:xfrm>
          <a:prstGeom prst="ellipse">
            <a:avLst/>
          </a:prstGeom>
          <a:solidFill>
            <a:srgbClr val="FDDCC3"/>
          </a:solidFill>
          <a:ln w="28575">
            <a:solidFill>
              <a:schemeClr val="tx1">
                <a:lumMod val="95000"/>
                <a:lumOff val="5000"/>
              </a:schemeClr>
            </a:solidFill>
          </a:ln>
          <a:scene3d>
            <a:camera prst="orthographicFront"/>
            <a:lightRig rig="threePt" dir="t">
              <a:rot lat="0" lon="0" rev="7500000"/>
            </a:lightRig>
          </a:scene3d>
          <a:sp3d z="152400" extrusionH="63500" prstMaterial="dkEdge">
            <a:bevelT w="120800" h="19050" prst="relaxedInset"/>
            <a:contourClr>
              <a:schemeClr val="bg1"/>
            </a:contourClr>
          </a:sp3d>
        </p:spPr>
        <p:style>
          <a:lnRef idx="1">
            <a:schemeClr val="accent2">
              <a:hueOff val="0"/>
              <a:satOff val="0"/>
              <a:lumOff val="0"/>
              <a:alphaOff val="0"/>
            </a:schemeClr>
          </a:lnRef>
          <a:fillRef idx="1">
            <a:schemeClr val="lt1">
              <a:hueOff val="0"/>
              <a:satOff val="0"/>
              <a:lumOff val="0"/>
              <a:alphaOff val="0"/>
            </a:schemeClr>
          </a:fillRef>
          <a:effectRef idx="2">
            <a:schemeClr val="lt1">
              <a:hueOff val="0"/>
              <a:satOff val="0"/>
              <a:lumOff val="0"/>
              <a:alphaOff val="0"/>
            </a:schemeClr>
          </a:effectRef>
          <a:fontRef idx="minor">
            <a:schemeClr val="dk1">
              <a:hueOff val="0"/>
              <a:satOff val="0"/>
              <a:lumOff val="0"/>
              <a:alphaOff val="0"/>
            </a:schemeClr>
          </a:fontRef>
        </p:style>
      </p:sp>
      <p:sp>
        <p:nvSpPr>
          <p:cNvPr id="22" name="Oval 21"/>
          <p:cNvSpPr/>
          <p:nvPr/>
        </p:nvSpPr>
        <p:spPr>
          <a:xfrm>
            <a:off x="3399980" y="3640488"/>
            <a:ext cx="1333083" cy="1582939"/>
          </a:xfrm>
          <a:prstGeom prst="ellipse">
            <a:avLst/>
          </a:prstGeom>
          <a:solidFill>
            <a:srgbClr val="E0F5C3"/>
          </a:solidFill>
          <a:ln w="28575">
            <a:solidFill>
              <a:schemeClr val="tx1">
                <a:lumMod val="95000"/>
                <a:lumOff val="5000"/>
              </a:schemeClr>
            </a:solidFill>
          </a:ln>
          <a:scene3d>
            <a:camera prst="orthographicFront"/>
            <a:lightRig rig="threePt" dir="t">
              <a:rot lat="0" lon="0" rev="7500000"/>
            </a:lightRig>
          </a:scene3d>
          <a:sp3d z="152400" extrusionH="63500" prstMaterial="dkEdge">
            <a:bevelT w="120800" h="19050" prst="relaxedInset"/>
            <a:contourClr>
              <a:schemeClr val="bg1"/>
            </a:contourClr>
          </a:sp3d>
        </p:spPr>
        <p:style>
          <a:lnRef idx="1">
            <a:schemeClr val="accent2">
              <a:hueOff val="0"/>
              <a:satOff val="0"/>
              <a:lumOff val="0"/>
              <a:alphaOff val="0"/>
            </a:schemeClr>
          </a:lnRef>
          <a:fillRef idx="1">
            <a:schemeClr val="lt1">
              <a:hueOff val="0"/>
              <a:satOff val="0"/>
              <a:lumOff val="0"/>
              <a:alphaOff val="0"/>
            </a:schemeClr>
          </a:fillRef>
          <a:effectRef idx="2">
            <a:schemeClr val="lt1">
              <a:hueOff val="0"/>
              <a:satOff val="0"/>
              <a:lumOff val="0"/>
              <a:alphaOff val="0"/>
            </a:schemeClr>
          </a:effectRef>
          <a:fontRef idx="minor">
            <a:schemeClr val="dk1">
              <a:hueOff val="0"/>
              <a:satOff val="0"/>
              <a:lumOff val="0"/>
              <a:alphaOff val="0"/>
            </a:schemeClr>
          </a:fontRef>
        </p:style>
      </p:sp>
      <p:grpSp>
        <p:nvGrpSpPr>
          <p:cNvPr id="23" name="Group 22"/>
          <p:cNvGrpSpPr/>
          <p:nvPr/>
        </p:nvGrpSpPr>
        <p:grpSpPr>
          <a:xfrm>
            <a:off x="4417514" y="1173431"/>
            <a:ext cx="7423032" cy="706389"/>
            <a:chOff x="752110" y="541866"/>
            <a:chExt cx="7301111" cy="1083733"/>
          </a:xfrm>
          <a:noFill/>
          <a:scene3d>
            <a:camera prst="orthographicFront"/>
            <a:lightRig rig="threePt" dir="t">
              <a:rot lat="0" lon="0" rev="7500000"/>
            </a:lightRig>
          </a:scene3d>
        </p:grpSpPr>
        <p:sp>
          <p:nvSpPr>
            <p:cNvPr id="24" name="Rectangle 23"/>
            <p:cNvSpPr/>
            <p:nvPr/>
          </p:nvSpPr>
          <p:spPr>
            <a:xfrm>
              <a:off x="752110" y="541866"/>
              <a:ext cx="7301111" cy="1083733"/>
            </a:xfrm>
            <a:prstGeom prst="rect">
              <a:avLst/>
            </a:prstGeom>
            <a:grpFill/>
            <a:ln>
              <a:solidFill>
                <a:schemeClr val="tx1">
                  <a:lumMod val="95000"/>
                  <a:lumOff val="5000"/>
                </a:schemeClr>
              </a:solidFill>
            </a:ln>
            <a:sp3d prstMaterial="plastic">
              <a:bevelT w="127000" h="25400" prst="relaxedInset"/>
            </a:sp3d>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sp>
        <p:sp>
          <p:nvSpPr>
            <p:cNvPr id="25" name="TextBox 24"/>
            <p:cNvSpPr txBox="1"/>
            <p:nvPr/>
          </p:nvSpPr>
          <p:spPr>
            <a:xfrm>
              <a:off x="752110" y="541866"/>
              <a:ext cx="7301111" cy="1083733"/>
            </a:xfrm>
            <a:prstGeom prst="rect">
              <a:avLst/>
            </a:prstGeom>
            <a:grpFill/>
            <a:ln>
              <a:solidFill>
                <a:schemeClr val="tx1">
                  <a:lumMod val="95000"/>
                  <a:lumOff val="5000"/>
                </a:schemeClr>
              </a:solidFill>
            </a:ln>
            <a:sp3d/>
          </p:spPr>
          <p:style>
            <a:lnRef idx="0">
              <a:scrgbClr r="0" g="0" b="0"/>
            </a:lnRef>
            <a:fillRef idx="0">
              <a:scrgbClr r="0" g="0" b="0"/>
            </a:fillRef>
            <a:effectRef idx="0">
              <a:scrgbClr r="0" g="0" b="0"/>
            </a:effectRef>
            <a:fontRef idx="minor">
              <a:schemeClr val="lt1"/>
            </a:fontRef>
          </p:style>
          <p:txBody>
            <a:bodyPr spcFirstLastPara="0" vert="horz" wrap="square" lIns="860213" tIns="142240" rIns="142240" bIns="142240" numCol="1" spcCol="1270" anchor="ctr" anchorCtr="0">
              <a:noAutofit/>
            </a:bodyPr>
            <a:lstStyle/>
            <a:p>
              <a:pPr defTabSz="2489200">
                <a:lnSpc>
                  <a:spcPct val="90000"/>
                </a:lnSpc>
                <a:spcBef>
                  <a:spcPct val="0"/>
                </a:spcBef>
                <a:spcAft>
                  <a:spcPct val="35000"/>
                </a:spcAft>
              </a:pPr>
              <a:endParaRPr lang="en-US" sz="5600">
                <a:solidFill>
                  <a:prstClr val="white"/>
                </a:solidFill>
              </a:endParaRPr>
            </a:p>
          </p:txBody>
        </p:sp>
      </p:grpSp>
      <p:sp>
        <p:nvSpPr>
          <p:cNvPr id="26" name="Oval 25"/>
          <p:cNvSpPr/>
          <p:nvPr/>
        </p:nvSpPr>
        <p:spPr>
          <a:xfrm>
            <a:off x="3469831" y="1647731"/>
            <a:ext cx="1405679" cy="1540171"/>
          </a:xfrm>
          <a:prstGeom prst="ellipse">
            <a:avLst/>
          </a:prstGeom>
          <a:solidFill>
            <a:srgbClr val="F8CCE0"/>
          </a:solidFill>
          <a:ln w="28575">
            <a:solidFill>
              <a:schemeClr val="tx1">
                <a:lumMod val="95000"/>
                <a:lumOff val="5000"/>
              </a:schemeClr>
            </a:solidFill>
          </a:ln>
          <a:scene3d>
            <a:camera prst="orthographicFront"/>
            <a:lightRig rig="threePt" dir="t">
              <a:rot lat="0" lon="0" rev="7500000"/>
            </a:lightRig>
          </a:scene3d>
          <a:sp3d z="152400" extrusionH="63500" prstMaterial="dkEdge">
            <a:bevelT w="120800" h="19050" prst="relaxedInset"/>
            <a:contourClr>
              <a:schemeClr val="bg1"/>
            </a:contourClr>
          </a:sp3d>
        </p:spPr>
        <p:style>
          <a:lnRef idx="1">
            <a:schemeClr val="accent2">
              <a:hueOff val="0"/>
              <a:satOff val="0"/>
              <a:lumOff val="0"/>
              <a:alphaOff val="0"/>
            </a:schemeClr>
          </a:lnRef>
          <a:fillRef idx="1">
            <a:schemeClr val="lt1">
              <a:hueOff val="0"/>
              <a:satOff val="0"/>
              <a:lumOff val="0"/>
              <a:alphaOff val="0"/>
            </a:schemeClr>
          </a:fillRef>
          <a:effectRef idx="2">
            <a:schemeClr val="lt1">
              <a:hueOff val="0"/>
              <a:satOff val="0"/>
              <a:lumOff val="0"/>
              <a:alphaOff val="0"/>
            </a:schemeClr>
          </a:effectRef>
          <a:fontRef idx="minor">
            <a:schemeClr val="dk1">
              <a:hueOff val="0"/>
              <a:satOff val="0"/>
              <a:lumOff val="0"/>
              <a:alphaOff val="0"/>
            </a:schemeClr>
          </a:fontRef>
        </p:style>
      </p:sp>
      <p:sp>
        <p:nvSpPr>
          <p:cNvPr id="30" name="Oval 29"/>
          <p:cNvSpPr/>
          <p:nvPr/>
        </p:nvSpPr>
        <p:spPr>
          <a:xfrm>
            <a:off x="2598556" y="77268"/>
            <a:ext cx="1518254" cy="1354666"/>
          </a:xfrm>
          <a:prstGeom prst="ellipse">
            <a:avLst/>
          </a:prstGeom>
          <a:solidFill>
            <a:srgbClr val="DCD7FD"/>
          </a:solidFill>
          <a:ln w="28575">
            <a:solidFill>
              <a:schemeClr val="tx1">
                <a:lumMod val="95000"/>
                <a:lumOff val="5000"/>
              </a:schemeClr>
            </a:solidFill>
          </a:ln>
          <a:scene3d>
            <a:camera prst="orthographicFront"/>
            <a:lightRig rig="threePt" dir="t">
              <a:rot lat="0" lon="0" rev="7500000"/>
            </a:lightRig>
          </a:scene3d>
          <a:sp3d z="152400" extrusionH="63500" prstMaterial="dkEdge">
            <a:bevelT w="120800" h="19050" prst="relaxedInset"/>
            <a:contourClr>
              <a:schemeClr val="bg1"/>
            </a:contourClr>
          </a:sp3d>
        </p:spPr>
        <p:style>
          <a:lnRef idx="1">
            <a:schemeClr val="accent2">
              <a:hueOff val="0"/>
              <a:satOff val="0"/>
              <a:lumOff val="0"/>
              <a:alphaOff val="0"/>
            </a:schemeClr>
          </a:lnRef>
          <a:fillRef idx="1">
            <a:schemeClr val="lt1">
              <a:hueOff val="0"/>
              <a:satOff val="0"/>
              <a:lumOff val="0"/>
              <a:alphaOff val="0"/>
            </a:schemeClr>
          </a:fillRef>
          <a:effectRef idx="2">
            <a:schemeClr val="lt1">
              <a:hueOff val="0"/>
              <a:satOff val="0"/>
              <a:lumOff val="0"/>
              <a:alphaOff val="0"/>
            </a:schemeClr>
          </a:effectRef>
          <a:fontRef idx="minor">
            <a:schemeClr val="dk1">
              <a:hueOff val="0"/>
              <a:satOff val="0"/>
              <a:lumOff val="0"/>
              <a:alphaOff val="0"/>
            </a:schemeClr>
          </a:fontRef>
        </p:style>
      </p:sp>
      <p:sp>
        <p:nvSpPr>
          <p:cNvPr id="6" name="TextBox 5"/>
          <p:cNvSpPr txBox="1"/>
          <p:nvPr/>
        </p:nvSpPr>
        <p:spPr>
          <a:xfrm>
            <a:off x="717585" y="2394645"/>
            <a:ext cx="2797087" cy="1015663"/>
          </a:xfrm>
          <a:prstGeom prst="rect">
            <a:avLst/>
          </a:prstGeom>
          <a:noFill/>
        </p:spPr>
        <p:txBody>
          <a:bodyPr wrap="square" rtlCol="0">
            <a:spAutoFit/>
          </a:bodyPr>
          <a:lstStyle/>
          <a:p>
            <a:pPr defTabSz="914400"/>
            <a:r>
              <a:rPr lang="en-US" sz="6000" b="1" dirty="0" smtClean="0">
                <a:solidFill>
                  <a:prstClr val="black"/>
                </a:solidFill>
                <a:latin typeface="#9Slide03 Arima Madurai Black" panose="00000A00000000000000" pitchFamily="2" charset="0"/>
                <a:cs typeface="#9Slide03 Arima Madurai Black" panose="00000A00000000000000" pitchFamily="2" charset="0"/>
              </a:rPr>
              <a:t>TỰ LẬP</a:t>
            </a:r>
            <a:endParaRPr lang="en-US" sz="6000" b="1" dirty="0">
              <a:solidFill>
                <a:prstClr val="black"/>
              </a:solidFill>
              <a:latin typeface="#9Slide03 Arima Madurai Black" panose="00000A00000000000000" pitchFamily="2" charset="0"/>
              <a:cs typeface="#9Slide03 Arima Madurai Black" panose="00000A00000000000000" pitchFamily="2" charset="0"/>
            </a:endParaRPr>
          </a:p>
        </p:txBody>
      </p:sp>
      <p:sp>
        <p:nvSpPr>
          <p:cNvPr id="15" name="TextBox 14"/>
          <p:cNvSpPr txBox="1"/>
          <p:nvPr/>
        </p:nvSpPr>
        <p:spPr>
          <a:xfrm>
            <a:off x="4062711" y="138183"/>
            <a:ext cx="7777835" cy="830997"/>
          </a:xfrm>
          <a:prstGeom prst="rect">
            <a:avLst/>
          </a:prstGeom>
          <a:noFill/>
        </p:spPr>
        <p:txBody>
          <a:bodyPr wrap="square" rtlCol="0">
            <a:spAutoFit/>
          </a:bodyPr>
          <a:lstStyle/>
          <a:p>
            <a:pPr defTabSz="914400"/>
            <a:r>
              <a:rPr lang="en-US" sz="2400" dirty="0" err="1">
                <a:solidFill>
                  <a:prstClr val="black"/>
                </a:solidFill>
                <a:latin typeface="Times New Roman" panose="02020603050405020304" pitchFamily="18" charset="0"/>
                <a:cs typeface="Times New Roman" panose="02020603050405020304" pitchFamily="18" charset="0"/>
              </a:rPr>
              <a:t>Tự</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lập</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là</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chủ</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động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tự</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giác</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làm</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công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việc</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bằng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khả</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năng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sức</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lực</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của</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smtClean="0">
                <a:solidFill>
                  <a:prstClr val="black"/>
                </a:solidFill>
                <a:latin typeface="Times New Roman" panose="02020603050405020304" pitchFamily="18" charset="0"/>
                <a:cs typeface="Times New Roman" panose="02020603050405020304" pitchFamily="18" charset="0"/>
              </a:rPr>
              <a:t>mình</a:t>
            </a:r>
            <a:r>
              <a:rPr lang="en-US" sz="2400" dirty="0" smtClean="0">
                <a:solidFill>
                  <a:prstClr val="black"/>
                </a:solidFill>
                <a:latin typeface="Times New Roman" panose="02020603050405020304" pitchFamily="18" charset="0"/>
                <a:cs typeface="Times New Roman" panose="02020603050405020304" pitchFamily="18" charset="0"/>
              </a:rPr>
              <a:t>.</a:t>
            </a:r>
            <a:endParaRPr lang="en-US" sz="2400" dirty="0">
              <a:solidFill>
                <a:prstClr val="black"/>
              </a:solidFill>
              <a:latin typeface="Times New Roman" panose="02020603050405020304" pitchFamily="18" charset="0"/>
              <a:cs typeface="Times New Roman" panose="02020603050405020304" pitchFamily="18" charset="0"/>
            </a:endParaRPr>
          </a:p>
        </p:txBody>
      </p:sp>
      <p:sp>
        <p:nvSpPr>
          <p:cNvPr id="16" name="TextBox 15"/>
          <p:cNvSpPr txBox="1"/>
          <p:nvPr/>
        </p:nvSpPr>
        <p:spPr>
          <a:xfrm>
            <a:off x="3692116" y="1932511"/>
            <a:ext cx="1063520" cy="954107"/>
          </a:xfrm>
          <a:prstGeom prst="rect">
            <a:avLst/>
          </a:prstGeom>
          <a:noFill/>
        </p:spPr>
        <p:txBody>
          <a:bodyPr wrap="square" rtlCol="0">
            <a:spAutoFit/>
          </a:bodyPr>
          <a:lstStyle/>
          <a:p>
            <a:pPr defTabSz="914400"/>
            <a:r>
              <a:rPr lang="en-US" sz="2800" b="1" dirty="0" err="1">
                <a:solidFill>
                  <a:prstClr val="black"/>
                </a:solidFill>
                <a:latin typeface="Times New Roman" panose="02020603050405020304" pitchFamily="18" charset="0"/>
                <a:cs typeface="Times New Roman" panose="02020603050405020304" pitchFamily="18" charset="0"/>
              </a:rPr>
              <a:t>Biểu</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hiện</a:t>
            </a:r>
            <a:r>
              <a:rPr lang="en-US" sz="2800" b="1" dirty="0">
                <a:solidFill>
                  <a:prstClr val="black"/>
                </a:solidFill>
                <a:latin typeface="Times New Roman" panose="02020603050405020304" pitchFamily="18" charset="0"/>
                <a:cs typeface="Times New Roman" panose="02020603050405020304" pitchFamily="18" charset="0"/>
              </a:rPr>
              <a:t>:</a:t>
            </a:r>
          </a:p>
        </p:txBody>
      </p:sp>
      <p:sp>
        <p:nvSpPr>
          <p:cNvPr id="36" name="TextBox 35"/>
          <p:cNvSpPr txBox="1"/>
          <p:nvPr/>
        </p:nvSpPr>
        <p:spPr>
          <a:xfrm>
            <a:off x="2965185" y="266482"/>
            <a:ext cx="1151624" cy="954107"/>
          </a:xfrm>
          <a:prstGeom prst="rect">
            <a:avLst/>
          </a:prstGeom>
          <a:noFill/>
        </p:spPr>
        <p:txBody>
          <a:bodyPr wrap="square" rtlCol="0">
            <a:spAutoFit/>
          </a:bodyPr>
          <a:lstStyle/>
          <a:p>
            <a:pPr defTabSz="914400"/>
            <a:r>
              <a:rPr lang="en-US" sz="2800" b="1" dirty="0" err="1">
                <a:solidFill>
                  <a:prstClr val="black"/>
                </a:solidFill>
                <a:latin typeface="Times New Roman" panose="02020603050405020304" pitchFamily="18" charset="0"/>
                <a:cs typeface="Times New Roman" panose="02020603050405020304" pitchFamily="18" charset="0"/>
              </a:rPr>
              <a:t>Khái</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niệm</a:t>
            </a:r>
            <a:r>
              <a:rPr lang="en-US" sz="2800" b="1" dirty="0">
                <a:solidFill>
                  <a:prstClr val="black"/>
                </a:solidFill>
                <a:latin typeface="Times New Roman" panose="02020603050405020304" pitchFamily="18" charset="0"/>
                <a:cs typeface="Times New Roman" panose="02020603050405020304" pitchFamily="18" charset="0"/>
              </a:rPr>
              <a:t>: </a:t>
            </a:r>
          </a:p>
        </p:txBody>
      </p:sp>
      <p:sp>
        <p:nvSpPr>
          <p:cNvPr id="37" name="TextBox 36"/>
          <p:cNvSpPr txBox="1"/>
          <p:nvPr/>
        </p:nvSpPr>
        <p:spPr>
          <a:xfrm>
            <a:off x="4624270" y="1128787"/>
            <a:ext cx="7216276" cy="830997"/>
          </a:xfrm>
          <a:prstGeom prst="rect">
            <a:avLst/>
          </a:prstGeom>
          <a:solidFill>
            <a:srgbClr val="FFCCFF"/>
          </a:solidFill>
          <a:ln>
            <a:noFill/>
          </a:ln>
        </p:spPr>
        <p:txBody>
          <a:bodyPr wrap="square" rtlCol="0">
            <a:spAutoFit/>
          </a:bodyPr>
          <a:lstStyle/>
          <a:p>
            <a:pPr defTabSz="914400"/>
            <a:r>
              <a:rPr lang="en-US" sz="2400" dirty="0" err="1">
                <a:solidFill>
                  <a:prstClr val="black"/>
                </a:solidFill>
                <a:latin typeface="Times New Roman" panose="02020603050405020304" pitchFamily="18" charset="0"/>
                <a:cs typeface="Times New Roman" panose="02020603050405020304" pitchFamily="18" charset="0"/>
              </a:rPr>
              <a:t>Là</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sự</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tự</a:t>
            </a:r>
            <a:r>
              <a:rPr lang="en-US" sz="2400" dirty="0">
                <a:solidFill>
                  <a:prstClr val="black"/>
                </a:solidFill>
                <a:latin typeface="Times New Roman" panose="02020603050405020304" pitchFamily="18" charset="0"/>
                <a:cs typeface="Times New Roman" panose="02020603050405020304" pitchFamily="18" charset="0"/>
              </a:rPr>
              <a:t> tin, </a:t>
            </a:r>
            <a:r>
              <a:rPr lang="en-US" sz="2400" dirty="0" err="1">
                <a:solidFill>
                  <a:prstClr val="black"/>
                </a:solidFill>
                <a:latin typeface="Times New Roman" panose="02020603050405020304" pitchFamily="18" charset="0"/>
                <a:cs typeface="Times New Roman" panose="02020603050405020304" pitchFamily="18" charset="0"/>
              </a:rPr>
              <a:t>bản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lĩnh</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cá</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nhân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dám</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đương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đầu</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với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những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khó</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khăn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thử</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thách</a:t>
            </a:r>
            <a:r>
              <a:rPr lang="en-US" sz="2400" dirty="0">
                <a:solidFill>
                  <a:prstClr val="black"/>
                </a:solidFill>
                <a:latin typeface="Times New Roman" panose="02020603050405020304" pitchFamily="18" charset="0"/>
                <a:cs typeface="Times New Roman" panose="02020603050405020304" pitchFamily="18" charset="0"/>
              </a:rPr>
              <a:t>.</a:t>
            </a:r>
          </a:p>
        </p:txBody>
      </p:sp>
      <p:sp>
        <p:nvSpPr>
          <p:cNvPr id="46" name="TextBox 45"/>
          <p:cNvSpPr txBox="1"/>
          <p:nvPr/>
        </p:nvSpPr>
        <p:spPr>
          <a:xfrm>
            <a:off x="3310720" y="4150608"/>
            <a:ext cx="1612178" cy="523220"/>
          </a:xfrm>
          <a:prstGeom prst="rect">
            <a:avLst/>
          </a:prstGeom>
          <a:noFill/>
        </p:spPr>
        <p:txBody>
          <a:bodyPr wrap="square" rtlCol="0">
            <a:spAutoFit/>
          </a:bodyPr>
          <a:lstStyle/>
          <a:p>
            <a:pPr defTabSz="914400"/>
            <a:r>
              <a:rPr lang="en-US" sz="2800" b="1" dirty="0" smtClean="0">
                <a:solidFill>
                  <a:prstClr val="black"/>
                </a:solidFill>
                <a:latin typeface="Times New Roman" panose="02020603050405020304" pitchFamily="18" charset="0"/>
                <a:cs typeface="Times New Roman" panose="02020603050405020304" pitchFamily="18" charset="0"/>
              </a:rPr>
              <a:t>Ý </a:t>
            </a:r>
            <a:r>
              <a:rPr lang="en-US" sz="2800" b="1" dirty="0" err="1" smtClean="0">
                <a:solidFill>
                  <a:prstClr val="black"/>
                </a:solidFill>
                <a:latin typeface="Times New Roman" panose="02020603050405020304" pitchFamily="18" charset="0"/>
                <a:cs typeface="Times New Roman" panose="02020603050405020304" pitchFamily="18" charset="0"/>
              </a:rPr>
              <a:t>nghĩa</a:t>
            </a:r>
            <a:r>
              <a:rPr lang="en-US" sz="2800" b="1" dirty="0" smtClean="0">
                <a:solidFill>
                  <a:prstClr val="black"/>
                </a:solidFill>
                <a:latin typeface="Times New Roman" panose="02020603050405020304" pitchFamily="18" charset="0"/>
                <a:cs typeface="Times New Roman" panose="02020603050405020304" pitchFamily="18" charset="0"/>
              </a:rPr>
              <a:t>:</a:t>
            </a:r>
            <a:endParaRPr lang="en-US" sz="2800" b="1" dirty="0">
              <a:solidFill>
                <a:prstClr val="black"/>
              </a:solidFill>
              <a:latin typeface="Times New Roman" panose="02020603050405020304" pitchFamily="18" charset="0"/>
              <a:cs typeface="Times New Roman" panose="02020603050405020304" pitchFamily="18" charset="0"/>
            </a:endParaRPr>
          </a:p>
        </p:txBody>
      </p:sp>
      <p:sp>
        <p:nvSpPr>
          <p:cNvPr id="47" name="TextBox 46"/>
          <p:cNvSpPr txBox="1"/>
          <p:nvPr/>
        </p:nvSpPr>
        <p:spPr>
          <a:xfrm>
            <a:off x="2598555" y="5267955"/>
            <a:ext cx="1533363" cy="1384995"/>
          </a:xfrm>
          <a:prstGeom prst="rect">
            <a:avLst/>
          </a:prstGeom>
          <a:noFill/>
        </p:spPr>
        <p:txBody>
          <a:bodyPr wrap="square" rtlCol="0">
            <a:spAutoFit/>
          </a:bodyPr>
          <a:lstStyle/>
          <a:p>
            <a:pPr defTabSz="914400"/>
            <a:r>
              <a:rPr lang="en-US" sz="2800" b="1" dirty="0" err="1">
                <a:solidFill>
                  <a:prstClr val="black"/>
                </a:solidFill>
                <a:latin typeface="Times New Roman" panose="02020603050405020304" pitchFamily="18" charset="0"/>
                <a:cs typeface="Times New Roman" panose="02020603050405020304" pitchFamily="18" charset="0"/>
              </a:rPr>
              <a:t>Cách</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rèn</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luyện</a:t>
            </a:r>
            <a:r>
              <a:rPr lang="en-US" sz="2800" b="1" dirty="0">
                <a:solidFill>
                  <a:prstClr val="black"/>
                </a:solidFill>
                <a:latin typeface="Times New Roman" panose="02020603050405020304" pitchFamily="18" charset="0"/>
                <a:cs typeface="Times New Roman" panose="02020603050405020304" pitchFamily="18" charset="0"/>
              </a:rPr>
              <a:t>: </a:t>
            </a:r>
          </a:p>
        </p:txBody>
      </p:sp>
      <p:pic>
        <p:nvPicPr>
          <p:cNvPr id="78" name="图片 8" descr="6fc417983c9675ce1b60e983870aeb8a"/>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616278" y="5414838"/>
            <a:ext cx="1573939" cy="14394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 name="Picture 79"/>
          <p:cNvPicPr>
            <a:picLocks noChangeAspect="1"/>
          </p:cNvPicPr>
          <p:nvPr/>
        </p:nvPicPr>
        <p:blipFill>
          <a:blip r:embed="rId5"/>
          <a:stretch>
            <a:fillRect/>
          </a:stretch>
        </p:blipFill>
        <p:spPr>
          <a:xfrm>
            <a:off x="868540" y="3363244"/>
            <a:ext cx="2096645" cy="1294789"/>
          </a:xfrm>
          <a:prstGeom prst="rect">
            <a:avLst/>
          </a:prstGeom>
        </p:spPr>
      </p:pic>
      <p:pic>
        <p:nvPicPr>
          <p:cNvPr id="2" name="Picture 1"/>
          <p:cNvPicPr>
            <a:picLocks noChangeAspect="1"/>
          </p:cNvPicPr>
          <p:nvPr/>
        </p:nvPicPr>
        <p:blipFill>
          <a:blip r:embed="rId6"/>
          <a:stretch>
            <a:fillRect/>
          </a:stretch>
        </p:blipFill>
        <p:spPr>
          <a:xfrm>
            <a:off x="465114" y="110510"/>
            <a:ext cx="1767993" cy="1621677"/>
          </a:xfrm>
          <a:prstGeom prst="rect">
            <a:avLst/>
          </a:prstGeom>
        </p:spPr>
      </p:pic>
    </p:spTree>
    <p:extLst>
      <p:ext uri="{BB962C8B-B14F-4D97-AF65-F5344CB8AC3E}">
        <p14:creationId xmlns:p14="http://schemas.microsoft.com/office/powerpoint/2010/main" val="2766835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par>
                                <p:cTn id="8" presetID="6" presetClass="entr" presetSubtype="16" fill="hold" nodeType="withEffect">
                                  <p:stCondLst>
                                    <p:cond delay="0"/>
                                  </p:stCondLst>
                                  <p:childTnLst>
                                    <p:set>
                                      <p:cBhvr>
                                        <p:cTn id="9" dur="1" fill="hold">
                                          <p:stCondLst>
                                            <p:cond delay="0"/>
                                          </p:stCondLst>
                                        </p:cTn>
                                        <p:tgtEl>
                                          <p:spTgt spid="68"/>
                                        </p:tgtEl>
                                        <p:attrNameLst>
                                          <p:attrName>style.visibility</p:attrName>
                                        </p:attrNameLst>
                                      </p:cBhvr>
                                      <p:to>
                                        <p:strVal val="visible"/>
                                      </p:to>
                                    </p:set>
                                    <p:animEffect transition="in" filter="circle(in)">
                                      <p:cBhvr>
                                        <p:cTn id="10" dur="2000"/>
                                        <p:tgtEl>
                                          <p:spTgt spid="68"/>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35"/>
                                        </p:tgtEl>
                                        <p:attrNameLst>
                                          <p:attrName>style.visibility</p:attrName>
                                        </p:attrNameLst>
                                      </p:cBhvr>
                                      <p:to>
                                        <p:strVal val="visible"/>
                                      </p:to>
                                    </p:set>
                                    <p:anim calcmode="lin" valueType="num">
                                      <p:cBhvr>
                                        <p:cTn id="15" dur="500" fill="hold"/>
                                        <p:tgtEl>
                                          <p:spTgt spid="35"/>
                                        </p:tgtEl>
                                        <p:attrNameLst>
                                          <p:attrName>ppt_w</p:attrName>
                                        </p:attrNameLst>
                                      </p:cBhvr>
                                      <p:tavLst>
                                        <p:tav tm="0">
                                          <p:val>
                                            <p:fltVal val="0"/>
                                          </p:val>
                                        </p:tav>
                                        <p:tav tm="100000">
                                          <p:val>
                                            <p:strVal val="#ppt_w"/>
                                          </p:val>
                                        </p:tav>
                                      </p:tavLst>
                                    </p:anim>
                                    <p:anim calcmode="lin" valueType="num">
                                      <p:cBhvr>
                                        <p:cTn id="16" dur="500" fill="hold"/>
                                        <p:tgtEl>
                                          <p:spTgt spid="35"/>
                                        </p:tgtEl>
                                        <p:attrNameLst>
                                          <p:attrName>ppt_h</p:attrName>
                                        </p:attrNameLst>
                                      </p:cBhvr>
                                      <p:tavLst>
                                        <p:tav tm="0">
                                          <p:val>
                                            <p:fltVal val="0"/>
                                          </p:val>
                                        </p:tav>
                                        <p:tav tm="100000">
                                          <p:val>
                                            <p:strVal val="#ppt_h"/>
                                          </p:val>
                                        </p:tav>
                                      </p:tavLst>
                                    </p:anim>
                                    <p:animEffect transition="in" filter="fade">
                                      <p:cBhvr>
                                        <p:cTn id="17" dur="500"/>
                                        <p:tgtEl>
                                          <p:spTgt spid="3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6"/>
                                        </p:tgtEl>
                                        <p:attrNameLst>
                                          <p:attrName>style.visibility</p:attrName>
                                        </p:attrNameLst>
                                      </p:cBhvr>
                                      <p:to>
                                        <p:strVal val="visible"/>
                                      </p:to>
                                    </p:set>
                                    <p:animEffect transition="in" filter="barn(inVertical)">
                                      <p:cBhvr>
                                        <p:cTn id="22" dur="500"/>
                                        <p:tgtEl>
                                          <p:spTgt spid="36"/>
                                        </p:tgtEl>
                                      </p:cBhvr>
                                    </p:animEffect>
                                  </p:childTnLst>
                                </p:cTn>
                              </p:par>
                              <p:par>
                                <p:cTn id="23" presetID="16" presetClass="entr" presetSubtype="21" fill="hold" nodeType="withEffect">
                                  <p:stCondLst>
                                    <p:cond delay="0"/>
                                  </p:stCondLst>
                                  <p:childTnLst>
                                    <p:set>
                                      <p:cBhvr>
                                        <p:cTn id="24" dur="1" fill="hold">
                                          <p:stCondLst>
                                            <p:cond delay="0"/>
                                          </p:stCondLst>
                                        </p:cTn>
                                        <p:tgtEl>
                                          <p:spTgt spid="30"/>
                                        </p:tgtEl>
                                        <p:attrNameLst>
                                          <p:attrName>style.visibility</p:attrName>
                                        </p:attrNameLst>
                                      </p:cBhvr>
                                      <p:to>
                                        <p:strVal val="visible"/>
                                      </p:to>
                                    </p:set>
                                    <p:animEffect transition="in" filter="barn(inVertical)">
                                      <p:cBhvr>
                                        <p:cTn id="25" dur="500"/>
                                        <p:tgtEl>
                                          <p:spTgt spid="30"/>
                                        </p:tgtEl>
                                      </p:cBhvr>
                                    </p:animEffect>
                                  </p:childTnLst>
                                </p:cTn>
                              </p:par>
                            </p:childTnLst>
                          </p:cTn>
                        </p:par>
                      </p:childTnLst>
                    </p:cTn>
                  </p:par>
                  <p:par>
                    <p:cTn id="26" fill="hold">
                      <p:stCondLst>
                        <p:cond delay="indefinite"/>
                      </p:stCondLst>
                      <p:childTnLst>
                        <p:par>
                          <p:cTn id="27" fill="hold">
                            <p:stCondLst>
                              <p:cond delay="0"/>
                            </p:stCondLst>
                            <p:childTnLst>
                              <p:par>
                                <p:cTn id="28" presetID="45" presetClass="entr" presetSubtype="0" fill="hold" grpId="0" nodeType="click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fade">
                                      <p:cBhvr>
                                        <p:cTn id="30" dur="2000"/>
                                        <p:tgtEl>
                                          <p:spTgt spid="15"/>
                                        </p:tgtEl>
                                      </p:cBhvr>
                                    </p:animEffect>
                                    <p:anim calcmode="lin" valueType="num">
                                      <p:cBhvr>
                                        <p:cTn id="31" dur="2000" fill="hold"/>
                                        <p:tgtEl>
                                          <p:spTgt spid="15"/>
                                        </p:tgtEl>
                                        <p:attrNameLst>
                                          <p:attrName>ppt_w</p:attrName>
                                        </p:attrNameLst>
                                      </p:cBhvr>
                                      <p:tavLst>
                                        <p:tav tm="0" fmla="#ppt_w*sin(2.5*pi*$)">
                                          <p:val>
                                            <p:fltVal val="0"/>
                                          </p:val>
                                        </p:tav>
                                        <p:tav tm="100000">
                                          <p:val>
                                            <p:fltVal val="1"/>
                                          </p:val>
                                        </p:tav>
                                      </p:tavLst>
                                    </p:anim>
                                    <p:anim calcmode="lin" valueType="num">
                                      <p:cBhvr>
                                        <p:cTn id="32" dur="2000" fill="hold"/>
                                        <p:tgtEl>
                                          <p:spTgt spid="15"/>
                                        </p:tgtEl>
                                        <p:attrNameLst>
                                          <p:attrName>ppt_h</p:attrName>
                                        </p:attrNameLst>
                                      </p:cBhvr>
                                      <p:tavLst>
                                        <p:tav tm="0">
                                          <p:val>
                                            <p:strVal val="#ppt_h"/>
                                          </p:val>
                                        </p:tav>
                                        <p:tav tm="100000">
                                          <p:val>
                                            <p:strVal val="#ppt_h"/>
                                          </p:val>
                                        </p:tav>
                                      </p:tavLst>
                                    </p:anim>
                                  </p:childTnLst>
                                </p:cTn>
                              </p:par>
                              <p:par>
                                <p:cTn id="33" presetID="45" presetClass="entr" presetSubtype="0" fill="hold" grpId="0" nodeType="withEffect">
                                  <p:stCondLst>
                                    <p:cond delay="0"/>
                                  </p:stCondLst>
                                  <p:childTnLst>
                                    <p:set>
                                      <p:cBhvr>
                                        <p:cTn id="34" dur="1" fill="hold">
                                          <p:stCondLst>
                                            <p:cond delay="0"/>
                                          </p:stCondLst>
                                        </p:cTn>
                                        <p:tgtEl>
                                          <p:spTgt spid="69"/>
                                        </p:tgtEl>
                                        <p:attrNameLst>
                                          <p:attrName>style.visibility</p:attrName>
                                        </p:attrNameLst>
                                      </p:cBhvr>
                                      <p:to>
                                        <p:strVal val="visible"/>
                                      </p:to>
                                    </p:set>
                                    <p:animEffect transition="in" filter="fade">
                                      <p:cBhvr>
                                        <p:cTn id="35" dur="2000"/>
                                        <p:tgtEl>
                                          <p:spTgt spid="69"/>
                                        </p:tgtEl>
                                      </p:cBhvr>
                                    </p:animEffect>
                                    <p:anim calcmode="lin" valueType="num">
                                      <p:cBhvr>
                                        <p:cTn id="36" dur="2000" fill="hold"/>
                                        <p:tgtEl>
                                          <p:spTgt spid="69"/>
                                        </p:tgtEl>
                                        <p:attrNameLst>
                                          <p:attrName>ppt_w</p:attrName>
                                        </p:attrNameLst>
                                      </p:cBhvr>
                                      <p:tavLst>
                                        <p:tav tm="0" fmla="#ppt_w*sin(2.5*pi*$)">
                                          <p:val>
                                            <p:fltVal val="0"/>
                                          </p:val>
                                        </p:tav>
                                        <p:tav tm="100000">
                                          <p:val>
                                            <p:fltVal val="1"/>
                                          </p:val>
                                        </p:tav>
                                      </p:tavLst>
                                    </p:anim>
                                    <p:anim calcmode="lin" valueType="num">
                                      <p:cBhvr>
                                        <p:cTn id="37" dur="2000" fill="hold"/>
                                        <p:tgtEl>
                                          <p:spTgt spid="69"/>
                                        </p:tgtEl>
                                        <p:attrNameLst>
                                          <p:attrName>ppt_h</p:attrName>
                                        </p:attrNameLst>
                                      </p:cBhvr>
                                      <p:tavLst>
                                        <p:tav tm="0">
                                          <p:val>
                                            <p:strVal val="#ppt_h"/>
                                          </p:val>
                                        </p:tav>
                                        <p:tav tm="100000">
                                          <p:val>
                                            <p:strVal val="#ppt_h"/>
                                          </p:val>
                                        </p:tav>
                                      </p:tavLst>
                                    </p:anim>
                                  </p:childTnLst>
                                </p:cTn>
                              </p:par>
                              <p:par>
                                <p:cTn id="38" presetID="45" presetClass="entr" presetSubtype="0" fill="hold" nodeType="withEffect">
                                  <p:stCondLst>
                                    <p:cond delay="0"/>
                                  </p:stCondLst>
                                  <p:childTnLst>
                                    <p:set>
                                      <p:cBhvr>
                                        <p:cTn id="39" dur="1" fill="hold">
                                          <p:stCondLst>
                                            <p:cond delay="0"/>
                                          </p:stCondLst>
                                        </p:cTn>
                                        <p:tgtEl>
                                          <p:spTgt spid="27"/>
                                        </p:tgtEl>
                                        <p:attrNameLst>
                                          <p:attrName>style.visibility</p:attrName>
                                        </p:attrNameLst>
                                      </p:cBhvr>
                                      <p:to>
                                        <p:strVal val="visible"/>
                                      </p:to>
                                    </p:set>
                                    <p:animEffect transition="in" filter="fade">
                                      <p:cBhvr>
                                        <p:cTn id="40" dur="2000"/>
                                        <p:tgtEl>
                                          <p:spTgt spid="27"/>
                                        </p:tgtEl>
                                      </p:cBhvr>
                                    </p:animEffect>
                                    <p:anim calcmode="lin" valueType="num">
                                      <p:cBhvr>
                                        <p:cTn id="41" dur="2000" fill="hold"/>
                                        <p:tgtEl>
                                          <p:spTgt spid="27"/>
                                        </p:tgtEl>
                                        <p:attrNameLst>
                                          <p:attrName>ppt_w</p:attrName>
                                        </p:attrNameLst>
                                      </p:cBhvr>
                                      <p:tavLst>
                                        <p:tav tm="0" fmla="#ppt_w*sin(2.5*pi*$)">
                                          <p:val>
                                            <p:fltVal val="0"/>
                                          </p:val>
                                        </p:tav>
                                        <p:tav tm="100000">
                                          <p:val>
                                            <p:fltVal val="1"/>
                                          </p:val>
                                        </p:tav>
                                      </p:tavLst>
                                    </p:anim>
                                    <p:anim calcmode="lin" valueType="num">
                                      <p:cBhvr>
                                        <p:cTn id="42" dur="2000" fill="hold"/>
                                        <p:tgtEl>
                                          <p:spTgt spid="27"/>
                                        </p:tgtEl>
                                        <p:attrNameLst>
                                          <p:attrName>ppt_h</p:attrName>
                                        </p:attrNameLst>
                                      </p:cBhvr>
                                      <p:tavLst>
                                        <p:tav tm="0">
                                          <p:val>
                                            <p:strVal val="#ppt_h"/>
                                          </p:val>
                                        </p:tav>
                                        <p:tav tm="100000">
                                          <p:val>
                                            <p:strVal val="#ppt_h"/>
                                          </p:val>
                                        </p:tav>
                                      </p:tavLst>
                                    </p:anim>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barn(inVertical)">
                                      <p:cBhvr>
                                        <p:cTn id="47" dur="500"/>
                                        <p:tgtEl>
                                          <p:spTgt spid="16"/>
                                        </p:tgtEl>
                                      </p:cBhvr>
                                    </p:animEffect>
                                  </p:childTnLst>
                                </p:cTn>
                              </p:par>
                              <p:par>
                                <p:cTn id="48" presetID="16" presetClass="entr" presetSubtype="21" fill="hold" nodeType="withEffect">
                                  <p:stCondLst>
                                    <p:cond delay="0"/>
                                  </p:stCondLst>
                                  <p:childTnLst>
                                    <p:set>
                                      <p:cBhvr>
                                        <p:cTn id="49" dur="1" fill="hold">
                                          <p:stCondLst>
                                            <p:cond delay="0"/>
                                          </p:stCondLst>
                                        </p:cTn>
                                        <p:tgtEl>
                                          <p:spTgt spid="26"/>
                                        </p:tgtEl>
                                        <p:attrNameLst>
                                          <p:attrName>style.visibility</p:attrName>
                                        </p:attrNameLst>
                                      </p:cBhvr>
                                      <p:to>
                                        <p:strVal val="visible"/>
                                      </p:to>
                                    </p:set>
                                    <p:animEffect transition="in" filter="barn(inVertical)">
                                      <p:cBhvr>
                                        <p:cTn id="50" dur="500"/>
                                        <p:tgtEl>
                                          <p:spTgt spid="26"/>
                                        </p:tgtEl>
                                      </p:cBhvr>
                                    </p:animEffect>
                                  </p:childTnLst>
                                </p:cTn>
                              </p:par>
                            </p:childTnLst>
                          </p:cTn>
                        </p:par>
                      </p:childTnLst>
                    </p:cTn>
                  </p:par>
                  <p:par>
                    <p:cTn id="51" fill="hold">
                      <p:stCondLst>
                        <p:cond delay="indefinite"/>
                      </p:stCondLst>
                      <p:childTnLst>
                        <p:par>
                          <p:cTn id="52" fill="hold">
                            <p:stCondLst>
                              <p:cond delay="0"/>
                            </p:stCondLst>
                            <p:childTnLst>
                              <p:par>
                                <p:cTn id="53" presetID="45" presetClass="entr" presetSubtype="0" fill="hold" grpId="0" nodeType="clickEffect">
                                  <p:stCondLst>
                                    <p:cond delay="0"/>
                                  </p:stCondLst>
                                  <p:childTnLst>
                                    <p:set>
                                      <p:cBhvr>
                                        <p:cTn id="54" dur="1" fill="hold">
                                          <p:stCondLst>
                                            <p:cond delay="0"/>
                                          </p:stCondLst>
                                        </p:cTn>
                                        <p:tgtEl>
                                          <p:spTgt spid="37"/>
                                        </p:tgtEl>
                                        <p:attrNameLst>
                                          <p:attrName>style.visibility</p:attrName>
                                        </p:attrNameLst>
                                      </p:cBhvr>
                                      <p:to>
                                        <p:strVal val="visible"/>
                                      </p:to>
                                    </p:set>
                                    <p:animEffect transition="in" filter="fade">
                                      <p:cBhvr>
                                        <p:cTn id="55" dur="2000"/>
                                        <p:tgtEl>
                                          <p:spTgt spid="37"/>
                                        </p:tgtEl>
                                      </p:cBhvr>
                                    </p:animEffect>
                                    <p:anim calcmode="lin" valueType="num">
                                      <p:cBhvr>
                                        <p:cTn id="56" dur="2000" fill="hold"/>
                                        <p:tgtEl>
                                          <p:spTgt spid="37"/>
                                        </p:tgtEl>
                                        <p:attrNameLst>
                                          <p:attrName>ppt_w</p:attrName>
                                        </p:attrNameLst>
                                      </p:cBhvr>
                                      <p:tavLst>
                                        <p:tav tm="0" fmla="#ppt_w*sin(2.5*pi*$)">
                                          <p:val>
                                            <p:fltVal val="0"/>
                                          </p:val>
                                        </p:tav>
                                        <p:tav tm="100000">
                                          <p:val>
                                            <p:fltVal val="1"/>
                                          </p:val>
                                        </p:tav>
                                      </p:tavLst>
                                    </p:anim>
                                    <p:anim calcmode="lin" valueType="num">
                                      <p:cBhvr>
                                        <p:cTn id="57" dur="2000" fill="hold"/>
                                        <p:tgtEl>
                                          <p:spTgt spid="37"/>
                                        </p:tgtEl>
                                        <p:attrNameLst>
                                          <p:attrName>ppt_h</p:attrName>
                                        </p:attrNameLst>
                                      </p:cBhvr>
                                      <p:tavLst>
                                        <p:tav tm="0">
                                          <p:val>
                                            <p:strVal val="#ppt_h"/>
                                          </p:val>
                                        </p:tav>
                                        <p:tav tm="100000">
                                          <p:val>
                                            <p:strVal val="#ppt_h"/>
                                          </p:val>
                                        </p:tav>
                                      </p:tavLst>
                                    </p:anim>
                                  </p:childTnLst>
                                </p:cTn>
                              </p:par>
                              <p:par>
                                <p:cTn id="58" presetID="45" presetClass="entr" presetSubtype="0" fill="hold" grpId="0" nodeType="withEffect">
                                  <p:stCondLst>
                                    <p:cond delay="0"/>
                                  </p:stCondLst>
                                  <p:childTnLst>
                                    <p:set>
                                      <p:cBhvr>
                                        <p:cTn id="59" dur="1" fill="hold">
                                          <p:stCondLst>
                                            <p:cond delay="0"/>
                                          </p:stCondLst>
                                        </p:cTn>
                                        <p:tgtEl>
                                          <p:spTgt spid="70"/>
                                        </p:tgtEl>
                                        <p:attrNameLst>
                                          <p:attrName>style.visibility</p:attrName>
                                        </p:attrNameLst>
                                      </p:cBhvr>
                                      <p:to>
                                        <p:strVal val="visible"/>
                                      </p:to>
                                    </p:set>
                                    <p:animEffect transition="in" filter="fade">
                                      <p:cBhvr>
                                        <p:cTn id="60" dur="2000"/>
                                        <p:tgtEl>
                                          <p:spTgt spid="70"/>
                                        </p:tgtEl>
                                      </p:cBhvr>
                                    </p:animEffect>
                                    <p:anim calcmode="lin" valueType="num">
                                      <p:cBhvr>
                                        <p:cTn id="61" dur="2000" fill="hold"/>
                                        <p:tgtEl>
                                          <p:spTgt spid="70"/>
                                        </p:tgtEl>
                                        <p:attrNameLst>
                                          <p:attrName>ppt_w</p:attrName>
                                        </p:attrNameLst>
                                      </p:cBhvr>
                                      <p:tavLst>
                                        <p:tav tm="0" fmla="#ppt_w*sin(2.5*pi*$)">
                                          <p:val>
                                            <p:fltVal val="0"/>
                                          </p:val>
                                        </p:tav>
                                        <p:tav tm="100000">
                                          <p:val>
                                            <p:fltVal val="1"/>
                                          </p:val>
                                        </p:tav>
                                      </p:tavLst>
                                    </p:anim>
                                    <p:anim calcmode="lin" valueType="num">
                                      <p:cBhvr>
                                        <p:cTn id="62" dur="2000" fill="hold"/>
                                        <p:tgtEl>
                                          <p:spTgt spid="70"/>
                                        </p:tgtEl>
                                        <p:attrNameLst>
                                          <p:attrName>ppt_h</p:attrName>
                                        </p:attrNameLst>
                                      </p:cBhvr>
                                      <p:tavLst>
                                        <p:tav tm="0">
                                          <p:val>
                                            <p:strVal val="#ppt_h"/>
                                          </p:val>
                                        </p:tav>
                                        <p:tav tm="100000">
                                          <p:val>
                                            <p:strVal val="#ppt_h"/>
                                          </p:val>
                                        </p:tav>
                                      </p:tavLst>
                                    </p:anim>
                                  </p:childTnLst>
                                </p:cTn>
                              </p:par>
                              <p:par>
                                <p:cTn id="63" presetID="45" presetClass="entr" presetSubtype="0" fill="hold" nodeType="withEffect">
                                  <p:stCondLst>
                                    <p:cond delay="0"/>
                                  </p:stCondLst>
                                  <p:childTnLst>
                                    <p:set>
                                      <p:cBhvr>
                                        <p:cTn id="64" dur="1" fill="hold">
                                          <p:stCondLst>
                                            <p:cond delay="0"/>
                                          </p:stCondLst>
                                        </p:cTn>
                                        <p:tgtEl>
                                          <p:spTgt spid="23"/>
                                        </p:tgtEl>
                                        <p:attrNameLst>
                                          <p:attrName>style.visibility</p:attrName>
                                        </p:attrNameLst>
                                      </p:cBhvr>
                                      <p:to>
                                        <p:strVal val="visible"/>
                                      </p:to>
                                    </p:set>
                                    <p:animEffect transition="in" filter="fade">
                                      <p:cBhvr>
                                        <p:cTn id="65" dur="2000"/>
                                        <p:tgtEl>
                                          <p:spTgt spid="23"/>
                                        </p:tgtEl>
                                      </p:cBhvr>
                                    </p:animEffect>
                                    <p:anim calcmode="lin" valueType="num">
                                      <p:cBhvr>
                                        <p:cTn id="66" dur="2000" fill="hold"/>
                                        <p:tgtEl>
                                          <p:spTgt spid="23"/>
                                        </p:tgtEl>
                                        <p:attrNameLst>
                                          <p:attrName>ppt_w</p:attrName>
                                        </p:attrNameLst>
                                      </p:cBhvr>
                                      <p:tavLst>
                                        <p:tav tm="0" fmla="#ppt_w*sin(2.5*pi*$)">
                                          <p:val>
                                            <p:fltVal val="0"/>
                                          </p:val>
                                        </p:tav>
                                        <p:tav tm="100000">
                                          <p:val>
                                            <p:fltVal val="1"/>
                                          </p:val>
                                        </p:tav>
                                      </p:tavLst>
                                    </p:anim>
                                    <p:anim calcmode="lin" valueType="num">
                                      <p:cBhvr>
                                        <p:cTn id="67" dur="2000" fill="hold"/>
                                        <p:tgtEl>
                                          <p:spTgt spid="23"/>
                                        </p:tgtEl>
                                        <p:attrNameLst>
                                          <p:attrName>ppt_h</p:attrName>
                                        </p:attrNameLst>
                                      </p:cBhvr>
                                      <p:tavLst>
                                        <p:tav tm="0">
                                          <p:val>
                                            <p:strVal val="#ppt_h"/>
                                          </p:val>
                                        </p:tav>
                                        <p:tav tm="100000">
                                          <p:val>
                                            <p:strVal val="#ppt_h"/>
                                          </p:val>
                                        </p:tav>
                                      </p:tavLst>
                                    </p:anim>
                                  </p:childTnLst>
                                </p:cTn>
                              </p:par>
                              <p:par>
                                <p:cTn id="68" presetID="45" presetClass="entr" presetSubtype="0" fill="hold" grpId="0" nodeType="withEffect">
                                  <p:stCondLst>
                                    <p:cond delay="0"/>
                                  </p:stCondLst>
                                  <p:childTnLst>
                                    <p:set>
                                      <p:cBhvr>
                                        <p:cTn id="69" dur="1" fill="hold">
                                          <p:stCondLst>
                                            <p:cond delay="0"/>
                                          </p:stCondLst>
                                        </p:cTn>
                                        <p:tgtEl>
                                          <p:spTgt spid="41"/>
                                        </p:tgtEl>
                                        <p:attrNameLst>
                                          <p:attrName>style.visibility</p:attrName>
                                        </p:attrNameLst>
                                      </p:cBhvr>
                                      <p:to>
                                        <p:strVal val="visible"/>
                                      </p:to>
                                    </p:set>
                                    <p:animEffect transition="in" filter="fade">
                                      <p:cBhvr>
                                        <p:cTn id="70" dur="2000"/>
                                        <p:tgtEl>
                                          <p:spTgt spid="41"/>
                                        </p:tgtEl>
                                      </p:cBhvr>
                                    </p:animEffect>
                                    <p:anim calcmode="lin" valueType="num">
                                      <p:cBhvr>
                                        <p:cTn id="71" dur="2000" fill="hold"/>
                                        <p:tgtEl>
                                          <p:spTgt spid="41"/>
                                        </p:tgtEl>
                                        <p:attrNameLst>
                                          <p:attrName>ppt_w</p:attrName>
                                        </p:attrNameLst>
                                      </p:cBhvr>
                                      <p:tavLst>
                                        <p:tav tm="0" fmla="#ppt_w*sin(2.5*pi*$)">
                                          <p:val>
                                            <p:fltVal val="0"/>
                                          </p:val>
                                        </p:tav>
                                        <p:tav tm="100000">
                                          <p:val>
                                            <p:fltVal val="1"/>
                                          </p:val>
                                        </p:tav>
                                      </p:tavLst>
                                    </p:anim>
                                    <p:anim calcmode="lin" valueType="num">
                                      <p:cBhvr>
                                        <p:cTn id="72" dur="2000" fill="hold"/>
                                        <p:tgtEl>
                                          <p:spTgt spid="41"/>
                                        </p:tgtEl>
                                        <p:attrNameLst>
                                          <p:attrName>ppt_h</p:attrName>
                                        </p:attrNameLst>
                                      </p:cBhvr>
                                      <p:tavLst>
                                        <p:tav tm="0">
                                          <p:val>
                                            <p:strVal val="#ppt_h"/>
                                          </p:val>
                                        </p:tav>
                                        <p:tav tm="100000">
                                          <p:val>
                                            <p:strVal val="#ppt_h"/>
                                          </p:val>
                                        </p:tav>
                                      </p:tavLst>
                                    </p:anim>
                                  </p:childTnLst>
                                </p:cTn>
                              </p:par>
                              <p:par>
                                <p:cTn id="73" presetID="45" presetClass="entr" presetSubtype="0" fill="hold" grpId="0" nodeType="withEffect">
                                  <p:stCondLst>
                                    <p:cond delay="0"/>
                                  </p:stCondLst>
                                  <p:childTnLst>
                                    <p:set>
                                      <p:cBhvr>
                                        <p:cTn id="74" dur="1" fill="hold">
                                          <p:stCondLst>
                                            <p:cond delay="0"/>
                                          </p:stCondLst>
                                        </p:cTn>
                                        <p:tgtEl>
                                          <p:spTgt spid="71"/>
                                        </p:tgtEl>
                                        <p:attrNameLst>
                                          <p:attrName>style.visibility</p:attrName>
                                        </p:attrNameLst>
                                      </p:cBhvr>
                                      <p:to>
                                        <p:strVal val="visible"/>
                                      </p:to>
                                    </p:set>
                                    <p:animEffect transition="in" filter="fade">
                                      <p:cBhvr>
                                        <p:cTn id="75" dur="2000"/>
                                        <p:tgtEl>
                                          <p:spTgt spid="71"/>
                                        </p:tgtEl>
                                      </p:cBhvr>
                                    </p:animEffect>
                                    <p:anim calcmode="lin" valueType="num">
                                      <p:cBhvr>
                                        <p:cTn id="76" dur="2000" fill="hold"/>
                                        <p:tgtEl>
                                          <p:spTgt spid="71"/>
                                        </p:tgtEl>
                                        <p:attrNameLst>
                                          <p:attrName>ppt_w</p:attrName>
                                        </p:attrNameLst>
                                      </p:cBhvr>
                                      <p:tavLst>
                                        <p:tav tm="0" fmla="#ppt_w*sin(2.5*pi*$)">
                                          <p:val>
                                            <p:fltVal val="0"/>
                                          </p:val>
                                        </p:tav>
                                        <p:tav tm="100000">
                                          <p:val>
                                            <p:fltVal val="1"/>
                                          </p:val>
                                        </p:tav>
                                      </p:tavLst>
                                    </p:anim>
                                    <p:anim calcmode="lin" valueType="num">
                                      <p:cBhvr>
                                        <p:cTn id="77" dur="2000" fill="hold"/>
                                        <p:tgtEl>
                                          <p:spTgt spid="71"/>
                                        </p:tgtEl>
                                        <p:attrNameLst>
                                          <p:attrName>ppt_h</p:attrName>
                                        </p:attrNameLst>
                                      </p:cBhvr>
                                      <p:tavLst>
                                        <p:tav tm="0">
                                          <p:val>
                                            <p:strVal val="#ppt_h"/>
                                          </p:val>
                                        </p:tav>
                                        <p:tav tm="100000">
                                          <p:val>
                                            <p:strVal val="#ppt_h"/>
                                          </p:val>
                                        </p:tav>
                                      </p:tavLst>
                                    </p:anim>
                                  </p:childTnLst>
                                </p:cTn>
                              </p:par>
                              <p:par>
                                <p:cTn id="78" presetID="45" presetClass="entr" presetSubtype="0" fill="hold" nodeType="withEffect">
                                  <p:stCondLst>
                                    <p:cond delay="0"/>
                                  </p:stCondLst>
                                  <p:childTnLst>
                                    <p:set>
                                      <p:cBhvr>
                                        <p:cTn id="79" dur="1" fill="hold">
                                          <p:stCondLst>
                                            <p:cond delay="0"/>
                                          </p:stCondLst>
                                        </p:cTn>
                                        <p:tgtEl>
                                          <p:spTgt spid="39"/>
                                        </p:tgtEl>
                                        <p:attrNameLst>
                                          <p:attrName>style.visibility</p:attrName>
                                        </p:attrNameLst>
                                      </p:cBhvr>
                                      <p:to>
                                        <p:strVal val="visible"/>
                                      </p:to>
                                    </p:set>
                                    <p:animEffect transition="in" filter="fade">
                                      <p:cBhvr>
                                        <p:cTn id="80" dur="2000"/>
                                        <p:tgtEl>
                                          <p:spTgt spid="39"/>
                                        </p:tgtEl>
                                      </p:cBhvr>
                                    </p:animEffect>
                                    <p:anim calcmode="lin" valueType="num">
                                      <p:cBhvr>
                                        <p:cTn id="81" dur="2000" fill="hold"/>
                                        <p:tgtEl>
                                          <p:spTgt spid="39"/>
                                        </p:tgtEl>
                                        <p:attrNameLst>
                                          <p:attrName>ppt_w</p:attrName>
                                        </p:attrNameLst>
                                      </p:cBhvr>
                                      <p:tavLst>
                                        <p:tav tm="0" fmla="#ppt_w*sin(2.5*pi*$)">
                                          <p:val>
                                            <p:fltVal val="0"/>
                                          </p:val>
                                        </p:tav>
                                        <p:tav tm="100000">
                                          <p:val>
                                            <p:fltVal val="1"/>
                                          </p:val>
                                        </p:tav>
                                      </p:tavLst>
                                    </p:anim>
                                    <p:anim calcmode="lin" valueType="num">
                                      <p:cBhvr>
                                        <p:cTn id="82" dur="2000" fill="hold"/>
                                        <p:tgtEl>
                                          <p:spTgt spid="39"/>
                                        </p:tgtEl>
                                        <p:attrNameLst>
                                          <p:attrName>ppt_h</p:attrName>
                                        </p:attrNameLst>
                                      </p:cBhvr>
                                      <p:tavLst>
                                        <p:tav tm="0">
                                          <p:val>
                                            <p:strVal val="#ppt_h"/>
                                          </p:val>
                                        </p:tav>
                                        <p:tav tm="100000">
                                          <p:val>
                                            <p:strVal val="#ppt_h"/>
                                          </p:val>
                                        </p:tav>
                                      </p:tavLst>
                                    </p:anim>
                                  </p:childTnLst>
                                </p:cTn>
                              </p:par>
                              <p:par>
                                <p:cTn id="83" presetID="45" presetClass="entr" presetSubtype="0" fill="hold" grpId="0" nodeType="withEffect">
                                  <p:stCondLst>
                                    <p:cond delay="0"/>
                                  </p:stCondLst>
                                  <p:childTnLst>
                                    <p:set>
                                      <p:cBhvr>
                                        <p:cTn id="84" dur="1" fill="hold">
                                          <p:stCondLst>
                                            <p:cond delay="0"/>
                                          </p:stCondLst>
                                        </p:cTn>
                                        <p:tgtEl>
                                          <p:spTgt spid="45"/>
                                        </p:tgtEl>
                                        <p:attrNameLst>
                                          <p:attrName>style.visibility</p:attrName>
                                        </p:attrNameLst>
                                      </p:cBhvr>
                                      <p:to>
                                        <p:strVal val="visible"/>
                                      </p:to>
                                    </p:set>
                                    <p:animEffect transition="in" filter="fade">
                                      <p:cBhvr>
                                        <p:cTn id="85" dur="2000"/>
                                        <p:tgtEl>
                                          <p:spTgt spid="45"/>
                                        </p:tgtEl>
                                      </p:cBhvr>
                                    </p:animEffect>
                                    <p:anim calcmode="lin" valueType="num">
                                      <p:cBhvr>
                                        <p:cTn id="86" dur="2000" fill="hold"/>
                                        <p:tgtEl>
                                          <p:spTgt spid="45"/>
                                        </p:tgtEl>
                                        <p:attrNameLst>
                                          <p:attrName>ppt_w</p:attrName>
                                        </p:attrNameLst>
                                      </p:cBhvr>
                                      <p:tavLst>
                                        <p:tav tm="0" fmla="#ppt_w*sin(2.5*pi*$)">
                                          <p:val>
                                            <p:fltVal val="0"/>
                                          </p:val>
                                        </p:tav>
                                        <p:tav tm="100000">
                                          <p:val>
                                            <p:fltVal val="1"/>
                                          </p:val>
                                        </p:tav>
                                      </p:tavLst>
                                    </p:anim>
                                    <p:anim calcmode="lin" valueType="num">
                                      <p:cBhvr>
                                        <p:cTn id="87" dur="2000" fill="hold"/>
                                        <p:tgtEl>
                                          <p:spTgt spid="45"/>
                                        </p:tgtEl>
                                        <p:attrNameLst>
                                          <p:attrName>ppt_h</p:attrName>
                                        </p:attrNameLst>
                                      </p:cBhvr>
                                      <p:tavLst>
                                        <p:tav tm="0">
                                          <p:val>
                                            <p:strVal val="#ppt_h"/>
                                          </p:val>
                                        </p:tav>
                                        <p:tav tm="100000">
                                          <p:val>
                                            <p:strVal val="#ppt_h"/>
                                          </p:val>
                                        </p:tav>
                                      </p:tavLst>
                                    </p:anim>
                                  </p:childTnLst>
                                </p:cTn>
                              </p:par>
                              <p:par>
                                <p:cTn id="88" presetID="45" presetClass="entr" presetSubtype="0" fill="hold" grpId="0" nodeType="withEffect">
                                  <p:stCondLst>
                                    <p:cond delay="0"/>
                                  </p:stCondLst>
                                  <p:childTnLst>
                                    <p:set>
                                      <p:cBhvr>
                                        <p:cTn id="89" dur="1" fill="hold">
                                          <p:stCondLst>
                                            <p:cond delay="0"/>
                                          </p:stCondLst>
                                        </p:cTn>
                                        <p:tgtEl>
                                          <p:spTgt spid="72"/>
                                        </p:tgtEl>
                                        <p:attrNameLst>
                                          <p:attrName>style.visibility</p:attrName>
                                        </p:attrNameLst>
                                      </p:cBhvr>
                                      <p:to>
                                        <p:strVal val="visible"/>
                                      </p:to>
                                    </p:set>
                                    <p:animEffect transition="in" filter="fade">
                                      <p:cBhvr>
                                        <p:cTn id="90" dur="2000"/>
                                        <p:tgtEl>
                                          <p:spTgt spid="72"/>
                                        </p:tgtEl>
                                      </p:cBhvr>
                                    </p:animEffect>
                                    <p:anim calcmode="lin" valueType="num">
                                      <p:cBhvr>
                                        <p:cTn id="91" dur="2000" fill="hold"/>
                                        <p:tgtEl>
                                          <p:spTgt spid="72"/>
                                        </p:tgtEl>
                                        <p:attrNameLst>
                                          <p:attrName>ppt_w</p:attrName>
                                        </p:attrNameLst>
                                      </p:cBhvr>
                                      <p:tavLst>
                                        <p:tav tm="0" fmla="#ppt_w*sin(2.5*pi*$)">
                                          <p:val>
                                            <p:fltVal val="0"/>
                                          </p:val>
                                        </p:tav>
                                        <p:tav tm="100000">
                                          <p:val>
                                            <p:fltVal val="1"/>
                                          </p:val>
                                        </p:tav>
                                      </p:tavLst>
                                    </p:anim>
                                    <p:anim calcmode="lin" valueType="num">
                                      <p:cBhvr>
                                        <p:cTn id="92" dur="2000" fill="hold"/>
                                        <p:tgtEl>
                                          <p:spTgt spid="72"/>
                                        </p:tgtEl>
                                        <p:attrNameLst>
                                          <p:attrName>ppt_h</p:attrName>
                                        </p:attrNameLst>
                                      </p:cBhvr>
                                      <p:tavLst>
                                        <p:tav tm="0">
                                          <p:val>
                                            <p:strVal val="#ppt_h"/>
                                          </p:val>
                                        </p:tav>
                                        <p:tav tm="100000">
                                          <p:val>
                                            <p:strVal val="#ppt_h"/>
                                          </p:val>
                                        </p:tav>
                                      </p:tavLst>
                                    </p:anim>
                                  </p:childTnLst>
                                </p:cTn>
                              </p:par>
                              <p:par>
                                <p:cTn id="93" presetID="45" presetClass="entr" presetSubtype="0" fill="hold" nodeType="withEffect">
                                  <p:stCondLst>
                                    <p:cond delay="0"/>
                                  </p:stCondLst>
                                  <p:childTnLst>
                                    <p:set>
                                      <p:cBhvr>
                                        <p:cTn id="94" dur="1" fill="hold">
                                          <p:stCondLst>
                                            <p:cond delay="0"/>
                                          </p:stCondLst>
                                        </p:cTn>
                                        <p:tgtEl>
                                          <p:spTgt spid="42"/>
                                        </p:tgtEl>
                                        <p:attrNameLst>
                                          <p:attrName>style.visibility</p:attrName>
                                        </p:attrNameLst>
                                      </p:cBhvr>
                                      <p:to>
                                        <p:strVal val="visible"/>
                                      </p:to>
                                    </p:set>
                                    <p:animEffect transition="in" filter="fade">
                                      <p:cBhvr>
                                        <p:cTn id="95" dur="2000"/>
                                        <p:tgtEl>
                                          <p:spTgt spid="42"/>
                                        </p:tgtEl>
                                      </p:cBhvr>
                                    </p:animEffect>
                                    <p:anim calcmode="lin" valueType="num">
                                      <p:cBhvr>
                                        <p:cTn id="96" dur="2000" fill="hold"/>
                                        <p:tgtEl>
                                          <p:spTgt spid="42"/>
                                        </p:tgtEl>
                                        <p:attrNameLst>
                                          <p:attrName>ppt_w</p:attrName>
                                        </p:attrNameLst>
                                      </p:cBhvr>
                                      <p:tavLst>
                                        <p:tav tm="0" fmla="#ppt_w*sin(2.5*pi*$)">
                                          <p:val>
                                            <p:fltVal val="0"/>
                                          </p:val>
                                        </p:tav>
                                        <p:tav tm="100000">
                                          <p:val>
                                            <p:fltVal val="1"/>
                                          </p:val>
                                        </p:tav>
                                      </p:tavLst>
                                    </p:anim>
                                    <p:anim calcmode="lin" valueType="num">
                                      <p:cBhvr>
                                        <p:cTn id="97" dur="2000" fill="hold"/>
                                        <p:tgtEl>
                                          <p:spTgt spid="42"/>
                                        </p:tgtEl>
                                        <p:attrNameLst>
                                          <p:attrName>ppt_h</p:attrName>
                                        </p:attrNameLst>
                                      </p:cBhvr>
                                      <p:tavLst>
                                        <p:tav tm="0">
                                          <p:val>
                                            <p:strVal val="#ppt_h"/>
                                          </p:val>
                                        </p:tav>
                                        <p:tav tm="100000">
                                          <p:val>
                                            <p:strVal val="#ppt_h"/>
                                          </p:val>
                                        </p:tav>
                                      </p:tavLst>
                                    </p:anim>
                                  </p:childTnLst>
                                </p:cTn>
                              </p:par>
                            </p:childTnLst>
                          </p:cTn>
                        </p:par>
                      </p:childTnLst>
                    </p:cTn>
                  </p:par>
                  <p:par>
                    <p:cTn id="98" fill="hold">
                      <p:stCondLst>
                        <p:cond delay="indefinite"/>
                      </p:stCondLst>
                      <p:childTnLst>
                        <p:par>
                          <p:cTn id="99" fill="hold">
                            <p:stCondLst>
                              <p:cond delay="0"/>
                            </p:stCondLst>
                            <p:childTnLst>
                              <p:par>
                                <p:cTn id="100" presetID="16" presetClass="entr" presetSubtype="21" fill="hold" nodeType="clickEffect">
                                  <p:stCondLst>
                                    <p:cond delay="0"/>
                                  </p:stCondLst>
                                  <p:childTnLst>
                                    <p:set>
                                      <p:cBhvr>
                                        <p:cTn id="101" dur="1" fill="hold">
                                          <p:stCondLst>
                                            <p:cond delay="0"/>
                                          </p:stCondLst>
                                        </p:cTn>
                                        <p:tgtEl>
                                          <p:spTgt spid="22"/>
                                        </p:tgtEl>
                                        <p:attrNameLst>
                                          <p:attrName>style.visibility</p:attrName>
                                        </p:attrNameLst>
                                      </p:cBhvr>
                                      <p:to>
                                        <p:strVal val="visible"/>
                                      </p:to>
                                    </p:set>
                                    <p:animEffect transition="in" filter="barn(inVertical)">
                                      <p:cBhvr>
                                        <p:cTn id="102" dur="500"/>
                                        <p:tgtEl>
                                          <p:spTgt spid="22"/>
                                        </p:tgtEl>
                                      </p:cBhvr>
                                    </p:animEffect>
                                  </p:childTnLst>
                                </p:cTn>
                              </p:par>
                              <p:par>
                                <p:cTn id="103" presetID="16" presetClass="entr" presetSubtype="21" fill="hold" grpId="0" nodeType="withEffect">
                                  <p:stCondLst>
                                    <p:cond delay="0"/>
                                  </p:stCondLst>
                                  <p:childTnLst>
                                    <p:set>
                                      <p:cBhvr>
                                        <p:cTn id="104" dur="1" fill="hold">
                                          <p:stCondLst>
                                            <p:cond delay="0"/>
                                          </p:stCondLst>
                                        </p:cTn>
                                        <p:tgtEl>
                                          <p:spTgt spid="46"/>
                                        </p:tgtEl>
                                        <p:attrNameLst>
                                          <p:attrName>style.visibility</p:attrName>
                                        </p:attrNameLst>
                                      </p:cBhvr>
                                      <p:to>
                                        <p:strVal val="visible"/>
                                      </p:to>
                                    </p:set>
                                    <p:animEffect transition="in" filter="barn(inVertical)">
                                      <p:cBhvr>
                                        <p:cTn id="105" dur="500"/>
                                        <p:tgtEl>
                                          <p:spTgt spid="46"/>
                                        </p:tgtEl>
                                      </p:cBhvr>
                                    </p:animEffect>
                                  </p:childTnLst>
                                </p:cTn>
                              </p:par>
                            </p:childTnLst>
                          </p:cTn>
                        </p:par>
                      </p:childTnLst>
                    </p:cTn>
                  </p:par>
                  <p:par>
                    <p:cTn id="106" fill="hold">
                      <p:stCondLst>
                        <p:cond delay="indefinite"/>
                      </p:stCondLst>
                      <p:childTnLst>
                        <p:par>
                          <p:cTn id="107" fill="hold">
                            <p:stCondLst>
                              <p:cond delay="0"/>
                            </p:stCondLst>
                            <p:childTnLst>
                              <p:par>
                                <p:cTn id="108" presetID="45" presetClass="entr" presetSubtype="0" fill="hold" nodeType="clickEffect">
                                  <p:stCondLst>
                                    <p:cond delay="0"/>
                                  </p:stCondLst>
                                  <p:childTnLst>
                                    <p:set>
                                      <p:cBhvr>
                                        <p:cTn id="109" dur="1" fill="hold">
                                          <p:stCondLst>
                                            <p:cond delay="0"/>
                                          </p:stCondLst>
                                        </p:cTn>
                                        <p:tgtEl>
                                          <p:spTgt spid="56"/>
                                        </p:tgtEl>
                                        <p:attrNameLst>
                                          <p:attrName>style.visibility</p:attrName>
                                        </p:attrNameLst>
                                      </p:cBhvr>
                                      <p:to>
                                        <p:strVal val="visible"/>
                                      </p:to>
                                    </p:set>
                                    <p:animEffect transition="in" filter="fade">
                                      <p:cBhvr>
                                        <p:cTn id="110" dur="2000"/>
                                        <p:tgtEl>
                                          <p:spTgt spid="56"/>
                                        </p:tgtEl>
                                      </p:cBhvr>
                                    </p:animEffect>
                                    <p:anim calcmode="lin" valueType="num">
                                      <p:cBhvr>
                                        <p:cTn id="111" dur="2000" fill="hold"/>
                                        <p:tgtEl>
                                          <p:spTgt spid="56"/>
                                        </p:tgtEl>
                                        <p:attrNameLst>
                                          <p:attrName>ppt_w</p:attrName>
                                        </p:attrNameLst>
                                      </p:cBhvr>
                                      <p:tavLst>
                                        <p:tav tm="0" fmla="#ppt_w*sin(2.5*pi*$)">
                                          <p:val>
                                            <p:fltVal val="0"/>
                                          </p:val>
                                        </p:tav>
                                        <p:tav tm="100000">
                                          <p:val>
                                            <p:fltVal val="1"/>
                                          </p:val>
                                        </p:tav>
                                      </p:tavLst>
                                    </p:anim>
                                    <p:anim calcmode="lin" valueType="num">
                                      <p:cBhvr>
                                        <p:cTn id="112" dur="2000" fill="hold"/>
                                        <p:tgtEl>
                                          <p:spTgt spid="56"/>
                                        </p:tgtEl>
                                        <p:attrNameLst>
                                          <p:attrName>ppt_h</p:attrName>
                                        </p:attrNameLst>
                                      </p:cBhvr>
                                      <p:tavLst>
                                        <p:tav tm="0">
                                          <p:val>
                                            <p:strVal val="#ppt_h"/>
                                          </p:val>
                                        </p:tav>
                                        <p:tav tm="100000">
                                          <p:val>
                                            <p:strVal val="#ppt_h"/>
                                          </p:val>
                                        </p:tav>
                                      </p:tavLst>
                                    </p:anim>
                                  </p:childTnLst>
                                </p:cTn>
                              </p:par>
                              <p:par>
                                <p:cTn id="113" presetID="45" presetClass="entr" presetSubtype="0" fill="hold" grpId="0" nodeType="withEffect">
                                  <p:stCondLst>
                                    <p:cond delay="0"/>
                                  </p:stCondLst>
                                  <p:childTnLst>
                                    <p:set>
                                      <p:cBhvr>
                                        <p:cTn id="114" dur="1" fill="hold">
                                          <p:stCondLst>
                                            <p:cond delay="0"/>
                                          </p:stCondLst>
                                        </p:cTn>
                                        <p:tgtEl>
                                          <p:spTgt spid="59"/>
                                        </p:tgtEl>
                                        <p:attrNameLst>
                                          <p:attrName>style.visibility</p:attrName>
                                        </p:attrNameLst>
                                      </p:cBhvr>
                                      <p:to>
                                        <p:strVal val="visible"/>
                                      </p:to>
                                    </p:set>
                                    <p:animEffect transition="in" filter="fade">
                                      <p:cBhvr>
                                        <p:cTn id="115" dur="2000"/>
                                        <p:tgtEl>
                                          <p:spTgt spid="59"/>
                                        </p:tgtEl>
                                      </p:cBhvr>
                                    </p:animEffect>
                                    <p:anim calcmode="lin" valueType="num">
                                      <p:cBhvr>
                                        <p:cTn id="116" dur="2000" fill="hold"/>
                                        <p:tgtEl>
                                          <p:spTgt spid="59"/>
                                        </p:tgtEl>
                                        <p:attrNameLst>
                                          <p:attrName>ppt_w</p:attrName>
                                        </p:attrNameLst>
                                      </p:cBhvr>
                                      <p:tavLst>
                                        <p:tav tm="0" fmla="#ppt_w*sin(2.5*pi*$)">
                                          <p:val>
                                            <p:fltVal val="0"/>
                                          </p:val>
                                        </p:tav>
                                        <p:tav tm="100000">
                                          <p:val>
                                            <p:fltVal val="1"/>
                                          </p:val>
                                        </p:tav>
                                      </p:tavLst>
                                    </p:anim>
                                    <p:anim calcmode="lin" valueType="num">
                                      <p:cBhvr>
                                        <p:cTn id="117" dur="2000" fill="hold"/>
                                        <p:tgtEl>
                                          <p:spTgt spid="59"/>
                                        </p:tgtEl>
                                        <p:attrNameLst>
                                          <p:attrName>ppt_h</p:attrName>
                                        </p:attrNameLst>
                                      </p:cBhvr>
                                      <p:tavLst>
                                        <p:tav tm="0">
                                          <p:val>
                                            <p:strVal val="#ppt_h"/>
                                          </p:val>
                                        </p:tav>
                                        <p:tav tm="100000">
                                          <p:val>
                                            <p:strVal val="#ppt_h"/>
                                          </p:val>
                                        </p:tav>
                                      </p:tavLst>
                                    </p:anim>
                                  </p:childTnLst>
                                </p:cTn>
                              </p:par>
                              <p:par>
                                <p:cTn id="118" presetID="45" presetClass="entr" presetSubtype="0" fill="hold" grpId="0" nodeType="withEffect">
                                  <p:stCondLst>
                                    <p:cond delay="0"/>
                                  </p:stCondLst>
                                  <p:childTnLst>
                                    <p:set>
                                      <p:cBhvr>
                                        <p:cTn id="119" dur="1" fill="hold">
                                          <p:stCondLst>
                                            <p:cond delay="0"/>
                                          </p:stCondLst>
                                        </p:cTn>
                                        <p:tgtEl>
                                          <p:spTgt spid="73"/>
                                        </p:tgtEl>
                                        <p:attrNameLst>
                                          <p:attrName>style.visibility</p:attrName>
                                        </p:attrNameLst>
                                      </p:cBhvr>
                                      <p:to>
                                        <p:strVal val="visible"/>
                                      </p:to>
                                    </p:set>
                                    <p:animEffect transition="in" filter="fade">
                                      <p:cBhvr>
                                        <p:cTn id="120" dur="2000"/>
                                        <p:tgtEl>
                                          <p:spTgt spid="73"/>
                                        </p:tgtEl>
                                      </p:cBhvr>
                                    </p:animEffect>
                                    <p:anim calcmode="lin" valueType="num">
                                      <p:cBhvr>
                                        <p:cTn id="121" dur="2000" fill="hold"/>
                                        <p:tgtEl>
                                          <p:spTgt spid="73"/>
                                        </p:tgtEl>
                                        <p:attrNameLst>
                                          <p:attrName>ppt_w</p:attrName>
                                        </p:attrNameLst>
                                      </p:cBhvr>
                                      <p:tavLst>
                                        <p:tav tm="0" fmla="#ppt_w*sin(2.5*pi*$)">
                                          <p:val>
                                            <p:fltVal val="0"/>
                                          </p:val>
                                        </p:tav>
                                        <p:tav tm="100000">
                                          <p:val>
                                            <p:fltVal val="1"/>
                                          </p:val>
                                        </p:tav>
                                      </p:tavLst>
                                    </p:anim>
                                    <p:anim calcmode="lin" valueType="num">
                                      <p:cBhvr>
                                        <p:cTn id="122" dur="2000" fill="hold"/>
                                        <p:tgtEl>
                                          <p:spTgt spid="73"/>
                                        </p:tgtEl>
                                        <p:attrNameLst>
                                          <p:attrName>ppt_h</p:attrName>
                                        </p:attrNameLst>
                                      </p:cBhvr>
                                      <p:tavLst>
                                        <p:tav tm="0">
                                          <p:val>
                                            <p:strVal val="#ppt_h"/>
                                          </p:val>
                                        </p:tav>
                                        <p:tav tm="100000">
                                          <p:val>
                                            <p:strVal val="#ppt_h"/>
                                          </p:val>
                                        </p:tav>
                                      </p:tavLst>
                                    </p:anim>
                                  </p:childTnLst>
                                </p:cTn>
                              </p:par>
                              <p:par>
                                <p:cTn id="123" presetID="45" presetClass="entr" presetSubtype="0" fill="hold" nodeType="withEffect">
                                  <p:stCondLst>
                                    <p:cond delay="0"/>
                                  </p:stCondLst>
                                  <p:childTnLst>
                                    <p:set>
                                      <p:cBhvr>
                                        <p:cTn id="124" dur="1" fill="hold">
                                          <p:stCondLst>
                                            <p:cond delay="0"/>
                                          </p:stCondLst>
                                        </p:cTn>
                                        <p:tgtEl>
                                          <p:spTgt spid="48"/>
                                        </p:tgtEl>
                                        <p:attrNameLst>
                                          <p:attrName>style.visibility</p:attrName>
                                        </p:attrNameLst>
                                      </p:cBhvr>
                                      <p:to>
                                        <p:strVal val="visible"/>
                                      </p:to>
                                    </p:set>
                                    <p:animEffect transition="in" filter="fade">
                                      <p:cBhvr>
                                        <p:cTn id="125" dur="2000"/>
                                        <p:tgtEl>
                                          <p:spTgt spid="48"/>
                                        </p:tgtEl>
                                      </p:cBhvr>
                                    </p:animEffect>
                                    <p:anim calcmode="lin" valueType="num">
                                      <p:cBhvr>
                                        <p:cTn id="126" dur="2000" fill="hold"/>
                                        <p:tgtEl>
                                          <p:spTgt spid="48"/>
                                        </p:tgtEl>
                                        <p:attrNameLst>
                                          <p:attrName>ppt_w</p:attrName>
                                        </p:attrNameLst>
                                      </p:cBhvr>
                                      <p:tavLst>
                                        <p:tav tm="0" fmla="#ppt_w*sin(2.5*pi*$)">
                                          <p:val>
                                            <p:fltVal val="0"/>
                                          </p:val>
                                        </p:tav>
                                        <p:tav tm="100000">
                                          <p:val>
                                            <p:fltVal val="1"/>
                                          </p:val>
                                        </p:tav>
                                      </p:tavLst>
                                    </p:anim>
                                    <p:anim calcmode="lin" valueType="num">
                                      <p:cBhvr>
                                        <p:cTn id="127" dur="2000" fill="hold"/>
                                        <p:tgtEl>
                                          <p:spTgt spid="48"/>
                                        </p:tgtEl>
                                        <p:attrNameLst>
                                          <p:attrName>ppt_h</p:attrName>
                                        </p:attrNameLst>
                                      </p:cBhvr>
                                      <p:tavLst>
                                        <p:tav tm="0">
                                          <p:val>
                                            <p:strVal val="#ppt_h"/>
                                          </p:val>
                                        </p:tav>
                                        <p:tav tm="100000">
                                          <p:val>
                                            <p:strVal val="#ppt_h"/>
                                          </p:val>
                                        </p:tav>
                                      </p:tavLst>
                                    </p:anim>
                                  </p:childTnLst>
                                </p:cTn>
                              </p:par>
                              <p:par>
                                <p:cTn id="128" presetID="45" presetClass="entr" presetSubtype="0" fill="hold" grpId="0" nodeType="withEffect">
                                  <p:stCondLst>
                                    <p:cond delay="0"/>
                                  </p:stCondLst>
                                  <p:childTnLst>
                                    <p:set>
                                      <p:cBhvr>
                                        <p:cTn id="129" dur="1" fill="hold">
                                          <p:stCondLst>
                                            <p:cond delay="0"/>
                                          </p:stCondLst>
                                        </p:cTn>
                                        <p:tgtEl>
                                          <p:spTgt spid="74"/>
                                        </p:tgtEl>
                                        <p:attrNameLst>
                                          <p:attrName>style.visibility</p:attrName>
                                        </p:attrNameLst>
                                      </p:cBhvr>
                                      <p:to>
                                        <p:strVal val="visible"/>
                                      </p:to>
                                    </p:set>
                                    <p:animEffect transition="in" filter="fade">
                                      <p:cBhvr>
                                        <p:cTn id="130" dur="2000"/>
                                        <p:tgtEl>
                                          <p:spTgt spid="74"/>
                                        </p:tgtEl>
                                      </p:cBhvr>
                                    </p:animEffect>
                                    <p:anim calcmode="lin" valueType="num">
                                      <p:cBhvr>
                                        <p:cTn id="131" dur="2000" fill="hold"/>
                                        <p:tgtEl>
                                          <p:spTgt spid="74"/>
                                        </p:tgtEl>
                                        <p:attrNameLst>
                                          <p:attrName>ppt_w</p:attrName>
                                        </p:attrNameLst>
                                      </p:cBhvr>
                                      <p:tavLst>
                                        <p:tav tm="0" fmla="#ppt_w*sin(2.5*pi*$)">
                                          <p:val>
                                            <p:fltVal val="0"/>
                                          </p:val>
                                        </p:tav>
                                        <p:tav tm="100000">
                                          <p:val>
                                            <p:fltVal val="1"/>
                                          </p:val>
                                        </p:tav>
                                      </p:tavLst>
                                    </p:anim>
                                    <p:anim calcmode="lin" valueType="num">
                                      <p:cBhvr>
                                        <p:cTn id="132" dur="2000" fill="hold"/>
                                        <p:tgtEl>
                                          <p:spTgt spid="74"/>
                                        </p:tgtEl>
                                        <p:attrNameLst>
                                          <p:attrName>ppt_h</p:attrName>
                                        </p:attrNameLst>
                                      </p:cBhvr>
                                      <p:tavLst>
                                        <p:tav tm="0">
                                          <p:val>
                                            <p:strVal val="#ppt_h"/>
                                          </p:val>
                                        </p:tav>
                                        <p:tav tm="100000">
                                          <p:val>
                                            <p:strVal val="#ppt_h"/>
                                          </p:val>
                                        </p:tav>
                                      </p:tavLst>
                                    </p:anim>
                                  </p:childTnLst>
                                </p:cTn>
                              </p:par>
                              <p:par>
                                <p:cTn id="133" presetID="45" presetClass="entr" presetSubtype="0" fill="hold" grpId="0" nodeType="withEffect">
                                  <p:stCondLst>
                                    <p:cond delay="0"/>
                                  </p:stCondLst>
                                  <p:childTnLst>
                                    <p:set>
                                      <p:cBhvr>
                                        <p:cTn id="134" dur="1" fill="hold">
                                          <p:stCondLst>
                                            <p:cond delay="0"/>
                                          </p:stCondLst>
                                        </p:cTn>
                                        <p:tgtEl>
                                          <p:spTgt spid="51"/>
                                        </p:tgtEl>
                                        <p:attrNameLst>
                                          <p:attrName>style.visibility</p:attrName>
                                        </p:attrNameLst>
                                      </p:cBhvr>
                                      <p:to>
                                        <p:strVal val="visible"/>
                                      </p:to>
                                    </p:set>
                                    <p:animEffect transition="in" filter="fade">
                                      <p:cBhvr>
                                        <p:cTn id="135" dur="2000"/>
                                        <p:tgtEl>
                                          <p:spTgt spid="51"/>
                                        </p:tgtEl>
                                      </p:cBhvr>
                                    </p:animEffect>
                                    <p:anim calcmode="lin" valueType="num">
                                      <p:cBhvr>
                                        <p:cTn id="136" dur="2000" fill="hold"/>
                                        <p:tgtEl>
                                          <p:spTgt spid="51"/>
                                        </p:tgtEl>
                                        <p:attrNameLst>
                                          <p:attrName>ppt_w</p:attrName>
                                        </p:attrNameLst>
                                      </p:cBhvr>
                                      <p:tavLst>
                                        <p:tav tm="0" fmla="#ppt_w*sin(2.5*pi*$)">
                                          <p:val>
                                            <p:fltVal val="0"/>
                                          </p:val>
                                        </p:tav>
                                        <p:tav tm="100000">
                                          <p:val>
                                            <p:fltVal val="1"/>
                                          </p:val>
                                        </p:tav>
                                      </p:tavLst>
                                    </p:anim>
                                    <p:anim calcmode="lin" valueType="num">
                                      <p:cBhvr>
                                        <p:cTn id="137" dur="2000" fill="hold"/>
                                        <p:tgtEl>
                                          <p:spTgt spid="51"/>
                                        </p:tgtEl>
                                        <p:attrNameLst>
                                          <p:attrName>ppt_h</p:attrName>
                                        </p:attrNameLst>
                                      </p:cBhvr>
                                      <p:tavLst>
                                        <p:tav tm="0">
                                          <p:val>
                                            <p:strVal val="#ppt_h"/>
                                          </p:val>
                                        </p:tav>
                                        <p:tav tm="100000">
                                          <p:val>
                                            <p:strVal val="#ppt_h"/>
                                          </p:val>
                                        </p:tav>
                                      </p:tavLst>
                                    </p:anim>
                                  </p:childTnLst>
                                </p:cTn>
                              </p:par>
                              <p:par>
                                <p:cTn id="138" presetID="45" presetClass="entr" presetSubtype="0" fill="hold" grpId="0" nodeType="withEffect">
                                  <p:stCondLst>
                                    <p:cond delay="0"/>
                                  </p:stCondLst>
                                  <p:childTnLst>
                                    <p:set>
                                      <p:cBhvr>
                                        <p:cTn id="139" dur="1" fill="hold">
                                          <p:stCondLst>
                                            <p:cond delay="0"/>
                                          </p:stCondLst>
                                        </p:cTn>
                                        <p:tgtEl>
                                          <p:spTgt spid="55"/>
                                        </p:tgtEl>
                                        <p:attrNameLst>
                                          <p:attrName>style.visibility</p:attrName>
                                        </p:attrNameLst>
                                      </p:cBhvr>
                                      <p:to>
                                        <p:strVal val="visible"/>
                                      </p:to>
                                    </p:set>
                                    <p:animEffect transition="in" filter="fade">
                                      <p:cBhvr>
                                        <p:cTn id="140" dur="2000"/>
                                        <p:tgtEl>
                                          <p:spTgt spid="55"/>
                                        </p:tgtEl>
                                      </p:cBhvr>
                                    </p:animEffect>
                                    <p:anim calcmode="lin" valueType="num">
                                      <p:cBhvr>
                                        <p:cTn id="141" dur="2000" fill="hold"/>
                                        <p:tgtEl>
                                          <p:spTgt spid="55"/>
                                        </p:tgtEl>
                                        <p:attrNameLst>
                                          <p:attrName>ppt_w</p:attrName>
                                        </p:attrNameLst>
                                      </p:cBhvr>
                                      <p:tavLst>
                                        <p:tav tm="0" fmla="#ppt_w*sin(2.5*pi*$)">
                                          <p:val>
                                            <p:fltVal val="0"/>
                                          </p:val>
                                        </p:tav>
                                        <p:tav tm="100000">
                                          <p:val>
                                            <p:fltVal val="1"/>
                                          </p:val>
                                        </p:tav>
                                      </p:tavLst>
                                    </p:anim>
                                    <p:anim calcmode="lin" valueType="num">
                                      <p:cBhvr>
                                        <p:cTn id="142" dur="2000" fill="hold"/>
                                        <p:tgtEl>
                                          <p:spTgt spid="55"/>
                                        </p:tgtEl>
                                        <p:attrNameLst>
                                          <p:attrName>ppt_h</p:attrName>
                                        </p:attrNameLst>
                                      </p:cBhvr>
                                      <p:tavLst>
                                        <p:tav tm="0">
                                          <p:val>
                                            <p:strVal val="#ppt_h"/>
                                          </p:val>
                                        </p:tav>
                                        <p:tav tm="100000">
                                          <p:val>
                                            <p:strVal val="#ppt_h"/>
                                          </p:val>
                                        </p:tav>
                                      </p:tavLst>
                                    </p:anim>
                                  </p:childTnLst>
                                </p:cTn>
                              </p:par>
                              <p:par>
                                <p:cTn id="143" presetID="45" presetClass="entr" presetSubtype="0" fill="hold" grpId="0" nodeType="withEffect">
                                  <p:stCondLst>
                                    <p:cond delay="0"/>
                                  </p:stCondLst>
                                  <p:childTnLst>
                                    <p:set>
                                      <p:cBhvr>
                                        <p:cTn id="144" dur="1" fill="hold">
                                          <p:stCondLst>
                                            <p:cond delay="0"/>
                                          </p:stCondLst>
                                        </p:cTn>
                                        <p:tgtEl>
                                          <p:spTgt spid="75"/>
                                        </p:tgtEl>
                                        <p:attrNameLst>
                                          <p:attrName>style.visibility</p:attrName>
                                        </p:attrNameLst>
                                      </p:cBhvr>
                                      <p:to>
                                        <p:strVal val="visible"/>
                                      </p:to>
                                    </p:set>
                                    <p:animEffect transition="in" filter="fade">
                                      <p:cBhvr>
                                        <p:cTn id="145" dur="2000"/>
                                        <p:tgtEl>
                                          <p:spTgt spid="75"/>
                                        </p:tgtEl>
                                      </p:cBhvr>
                                    </p:animEffect>
                                    <p:anim calcmode="lin" valueType="num">
                                      <p:cBhvr>
                                        <p:cTn id="146" dur="2000" fill="hold"/>
                                        <p:tgtEl>
                                          <p:spTgt spid="75"/>
                                        </p:tgtEl>
                                        <p:attrNameLst>
                                          <p:attrName>ppt_w</p:attrName>
                                        </p:attrNameLst>
                                      </p:cBhvr>
                                      <p:tavLst>
                                        <p:tav tm="0" fmla="#ppt_w*sin(2.5*pi*$)">
                                          <p:val>
                                            <p:fltVal val="0"/>
                                          </p:val>
                                        </p:tav>
                                        <p:tav tm="100000">
                                          <p:val>
                                            <p:fltVal val="1"/>
                                          </p:val>
                                        </p:tav>
                                      </p:tavLst>
                                    </p:anim>
                                    <p:anim calcmode="lin" valueType="num">
                                      <p:cBhvr>
                                        <p:cTn id="147" dur="2000" fill="hold"/>
                                        <p:tgtEl>
                                          <p:spTgt spid="75"/>
                                        </p:tgtEl>
                                        <p:attrNameLst>
                                          <p:attrName>ppt_h</p:attrName>
                                        </p:attrNameLst>
                                      </p:cBhvr>
                                      <p:tavLst>
                                        <p:tav tm="0">
                                          <p:val>
                                            <p:strVal val="#ppt_h"/>
                                          </p:val>
                                        </p:tav>
                                        <p:tav tm="100000">
                                          <p:val>
                                            <p:strVal val="#ppt_h"/>
                                          </p:val>
                                        </p:tav>
                                      </p:tavLst>
                                    </p:anim>
                                  </p:childTnLst>
                                </p:cTn>
                              </p:par>
                              <p:par>
                                <p:cTn id="148" presetID="45" presetClass="entr" presetSubtype="0" fill="hold" nodeType="withEffect">
                                  <p:stCondLst>
                                    <p:cond delay="0"/>
                                  </p:stCondLst>
                                  <p:childTnLst>
                                    <p:set>
                                      <p:cBhvr>
                                        <p:cTn id="149" dur="1" fill="hold">
                                          <p:stCondLst>
                                            <p:cond delay="0"/>
                                          </p:stCondLst>
                                        </p:cTn>
                                        <p:tgtEl>
                                          <p:spTgt spid="52"/>
                                        </p:tgtEl>
                                        <p:attrNameLst>
                                          <p:attrName>style.visibility</p:attrName>
                                        </p:attrNameLst>
                                      </p:cBhvr>
                                      <p:to>
                                        <p:strVal val="visible"/>
                                      </p:to>
                                    </p:set>
                                    <p:animEffect transition="in" filter="fade">
                                      <p:cBhvr>
                                        <p:cTn id="150" dur="2000"/>
                                        <p:tgtEl>
                                          <p:spTgt spid="52"/>
                                        </p:tgtEl>
                                      </p:cBhvr>
                                    </p:animEffect>
                                    <p:anim calcmode="lin" valueType="num">
                                      <p:cBhvr>
                                        <p:cTn id="151" dur="2000" fill="hold"/>
                                        <p:tgtEl>
                                          <p:spTgt spid="52"/>
                                        </p:tgtEl>
                                        <p:attrNameLst>
                                          <p:attrName>ppt_w</p:attrName>
                                        </p:attrNameLst>
                                      </p:cBhvr>
                                      <p:tavLst>
                                        <p:tav tm="0" fmla="#ppt_w*sin(2.5*pi*$)">
                                          <p:val>
                                            <p:fltVal val="0"/>
                                          </p:val>
                                        </p:tav>
                                        <p:tav tm="100000">
                                          <p:val>
                                            <p:fltVal val="1"/>
                                          </p:val>
                                        </p:tav>
                                      </p:tavLst>
                                    </p:anim>
                                    <p:anim calcmode="lin" valueType="num">
                                      <p:cBhvr>
                                        <p:cTn id="152" dur="2000" fill="hold"/>
                                        <p:tgtEl>
                                          <p:spTgt spid="52"/>
                                        </p:tgtEl>
                                        <p:attrNameLst>
                                          <p:attrName>ppt_h</p:attrName>
                                        </p:attrNameLst>
                                      </p:cBhvr>
                                      <p:tavLst>
                                        <p:tav tm="0">
                                          <p:val>
                                            <p:strVal val="#ppt_h"/>
                                          </p:val>
                                        </p:tav>
                                        <p:tav tm="100000">
                                          <p:val>
                                            <p:strVal val="#ppt_h"/>
                                          </p:val>
                                        </p:tav>
                                      </p:tavLst>
                                    </p:anim>
                                  </p:childTnLst>
                                </p:cTn>
                              </p:par>
                            </p:childTnLst>
                          </p:cTn>
                        </p:par>
                      </p:childTnLst>
                    </p:cTn>
                  </p:par>
                  <p:par>
                    <p:cTn id="153" fill="hold">
                      <p:stCondLst>
                        <p:cond delay="indefinite"/>
                      </p:stCondLst>
                      <p:childTnLst>
                        <p:par>
                          <p:cTn id="154" fill="hold">
                            <p:stCondLst>
                              <p:cond delay="0"/>
                            </p:stCondLst>
                            <p:childTnLst>
                              <p:par>
                                <p:cTn id="155" presetID="16" presetClass="entr" presetSubtype="21" fill="hold" grpId="0" nodeType="clickEffect">
                                  <p:stCondLst>
                                    <p:cond delay="0"/>
                                  </p:stCondLst>
                                  <p:childTnLst>
                                    <p:set>
                                      <p:cBhvr>
                                        <p:cTn id="156" dur="1" fill="hold">
                                          <p:stCondLst>
                                            <p:cond delay="0"/>
                                          </p:stCondLst>
                                        </p:cTn>
                                        <p:tgtEl>
                                          <p:spTgt spid="47"/>
                                        </p:tgtEl>
                                        <p:attrNameLst>
                                          <p:attrName>style.visibility</p:attrName>
                                        </p:attrNameLst>
                                      </p:cBhvr>
                                      <p:to>
                                        <p:strVal val="visible"/>
                                      </p:to>
                                    </p:set>
                                    <p:animEffect transition="in" filter="barn(inVertical)">
                                      <p:cBhvr>
                                        <p:cTn id="157" dur="500"/>
                                        <p:tgtEl>
                                          <p:spTgt spid="47"/>
                                        </p:tgtEl>
                                      </p:cBhvr>
                                    </p:animEffect>
                                  </p:childTnLst>
                                </p:cTn>
                              </p:par>
                              <p:par>
                                <p:cTn id="158" presetID="16" presetClass="entr" presetSubtype="21" fill="hold" nodeType="withEffect">
                                  <p:stCondLst>
                                    <p:cond delay="0"/>
                                  </p:stCondLst>
                                  <p:childTnLst>
                                    <p:set>
                                      <p:cBhvr>
                                        <p:cTn id="159" dur="1" fill="hold">
                                          <p:stCondLst>
                                            <p:cond delay="0"/>
                                          </p:stCondLst>
                                        </p:cTn>
                                        <p:tgtEl>
                                          <p:spTgt spid="11"/>
                                        </p:tgtEl>
                                        <p:attrNameLst>
                                          <p:attrName>style.visibility</p:attrName>
                                        </p:attrNameLst>
                                      </p:cBhvr>
                                      <p:to>
                                        <p:strVal val="visible"/>
                                      </p:to>
                                    </p:set>
                                    <p:animEffect transition="in" filter="barn(inVertical)">
                                      <p:cBhvr>
                                        <p:cTn id="160" dur="500"/>
                                        <p:tgtEl>
                                          <p:spTgt spid="11"/>
                                        </p:tgtEl>
                                      </p:cBhvr>
                                    </p:animEffect>
                                  </p:childTnLst>
                                </p:cTn>
                              </p:par>
                            </p:childTnLst>
                          </p:cTn>
                        </p:par>
                      </p:childTnLst>
                    </p:cTn>
                  </p:par>
                  <p:par>
                    <p:cTn id="161" fill="hold">
                      <p:stCondLst>
                        <p:cond delay="indefinite"/>
                      </p:stCondLst>
                      <p:childTnLst>
                        <p:par>
                          <p:cTn id="162" fill="hold">
                            <p:stCondLst>
                              <p:cond delay="0"/>
                            </p:stCondLst>
                            <p:childTnLst>
                              <p:par>
                                <p:cTn id="163" presetID="45" presetClass="entr" presetSubtype="0" fill="hold" grpId="0" nodeType="clickEffect">
                                  <p:stCondLst>
                                    <p:cond delay="0"/>
                                  </p:stCondLst>
                                  <p:childTnLst>
                                    <p:set>
                                      <p:cBhvr>
                                        <p:cTn id="164" dur="1" fill="hold">
                                          <p:stCondLst>
                                            <p:cond delay="0"/>
                                          </p:stCondLst>
                                        </p:cTn>
                                        <p:tgtEl>
                                          <p:spTgt spid="63"/>
                                        </p:tgtEl>
                                        <p:attrNameLst>
                                          <p:attrName>style.visibility</p:attrName>
                                        </p:attrNameLst>
                                      </p:cBhvr>
                                      <p:to>
                                        <p:strVal val="visible"/>
                                      </p:to>
                                    </p:set>
                                    <p:animEffect transition="in" filter="fade">
                                      <p:cBhvr>
                                        <p:cTn id="165" dur="2000"/>
                                        <p:tgtEl>
                                          <p:spTgt spid="63"/>
                                        </p:tgtEl>
                                      </p:cBhvr>
                                    </p:animEffect>
                                    <p:anim calcmode="lin" valueType="num">
                                      <p:cBhvr>
                                        <p:cTn id="166" dur="2000" fill="hold"/>
                                        <p:tgtEl>
                                          <p:spTgt spid="63"/>
                                        </p:tgtEl>
                                        <p:attrNameLst>
                                          <p:attrName>ppt_w</p:attrName>
                                        </p:attrNameLst>
                                      </p:cBhvr>
                                      <p:tavLst>
                                        <p:tav tm="0" fmla="#ppt_w*sin(2.5*pi*$)">
                                          <p:val>
                                            <p:fltVal val="0"/>
                                          </p:val>
                                        </p:tav>
                                        <p:tav tm="100000">
                                          <p:val>
                                            <p:fltVal val="1"/>
                                          </p:val>
                                        </p:tav>
                                      </p:tavLst>
                                    </p:anim>
                                    <p:anim calcmode="lin" valueType="num">
                                      <p:cBhvr>
                                        <p:cTn id="167" dur="2000" fill="hold"/>
                                        <p:tgtEl>
                                          <p:spTgt spid="63"/>
                                        </p:tgtEl>
                                        <p:attrNameLst>
                                          <p:attrName>ppt_h</p:attrName>
                                        </p:attrNameLst>
                                      </p:cBhvr>
                                      <p:tavLst>
                                        <p:tav tm="0">
                                          <p:val>
                                            <p:strVal val="#ppt_h"/>
                                          </p:val>
                                        </p:tav>
                                        <p:tav tm="100000">
                                          <p:val>
                                            <p:strVal val="#ppt_h"/>
                                          </p:val>
                                        </p:tav>
                                      </p:tavLst>
                                    </p:anim>
                                  </p:childTnLst>
                                </p:cTn>
                              </p:par>
                              <p:par>
                                <p:cTn id="168" presetID="45" presetClass="entr" presetSubtype="0" fill="hold" nodeType="withEffect">
                                  <p:stCondLst>
                                    <p:cond delay="0"/>
                                  </p:stCondLst>
                                  <p:childTnLst>
                                    <p:set>
                                      <p:cBhvr>
                                        <p:cTn id="169" dur="1" fill="hold">
                                          <p:stCondLst>
                                            <p:cond delay="0"/>
                                          </p:stCondLst>
                                        </p:cTn>
                                        <p:tgtEl>
                                          <p:spTgt spid="60"/>
                                        </p:tgtEl>
                                        <p:attrNameLst>
                                          <p:attrName>style.visibility</p:attrName>
                                        </p:attrNameLst>
                                      </p:cBhvr>
                                      <p:to>
                                        <p:strVal val="visible"/>
                                      </p:to>
                                    </p:set>
                                    <p:animEffect transition="in" filter="fade">
                                      <p:cBhvr>
                                        <p:cTn id="170" dur="2000"/>
                                        <p:tgtEl>
                                          <p:spTgt spid="60"/>
                                        </p:tgtEl>
                                      </p:cBhvr>
                                    </p:animEffect>
                                    <p:anim calcmode="lin" valueType="num">
                                      <p:cBhvr>
                                        <p:cTn id="171" dur="2000" fill="hold"/>
                                        <p:tgtEl>
                                          <p:spTgt spid="60"/>
                                        </p:tgtEl>
                                        <p:attrNameLst>
                                          <p:attrName>ppt_w</p:attrName>
                                        </p:attrNameLst>
                                      </p:cBhvr>
                                      <p:tavLst>
                                        <p:tav tm="0" fmla="#ppt_w*sin(2.5*pi*$)">
                                          <p:val>
                                            <p:fltVal val="0"/>
                                          </p:val>
                                        </p:tav>
                                        <p:tav tm="100000">
                                          <p:val>
                                            <p:fltVal val="1"/>
                                          </p:val>
                                        </p:tav>
                                      </p:tavLst>
                                    </p:anim>
                                    <p:anim calcmode="lin" valueType="num">
                                      <p:cBhvr>
                                        <p:cTn id="172" dur="2000" fill="hold"/>
                                        <p:tgtEl>
                                          <p:spTgt spid="60"/>
                                        </p:tgtEl>
                                        <p:attrNameLst>
                                          <p:attrName>ppt_h</p:attrName>
                                        </p:attrNameLst>
                                      </p:cBhvr>
                                      <p:tavLst>
                                        <p:tav tm="0">
                                          <p:val>
                                            <p:strVal val="#ppt_h"/>
                                          </p:val>
                                        </p:tav>
                                        <p:tav tm="100000">
                                          <p:val>
                                            <p:strVal val="#ppt_h"/>
                                          </p:val>
                                        </p:tav>
                                      </p:tavLst>
                                    </p:anim>
                                  </p:childTnLst>
                                </p:cTn>
                              </p:par>
                              <p:par>
                                <p:cTn id="173" presetID="45" presetClass="entr" presetSubtype="0" fill="hold" grpId="0" nodeType="withEffect">
                                  <p:stCondLst>
                                    <p:cond delay="0"/>
                                  </p:stCondLst>
                                  <p:childTnLst>
                                    <p:set>
                                      <p:cBhvr>
                                        <p:cTn id="174" dur="1" fill="hold">
                                          <p:stCondLst>
                                            <p:cond delay="0"/>
                                          </p:stCondLst>
                                        </p:cTn>
                                        <p:tgtEl>
                                          <p:spTgt spid="76"/>
                                        </p:tgtEl>
                                        <p:attrNameLst>
                                          <p:attrName>style.visibility</p:attrName>
                                        </p:attrNameLst>
                                      </p:cBhvr>
                                      <p:to>
                                        <p:strVal val="visible"/>
                                      </p:to>
                                    </p:set>
                                    <p:animEffect transition="in" filter="fade">
                                      <p:cBhvr>
                                        <p:cTn id="175" dur="2000"/>
                                        <p:tgtEl>
                                          <p:spTgt spid="76"/>
                                        </p:tgtEl>
                                      </p:cBhvr>
                                    </p:animEffect>
                                    <p:anim calcmode="lin" valueType="num">
                                      <p:cBhvr>
                                        <p:cTn id="176" dur="2000" fill="hold"/>
                                        <p:tgtEl>
                                          <p:spTgt spid="76"/>
                                        </p:tgtEl>
                                        <p:attrNameLst>
                                          <p:attrName>ppt_w</p:attrName>
                                        </p:attrNameLst>
                                      </p:cBhvr>
                                      <p:tavLst>
                                        <p:tav tm="0" fmla="#ppt_w*sin(2.5*pi*$)">
                                          <p:val>
                                            <p:fltVal val="0"/>
                                          </p:val>
                                        </p:tav>
                                        <p:tav tm="100000">
                                          <p:val>
                                            <p:fltVal val="1"/>
                                          </p:val>
                                        </p:tav>
                                      </p:tavLst>
                                    </p:anim>
                                    <p:anim calcmode="lin" valueType="num">
                                      <p:cBhvr>
                                        <p:cTn id="177" dur="2000" fill="hold"/>
                                        <p:tgtEl>
                                          <p:spTgt spid="76"/>
                                        </p:tgtEl>
                                        <p:attrNameLst>
                                          <p:attrName>ppt_h</p:attrName>
                                        </p:attrNameLst>
                                      </p:cBhvr>
                                      <p:tavLst>
                                        <p:tav tm="0">
                                          <p:val>
                                            <p:strVal val="#ppt_h"/>
                                          </p:val>
                                        </p:tav>
                                        <p:tav tm="100000">
                                          <p:val>
                                            <p:strVal val="#ppt_h"/>
                                          </p:val>
                                        </p:tav>
                                      </p:tavLst>
                                    </p:anim>
                                  </p:childTnLst>
                                </p:cTn>
                              </p:par>
                              <p:par>
                                <p:cTn id="178" presetID="45" presetClass="entr" presetSubtype="0" fill="hold" nodeType="withEffect">
                                  <p:stCondLst>
                                    <p:cond delay="0"/>
                                  </p:stCondLst>
                                  <p:childTnLst>
                                    <p:set>
                                      <p:cBhvr>
                                        <p:cTn id="179" dur="1" fill="hold">
                                          <p:stCondLst>
                                            <p:cond delay="0"/>
                                          </p:stCondLst>
                                        </p:cTn>
                                        <p:tgtEl>
                                          <p:spTgt spid="64"/>
                                        </p:tgtEl>
                                        <p:attrNameLst>
                                          <p:attrName>style.visibility</p:attrName>
                                        </p:attrNameLst>
                                      </p:cBhvr>
                                      <p:to>
                                        <p:strVal val="visible"/>
                                      </p:to>
                                    </p:set>
                                    <p:animEffect transition="in" filter="fade">
                                      <p:cBhvr>
                                        <p:cTn id="180" dur="2000"/>
                                        <p:tgtEl>
                                          <p:spTgt spid="64"/>
                                        </p:tgtEl>
                                      </p:cBhvr>
                                    </p:animEffect>
                                    <p:anim calcmode="lin" valueType="num">
                                      <p:cBhvr>
                                        <p:cTn id="181" dur="2000" fill="hold"/>
                                        <p:tgtEl>
                                          <p:spTgt spid="64"/>
                                        </p:tgtEl>
                                        <p:attrNameLst>
                                          <p:attrName>ppt_w</p:attrName>
                                        </p:attrNameLst>
                                      </p:cBhvr>
                                      <p:tavLst>
                                        <p:tav tm="0" fmla="#ppt_w*sin(2.5*pi*$)">
                                          <p:val>
                                            <p:fltVal val="0"/>
                                          </p:val>
                                        </p:tav>
                                        <p:tav tm="100000">
                                          <p:val>
                                            <p:fltVal val="1"/>
                                          </p:val>
                                        </p:tav>
                                      </p:tavLst>
                                    </p:anim>
                                    <p:anim calcmode="lin" valueType="num">
                                      <p:cBhvr>
                                        <p:cTn id="182" dur="2000" fill="hold"/>
                                        <p:tgtEl>
                                          <p:spTgt spid="64"/>
                                        </p:tgtEl>
                                        <p:attrNameLst>
                                          <p:attrName>ppt_h</p:attrName>
                                        </p:attrNameLst>
                                      </p:cBhvr>
                                      <p:tavLst>
                                        <p:tav tm="0">
                                          <p:val>
                                            <p:strVal val="#ppt_h"/>
                                          </p:val>
                                        </p:tav>
                                        <p:tav tm="100000">
                                          <p:val>
                                            <p:strVal val="#ppt_h"/>
                                          </p:val>
                                        </p:tav>
                                      </p:tavLst>
                                    </p:anim>
                                  </p:childTnLst>
                                </p:cTn>
                              </p:par>
                              <p:par>
                                <p:cTn id="183" presetID="45" presetClass="entr" presetSubtype="0" fill="hold" grpId="0" nodeType="withEffect">
                                  <p:stCondLst>
                                    <p:cond delay="0"/>
                                  </p:stCondLst>
                                  <p:childTnLst>
                                    <p:set>
                                      <p:cBhvr>
                                        <p:cTn id="184" dur="1" fill="hold">
                                          <p:stCondLst>
                                            <p:cond delay="0"/>
                                          </p:stCondLst>
                                        </p:cTn>
                                        <p:tgtEl>
                                          <p:spTgt spid="77"/>
                                        </p:tgtEl>
                                        <p:attrNameLst>
                                          <p:attrName>style.visibility</p:attrName>
                                        </p:attrNameLst>
                                      </p:cBhvr>
                                      <p:to>
                                        <p:strVal val="visible"/>
                                      </p:to>
                                    </p:set>
                                    <p:animEffect transition="in" filter="fade">
                                      <p:cBhvr>
                                        <p:cTn id="185" dur="2000"/>
                                        <p:tgtEl>
                                          <p:spTgt spid="77"/>
                                        </p:tgtEl>
                                      </p:cBhvr>
                                    </p:animEffect>
                                    <p:anim calcmode="lin" valueType="num">
                                      <p:cBhvr>
                                        <p:cTn id="186" dur="2000" fill="hold"/>
                                        <p:tgtEl>
                                          <p:spTgt spid="77"/>
                                        </p:tgtEl>
                                        <p:attrNameLst>
                                          <p:attrName>ppt_w</p:attrName>
                                        </p:attrNameLst>
                                      </p:cBhvr>
                                      <p:tavLst>
                                        <p:tav tm="0" fmla="#ppt_w*sin(2.5*pi*$)">
                                          <p:val>
                                            <p:fltVal val="0"/>
                                          </p:val>
                                        </p:tav>
                                        <p:tav tm="100000">
                                          <p:val>
                                            <p:fltVal val="1"/>
                                          </p:val>
                                        </p:tav>
                                      </p:tavLst>
                                    </p:anim>
                                    <p:anim calcmode="lin" valueType="num">
                                      <p:cBhvr>
                                        <p:cTn id="187" dur="2000" fill="hold"/>
                                        <p:tgtEl>
                                          <p:spTgt spid="77"/>
                                        </p:tgtEl>
                                        <p:attrNameLst>
                                          <p:attrName>ppt_h</p:attrName>
                                        </p:attrNameLst>
                                      </p:cBhvr>
                                      <p:tavLst>
                                        <p:tav tm="0">
                                          <p:val>
                                            <p:strVal val="#ppt_h"/>
                                          </p:val>
                                        </p:tav>
                                        <p:tav tm="100000">
                                          <p:val>
                                            <p:strVal val="#ppt_h"/>
                                          </p:val>
                                        </p:tav>
                                      </p:tavLst>
                                    </p:anim>
                                  </p:childTnLst>
                                </p:cTn>
                              </p:par>
                              <p:par>
                                <p:cTn id="188" presetID="45" presetClass="entr" presetSubtype="0" fill="hold" grpId="0" nodeType="withEffect">
                                  <p:stCondLst>
                                    <p:cond delay="0"/>
                                  </p:stCondLst>
                                  <p:childTnLst>
                                    <p:set>
                                      <p:cBhvr>
                                        <p:cTn id="189" dur="1" fill="hold">
                                          <p:stCondLst>
                                            <p:cond delay="0"/>
                                          </p:stCondLst>
                                        </p:cTn>
                                        <p:tgtEl>
                                          <p:spTgt spid="67"/>
                                        </p:tgtEl>
                                        <p:attrNameLst>
                                          <p:attrName>style.visibility</p:attrName>
                                        </p:attrNameLst>
                                      </p:cBhvr>
                                      <p:to>
                                        <p:strVal val="visible"/>
                                      </p:to>
                                    </p:set>
                                    <p:animEffect transition="in" filter="fade">
                                      <p:cBhvr>
                                        <p:cTn id="190" dur="2000"/>
                                        <p:tgtEl>
                                          <p:spTgt spid="67"/>
                                        </p:tgtEl>
                                      </p:cBhvr>
                                    </p:animEffect>
                                    <p:anim calcmode="lin" valueType="num">
                                      <p:cBhvr>
                                        <p:cTn id="191" dur="2000" fill="hold"/>
                                        <p:tgtEl>
                                          <p:spTgt spid="67"/>
                                        </p:tgtEl>
                                        <p:attrNameLst>
                                          <p:attrName>ppt_w</p:attrName>
                                        </p:attrNameLst>
                                      </p:cBhvr>
                                      <p:tavLst>
                                        <p:tav tm="0" fmla="#ppt_w*sin(2.5*pi*$)">
                                          <p:val>
                                            <p:fltVal val="0"/>
                                          </p:val>
                                        </p:tav>
                                        <p:tav tm="100000">
                                          <p:val>
                                            <p:fltVal val="1"/>
                                          </p:val>
                                        </p:tav>
                                      </p:tavLst>
                                    </p:anim>
                                    <p:anim calcmode="lin" valueType="num">
                                      <p:cBhvr>
                                        <p:cTn id="192" dur="2000" fill="hold"/>
                                        <p:tgtEl>
                                          <p:spTgt spid="67"/>
                                        </p:tgtEl>
                                        <p:attrNameLst>
                                          <p:attrName>ppt_h</p:attrName>
                                        </p:attrNameLst>
                                      </p:cBhvr>
                                      <p:tavLst>
                                        <p:tav tm="0">
                                          <p:val>
                                            <p:strVal val="#ppt_h"/>
                                          </p:val>
                                        </p:tav>
                                        <p:tav tm="100000">
                                          <p:val>
                                            <p:strVal val="#ppt_h"/>
                                          </p:val>
                                        </p:tav>
                                      </p:tavLst>
                                    </p:anim>
                                  </p:childTnLst>
                                </p:cTn>
                              </p:par>
                            </p:childTnLst>
                          </p:cTn>
                        </p:par>
                        <p:par>
                          <p:cTn id="193" fill="hold">
                            <p:stCondLst>
                              <p:cond delay="2000"/>
                            </p:stCondLst>
                            <p:childTnLst>
                              <p:par>
                                <p:cTn id="194" presetID="37" presetClass="entr" presetSubtype="0" fill="hold" nodeType="afterEffect">
                                  <p:stCondLst>
                                    <p:cond delay="0"/>
                                  </p:stCondLst>
                                  <p:childTnLst>
                                    <p:set>
                                      <p:cBhvr>
                                        <p:cTn id="195" dur="1" fill="hold">
                                          <p:stCondLst>
                                            <p:cond delay="0"/>
                                          </p:stCondLst>
                                        </p:cTn>
                                        <p:tgtEl>
                                          <p:spTgt spid="78"/>
                                        </p:tgtEl>
                                        <p:attrNameLst>
                                          <p:attrName>style.visibility</p:attrName>
                                        </p:attrNameLst>
                                      </p:cBhvr>
                                      <p:to>
                                        <p:strVal val="visible"/>
                                      </p:to>
                                    </p:set>
                                    <p:animEffect transition="in" filter="fade">
                                      <p:cBhvr>
                                        <p:cTn id="196" dur="1000"/>
                                        <p:tgtEl>
                                          <p:spTgt spid="78"/>
                                        </p:tgtEl>
                                      </p:cBhvr>
                                    </p:animEffect>
                                    <p:anim calcmode="lin" valueType="num">
                                      <p:cBhvr>
                                        <p:cTn id="197" dur="1000" fill="hold"/>
                                        <p:tgtEl>
                                          <p:spTgt spid="78"/>
                                        </p:tgtEl>
                                        <p:attrNameLst>
                                          <p:attrName>ppt_x</p:attrName>
                                        </p:attrNameLst>
                                      </p:cBhvr>
                                      <p:tavLst>
                                        <p:tav tm="0">
                                          <p:val>
                                            <p:strVal val="#ppt_x"/>
                                          </p:val>
                                        </p:tav>
                                        <p:tav tm="100000">
                                          <p:val>
                                            <p:strVal val="#ppt_x"/>
                                          </p:val>
                                        </p:tav>
                                      </p:tavLst>
                                    </p:anim>
                                    <p:anim calcmode="lin" valueType="num">
                                      <p:cBhvr>
                                        <p:cTn id="198" dur="900" decel="100000" fill="hold"/>
                                        <p:tgtEl>
                                          <p:spTgt spid="78"/>
                                        </p:tgtEl>
                                        <p:attrNameLst>
                                          <p:attrName>ppt_y</p:attrName>
                                        </p:attrNameLst>
                                      </p:cBhvr>
                                      <p:tavLst>
                                        <p:tav tm="0">
                                          <p:val>
                                            <p:strVal val="#ppt_y+1"/>
                                          </p:val>
                                        </p:tav>
                                        <p:tav tm="100000">
                                          <p:val>
                                            <p:strVal val="#ppt_y-.03"/>
                                          </p:val>
                                        </p:tav>
                                      </p:tavLst>
                                    </p:anim>
                                    <p:anim calcmode="lin" valueType="num">
                                      <p:cBhvr>
                                        <p:cTn id="199" dur="100" accel="100000" fill="hold">
                                          <p:stCondLst>
                                            <p:cond delay="900"/>
                                          </p:stCondLst>
                                        </p:cTn>
                                        <p:tgtEl>
                                          <p:spTgt spid="78"/>
                                        </p:tgtEl>
                                        <p:attrNameLst>
                                          <p:attrName>ppt_y</p:attrName>
                                        </p:attrNameLst>
                                      </p:cBhvr>
                                      <p:tavLst>
                                        <p:tav tm="0">
                                          <p:val>
                                            <p:strVal val="#ppt_y-.03"/>
                                          </p:val>
                                        </p:tav>
                                        <p:tav tm="100000">
                                          <p:val>
                                            <p:strVal val="#ppt_y"/>
                                          </p:val>
                                        </p:tav>
                                      </p:tavLst>
                                    </p:anim>
                                  </p:childTnLst>
                                </p:cTn>
                              </p:par>
                            </p:childTnLst>
                          </p:cTn>
                        </p:par>
                      </p:childTnLst>
                    </p:cTn>
                  </p:par>
                  <p:par>
                    <p:cTn id="200" fill="hold">
                      <p:stCondLst>
                        <p:cond delay="indefinite"/>
                      </p:stCondLst>
                      <p:childTnLst>
                        <p:par>
                          <p:cTn id="201" fill="hold">
                            <p:stCondLst>
                              <p:cond delay="0"/>
                            </p:stCondLst>
                            <p:childTnLst>
                              <p:par>
                                <p:cTn id="202" presetID="6" presetClass="entr" presetSubtype="16" fill="hold" nodeType="clickEffect">
                                  <p:stCondLst>
                                    <p:cond delay="0"/>
                                  </p:stCondLst>
                                  <p:childTnLst>
                                    <p:set>
                                      <p:cBhvr>
                                        <p:cTn id="203" dur="1" fill="hold">
                                          <p:stCondLst>
                                            <p:cond delay="0"/>
                                          </p:stCondLst>
                                        </p:cTn>
                                        <p:tgtEl>
                                          <p:spTgt spid="79"/>
                                        </p:tgtEl>
                                        <p:attrNameLst>
                                          <p:attrName>style.visibility</p:attrName>
                                        </p:attrNameLst>
                                      </p:cBhvr>
                                      <p:to>
                                        <p:strVal val="visible"/>
                                      </p:to>
                                    </p:set>
                                    <p:animEffect transition="in" filter="circle(in)">
                                      <p:cBhvr>
                                        <p:cTn id="204" dur="2000"/>
                                        <p:tgtEl>
                                          <p:spTgt spid="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 grpId="0" animBg="1"/>
      <p:bldP spid="76" grpId="0" animBg="1"/>
      <p:bldP spid="73" grpId="0" animBg="1"/>
      <p:bldP spid="74" grpId="0" animBg="1"/>
      <p:bldP spid="75" grpId="0" animBg="1"/>
      <p:bldP spid="70" grpId="0" animBg="1"/>
      <p:bldP spid="71" grpId="0" animBg="1"/>
      <p:bldP spid="72" grpId="0" animBg="1"/>
      <p:bldP spid="69" grpId="0" animBg="1"/>
      <p:bldP spid="63" grpId="0"/>
      <p:bldP spid="67" grpId="0"/>
      <p:bldP spid="51" grpId="0"/>
      <p:bldP spid="55" grpId="0"/>
      <p:bldP spid="59" grpId="0"/>
      <p:bldP spid="45" grpId="0"/>
      <p:bldP spid="41" grpId="0"/>
      <p:bldP spid="6" grpId="0"/>
      <p:bldP spid="15" grpId="0"/>
      <p:bldP spid="16" grpId="0"/>
      <p:bldP spid="36" grpId="0"/>
      <p:bldP spid="37" grpId="0" animBg="1"/>
      <p:bldP spid="46" grpId="0"/>
      <p:bldP spid="47"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a:spLocks noChangeArrowheads="1"/>
          </p:cNvSpPr>
          <p:nvPr/>
        </p:nvSpPr>
        <p:spPr bwMode="auto">
          <a:xfrm>
            <a:off x="1" y="516551"/>
            <a:ext cx="12191999" cy="461665"/>
          </a:xfrm>
          <a:prstGeom prst="rect">
            <a:avLst/>
          </a:prstGeom>
          <a:solidFill>
            <a:srgbClr val="FFE79B"/>
          </a:solidFill>
          <a:ln>
            <a:noFill/>
          </a:ln>
          <a:extLst/>
        </p:spPr>
        <p:txBody>
          <a:bodyPr wrap="square">
            <a:spAutoFit/>
          </a:bodyPr>
          <a:lstStyle>
            <a:lvl1pPr eaLnBrk="0" hangingPunct="0">
              <a:defRPr sz="2200" b="1">
                <a:solidFill>
                  <a:srgbClr val="0000FF"/>
                </a:solidFill>
                <a:latin typeface=".VnCentury Schoolbook" panose="020B7200000000000000" pitchFamily="34" charset="0"/>
                <a:cs typeface="Arial" panose="020B0604020202020204" pitchFamily="34" charset="0"/>
              </a:defRPr>
            </a:lvl1pPr>
            <a:lvl2pPr marL="742950" indent="-285750" eaLnBrk="0" hangingPunct="0">
              <a:defRPr sz="2200" b="1">
                <a:solidFill>
                  <a:srgbClr val="0000FF"/>
                </a:solidFill>
                <a:latin typeface=".VnCentury Schoolbook" panose="020B7200000000000000" pitchFamily="34" charset="0"/>
                <a:cs typeface="Arial" panose="020B0604020202020204" pitchFamily="34" charset="0"/>
              </a:defRPr>
            </a:lvl2pPr>
            <a:lvl3pPr marL="1143000" indent="-228600" eaLnBrk="0" hangingPunct="0">
              <a:defRPr sz="2200" b="1">
                <a:solidFill>
                  <a:srgbClr val="0000FF"/>
                </a:solidFill>
                <a:latin typeface=".VnCentury Schoolbook" panose="020B7200000000000000" pitchFamily="34" charset="0"/>
                <a:cs typeface="Arial" panose="020B0604020202020204" pitchFamily="34" charset="0"/>
              </a:defRPr>
            </a:lvl3pPr>
            <a:lvl4pPr marL="1600200" indent="-228600" eaLnBrk="0" hangingPunct="0">
              <a:defRPr sz="2200" b="1">
                <a:solidFill>
                  <a:srgbClr val="0000FF"/>
                </a:solidFill>
                <a:latin typeface=".VnCentury Schoolbook" panose="020B7200000000000000" pitchFamily="34" charset="0"/>
                <a:cs typeface="Arial" panose="020B0604020202020204" pitchFamily="34" charset="0"/>
              </a:defRPr>
            </a:lvl4pPr>
            <a:lvl5pPr marL="2057400" indent="-228600" eaLnBrk="0" hangingPunct="0">
              <a:defRPr sz="2200" b="1">
                <a:solidFill>
                  <a:srgbClr val="0000FF"/>
                </a:solidFill>
                <a:latin typeface=".VnCentury Schoolbook" panose="020B7200000000000000" pitchFamily="34" charset="0"/>
                <a:cs typeface="Arial" panose="020B0604020202020204" pitchFamily="34" charset="0"/>
              </a:defRPr>
            </a:lvl5pPr>
            <a:lvl6pPr marL="25146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6pPr>
            <a:lvl7pPr marL="29718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7pPr>
            <a:lvl8pPr marL="34290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8pPr>
            <a:lvl9pPr marL="38862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9pPr>
          </a:lstStyle>
          <a:p>
            <a:pPr algn="ctr" defTabSz="914400" eaLnBrk="1" fontAlgn="base" hangingPunct="1">
              <a:spcBef>
                <a:spcPct val="0"/>
              </a:spcBef>
              <a:spcAft>
                <a:spcPct val="0"/>
              </a:spcAft>
            </a:pPr>
            <a:r>
              <a:rPr lang="en-US" altLang="en-US" sz="2400" dirty="0" err="1" smtClean="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Em</a:t>
            </a:r>
            <a:r>
              <a:rPr lang="en-US" altLang="en-US" sz="2400" dirty="0" smtClean="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 </a:t>
            </a:r>
            <a:r>
              <a:rPr lang="en-US" altLang="en-US" sz="2400" dirty="0" err="1" smtClean="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hãy</a:t>
            </a:r>
            <a:r>
              <a:rPr lang="en-US" altLang="en-US" sz="2400" dirty="0" smtClean="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 </a:t>
            </a:r>
            <a:r>
              <a:rPr lang="en-US" altLang="en-US" sz="2400" dirty="0" err="1" smtClean="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quan</a:t>
            </a:r>
            <a:r>
              <a:rPr lang="en-US" altLang="en-US" sz="2400" dirty="0" smtClean="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 </a:t>
            </a:r>
            <a:r>
              <a:rPr lang="en-US" altLang="en-US" sz="2400" dirty="0" err="1" smtClean="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sát</a:t>
            </a:r>
            <a:r>
              <a:rPr lang="en-US" altLang="en-US" sz="2400" dirty="0" smtClean="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 </a:t>
            </a:r>
            <a:r>
              <a:rPr lang="en-US" altLang="en-US" sz="2400" dirty="0" err="1" smtClean="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bảng</a:t>
            </a:r>
            <a:r>
              <a:rPr lang="en-US" altLang="en-US" sz="2400" dirty="0" smtClean="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 </a:t>
            </a:r>
            <a:r>
              <a:rPr lang="en-US" altLang="en-US" sz="2400" dirty="0" err="1" smtClean="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kế</a:t>
            </a:r>
            <a:r>
              <a:rPr lang="en-US" altLang="en-US" sz="2400" dirty="0" smtClean="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 </a:t>
            </a:r>
            <a:r>
              <a:rPr lang="en-US" altLang="en-US" sz="2400" dirty="0" err="1" smtClean="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hoạch</a:t>
            </a:r>
            <a:r>
              <a:rPr lang="en-US" altLang="en-US" sz="2400" dirty="0" smtClean="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 </a:t>
            </a:r>
            <a:r>
              <a:rPr lang="en-US" altLang="en-US" sz="2400" dirty="0" err="1" smtClean="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hoạt</a:t>
            </a:r>
            <a:r>
              <a:rPr lang="en-US" altLang="en-US" sz="2400" dirty="0" smtClean="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 </a:t>
            </a:r>
            <a:r>
              <a:rPr lang="en-US" altLang="en-US" sz="2400" dirty="0" err="1" smtClean="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động</a:t>
            </a:r>
            <a:r>
              <a:rPr lang="en-US" altLang="en-US" sz="2400" dirty="0" smtClean="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 </a:t>
            </a:r>
            <a:r>
              <a:rPr lang="en-US" altLang="en-US" sz="2400" dirty="0" err="1" smtClean="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trong</a:t>
            </a:r>
            <a:r>
              <a:rPr lang="en-US" altLang="en-US" sz="2400" dirty="0" smtClean="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 </a:t>
            </a:r>
            <a:r>
              <a:rPr lang="en-US" altLang="en-US" sz="2400" dirty="0" err="1" smtClean="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hè</a:t>
            </a:r>
            <a:r>
              <a:rPr lang="en-US" altLang="en-US" sz="2400" dirty="0" smtClean="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 </a:t>
            </a:r>
            <a:r>
              <a:rPr lang="en-US" altLang="en-US" sz="2400" dirty="0" err="1" smtClean="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và</a:t>
            </a:r>
            <a:r>
              <a:rPr lang="en-US" altLang="en-US" sz="2400" dirty="0" smtClean="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 </a:t>
            </a:r>
            <a:r>
              <a:rPr lang="en-US" altLang="en-US" sz="2400" dirty="0" err="1" smtClean="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nhận</a:t>
            </a:r>
            <a:r>
              <a:rPr lang="en-US" altLang="en-US" sz="2400" dirty="0" smtClean="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 </a:t>
            </a:r>
            <a:r>
              <a:rPr lang="en-US" altLang="en-US" sz="2400" dirty="0" err="1" smtClean="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xét</a:t>
            </a:r>
            <a:r>
              <a:rPr lang="en-US" altLang="en-US" sz="2400" dirty="0" smtClean="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 </a:t>
            </a:r>
            <a:r>
              <a:rPr lang="en-US" altLang="en-US" sz="2400" dirty="0" err="1" smtClean="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về</a:t>
            </a:r>
            <a:r>
              <a:rPr lang="en-US" altLang="en-US" sz="2400" dirty="0" smtClean="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 </a:t>
            </a:r>
            <a:r>
              <a:rPr lang="en-US" altLang="en-US" sz="2400" dirty="0" err="1" smtClean="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tính</a:t>
            </a:r>
            <a:r>
              <a:rPr lang="en-US" altLang="en-US" sz="2400" dirty="0" smtClean="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 </a:t>
            </a:r>
            <a:r>
              <a:rPr lang="en-US" altLang="en-US" sz="2400" dirty="0" err="1" smtClean="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tự</a:t>
            </a:r>
            <a:r>
              <a:rPr lang="en-US" altLang="en-US" sz="2400" dirty="0" smtClean="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 </a:t>
            </a:r>
            <a:r>
              <a:rPr lang="en-US" altLang="en-US" sz="2400" dirty="0" err="1" smtClean="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lập</a:t>
            </a:r>
            <a:r>
              <a:rPr lang="en-US" altLang="en-US" sz="2400" dirty="0" smtClean="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 </a:t>
            </a:r>
            <a:r>
              <a:rPr lang="en-US" altLang="en-US" sz="2400" dirty="0" err="1" smtClean="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của</a:t>
            </a:r>
            <a:r>
              <a:rPr lang="en-US" altLang="en-US" sz="2400" dirty="0" smtClean="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 </a:t>
            </a:r>
            <a:r>
              <a:rPr lang="en-US" altLang="en-US" sz="2400" dirty="0" err="1" smtClean="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bạn</a:t>
            </a:r>
            <a:r>
              <a:rPr lang="en-US" altLang="en-US" sz="2400" dirty="0" smtClean="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 </a:t>
            </a:r>
            <a:r>
              <a:rPr lang="en-US" altLang="en-US" sz="2400" dirty="0" err="1" smtClean="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Hoa</a:t>
            </a:r>
            <a:endParaRPr lang="it-IT" sz="2400" dirty="0" smtClean="0">
              <a:solidFill>
                <a:srgbClr val="FF0000"/>
              </a:solidFill>
              <a:latin typeface="Times New Roman" pitchFamily="18" charset="0"/>
              <a:cs typeface="Times New Roman" pitchFamily="18" charset="0"/>
            </a:endParaRPr>
          </a:p>
        </p:txBody>
      </p:sp>
      <p:sp>
        <p:nvSpPr>
          <p:cNvPr id="3" name="TextBox 2"/>
          <p:cNvSpPr txBox="1">
            <a:spLocks noChangeArrowheads="1"/>
          </p:cNvSpPr>
          <p:nvPr/>
        </p:nvSpPr>
        <p:spPr bwMode="auto">
          <a:xfrm>
            <a:off x="1807061" y="962827"/>
            <a:ext cx="900873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200" b="1">
                <a:solidFill>
                  <a:srgbClr val="0000FF"/>
                </a:solidFill>
                <a:latin typeface=".VnCentury Schoolbook" panose="020B7200000000000000" pitchFamily="34" charset="0"/>
                <a:cs typeface="Arial" panose="020B0604020202020204" pitchFamily="34" charset="0"/>
              </a:defRPr>
            </a:lvl1pPr>
            <a:lvl2pPr marL="742950" indent="-285750" eaLnBrk="0" hangingPunct="0">
              <a:defRPr sz="2200" b="1">
                <a:solidFill>
                  <a:srgbClr val="0000FF"/>
                </a:solidFill>
                <a:latin typeface=".VnCentury Schoolbook" panose="020B7200000000000000" pitchFamily="34" charset="0"/>
                <a:cs typeface="Arial" panose="020B0604020202020204" pitchFamily="34" charset="0"/>
              </a:defRPr>
            </a:lvl2pPr>
            <a:lvl3pPr marL="1143000" indent="-228600" eaLnBrk="0" hangingPunct="0">
              <a:defRPr sz="2200" b="1">
                <a:solidFill>
                  <a:srgbClr val="0000FF"/>
                </a:solidFill>
                <a:latin typeface=".VnCentury Schoolbook" panose="020B7200000000000000" pitchFamily="34" charset="0"/>
                <a:cs typeface="Arial" panose="020B0604020202020204" pitchFamily="34" charset="0"/>
              </a:defRPr>
            </a:lvl3pPr>
            <a:lvl4pPr marL="1600200" indent="-228600" eaLnBrk="0" hangingPunct="0">
              <a:defRPr sz="2200" b="1">
                <a:solidFill>
                  <a:srgbClr val="0000FF"/>
                </a:solidFill>
                <a:latin typeface=".VnCentury Schoolbook" panose="020B7200000000000000" pitchFamily="34" charset="0"/>
                <a:cs typeface="Arial" panose="020B0604020202020204" pitchFamily="34" charset="0"/>
              </a:defRPr>
            </a:lvl4pPr>
            <a:lvl5pPr marL="2057400" indent="-228600" eaLnBrk="0" hangingPunct="0">
              <a:defRPr sz="2200" b="1">
                <a:solidFill>
                  <a:srgbClr val="0000FF"/>
                </a:solidFill>
                <a:latin typeface=".VnCentury Schoolbook" panose="020B7200000000000000" pitchFamily="34" charset="0"/>
                <a:cs typeface="Arial" panose="020B0604020202020204" pitchFamily="34" charset="0"/>
              </a:defRPr>
            </a:lvl5pPr>
            <a:lvl6pPr marL="25146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6pPr>
            <a:lvl7pPr marL="29718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7pPr>
            <a:lvl8pPr marL="34290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8pPr>
            <a:lvl9pPr marL="38862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9pPr>
          </a:lstStyle>
          <a:p>
            <a:pPr algn="ctr" defTabSz="914400" eaLnBrk="1" fontAlgn="base" hangingPunct="1">
              <a:spcBef>
                <a:spcPct val="0"/>
              </a:spcBef>
              <a:spcAft>
                <a:spcPct val="0"/>
              </a:spcAft>
            </a:pPr>
            <a:r>
              <a:rPr lang="en-US" altLang="en-US" sz="2400" dirty="0" smtClean="0">
                <a:latin typeface="Times New Roman" panose="02020603050405020304" pitchFamily="18" charset="0"/>
                <a:ea typeface="Microsoft YaHei" panose="020B0503020204020204" pitchFamily="34" charset="-122"/>
                <a:cs typeface="Times New Roman" panose="02020603050405020304" pitchFamily="18" charset="0"/>
              </a:rPr>
              <a:t>BẢNG</a:t>
            </a:r>
            <a:r>
              <a:rPr lang="en-US" altLang="en-US" sz="2800" dirty="0" smtClean="0">
                <a:latin typeface="Times New Roman" panose="02020603050405020304" pitchFamily="18" charset="0"/>
                <a:ea typeface="Microsoft YaHei" panose="020B0503020204020204" pitchFamily="34" charset="-122"/>
                <a:cs typeface="Times New Roman" panose="02020603050405020304" pitchFamily="18" charset="0"/>
              </a:rPr>
              <a:t> KẾ HOẠCH HOẠT ĐỘNG TRONG HÈ</a:t>
            </a:r>
            <a:endParaRPr lang="it-IT" sz="2800" dirty="0" smtClean="0">
              <a:latin typeface="Times New Roman" pitchFamily="18" charset="0"/>
              <a:cs typeface="Times New Roman" pitchFamily="18" charset="0"/>
            </a:endParaRPr>
          </a:p>
        </p:txBody>
      </p:sp>
      <p:graphicFrame>
        <p:nvGraphicFramePr>
          <p:cNvPr id="4" name="Table 3"/>
          <p:cNvGraphicFramePr>
            <a:graphicFrameLocks noGrp="1"/>
          </p:cNvGraphicFramePr>
          <p:nvPr/>
        </p:nvGraphicFramePr>
        <p:xfrm>
          <a:off x="96417" y="1424492"/>
          <a:ext cx="11999166" cy="4145280"/>
        </p:xfrm>
        <a:graphic>
          <a:graphicData uri="http://schemas.openxmlformats.org/drawingml/2006/table">
            <a:tbl>
              <a:tblPr firstRow="1" bandRow="1">
                <a:tableStyleId>{5C22544A-7EE6-4342-B048-85BDC9FD1C3A}</a:tableStyleId>
              </a:tblPr>
              <a:tblGrid>
                <a:gridCol w="2351314"/>
                <a:gridCol w="3144417"/>
                <a:gridCol w="3230937"/>
                <a:gridCol w="3272498"/>
              </a:tblGrid>
              <a:tr h="370840">
                <a:tc>
                  <a:txBody>
                    <a:bodyPr/>
                    <a:lstStyle/>
                    <a:p>
                      <a:r>
                        <a:rPr lang="en-US" sz="2200" dirty="0" err="1" smtClean="0">
                          <a:latin typeface="Times" panose="02020603050405020304" pitchFamily="18" charset="0"/>
                          <a:cs typeface="Times" panose="02020603050405020304" pitchFamily="18" charset="0"/>
                        </a:rPr>
                        <a:t>Lĩnh</a:t>
                      </a:r>
                      <a:r>
                        <a:rPr lang="en-US" sz="2200" baseline="0" dirty="0" smtClean="0">
                          <a:latin typeface="Times" panose="02020603050405020304" pitchFamily="18" charset="0"/>
                          <a:cs typeface="Times" panose="02020603050405020304" pitchFamily="18" charset="0"/>
                        </a:rPr>
                        <a:t> </a:t>
                      </a:r>
                      <a:r>
                        <a:rPr lang="en-US" sz="2200" baseline="0" dirty="0" err="1" smtClean="0">
                          <a:latin typeface="Times" panose="02020603050405020304" pitchFamily="18" charset="0"/>
                          <a:cs typeface="Times" panose="02020603050405020304" pitchFamily="18" charset="0"/>
                        </a:rPr>
                        <a:t>vực</a:t>
                      </a:r>
                      <a:endParaRPr lang="en-US" sz="2200" dirty="0">
                        <a:latin typeface="Times" panose="02020603050405020304" pitchFamily="18" charset="0"/>
                        <a:cs typeface="Times" panose="02020603050405020304" pitchFamily="18" charset="0"/>
                      </a:endParaRPr>
                    </a:p>
                  </a:txBody>
                  <a:tcPr/>
                </a:tc>
                <a:tc>
                  <a:txBody>
                    <a:bodyPr/>
                    <a:lstStyle/>
                    <a:p>
                      <a:r>
                        <a:rPr lang="en-US" sz="2200" dirty="0" err="1" smtClean="0">
                          <a:latin typeface="Times" panose="02020603050405020304" pitchFamily="18" charset="0"/>
                          <a:cs typeface="Times" panose="02020603050405020304" pitchFamily="18" charset="0"/>
                        </a:rPr>
                        <a:t>Nội</a:t>
                      </a:r>
                      <a:r>
                        <a:rPr lang="en-US" sz="2200" baseline="0" dirty="0" smtClean="0">
                          <a:latin typeface="Times" panose="02020603050405020304" pitchFamily="18" charset="0"/>
                          <a:cs typeface="Times" panose="02020603050405020304" pitchFamily="18" charset="0"/>
                        </a:rPr>
                        <a:t> dung </a:t>
                      </a:r>
                      <a:r>
                        <a:rPr lang="en-US" sz="2200" baseline="0" dirty="0" err="1" smtClean="0">
                          <a:latin typeface="Times" panose="02020603050405020304" pitchFamily="18" charset="0"/>
                          <a:cs typeface="Times" panose="02020603050405020304" pitchFamily="18" charset="0"/>
                        </a:rPr>
                        <a:t>công</a:t>
                      </a:r>
                      <a:r>
                        <a:rPr lang="en-US" sz="2200" baseline="0" dirty="0" smtClean="0">
                          <a:latin typeface="Times" panose="02020603050405020304" pitchFamily="18" charset="0"/>
                          <a:cs typeface="Times" panose="02020603050405020304" pitchFamily="18" charset="0"/>
                        </a:rPr>
                        <a:t> </a:t>
                      </a:r>
                      <a:r>
                        <a:rPr lang="en-US" sz="2200" baseline="0" dirty="0" err="1" smtClean="0">
                          <a:latin typeface="Times" panose="02020603050405020304" pitchFamily="18" charset="0"/>
                          <a:cs typeface="Times" panose="02020603050405020304" pitchFamily="18" charset="0"/>
                        </a:rPr>
                        <a:t>việc</a:t>
                      </a:r>
                      <a:endParaRPr lang="en-US" sz="2200" dirty="0">
                        <a:latin typeface="Times" panose="02020603050405020304" pitchFamily="18" charset="0"/>
                        <a:cs typeface="Times" panose="02020603050405020304" pitchFamily="18" charset="0"/>
                      </a:endParaRPr>
                    </a:p>
                  </a:txBody>
                  <a:tcPr>
                    <a:solidFill>
                      <a:srgbClr val="0BE5CB"/>
                    </a:solidFill>
                  </a:tcPr>
                </a:tc>
                <a:tc>
                  <a:txBody>
                    <a:bodyPr/>
                    <a:lstStyle/>
                    <a:p>
                      <a:r>
                        <a:rPr lang="en-US" sz="2200" dirty="0" err="1" smtClean="0">
                          <a:latin typeface="Times" panose="02020603050405020304" pitchFamily="18" charset="0"/>
                          <a:cs typeface="Times" panose="02020603050405020304" pitchFamily="18" charset="0"/>
                        </a:rPr>
                        <a:t>Biện</a:t>
                      </a:r>
                      <a:r>
                        <a:rPr lang="en-US" sz="2200" baseline="0" dirty="0" smtClean="0">
                          <a:latin typeface="Times" panose="02020603050405020304" pitchFamily="18" charset="0"/>
                          <a:cs typeface="Times" panose="02020603050405020304" pitchFamily="18" charset="0"/>
                        </a:rPr>
                        <a:t> </a:t>
                      </a:r>
                      <a:r>
                        <a:rPr lang="en-US" sz="2200" baseline="0" dirty="0" err="1" smtClean="0">
                          <a:latin typeface="Times" panose="02020603050405020304" pitchFamily="18" charset="0"/>
                          <a:cs typeface="Times" panose="02020603050405020304" pitchFamily="18" charset="0"/>
                        </a:rPr>
                        <a:t>pháp</a:t>
                      </a:r>
                      <a:r>
                        <a:rPr lang="en-US" sz="2200" baseline="0" dirty="0" smtClean="0">
                          <a:latin typeface="Times" panose="02020603050405020304" pitchFamily="18" charset="0"/>
                          <a:cs typeface="Times" panose="02020603050405020304" pitchFamily="18" charset="0"/>
                        </a:rPr>
                        <a:t> </a:t>
                      </a:r>
                      <a:r>
                        <a:rPr lang="en-US" sz="2200" baseline="0" dirty="0" err="1" smtClean="0">
                          <a:latin typeface="Times" panose="02020603050405020304" pitchFamily="18" charset="0"/>
                          <a:cs typeface="Times" panose="02020603050405020304" pitchFamily="18" charset="0"/>
                        </a:rPr>
                        <a:t>thực</a:t>
                      </a:r>
                      <a:r>
                        <a:rPr lang="en-US" sz="2200" baseline="0" dirty="0" smtClean="0">
                          <a:latin typeface="Times" panose="02020603050405020304" pitchFamily="18" charset="0"/>
                          <a:cs typeface="Times" panose="02020603050405020304" pitchFamily="18" charset="0"/>
                        </a:rPr>
                        <a:t> </a:t>
                      </a:r>
                      <a:r>
                        <a:rPr lang="en-US" sz="2200" baseline="0" dirty="0" err="1" smtClean="0">
                          <a:latin typeface="Times" panose="02020603050405020304" pitchFamily="18" charset="0"/>
                          <a:cs typeface="Times" panose="02020603050405020304" pitchFamily="18" charset="0"/>
                        </a:rPr>
                        <a:t>hiện</a:t>
                      </a:r>
                      <a:endParaRPr lang="en-US" sz="2200" dirty="0">
                        <a:latin typeface="Times" panose="02020603050405020304" pitchFamily="18" charset="0"/>
                        <a:cs typeface="Times" panose="02020603050405020304" pitchFamily="18" charset="0"/>
                      </a:endParaRPr>
                    </a:p>
                  </a:txBody>
                  <a:tcPr>
                    <a:solidFill>
                      <a:srgbClr val="0BE5CB"/>
                    </a:solidFill>
                  </a:tcPr>
                </a:tc>
                <a:tc>
                  <a:txBody>
                    <a:bodyPr/>
                    <a:lstStyle/>
                    <a:p>
                      <a:r>
                        <a:rPr lang="en-US" sz="2200" dirty="0" err="1" smtClean="0">
                          <a:latin typeface="Times" panose="02020603050405020304" pitchFamily="18" charset="0"/>
                          <a:cs typeface="Times" panose="02020603050405020304" pitchFamily="18" charset="0"/>
                        </a:rPr>
                        <a:t>Kết</a:t>
                      </a:r>
                      <a:r>
                        <a:rPr lang="en-US" sz="2200" baseline="0" dirty="0" smtClean="0">
                          <a:latin typeface="Times" panose="02020603050405020304" pitchFamily="18" charset="0"/>
                          <a:cs typeface="Times" panose="02020603050405020304" pitchFamily="18" charset="0"/>
                        </a:rPr>
                        <a:t> </a:t>
                      </a:r>
                      <a:r>
                        <a:rPr lang="en-US" sz="2200" baseline="0" dirty="0" err="1" smtClean="0">
                          <a:latin typeface="Times" panose="02020603050405020304" pitchFamily="18" charset="0"/>
                          <a:cs typeface="Times" panose="02020603050405020304" pitchFamily="18" charset="0"/>
                        </a:rPr>
                        <a:t>quả</a:t>
                      </a:r>
                      <a:endParaRPr lang="en-US" sz="2200" dirty="0">
                        <a:latin typeface="Times" panose="02020603050405020304" pitchFamily="18" charset="0"/>
                        <a:cs typeface="Times" panose="02020603050405020304" pitchFamily="18" charset="0"/>
                      </a:endParaRPr>
                    </a:p>
                  </a:txBody>
                  <a:tcPr>
                    <a:solidFill>
                      <a:srgbClr val="0BE5CB"/>
                    </a:solidFill>
                  </a:tcPr>
                </a:tc>
              </a:tr>
              <a:tr h="370840">
                <a:tc>
                  <a:txBody>
                    <a:bodyPr/>
                    <a:lstStyle/>
                    <a:p>
                      <a:r>
                        <a:rPr lang="en-US" sz="2200" b="1" dirty="0" smtClean="0">
                          <a:solidFill>
                            <a:srgbClr val="FF0000"/>
                          </a:solidFill>
                          <a:latin typeface="Times" panose="02020603050405020304" pitchFamily="18" charset="0"/>
                          <a:cs typeface="Times" panose="02020603050405020304" pitchFamily="18" charset="0"/>
                        </a:rPr>
                        <a:t>     </a:t>
                      </a:r>
                      <a:r>
                        <a:rPr lang="en-US" sz="2200" b="1" dirty="0" err="1" smtClean="0">
                          <a:solidFill>
                            <a:srgbClr val="FF0000"/>
                          </a:solidFill>
                          <a:latin typeface="Times" panose="02020603050405020304" pitchFamily="18" charset="0"/>
                          <a:cs typeface="Times" panose="02020603050405020304" pitchFamily="18" charset="0"/>
                        </a:rPr>
                        <a:t>Học</a:t>
                      </a:r>
                      <a:r>
                        <a:rPr lang="en-US" sz="2200" b="1" baseline="0" dirty="0" smtClean="0">
                          <a:solidFill>
                            <a:srgbClr val="FF0000"/>
                          </a:solidFill>
                          <a:latin typeface="Times" panose="02020603050405020304" pitchFamily="18" charset="0"/>
                          <a:cs typeface="Times" panose="02020603050405020304" pitchFamily="18" charset="0"/>
                        </a:rPr>
                        <a:t> </a:t>
                      </a:r>
                      <a:r>
                        <a:rPr lang="en-US" sz="2200" b="1" baseline="0" dirty="0" err="1" smtClean="0">
                          <a:solidFill>
                            <a:srgbClr val="FF0000"/>
                          </a:solidFill>
                          <a:latin typeface="Times" panose="02020603050405020304" pitchFamily="18" charset="0"/>
                          <a:cs typeface="Times" panose="02020603050405020304" pitchFamily="18" charset="0"/>
                        </a:rPr>
                        <a:t>tập</a:t>
                      </a:r>
                      <a:endParaRPr lang="en-US" sz="2200" b="1" dirty="0">
                        <a:solidFill>
                          <a:srgbClr val="FF0000"/>
                        </a:solidFill>
                        <a:latin typeface="Times" panose="02020603050405020304" pitchFamily="18" charset="0"/>
                        <a:cs typeface="Times" panose="02020603050405020304" pitchFamily="18" charset="0"/>
                      </a:endParaRPr>
                    </a:p>
                  </a:txBody>
                  <a:tcPr>
                    <a:solidFill>
                      <a:schemeClr val="accent3">
                        <a:lumMod val="40000"/>
                        <a:lumOff val="60000"/>
                      </a:schemeClr>
                    </a:solidFill>
                  </a:tcPr>
                </a:tc>
                <a:tc>
                  <a:txBody>
                    <a:bodyPr/>
                    <a:lstStyle/>
                    <a:p>
                      <a:r>
                        <a:rPr lang="en-US" sz="2200" dirty="0" smtClean="0">
                          <a:solidFill>
                            <a:srgbClr val="0000FF"/>
                          </a:solidFill>
                          <a:latin typeface="Times" panose="02020603050405020304" pitchFamily="18" charset="0"/>
                          <a:cs typeface="Times" panose="02020603050405020304" pitchFamily="18" charset="0"/>
                        </a:rPr>
                        <a:t>-</a:t>
                      </a:r>
                      <a:r>
                        <a:rPr lang="en-US" sz="2200" dirty="0" err="1" smtClean="0">
                          <a:solidFill>
                            <a:srgbClr val="0000FF"/>
                          </a:solidFill>
                          <a:latin typeface="Times" panose="02020603050405020304" pitchFamily="18" charset="0"/>
                          <a:cs typeface="Times" panose="02020603050405020304" pitchFamily="18" charset="0"/>
                        </a:rPr>
                        <a:t>Học</a:t>
                      </a:r>
                      <a:r>
                        <a:rPr lang="en-US" sz="2200" baseline="0" dirty="0" smtClean="0">
                          <a:solidFill>
                            <a:srgbClr val="0000FF"/>
                          </a:solidFill>
                          <a:latin typeface="Times" panose="02020603050405020304" pitchFamily="18" charset="0"/>
                          <a:cs typeface="Times" panose="02020603050405020304" pitchFamily="18" charset="0"/>
                        </a:rPr>
                        <a:t> </a:t>
                      </a:r>
                      <a:r>
                        <a:rPr lang="en-US" sz="2200" baseline="0" dirty="0" err="1" smtClean="0">
                          <a:solidFill>
                            <a:srgbClr val="0000FF"/>
                          </a:solidFill>
                          <a:latin typeface="Times" panose="02020603050405020304" pitchFamily="18" charset="0"/>
                          <a:cs typeface="Times" panose="02020603050405020304" pitchFamily="18" charset="0"/>
                        </a:rPr>
                        <a:t>tiếng</a:t>
                      </a:r>
                      <a:r>
                        <a:rPr lang="en-US" sz="2200" baseline="0" dirty="0" smtClean="0">
                          <a:solidFill>
                            <a:srgbClr val="0000FF"/>
                          </a:solidFill>
                          <a:latin typeface="Times" panose="02020603050405020304" pitchFamily="18" charset="0"/>
                          <a:cs typeface="Times" panose="02020603050405020304" pitchFamily="18" charset="0"/>
                        </a:rPr>
                        <a:t> </a:t>
                      </a:r>
                      <a:r>
                        <a:rPr lang="en-US" sz="2200" baseline="0" dirty="0" err="1" smtClean="0">
                          <a:solidFill>
                            <a:srgbClr val="0000FF"/>
                          </a:solidFill>
                          <a:latin typeface="Times" panose="02020603050405020304" pitchFamily="18" charset="0"/>
                          <a:cs typeface="Times" panose="02020603050405020304" pitchFamily="18" charset="0"/>
                        </a:rPr>
                        <a:t>Anh</a:t>
                      </a:r>
                      <a:endParaRPr lang="en-US" sz="2200" baseline="0" dirty="0" smtClean="0">
                        <a:solidFill>
                          <a:srgbClr val="0000FF"/>
                        </a:solidFill>
                        <a:latin typeface="Times" panose="02020603050405020304" pitchFamily="18" charset="0"/>
                        <a:cs typeface="Times" panose="02020603050405020304" pitchFamily="18" charset="0"/>
                      </a:endParaRPr>
                    </a:p>
                    <a:p>
                      <a:r>
                        <a:rPr lang="en-US" sz="2200" baseline="0" dirty="0" smtClean="0">
                          <a:solidFill>
                            <a:srgbClr val="0000FF"/>
                          </a:solidFill>
                          <a:latin typeface="Times" panose="02020603050405020304" pitchFamily="18" charset="0"/>
                          <a:cs typeface="Times" panose="02020603050405020304" pitchFamily="18" charset="0"/>
                        </a:rPr>
                        <a:t>- </a:t>
                      </a:r>
                      <a:r>
                        <a:rPr lang="en-US" sz="2200" baseline="0" dirty="0" err="1" smtClean="0">
                          <a:solidFill>
                            <a:srgbClr val="0000FF"/>
                          </a:solidFill>
                          <a:latin typeface="Times" panose="02020603050405020304" pitchFamily="18" charset="0"/>
                          <a:cs typeface="Times" panose="02020603050405020304" pitchFamily="18" charset="0"/>
                        </a:rPr>
                        <a:t>Làm</a:t>
                      </a:r>
                      <a:r>
                        <a:rPr lang="en-US" sz="2200" baseline="0" dirty="0" smtClean="0">
                          <a:solidFill>
                            <a:srgbClr val="0000FF"/>
                          </a:solidFill>
                          <a:latin typeface="Times" panose="02020603050405020304" pitchFamily="18" charset="0"/>
                          <a:cs typeface="Times" panose="02020603050405020304" pitchFamily="18" charset="0"/>
                        </a:rPr>
                        <a:t> </a:t>
                      </a:r>
                      <a:r>
                        <a:rPr lang="en-US" sz="2200" baseline="0" dirty="0" err="1" smtClean="0">
                          <a:solidFill>
                            <a:srgbClr val="0000FF"/>
                          </a:solidFill>
                          <a:latin typeface="Times" panose="02020603050405020304" pitchFamily="18" charset="0"/>
                          <a:cs typeface="Times" panose="02020603050405020304" pitchFamily="18" charset="0"/>
                        </a:rPr>
                        <a:t>bài</a:t>
                      </a:r>
                      <a:r>
                        <a:rPr lang="en-US" sz="2200" baseline="0" dirty="0" smtClean="0">
                          <a:solidFill>
                            <a:srgbClr val="0000FF"/>
                          </a:solidFill>
                          <a:latin typeface="Times" panose="02020603050405020304" pitchFamily="18" charset="0"/>
                          <a:cs typeface="Times" panose="02020603050405020304" pitchFamily="18" charset="0"/>
                        </a:rPr>
                        <a:t> </a:t>
                      </a:r>
                      <a:r>
                        <a:rPr lang="en-US" sz="2200" baseline="0" dirty="0" err="1" smtClean="0">
                          <a:solidFill>
                            <a:srgbClr val="0000FF"/>
                          </a:solidFill>
                          <a:latin typeface="Times" panose="02020603050405020304" pitchFamily="18" charset="0"/>
                          <a:cs typeface="Times" panose="02020603050405020304" pitchFamily="18" charset="0"/>
                        </a:rPr>
                        <a:t>tập</a:t>
                      </a:r>
                      <a:r>
                        <a:rPr lang="en-US" sz="2200" baseline="0" dirty="0" smtClean="0">
                          <a:solidFill>
                            <a:srgbClr val="0000FF"/>
                          </a:solidFill>
                          <a:latin typeface="Times" panose="02020603050405020304" pitchFamily="18" charset="0"/>
                          <a:cs typeface="Times" panose="02020603050405020304" pitchFamily="18" charset="0"/>
                        </a:rPr>
                        <a:t> </a:t>
                      </a:r>
                      <a:r>
                        <a:rPr lang="en-US" sz="2200" baseline="0" dirty="0" err="1" smtClean="0">
                          <a:solidFill>
                            <a:srgbClr val="0000FF"/>
                          </a:solidFill>
                          <a:latin typeface="Times" panose="02020603050405020304" pitchFamily="18" charset="0"/>
                          <a:cs typeface="Times" panose="02020603050405020304" pitchFamily="18" charset="0"/>
                        </a:rPr>
                        <a:t>hè</a:t>
                      </a:r>
                      <a:endParaRPr lang="en-US" sz="2200" dirty="0">
                        <a:solidFill>
                          <a:srgbClr val="0000FF"/>
                        </a:solidFill>
                        <a:latin typeface="Times" panose="02020603050405020304" pitchFamily="18" charset="0"/>
                        <a:cs typeface="Times" panose="02020603050405020304" pitchFamily="18" charset="0"/>
                      </a:endParaRPr>
                    </a:p>
                  </a:txBody>
                  <a:tcPr>
                    <a:solidFill>
                      <a:srgbClr val="E5FE8A"/>
                    </a:solidFill>
                  </a:tcPr>
                </a:tc>
                <a:tc>
                  <a:txBody>
                    <a:bodyPr/>
                    <a:lstStyle/>
                    <a:p>
                      <a:pPr marL="342900" indent="-342900">
                        <a:buFontTx/>
                        <a:buChar char="-"/>
                      </a:pPr>
                      <a:r>
                        <a:rPr lang="en-US" sz="2200" dirty="0" err="1" smtClean="0">
                          <a:solidFill>
                            <a:srgbClr val="0000FF"/>
                          </a:solidFill>
                          <a:latin typeface="Times" panose="02020603050405020304" pitchFamily="18" charset="0"/>
                          <a:cs typeface="Times" panose="02020603050405020304" pitchFamily="18" charset="0"/>
                        </a:rPr>
                        <a:t>Học</a:t>
                      </a:r>
                      <a:r>
                        <a:rPr lang="en-US" sz="2200" baseline="0" dirty="0" smtClean="0">
                          <a:solidFill>
                            <a:srgbClr val="0000FF"/>
                          </a:solidFill>
                          <a:latin typeface="Times" panose="02020603050405020304" pitchFamily="18" charset="0"/>
                          <a:cs typeface="Times" panose="02020603050405020304" pitchFamily="18" charset="0"/>
                        </a:rPr>
                        <a:t> 5-7 </a:t>
                      </a:r>
                      <a:r>
                        <a:rPr lang="en-US" sz="2200" baseline="0" dirty="0" err="1" smtClean="0">
                          <a:solidFill>
                            <a:srgbClr val="0000FF"/>
                          </a:solidFill>
                          <a:latin typeface="Times" panose="02020603050405020304" pitchFamily="18" charset="0"/>
                          <a:cs typeface="Times" panose="02020603050405020304" pitchFamily="18" charset="0"/>
                        </a:rPr>
                        <a:t>từ</a:t>
                      </a:r>
                      <a:r>
                        <a:rPr lang="en-US" sz="2200" baseline="0" dirty="0" smtClean="0">
                          <a:solidFill>
                            <a:srgbClr val="0000FF"/>
                          </a:solidFill>
                          <a:latin typeface="Times" panose="02020603050405020304" pitchFamily="18" charset="0"/>
                          <a:cs typeface="Times" panose="02020603050405020304" pitchFamily="18" charset="0"/>
                        </a:rPr>
                        <a:t> </a:t>
                      </a:r>
                      <a:r>
                        <a:rPr lang="en-US" sz="2200" baseline="0" dirty="0" err="1" smtClean="0">
                          <a:solidFill>
                            <a:srgbClr val="0000FF"/>
                          </a:solidFill>
                          <a:latin typeface="Times" panose="02020603050405020304" pitchFamily="18" charset="0"/>
                          <a:cs typeface="Times" panose="02020603050405020304" pitchFamily="18" charset="0"/>
                        </a:rPr>
                        <a:t>mới</a:t>
                      </a:r>
                      <a:r>
                        <a:rPr lang="en-US" sz="2200" baseline="0" dirty="0" smtClean="0">
                          <a:solidFill>
                            <a:srgbClr val="0000FF"/>
                          </a:solidFill>
                          <a:latin typeface="Times" panose="02020603050405020304" pitchFamily="18" charset="0"/>
                          <a:cs typeface="Times" panose="02020603050405020304" pitchFamily="18" charset="0"/>
                        </a:rPr>
                        <a:t> </a:t>
                      </a:r>
                      <a:r>
                        <a:rPr lang="en-US" sz="2200" baseline="0" dirty="0" err="1" smtClean="0">
                          <a:solidFill>
                            <a:srgbClr val="0000FF"/>
                          </a:solidFill>
                          <a:latin typeface="Times" panose="02020603050405020304" pitchFamily="18" charset="0"/>
                          <a:cs typeface="Times" panose="02020603050405020304" pitchFamily="18" charset="0"/>
                        </a:rPr>
                        <a:t>mỗi</a:t>
                      </a:r>
                      <a:r>
                        <a:rPr lang="en-US" sz="2200" baseline="0" dirty="0" smtClean="0">
                          <a:solidFill>
                            <a:srgbClr val="0000FF"/>
                          </a:solidFill>
                          <a:latin typeface="Times" panose="02020603050405020304" pitchFamily="18" charset="0"/>
                          <a:cs typeface="Times" panose="02020603050405020304" pitchFamily="18" charset="0"/>
                        </a:rPr>
                        <a:t> </a:t>
                      </a:r>
                      <a:r>
                        <a:rPr lang="en-US" sz="2200" baseline="0" dirty="0" err="1" smtClean="0">
                          <a:solidFill>
                            <a:srgbClr val="0000FF"/>
                          </a:solidFill>
                          <a:latin typeface="Times" panose="02020603050405020304" pitchFamily="18" charset="0"/>
                          <a:cs typeface="Times" panose="02020603050405020304" pitchFamily="18" charset="0"/>
                        </a:rPr>
                        <a:t>ngày</a:t>
                      </a:r>
                      <a:endParaRPr lang="en-US" sz="2200" baseline="0" dirty="0" smtClean="0">
                        <a:solidFill>
                          <a:srgbClr val="0000FF"/>
                        </a:solidFill>
                        <a:latin typeface="Times" panose="02020603050405020304" pitchFamily="18" charset="0"/>
                        <a:cs typeface="Times" panose="02020603050405020304" pitchFamily="18" charset="0"/>
                      </a:endParaRPr>
                    </a:p>
                    <a:p>
                      <a:pPr marL="342900" indent="-342900">
                        <a:buFontTx/>
                        <a:buChar char="-"/>
                      </a:pPr>
                      <a:r>
                        <a:rPr lang="en-US" sz="2200" baseline="0" dirty="0" err="1" smtClean="0">
                          <a:solidFill>
                            <a:srgbClr val="0000FF"/>
                          </a:solidFill>
                          <a:latin typeface="Times" panose="02020603050405020304" pitchFamily="18" charset="0"/>
                          <a:cs typeface="Times" panose="02020603050405020304" pitchFamily="18" charset="0"/>
                        </a:rPr>
                        <a:t>Học</a:t>
                      </a:r>
                      <a:r>
                        <a:rPr lang="en-US" sz="2200" baseline="0" dirty="0" smtClean="0">
                          <a:solidFill>
                            <a:srgbClr val="0000FF"/>
                          </a:solidFill>
                          <a:latin typeface="Times" panose="02020603050405020304" pitchFamily="18" charset="0"/>
                          <a:cs typeface="Times" panose="02020603050405020304" pitchFamily="18" charset="0"/>
                        </a:rPr>
                        <a:t> 2-3 </a:t>
                      </a:r>
                      <a:r>
                        <a:rPr lang="en-US" sz="2200" baseline="0" dirty="0" err="1" smtClean="0">
                          <a:solidFill>
                            <a:srgbClr val="0000FF"/>
                          </a:solidFill>
                          <a:latin typeface="Times" panose="02020603050405020304" pitchFamily="18" charset="0"/>
                          <a:cs typeface="Times" panose="02020603050405020304" pitchFamily="18" charset="0"/>
                        </a:rPr>
                        <a:t>môn</a:t>
                      </a:r>
                      <a:r>
                        <a:rPr lang="en-US" sz="2200" baseline="0" dirty="0" smtClean="0">
                          <a:solidFill>
                            <a:srgbClr val="0000FF"/>
                          </a:solidFill>
                          <a:latin typeface="Times" panose="02020603050405020304" pitchFamily="18" charset="0"/>
                          <a:cs typeface="Times" panose="02020603050405020304" pitchFamily="18" charset="0"/>
                        </a:rPr>
                        <a:t> </a:t>
                      </a:r>
                      <a:r>
                        <a:rPr lang="en-US" sz="2200" baseline="0" dirty="0" err="1" smtClean="0">
                          <a:solidFill>
                            <a:srgbClr val="0000FF"/>
                          </a:solidFill>
                          <a:latin typeface="Times" panose="02020603050405020304" pitchFamily="18" charset="0"/>
                          <a:cs typeface="Times" panose="02020603050405020304" pitchFamily="18" charset="0"/>
                        </a:rPr>
                        <a:t>mỗi</a:t>
                      </a:r>
                      <a:r>
                        <a:rPr lang="en-US" sz="2200" baseline="0" dirty="0" smtClean="0">
                          <a:solidFill>
                            <a:srgbClr val="0000FF"/>
                          </a:solidFill>
                          <a:latin typeface="Times" panose="02020603050405020304" pitchFamily="18" charset="0"/>
                          <a:cs typeface="Times" panose="02020603050405020304" pitchFamily="18" charset="0"/>
                        </a:rPr>
                        <a:t> </a:t>
                      </a:r>
                      <a:r>
                        <a:rPr lang="en-US" sz="2200" baseline="0" dirty="0" err="1" smtClean="0">
                          <a:solidFill>
                            <a:srgbClr val="0000FF"/>
                          </a:solidFill>
                          <a:latin typeface="Times" panose="02020603050405020304" pitchFamily="18" charset="0"/>
                          <a:cs typeface="Times" panose="02020603050405020304" pitchFamily="18" charset="0"/>
                        </a:rPr>
                        <a:t>ngày</a:t>
                      </a:r>
                      <a:endParaRPr lang="en-US" sz="2200" dirty="0">
                        <a:solidFill>
                          <a:srgbClr val="0000FF"/>
                        </a:solidFill>
                        <a:latin typeface="Times" panose="02020603050405020304" pitchFamily="18" charset="0"/>
                        <a:cs typeface="Times" panose="02020603050405020304" pitchFamily="18" charset="0"/>
                      </a:endParaRPr>
                    </a:p>
                  </a:txBody>
                  <a:tcPr>
                    <a:solidFill>
                      <a:srgbClr val="E5FE8A"/>
                    </a:solidFill>
                  </a:tcPr>
                </a:tc>
                <a:tc>
                  <a:txBody>
                    <a:bodyPr/>
                    <a:lstStyle/>
                    <a:p>
                      <a:pPr marL="342900" indent="-342900">
                        <a:buFontTx/>
                        <a:buChar char="-"/>
                      </a:pPr>
                      <a:r>
                        <a:rPr lang="en-US" sz="2200" dirty="0" err="1" smtClean="0">
                          <a:solidFill>
                            <a:srgbClr val="0000FF"/>
                          </a:solidFill>
                          <a:latin typeface="Times" panose="02020603050405020304" pitchFamily="18" charset="0"/>
                          <a:cs typeface="Times" panose="02020603050405020304" pitchFamily="18" charset="0"/>
                        </a:rPr>
                        <a:t>Thuộc</a:t>
                      </a:r>
                      <a:r>
                        <a:rPr lang="en-US" sz="2200" baseline="0" dirty="0" smtClean="0">
                          <a:solidFill>
                            <a:srgbClr val="0000FF"/>
                          </a:solidFill>
                          <a:latin typeface="Times" panose="02020603050405020304" pitchFamily="18" charset="0"/>
                          <a:cs typeface="Times" panose="02020603050405020304" pitchFamily="18" charset="0"/>
                        </a:rPr>
                        <a:t> </a:t>
                      </a:r>
                      <a:r>
                        <a:rPr lang="en-US" sz="2200" baseline="0" dirty="0" err="1" smtClean="0">
                          <a:solidFill>
                            <a:srgbClr val="0000FF"/>
                          </a:solidFill>
                          <a:latin typeface="Times" panose="02020603050405020304" pitchFamily="18" charset="0"/>
                          <a:cs typeface="Times" panose="02020603050405020304" pitchFamily="18" charset="0"/>
                        </a:rPr>
                        <a:t>được</a:t>
                      </a:r>
                      <a:r>
                        <a:rPr lang="en-US" sz="2200" baseline="0" dirty="0" smtClean="0">
                          <a:solidFill>
                            <a:srgbClr val="0000FF"/>
                          </a:solidFill>
                          <a:latin typeface="Times" panose="02020603050405020304" pitchFamily="18" charset="0"/>
                          <a:cs typeface="Times" panose="02020603050405020304" pitchFamily="18" charset="0"/>
                        </a:rPr>
                        <a:t> 100 </a:t>
                      </a:r>
                      <a:r>
                        <a:rPr lang="en-US" sz="2200" baseline="0" dirty="0" err="1" smtClean="0">
                          <a:solidFill>
                            <a:srgbClr val="0000FF"/>
                          </a:solidFill>
                          <a:latin typeface="Times" panose="02020603050405020304" pitchFamily="18" charset="0"/>
                          <a:cs typeface="Times" panose="02020603050405020304" pitchFamily="18" charset="0"/>
                        </a:rPr>
                        <a:t>từ</a:t>
                      </a:r>
                      <a:r>
                        <a:rPr lang="en-US" sz="2200" baseline="0" dirty="0" smtClean="0">
                          <a:solidFill>
                            <a:srgbClr val="0000FF"/>
                          </a:solidFill>
                          <a:latin typeface="Times" panose="02020603050405020304" pitchFamily="18" charset="0"/>
                          <a:cs typeface="Times" panose="02020603050405020304" pitchFamily="18" charset="0"/>
                        </a:rPr>
                        <a:t> </a:t>
                      </a:r>
                      <a:r>
                        <a:rPr lang="en-US" sz="2200" baseline="0" dirty="0" err="1" smtClean="0">
                          <a:solidFill>
                            <a:srgbClr val="0000FF"/>
                          </a:solidFill>
                          <a:latin typeface="Times" panose="02020603050405020304" pitchFamily="18" charset="0"/>
                          <a:cs typeface="Times" panose="02020603050405020304" pitchFamily="18" charset="0"/>
                        </a:rPr>
                        <a:t>mới</a:t>
                      </a:r>
                      <a:endParaRPr lang="en-US" sz="2200" baseline="0" dirty="0" smtClean="0">
                        <a:solidFill>
                          <a:srgbClr val="0000FF"/>
                        </a:solidFill>
                        <a:latin typeface="Times" panose="02020603050405020304" pitchFamily="18" charset="0"/>
                        <a:cs typeface="Times" panose="02020603050405020304" pitchFamily="18" charset="0"/>
                      </a:endParaRPr>
                    </a:p>
                    <a:p>
                      <a:pPr marL="342900" indent="-342900">
                        <a:buFontTx/>
                        <a:buChar char="-"/>
                      </a:pPr>
                      <a:r>
                        <a:rPr lang="en-US" sz="2200" baseline="0" dirty="0" err="1" smtClean="0">
                          <a:solidFill>
                            <a:srgbClr val="0000FF"/>
                          </a:solidFill>
                          <a:latin typeface="Times" panose="02020603050405020304" pitchFamily="18" charset="0"/>
                          <a:cs typeface="Times" panose="02020603050405020304" pitchFamily="18" charset="0"/>
                        </a:rPr>
                        <a:t>Hoàn</a:t>
                      </a:r>
                      <a:r>
                        <a:rPr lang="en-US" sz="2200" baseline="0" dirty="0" smtClean="0">
                          <a:solidFill>
                            <a:srgbClr val="0000FF"/>
                          </a:solidFill>
                          <a:latin typeface="Times" panose="02020603050405020304" pitchFamily="18" charset="0"/>
                          <a:cs typeface="Times" panose="02020603050405020304" pitchFamily="18" charset="0"/>
                        </a:rPr>
                        <a:t> </a:t>
                      </a:r>
                      <a:r>
                        <a:rPr lang="en-US" sz="2200" baseline="0" dirty="0" err="1" smtClean="0">
                          <a:solidFill>
                            <a:srgbClr val="0000FF"/>
                          </a:solidFill>
                          <a:latin typeface="Times" panose="02020603050405020304" pitchFamily="18" charset="0"/>
                          <a:cs typeface="Times" panose="02020603050405020304" pitchFamily="18" charset="0"/>
                        </a:rPr>
                        <a:t>thành</a:t>
                      </a:r>
                      <a:r>
                        <a:rPr lang="en-US" sz="2200" baseline="0" dirty="0" smtClean="0">
                          <a:solidFill>
                            <a:srgbClr val="0000FF"/>
                          </a:solidFill>
                          <a:latin typeface="Times" panose="02020603050405020304" pitchFamily="18" charset="0"/>
                          <a:cs typeface="Times" panose="02020603050405020304" pitchFamily="18" charset="0"/>
                        </a:rPr>
                        <a:t> </a:t>
                      </a:r>
                      <a:r>
                        <a:rPr lang="en-US" sz="2200" baseline="0" dirty="0" err="1" smtClean="0">
                          <a:solidFill>
                            <a:srgbClr val="0000FF"/>
                          </a:solidFill>
                          <a:latin typeface="Times" panose="02020603050405020304" pitchFamily="18" charset="0"/>
                          <a:cs typeface="Times" panose="02020603050405020304" pitchFamily="18" charset="0"/>
                        </a:rPr>
                        <a:t>bài</a:t>
                      </a:r>
                      <a:r>
                        <a:rPr lang="en-US" sz="2200" baseline="0" dirty="0" smtClean="0">
                          <a:solidFill>
                            <a:srgbClr val="0000FF"/>
                          </a:solidFill>
                          <a:latin typeface="Times" panose="02020603050405020304" pitchFamily="18" charset="0"/>
                          <a:cs typeface="Times" panose="02020603050405020304" pitchFamily="18" charset="0"/>
                        </a:rPr>
                        <a:t> </a:t>
                      </a:r>
                      <a:r>
                        <a:rPr lang="en-US" sz="2200" baseline="0" dirty="0" err="1" smtClean="0">
                          <a:solidFill>
                            <a:srgbClr val="0000FF"/>
                          </a:solidFill>
                          <a:latin typeface="Times" panose="02020603050405020304" pitchFamily="18" charset="0"/>
                          <a:cs typeface="Times" panose="02020603050405020304" pitchFamily="18" charset="0"/>
                        </a:rPr>
                        <a:t>tập</a:t>
                      </a:r>
                      <a:r>
                        <a:rPr lang="en-US" sz="2200" baseline="0" dirty="0" smtClean="0">
                          <a:solidFill>
                            <a:srgbClr val="0000FF"/>
                          </a:solidFill>
                          <a:latin typeface="Times" panose="02020603050405020304" pitchFamily="18" charset="0"/>
                          <a:cs typeface="Times" panose="02020603050405020304" pitchFamily="18" charset="0"/>
                        </a:rPr>
                        <a:t> </a:t>
                      </a:r>
                      <a:r>
                        <a:rPr lang="en-US" sz="2200" baseline="0" dirty="0" err="1" smtClean="0">
                          <a:solidFill>
                            <a:srgbClr val="0000FF"/>
                          </a:solidFill>
                          <a:latin typeface="Times" panose="02020603050405020304" pitchFamily="18" charset="0"/>
                          <a:cs typeface="Times" panose="02020603050405020304" pitchFamily="18" charset="0"/>
                        </a:rPr>
                        <a:t>hè</a:t>
                      </a:r>
                      <a:endParaRPr lang="en-US" sz="2200" dirty="0">
                        <a:solidFill>
                          <a:srgbClr val="0000FF"/>
                        </a:solidFill>
                        <a:latin typeface="Times" panose="02020603050405020304" pitchFamily="18" charset="0"/>
                        <a:cs typeface="Times" panose="02020603050405020304" pitchFamily="18" charset="0"/>
                      </a:endParaRPr>
                    </a:p>
                  </a:txBody>
                  <a:tcPr>
                    <a:solidFill>
                      <a:srgbClr val="E5FE8A"/>
                    </a:solidFill>
                  </a:tcPr>
                </a:tc>
              </a:tr>
              <a:tr h="370840">
                <a:tc>
                  <a:txBody>
                    <a:bodyPr/>
                    <a:lstStyle/>
                    <a:p>
                      <a:r>
                        <a:rPr lang="en-US" sz="2200" b="1" dirty="0" smtClean="0">
                          <a:solidFill>
                            <a:srgbClr val="FF0000"/>
                          </a:solidFill>
                          <a:latin typeface="Times" panose="02020603050405020304" pitchFamily="18" charset="0"/>
                          <a:cs typeface="Times" panose="02020603050405020304" pitchFamily="18" charset="0"/>
                        </a:rPr>
                        <a:t>    Lao </a:t>
                      </a:r>
                      <a:r>
                        <a:rPr lang="en-US" sz="2200" b="1" dirty="0" err="1" smtClean="0">
                          <a:solidFill>
                            <a:srgbClr val="FF0000"/>
                          </a:solidFill>
                          <a:latin typeface="Times" panose="02020603050405020304" pitchFamily="18" charset="0"/>
                          <a:cs typeface="Times" panose="02020603050405020304" pitchFamily="18" charset="0"/>
                        </a:rPr>
                        <a:t>động</a:t>
                      </a:r>
                      <a:endParaRPr lang="en-US" sz="2200" b="1" dirty="0">
                        <a:solidFill>
                          <a:srgbClr val="FF0000"/>
                        </a:solidFill>
                        <a:latin typeface="Times" panose="02020603050405020304" pitchFamily="18" charset="0"/>
                        <a:cs typeface="Times" panose="02020603050405020304" pitchFamily="18" charset="0"/>
                      </a:endParaRPr>
                    </a:p>
                  </a:txBody>
                  <a:tcPr>
                    <a:solidFill>
                      <a:schemeClr val="accent3">
                        <a:lumMod val="40000"/>
                        <a:lumOff val="60000"/>
                      </a:schemeClr>
                    </a:solidFill>
                  </a:tcPr>
                </a:tc>
                <a:tc>
                  <a:txBody>
                    <a:bodyPr/>
                    <a:lstStyle/>
                    <a:p>
                      <a:pPr marL="0" indent="0">
                        <a:buFontTx/>
                        <a:buNone/>
                      </a:pPr>
                      <a:r>
                        <a:rPr lang="en-US" sz="2200" dirty="0" smtClean="0">
                          <a:solidFill>
                            <a:srgbClr val="0000FF"/>
                          </a:solidFill>
                          <a:latin typeface="Times" panose="02020603050405020304" pitchFamily="18" charset="0"/>
                          <a:cs typeface="Times" panose="02020603050405020304" pitchFamily="18" charset="0"/>
                        </a:rPr>
                        <a:t>-</a:t>
                      </a:r>
                      <a:r>
                        <a:rPr lang="en-US" sz="2200" baseline="0" dirty="0" smtClean="0">
                          <a:solidFill>
                            <a:srgbClr val="0000FF"/>
                          </a:solidFill>
                          <a:latin typeface="Times" panose="02020603050405020304" pitchFamily="18" charset="0"/>
                          <a:cs typeface="Times" panose="02020603050405020304" pitchFamily="18" charset="0"/>
                        </a:rPr>
                        <a:t> </a:t>
                      </a:r>
                      <a:r>
                        <a:rPr lang="en-US" sz="2200" dirty="0" err="1" smtClean="0">
                          <a:solidFill>
                            <a:srgbClr val="0000FF"/>
                          </a:solidFill>
                          <a:latin typeface="Times" panose="02020603050405020304" pitchFamily="18" charset="0"/>
                          <a:cs typeface="Times" panose="02020603050405020304" pitchFamily="18" charset="0"/>
                        </a:rPr>
                        <a:t>Dọn</a:t>
                      </a:r>
                      <a:r>
                        <a:rPr lang="en-US" sz="2200" baseline="0" dirty="0" smtClean="0">
                          <a:solidFill>
                            <a:srgbClr val="0000FF"/>
                          </a:solidFill>
                          <a:latin typeface="Times" panose="02020603050405020304" pitchFamily="18" charset="0"/>
                          <a:cs typeface="Times" panose="02020603050405020304" pitchFamily="18" charset="0"/>
                        </a:rPr>
                        <a:t> </a:t>
                      </a:r>
                      <a:r>
                        <a:rPr lang="en-US" sz="2200" baseline="0" dirty="0" err="1" smtClean="0">
                          <a:solidFill>
                            <a:srgbClr val="0000FF"/>
                          </a:solidFill>
                          <a:latin typeface="Times" panose="02020603050405020304" pitchFamily="18" charset="0"/>
                          <a:cs typeface="Times" panose="02020603050405020304" pitchFamily="18" charset="0"/>
                        </a:rPr>
                        <a:t>dẹp</a:t>
                      </a:r>
                      <a:r>
                        <a:rPr lang="en-US" sz="2200" baseline="0" dirty="0" smtClean="0">
                          <a:solidFill>
                            <a:srgbClr val="0000FF"/>
                          </a:solidFill>
                          <a:latin typeface="Times" panose="02020603050405020304" pitchFamily="18" charset="0"/>
                          <a:cs typeface="Times" panose="02020603050405020304" pitchFamily="18" charset="0"/>
                        </a:rPr>
                        <a:t> </a:t>
                      </a:r>
                      <a:r>
                        <a:rPr lang="en-US" sz="2200" baseline="0" dirty="0" err="1" smtClean="0">
                          <a:solidFill>
                            <a:srgbClr val="0000FF"/>
                          </a:solidFill>
                          <a:latin typeface="Times" panose="02020603050405020304" pitchFamily="18" charset="0"/>
                          <a:cs typeface="Times" panose="02020603050405020304" pitchFamily="18" charset="0"/>
                        </a:rPr>
                        <a:t>nhà</a:t>
                      </a:r>
                      <a:r>
                        <a:rPr lang="en-US" sz="2200" baseline="0" dirty="0" smtClean="0">
                          <a:solidFill>
                            <a:srgbClr val="0000FF"/>
                          </a:solidFill>
                          <a:latin typeface="Times" panose="02020603050405020304" pitchFamily="18" charset="0"/>
                          <a:cs typeface="Times" panose="02020603050405020304" pitchFamily="18" charset="0"/>
                        </a:rPr>
                        <a:t> </a:t>
                      </a:r>
                      <a:r>
                        <a:rPr lang="en-US" sz="2200" baseline="0" dirty="0" err="1" smtClean="0">
                          <a:solidFill>
                            <a:srgbClr val="0000FF"/>
                          </a:solidFill>
                          <a:latin typeface="Times" panose="02020603050405020304" pitchFamily="18" charset="0"/>
                          <a:cs typeface="Times" panose="02020603050405020304" pitchFamily="18" charset="0"/>
                        </a:rPr>
                        <a:t>cửa</a:t>
                      </a:r>
                      <a:endParaRPr lang="en-US" sz="2200" baseline="0" dirty="0" smtClean="0">
                        <a:solidFill>
                          <a:srgbClr val="0000FF"/>
                        </a:solidFill>
                        <a:latin typeface="Times" panose="02020603050405020304" pitchFamily="18" charset="0"/>
                        <a:cs typeface="Times" panose="02020603050405020304" pitchFamily="18" charset="0"/>
                      </a:endParaRPr>
                    </a:p>
                    <a:p>
                      <a:pPr marL="0" indent="0">
                        <a:buFontTx/>
                        <a:buNone/>
                      </a:pPr>
                      <a:r>
                        <a:rPr lang="en-US" sz="2200" baseline="0" dirty="0" smtClean="0">
                          <a:solidFill>
                            <a:srgbClr val="0000FF"/>
                          </a:solidFill>
                          <a:latin typeface="Times" panose="02020603050405020304" pitchFamily="18" charset="0"/>
                          <a:cs typeface="Times" panose="02020603050405020304" pitchFamily="18" charset="0"/>
                        </a:rPr>
                        <a:t>- </a:t>
                      </a:r>
                      <a:r>
                        <a:rPr lang="en-US" sz="2200" baseline="0" dirty="0" err="1" smtClean="0">
                          <a:solidFill>
                            <a:srgbClr val="0000FF"/>
                          </a:solidFill>
                          <a:latin typeface="Times" panose="02020603050405020304" pitchFamily="18" charset="0"/>
                          <a:cs typeface="Times" panose="02020603050405020304" pitchFamily="18" charset="0"/>
                        </a:rPr>
                        <a:t>Chăm</a:t>
                      </a:r>
                      <a:r>
                        <a:rPr lang="en-US" sz="2200" baseline="0" dirty="0" smtClean="0">
                          <a:solidFill>
                            <a:srgbClr val="0000FF"/>
                          </a:solidFill>
                          <a:latin typeface="Times" panose="02020603050405020304" pitchFamily="18" charset="0"/>
                          <a:cs typeface="Times" panose="02020603050405020304" pitchFamily="18" charset="0"/>
                        </a:rPr>
                        <a:t> </a:t>
                      </a:r>
                      <a:r>
                        <a:rPr lang="en-US" sz="2200" baseline="0" dirty="0" err="1" smtClean="0">
                          <a:solidFill>
                            <a:srgbClr val="0000FF"/>
                          </a:solidFill>
                          <a:latin typeface="Times" panose="02020603050405020304" pitchFamily="18" charset="0"/>
                          <a:cs typeface="Times" panose="02020603050405020304" pitchFamily="18" charset="0"/>
                        </a:rPr>
                        <a:t>sóc</a:t>
                      </a:r>
                      <a:r>
                        <a:rPr lang="en-US" sz="2200" baseline="0" dirty="0" smtClean="0">
                          <a:solidFill>
                            <a:srgbClr val="0000FF"/>
                          </a:solidFill>
                          <a:latin typeface="Times" panose="02020603050405020304" pitchFamily="18" charset="0"/>
                          <a:cs typeface="Times" panose="02020603050405020304" pitchFamily="18" charset="0"/>
                        </a:rPr>
                        <a:t> </a:t>
                      </a:r>
                      <a:r>
                        <a:rPr lang="en-US" sz="2200" baseline="0" dirty="0" err="1" smtClean="0">
                          <a:solidFill>
                            <a:srgbClr val="0000FF"/>
                          </a:solidFill>
                          <a:latin typeface="Times" panose="02020603050405020304" pitchFamily="18" charset="0"/>
                          <a:cs typeface="Times" panose="02020603050405020304" pitchFamily="18" charset="0"/>
                        </a:rPr>
                        <a:t>vườn</a:t>
                      </a:r>
                      <a:r>
                        <a:rPr lang="en-US" sz="2200" baseline="0" dirty="0" smtClean="0">
                          <a:solidFill>
                            <a:srgbClr val="0000FF"/>
                          </a:solidFill>
                          <a:latin typeface="Times" panose="02020603050405020304" pitchFamily="18" charset="0"/>
                          <a:cs typeface="Times" panose="02020603050405020304" pitchFamily="18" charset="0"/>
                        </a:rPr>
                        <a:t> </a:t>
                      </a:r>
                      <a:r>
                        <a:rPr lang="en-US" sz="2200" dirty="0" err="1" smtClean="0">
                          <a:solidFill>
                            <a:srgbClr val="0000FF"/>
                          </a:solidFill>
                          <a:latin typeface="Times" panose="02020603050405020304" pitchFamily="18" charset="0"/>
                          <a:cs typeface="Times" panose="02020603050405020304" pitchFamily="18" charset="0"/>
                        </a:rPr>
                        <a:t>cây</a:t>
                      </a:r>
                      <a:r>
                        <a:rPr lang="en-US" sz="2200" baseline="0" dirty="0" smtClean="0">
                          <a:solidFill>
                            <a:srgbClr val="0000FF"/>
                          </a:solidFill>
                          <a:latin typeface="Times" panose="02020603050405020304" pitchFamily="18" charset="0"/>
                          <a:cs typeface="Times" panose="02020603050405020304" pitchFamily="18" charset="0"/>
                        </a:rPr>
                        <a:t> </a:t>
                      </a:r>
                      <a:r>
                        <a:rPr lang="en-US" sz="2200" baseline="0" dirty="0" err="1" smtClean="0">
                          <a:solidFill>
                            <a:srgbClr val="0000FF"/>
                          </a:solidFill>
                          <a:latin typeface="Times" panose="02020603050405020304" pitchFamily="18" charset="0"/>
                          <a:cs typeface="Times" panose="02020603050405020304" pitchFamily="18" charset="0"/>
                        </a:rPr>
                        <a:t>của</a:t>
                      </a:r>
                      <a:r>
                        <a:rPr lang="en-US" sz="2200" baseline="0" dirty="0" smtClean="0">
                          <a:solidFill>
                            <a:srgbClr val="0000FF"/>
                          </a:solidFill>
                          <a:latin typeface="Times" panose="02020603050405020304" pitchFamily="18" charset="0"/>
                          <a:cs typeface="Times" panose="02020603050405020304" pitchFamily="18" charset="0"/>
                        </a:rPr>
                        <a:t> </a:t>
                      </a:r>
                      <a:r>
                        <a:rPr lang="en-US" sz="2200" baseline="0" dirty="0" err="1" smtClean="0">
                          <a:solidFill>
                            <a:srgbClr val="0000FF"/>
                          </a:solidFill>
                          <a:latin typeface="Times" panose="02020603050405020304" pitchFamily="18" charset="0"/>
                          <a:cs typeface="Times" panose="02020603050405020304" pitchFamily="18" charset="0"/>
                        </a:rPr>
                        <a:t>bà</a:t>
                      </a:r>
                      <a:r>
                        <a:rPr lang="en-US" sz="2200" baseline="0" dirty="0" smtClean="0">
                          <a:solidFill>
                            <a:srgbClr val="0000FF"/>
                          </a:solidFill>
                          <a:latin typeface="Times" panose="02020603050405020304" pitchFamily="18" charset="0"/>
                          <a:cs typeface="Times" panose="02020603050405020304" pitchFamily="18" charset="0"/>
                        </a:rPr>
                        <a:t> </a:t>
                      </a:r>
                      <a:r>
                        <a:rPr lang="en-US" sz="2200" baseline="0" dirty="0" err="1" smtClean="0">
                          <a:solidFill>
                            <a:srgbClr val="0000FF"/>
                          </a:solidFill>
                          <a:latin typeface="Times" panose="02020603050405020304" pitchFamily="18" charset="0"/>
                          <a:cs typeface="Times" panose="02020603050405020304" pitchFamily="18" charset="0"/>
                        </a:rPr>
                        <a:t>nội</a:t>
                      </a:r>
                      <a:r>
                        <a:rPr lang="en-US" sz="2200" baseline="0" dirty="0" smtClean="0">
                          <a:solidFill>
                            <a:srgbClr val="0000FF"/>
                          </a:solidFill>
                          <a:latin typeface="Times" panose="02020603050405020304" pitchFamily="18" charset="0"/>
                          <a:cs typeface="Times" panose="02020603050405020304" pitchFamily="18" charset="0"/>
                        </a:rPr>
                        <a:t>.</a:t>
                      </a:r>
                      <a:endParaRPr lang="en-US" sz="2200" dirty="0">
                        <a:solidFill>
                          <a:srgbClr val="0000FF"/>
                        </a:solidFill>
                        <a:latin typeface="Times" panose="02020603050405020304" pitchFamily="18" charset="0"/>
                        <a:cs typeface="Times" panose="02020603050405020304" pitchFamily="18" charset="0"/>
                      </a:endParaRPr>
                    </a:p>
                  </a:txBody>
                  <a:tcPr>
                    <a:solidFill>
                      <a:srgbClr val="FFCCFF"/>
                    </a:solidFill>
                  </a:tcPr>
                </a:tc>
                <a:tc>
                  <a:txBody>
                    <a:bodyPr/>
                    <a:lstStyle/>
                    <a:p>
                      <a:pPr marL="342900" indent="-342900">
                        <a:buFontTx/>
                        <a:buChar char="-"/>
                      </a:pPr>
                      <a:r>
                        <a:rPr lang="en-US" sz="2200" dirty="0" err="1" smtClean="0">
                          <a:solidFill>
                            <a:srgbClr val="0000FF"/>
                          </a:solidFill>
                          <a:latin typeface="Times" panose="02020603050405020304" pitchFamily="18" charset="0"/>
                          <a:cs typeface="Times" panose="02020603050405020304" pitchFamily="18" charset="0"/>
                        </a:rPr>
                        <a:t>Quét</a:t>
                      </a:r>
                      <a:r>
                        <a:rPr lang="en-US" sz="2200" baseline="0" dirty="0" smtClean="0">
                          <a:solidFill>
                            <a:srgbClr val="0000FF"/>
                          </a:solidFill>
                          <a:latin typeface="Times" panose="02020603050405020304" pitchFamily="18" charset="0"/>
                          <a:cs typeface="Times" panose="02020603050405020304" pitchFamily="18" charset="0"/>
                        </a:rPr>
                        <a:t> </a:t>
                      </a:r>
                      <a:r>
                        <a:rPr lang="en-US" sz="2200" baseline="0" dirty="0" err="1" smtClean="0">
                          <a:solidFill>
                            <a:srgbClr val="0000FF"/>
                          </a:solidFill>
                          <a:latin typeface="Times" panose="02020603050405020304" pitchFamily="18" charset="0"/>
                          <a:cs typeface="Times" panose="02020603050405020304" pitchFamily="18" charset="0"/>
                        </a:rPr>
                        <a:t>nhà</a:t>
                      </a:r>
                      <a:r>
                        <a:rPr lang="en-US" sz="2200" baseline="0" dirty="0" smtClean="0">
                          <a:solidFill>
                            <a:srgbClr val="0000FF"/>
                          </a:solidFill>
                          <a:latin typeface="Times" panose="02020603050405020304" pitchFamily="18" charset="0"/>
                          <a:cs typeface="Times" panose="02020603050405020304" pitchFamily="18" charset="0"/>
                        </a:rPr>
                        <a:t> </a:t>
                      </a:r>
                      <a:r>
                        <a:rPr lang="en-US" sz="2200" baseline="0" dirty="0" err="1" smtClean="0">
                          <a:solidFill>
                            <a:srgbClr val="0000FF"/>
                          </a:solidFill>
                          <a:latin typeface="Times" panose="02020603050405020304" pitchFamily="18" charset="0"/>
                          <a:cs typeface="Times" panose="02020603050405020304" pitchFamily="18" charset="0"/>
                        </a:rPr>
                        <a:t>mỗi</a:t>
                      </a:r>
                      <a:r>
                        <a:rPr lang="en-US" sz="2200" baseline="0" dirty="0" smtClean="0">
                          <a:solidFill>
                            <a:srgbClr val="0000FF"/>
                          </a:solidFill>
                          <a:latin typeface="Times" panose="02020603050405020304" pitchFamily="18" charset="0"/>
                          <a:cs typeface="Times" panose="02020603050405020304" pitchFamily="18" charset="0"/>
                        </a:rPr>
                        <a:t> </a:t>
                      </a:r>
                      <a:r>
                        <a:rPr lang="en-US" sz="2200" baseline="0" dirty="0" err="1" smtClean="0">
                          <a:solidFill>
                            <a:srgbClr val="0000FF"/>
                          </a:solidFill>
                          <a:latin typeface="Times" panose="02020603050405020304" pitchFamily="18" charset="0"/>
                          <a:cs typeface="Times" panose="02020603050405020304" pitchFamily="18" charset="0"/>
                        </a:rPr>
                        <a:t>ngày</a:t>
                      </a:r>
                      <a:r>
                        <a:rPr lang="en-US" sz="2200" baseline="0" dirty="0" smtClean="0">
                          <a:solidFill>
                            <a:srgbClr val="0000FF"/>
                          </a:solidFill>
                          <a:latin typeface="Times" panose="02020603050405020304" pitchFamily="18" charset="0"/>
                          <a:cs typeface="Times" panose="02020603050405020304" pitchFamily="18" charset="0"/>
                        </a:rPr>
                        <a:t>, </a:t>
                      </a:r>
                      <a:r>
                        <a:rPr lang="en-US" sz="2200" baseline="0" dirty="0" err="1" smtClean="0">
                          <a:solidFill>
                            <a:srgbClr val="0000FF"/>
                          </a:solidFill>
                          <a:latin typeface="Times" panose="02020603050405020304" pitchFamily="18" charset="0"/>
                          <a:cs typeface="Times" panose="02020603050405020304" pitchFamily="18" charset="0"/>
                        </a:rPr>
                        <a:t>tự</a:t>
                      </a:r>
                      <a:r>
                        <a:rPr lang="en-US" sz="2200" baseline="0" dirty="0" smtClean="0">
                          <a:solidFill>
                            <a:srgbClr val="0000FF"/>
                          </a:solidFill>
                          <a:latin typeface="Times" panose="02020603050405020304" pitchFamily="18" charset="0"/>
                          <a:cs typeface="Times" panose="02020603050405020304" pitchFamily="18" charset="0"/>
                        </a:rPr>
                        <a:t> </a:t>
                      </a:r>
                      <a:r>
                        <a:rPr lang="en-US" sz="2200" baseline="0" dirty="0" err="1" smtClean="0">
                          <a:solidFill>
                            <a:srgbClr val="0000FF"/>
                          </a:solidFill>
                          <a:latin typeface="Times" panose="02020603050405020304" pitchFamily="18" charset="0"/>
                          <a:cs typeface="Times" panose="02020603050405020304" pitchFamily="18" charset="0"/>
                        </a:rPr>
                        <a:t>rửa</a:t>
                      </a:r>
                      <a:r>
                        <a:rPr lang="en-US" sz="2200" baseline="0" dirty="0" smtClean="0">
                          <a:solidFill>
                            <a:srgbClr val="0000FF"/>
                          </a:solidFill>
                          <a:latin typeface="Times" panose="02020603050405020304" pitchFamily="18" charset="0"/>
                          <a:cs typeface="Times" panose="02020603050405020304" pitchFamily="18" charset="0"/>
                        </a:rPr>
                        <a:t> </a:t>
                      </a:r>
                      <a:r>
                        <a:rPr lang="en-US" sz="2200" baseline="0" dirty="0" err="1" smtClean="0">
                          <a:solidFill>
                            <a:srgbClr val="0000FF"/>
                          </a:solidFill>
                          <a:latin typeface="Times" panose="02020603050405020304" pitchFamily="18" charset="0"/>
                          <a:cs typeface="Times" panose="02020603050405020304" pitchFamily="18" charset="0"/>
                        </a:rPr>
                        <a:t>chén</a:t>
                      </a:r>
                      <a:r>
                        <a:rPr lang="en-US" sz="2200" baseline="0" dirty="0" smtClean="0">
                          <a:solidFill>
                            <a:srgbClr val="0000FF"/>
                          </a:solidFill>
                          <a:latin typeface="Times" panose="02020603050405020304" pitchFamily="18" charset="0"/>
                          <a:cs typeface="Times" panose="02020603050405020304" pitchFamily="18" charset="0"/>
                        </a:rPr>
                        <a:t> </a:t>
                      </a:r>
                      <a:r>
                        <a:rPr lang="en-US" sz="2200" baseline="0" dirty="0" err="1" smtClean="0">
                          <a:solidFill>
                            <a:srgbClr val="0000FF"/>
                          </a:solidFill>
                          <a:latin typeface="Times" panose="02020603050405020304" pitchFamily="18" charset="0"/>
                          <a:cs typeface="Times" panose="02020603050405020304" pitchFamily="18" charset="0"/>
                        </a:rPr>
                        <a:t>bát</a:t>
                      </a:r>
                      <a:r>
                        <a:rPr lang="en-US" sz="2200" baseline="0" dirty="0" smtClean="0">
                          <a:solidFill>
                            <a:srgbClr val="0000FF"/>
                          </a:solidFill>
                          <a:latin typeface="Times" panose="02020603050405020304" pitchFamily="18" charset="0"/>
                          <a:cs typeface="Times" panose="02020603050405020304" pitchFamily="18" charset="0"/>
                        </a:rPr>
                        <a:t> </a:t>
                      </a:r>
                      <a:r>
                        <a:rPr lang="en-US" sz="2200" baseline="0" dirty="0" err="1" smtClean="0">
                          <a:solidFill>
                            <a:srgbClr val="0000FF"/>
                          </a:solidFill>
                          <a:latin typeface="Times" panose="02020603050405020304" pitchFamily="18" charset="0"/>
                          <a:cs typeface="Times" panose="02020603050405020304" pitchFamily="18" charset="0"/>
                        </a:rPr>
                        <a:t>sau</a:t>
                      </a:r>
                      <a:r>
                        <a:rPr lang="en-US" sz="2200" baseline="0" dirty="0" smtClean="0">
                          <a:solidFill>
                            <a:srgbClr val="0000FF"/>
                          </a:solidFill>
                          <a:latin typeface="Times" panose="02020603050405020304" pitchFamily="18" charset="0"/>
                          <a:cs typeface="Times" panose="02020603050405020304" pitchFamily="18" charset="0"/>
                        </a:rPr>
                        <a:t> </a:t>
                      </a:r>
                      <a:r>
                        <a:rPr lang="en-US" sz="2200" baseline="0" dirty="0" err="1" smtClean="0">
                          <a:solidFill>
                            <a:srgbClr val="0000FF"/>
                          </a:solidFill>
                          <a:latin typeface="Times" panose="02020603050405020304" pitchFamily="18" charset="0"/>
                          <a:cs typeface="Times" panose="02020603050405020304" pitchFamily="18" charset="0"/>
                        </a:rPr>
                        <a:t>khi</a:t>
                      </a:r>
                      <a:r>
                        <a:rPr lang="en-US" sz="2200" baseline="0" dirty="0" smtClean="0">
                          <a:solidFill>
                            <a:srgbClr val="0000FF"/>
                          </a:solidFill>
                          <a:latin typeface="Times" panose="02020603050405020304" pitchFamily="18" charset="0"/>
                          <a:cs typeface="Times" panose="02020603050405020304" pitchFamily="18" charset="0"/>
                        </a:rPr>
                        <a:t> </a:t>
                      </a:r>
                      <a:r>
                        <a:rPr lang="en-US" sz="2200" baseline="0" dirty="0" err="1" smtClean="0">
                          <a:solidFill>
                            <a:srgbClr val="0000FF"/>
                          </a:solidFill>
                          <a:latin typeface="Times" panose="02020603050405020304" pitchFamily="18" charset="0"/>
                          <a:cs typeface="Times" panose="02020603050405020304" pitchFamily="18" charset="0"/>
                        </a:rPr>
                        <a:t>ăn</a:t>
                      </a:r>
                      <a:r>
                        <a:rPr lang="en-US" sz="2200" baseline="0" dirty="0" smtClean="0">
                          <a:solidFill>
                            <a:srgbClr val="0000FF"/>
                          </a:solidFill>
                          <a:latin typeface="Times" panose="02020603050405020304" pitchFamily="18" charset="0"/>
                          <a:cs typeface="Times" panose="02020603050405020304" pitchFamily="18" charset="0"/>
                        </a:rPr>
                        <a:t>.</a:t>
                      </a:r>
                    </a:p>
                    <a:p>
                      <a:pPr marL="342900" indent="-342900">
                        <a:buFontTx/>
                        <a:buChar char="-"/>
                      </a:pPr>
                      <a:r>
                        <a:rPr lang="en-US" sz="2200" baseline="0" dirty="0" err="1" smtClean="0">
                          <a:solidFill>
                            <a:srgbClr val="0000FF"/>
                          </a:solidFill>
                          <a:latin typeface="Times" panose="02020603050405020304" pitchFamily="18" charset="0"/>
                          <a:cs typeface="Times" panose="02020603050405020304" pitchFamily="18" charset="0"/>
                        </a:rPr>
                        <a:t>Tưới</a:t>
                      </a:r>
                      <a:r>
                        <a:rPr lang="en-US" sz="2200" baseline="0" dirty="0" smtClean="0">
                          <a:solidFill>
                            <a:srgbClr val="0000FF"/>
                          </a:solidFill>
                          <a:latin typeface="Times" panose="02020603050405020304" pitchFamily="18" charset="0"/>
                          <a:cs typeface="Times" panose="02020603050405020304" pitchFamily="18" charset="0"/>
                        </a:rPr>
                        <a:t> </a:t>
                      </a:r>
                      <a:r>
                        <a:rPr lang="en-US" sz="2200" baseline="0" dirty="0" err="1" smtClean="0">
                          <a:solidFill>
                            <a:srgbClr val="0000FF"/>
                          </a:solidFill>
                          <a:latin typeface="Times" panose="02020603050405020304" pitchFamily="18" charset="0"/>
                          <a:cs typeface="Times" panose="02020603050405020304" pitchFamily="18" charset="0"/>
                        </a:rPr>
                        <a:t>cây</a:t>
                      </a:r>
                      <a:r>
                        <a:rPr lang="en-US" sz="2200" baseline="0" dirty="0" smtClean="0">
                          <a:solidFill>
                            <a:srgbClr val="0000FF"/>
                          </a:solidFill>
                          <a:latin typeface="Times" panose="02020603050405020304" pitchFamily="18" charset="0"/>
                          <a:cs typeface="Times" panose="02020603050405020304" pitchFamily="18" charset="0"/>
                        </a:rPr>
                        <a:t> </a:t>
                      </a:r>
                      <a:r>
                        <a:rPr lang="en-US" sz="2200" baseline="0" dirty="0" err="1" smtClean="0">
                          <a:solidFill>
                            <a:srgbClr val="0000FF"/>
                          </a:solidFill>
                          <a:latin typeface="Times" panose="02020603050405020304" pitchFamily="18" charset="0"/>
                          <a:cs typeface="Times" panose="02020603050405020304" pitchFamily="18" charset="0"/>
                        </a:rPr>
                        <a:t>hằng</a:t>
                      </a:r>
                      <a:r>
                        <a:rPr lang="en-US" sz="2200" baseline="0" dirty="0" smtClean="0">
                          <a:solidFill>
                            <a:srgbClr val="0000FF"/>
                          </a:solidFill>
                          <a:latin typeface="Times" panose="02020603050405020304" pitchFamily="18" charset="0"/>
                          <a:cs typeface="Times" panose="02020603050405020304" pitchFamily="18" charset="0"/>
                        </a:rPr>
                        <a:t> </a:t>
                      </a:r>
                      <a:r>
                        <a:rPr lang="en-US" sz="2200" baseline="0" dirty="0" err="1" smtClean="0">
                          <a:solidFill>
                            <a:srgbClr val="0000FF"/>
                          </a:solidFill>
                          <a:latin typeface="Times" panose="02020603050405020304" pitchFamily="18" charset="0"/>
                          <a:cs typeface="Times" panose="02020603050405020304" pitchFamily="18" charset="0"/>
                        </a:rPr>
                        <a:t>ngày</a:t>
                      </a:r>
                      <a:r>
                        <a:rPr lang="en-US" sz="2200" baseline="0" dirty="0" smtClean="0">
                          <a:solidFill>
                            <a:srgbClr val="0000FF"/>
                          </a:solidFill>
                          <a:latin typeface="Times" panose="02020603050405020304" pitchFamily="18" charset="0"/>
                          <a:cs typeface="Times" panose="02020603050405020304" pitchFamily="18" charset="0"/>
                        </a:rPr>
                        <a:t>.</a:t>
                      </a:r>
                      <a:endParaRPr lang="en-US" sz="2200" dirty="0">
                        <a:solidFill>
                          <a:srgbClr val="0000FF"/>
                        </a:solidFill>
                        <a:latin typeface="Times" panose="02020603050405020304" pitchFamily="18" charset="0"/>
                        <a:cs typeface="Times" panose="02020603050405020304" pitchFamily="18" charset="0"/>
                      </a:endParaRPr>
                    </a:p>
                  </a:txBody>
                  <a:tcPr>
                    <a:solidFill>
                      <a:srgbClr val="FFCCFF"/>
                    </a:solidFill>
                  </a:tcPr>
                </a:tc>
                <a:tc>
                  <a:txBody>
                    <a:bodyPr/>
                    <a:lstStyle/>
                    <a:p>
                      <a:pPr marL="342900" indent="-342900">
                        <a:buFontTx/>
                        <a:buChar char="-"/>
                      </a:pPr>
                      <a:r>
                        <a:rPr lang="en-US" sz="2200" dirty="0" err="1" smtClean="0">
                          <a:solidFill>
                            <a:srgbClr val="0000FF"/>
                          </a:solidFill>
                          <a:latin typeface="Times" panose="02020603050405020304" pitchFamily="18" charset="0"/>
                          <a:cs typeface="Times" panose="02020603050405020304" pitchFamily="18" charset="0"/>
                        </a:rPr>
                        <a:t>Đôi</a:t>
                      </a:r>
                      <a:r>
                        <a:rPr lang="en-US" sz="2200" baseline="0" dirty="0" smtClean="0">
                          <a:solidFill>
                            <a:srgbClr val="0000FF"/>
                          </a:solidFill>
                          <a:latin typeface="Times" panose="02020603050405020304" pitchFamily="18" charset="0"/>
                          <a:cs typeface="Times" panose="02020603050405020304" pitchFamily="18" charset="0"/>
                        </a:rPr>
                        <a:t> </a:t>
                      </a:r>
                      <a:r>
                        <a:rPr lang="en-US" sz="2200" baseline="0" dirty="0" err="1" smtClean="0">
                          <a:solidFill>
                            <a:srgbClr val="0000FF"/>
                          </a:solidFill>
                          <a:latin typeface="Times" panose="02020603050405020304" pitchFamily="18" charset="0"/>
                          <a:cs typeface="Times" panose="02020603050405020304" pitchFamily="18" charset="0"/>
                        </a:rPr>
                        <a:t>lúc</a:t>
                      </a:r>
                      <a:r>
                        <a:rPr lang="en-US" sz="2200" baseline="0" dirty="0" smtClean="0">
                          <a:solidFill>
                            <a:srgbClr val="0000FF"/>
                          </a:solidFill>
                          <a:latin typeface="Times" panose="02020603050405020304" pitchFamily="18" charset="0"/>
                          <a:cs typeface="Times" panose="02020603050405020304" pitchFamily="18" charset="0"/>
                        </a:rPr>
                        <a:t> </a:t>
                      </a:r>
                      <a:r>
                        <a:rPr lang="en-US" sz="2200" baseline="0" dirty="0" err="1" smtClean="0">
                          <a:solidFill>
                            <a:srgbClr val="0000FF"/>
                          </a:solidFill>
                          <a:latin typeface="Times" panose="02020603050405020304" pitchFamily="18" charset="0"/>
                          <a:cs typeface="Times" panose="02020603050405020304" pitchFamily="18" charset="0"/>
                        </a:rPr>
                        <a:t>quên</a:t>
                      </a:r>
                      <a:r>
                        <a:rPr lang="en-US" sz="2200" baseline="0" dirty="0" smtClean="0">
                          <a:solidFill>
                            <a:srgbClr val="0000FF"/>
                          </a:solidFill>
                          <a:latin typeface="Times" panose="02020603050405020304" pitchFamily="18" charset="0"/>
                          <a:cs typeface="Times" panose="02020603050405020304" pitchFamily="18" charset="0"/>
                        </a:rPr>
                        <a:t> </a:t>
                      </a:r>
                      <a:r>
                        <a:rPr lang="en-US" sz="2200" baseline="0" dirty="0" err="1" smtClean="0">
                          <a:solidFill>
                            <a:srgbClr val="0000FF"/>
                          </a:solidFill>
                          <a:latin typeface="Times" panose="02020603050405020304" pitchFamily="18" charset="0"/>
                          <a:cs typeface="Times" panose="02020603050405020304" pitchFamily="18" charset="0"/>
                        </a:rPr>
                        <a:t>không</a:t>
                      </a:r>
                      <a:r>
                        <a:rPr lang="en-US" sz="2200" baseline="0" dirty="0" smtClean="0">
                          <a:solidFill>
                            <a:srgbClr val="0000FF"/>
                          </a:solidFill>
                          <a:latin typeface="Times" panose="02020603050405020304" pitchFamily="18" charset="0"/>
                          <a:cs typeface="Times" panose="02020603050405020304" pitchFamily="18" charset="0"/>
                        </a:rPr>
                        <a:t> </a:t>
                      </a:r>
                      <a:r>
                        <a:rPr lang="en-US" sz="2200" baseline="0" dirty="0" err="1" smtClean="0">
                          <a:solidFill>
                            <a:srgbClr val="0000FF"/>
                          </a:solidFill>
                          <a:latin typeface="Times" panose="02020603050405020304" pitchFamily="18" charset="0"/>
                          <a:cs typeface="Times" panose="02020603050405020304" pitchFamily="18" charset="0"/>
                        </a:rPr>
                        <a:t>quét</a:t>
                      </a:r>
                      <a:r>
                        <a:rPr lang="en-US" sz="2200" baseline="0" dirty="0" smtClean="0">
                          <a:solidFill>
                            <a:srgbClr val="0000FF"/>
                          </a:solidFill>
                          <a:latin typeface="Times" panose="02020603050405020304" pitchFamily="18" charset="0"/>
                          <a:cs typeface="Times" panose="02020603050405020304" pitchFamily="18" charset="0"/>
                        </a:rPr>
                        <a:t> </a:t>
                      </a:r>
                      <a:r>
                        <a:rPr lang="en-US" sz="2200" baseline="0" dirty="0" err="1" smtClean="0">
                          <a:solidFill>
                            <a:srgbClr val="0000FF"/>
                          </a:solidFill>
                          <a:latin typeface="Times" panose="02020603050405020304" pitchFamily="18" charset="0"/>
                          <a:cs typeface="Times" panose="02020603050405020304" pitchFamily="18" charset="0"/>
                        </a:rPr>
                        <a:t>nhà</a:t>
                      </a:r>
                      <a:r>
                        <a:rPr lang="en-US" sz="2200" baseline="0" dirty="0" smtClean="0">
                          <a:solidFill>
                            <a:srgbClr val="0000FF"/>
                          </a:solidFill>
                          <a:latin typeface="Times" panose="02020603050405020304" pitchFamily="18" charset="0"/>
                          <a:cs typeface="Times" panose="02020603050405020304" pitchFamily="18" charset="0"/>
                        </a:rPr>
                        <a:t>.</a:t>
                      </a:r>
                    </a:p>
                    <a:p>
                      <a:pPr marL="342900" indent="-342900">
                        <a:buFontTx/>
                        <a:buChar char="-"/>
                      </a:pPr>
                      <a:r>
                        <a:rPr lang="en-US" sz="2200" baseline="0" dirty="0" err="1" smtClean="0">
                          <a:solidFill>
                            <a:srgbClr val="0000FF"/>
                          </a:solidFill>
                          <a:latin typeface="Times" panose="02020603050405020304" pitchFamily="18" charset="0"/>
                          <a:cs typeface="Times" panose="02020603050405020304" pitchFamily="18" charset="0"/>
                        </a:rPr>
                        <a:t>Vườn</a:t>
                      </a:r>
                      <a:r>
                        <a:rPr lang="en-US" sz="2200" baseline="0" dirty="0" smtClean="0">
                          <a:solidFill>
                            <a:srgbClr val="0000FF"/>
                          </a:solidFill>
                          <a:latin typeface="Times" panose="02020603050405020304" pitchFamily="18" charset="0"/>
                          <a:cs typeface="Times" panose="02020603050405020304" pitchFamily="18" charset="0"/>
                        </a:rPr>
                        <a:t> </a:t>
                      </a:r>
                      <a:r>
                        <a:rPr lang="en-US" sz="2200" baseline="0" dirty="0" err="1" smtClean="0">
                          <a:solidFill>
                            <a:srgbClr val="0000FF"/>
                          </a:solidFill>
                          <a:latin typeface="Times" panose="02020603050405020304" pitchFamily="18" charset="0"/>
                          <a:cs typeface="Times" panose="02020603050405020304" pitchFamily="18" charset="0"/>
                        </a:rPr>
                        <a:t>cây</a:t>
                      </a:r>
                      <a:r>
                        <a:rPr lang="en-US" sz="2200" baseline="0" dirty="0" smtClean="0">
                          <a:solidFill>
                            <a:srgbClr val="0000FF"/>
                          </a:solidFill>
                          <a:latin typeface="Times" panose="02020603050405020304" pitchFamily="18" charset="0"/>
                          <a:cs typeface="Times" panose="02020603050405020304" pitchFamily="18" charset="0"/>
                        </a:rPr>
                        <a:t> </a:t>
                      </a:r>
                      <a:r>
                        <a:rPr lang="en-US" sz="2200" baseline="0" dirty="0" err="1" smtClean="0">
                          <a:solidFill>
                            <a:srgbClr val="0000FF"/>
                          </a:solidFill>
                          <a:latin typeface="Times" panose="02020603050405020304" pitchFamily="18" charset="0"/>
                          <a:cs typeface="Times" panose="02020603050405020304" pitchFamily="18" charset="0"/>
                        </a:rPr>
                        <a:t>xanh</a:t>
                      </a:r>
                      <a:r>
                        <a:rPr lang="en-US" sz="2200" baseline="0" dirty="0" smtClean="0">
                          <a:solidFill>
                            <a:srgbClr val="0000FF"/>
                          </a:solidFill>
                          <a:latin typeface="Times" panose="02020603050405020304" pitchFamily="18" charset="0"/>
                          <a:cs typeface="Times" panose="02020603050405020304" pitchFamily="18" charset="0"/>
                        </a:rPr>
                        <a:t> </a:t>
                      </a:r>
                      <a:r>
                        <a:rPr lang="en-US" sz="2200" baseline="0" dirty="0" err="1" smtClean="0">
                          <a:solidFill>
                            <a:srgbClr val="0000FF"/>
                          </a:solidFill>
                          <a:latin typeface="Times" panose="02020603050405020304" pitchFamily="18" charset="0"/>
                          <a:cs typeface="Times" panose="02020603050405020304" pitchFamily="18" charset="0"/>
                        </a:rPr>
                        <a:t>tốt</a:t>
                      </a:r>
                      <a:r>
                        <a:rPr lang="en-US" sz="2200" baseline="0" dirty="0" smtClean="0">
                          <a:solidFill>
                            <a:srgbClr val="0000FF"/>
                          </a:solidFill>
                          <a:latin typeface="Times" panose="02020603050405020304" pitchFamily="18" charset="0"/>
                          <a:cs typeface="Times" panose="02020603050405020304" pitchFamily="18" charset="0"/>
                        </a:rPr>
                        <a:t>.</a:t>
                      </a:r>
                      <a:endParaRPr lang="en-US" sz="2200" dirty="0">
                        <a:solidFill>
                          <a:srgbClr val="0000FF"/>
                        </a:solidFill>
                        <a:latin typeface="Times" panose="02020603050405020304" pitchFamily="18" charset="0"/>
                        <a:cs typeface="Times" panose="02020603050405020304" pitchFamily="18" charset="0"/>
                      </a:endParaRPr>
                    </a:p>
                  </a:txBody>
                  <a:tcPr>
                    <a:solidFill>
                      <a:srgbClr val="FFCCFF"/>
                    </a:solidFill>
                  </a:tcPr>
                </a:tc>
              </a:tr>
              <a:tr h="370840">
                <a:tc>
                  <a:txBody>
                    <a:bodyPr/>
                    <a:lstStyle/>
                    <a:p>
                      <a:r>
                        <a:rPr lang="en-US" sz="2200" b="1" dirty="0" smtClean="0">
                          <a:solidFill>
                            <a:srgbClr val="FF0000"/>
                          </a:solidFill>
                          <a:latin typeface="Times" panose="02020603050405020304" pitchFamily="18" charset="0"/>
                          <a:cs typeface="Times" panose="02020603050405020304" pitchFamily="18" charset="0"/>
                        </a:rPr>
                        <a:t>     </a:t>
                      </a:r>
                      <a:r>
                        <a:rPr lang="en-US" sz="2200" b="1" dirty="0" err="1" smtClean="0">
                          <a:solidFill>
                            <a:srgbClr val="FF0000"/>
                          </a:solidFill>
                          <a:latin typeface="Times" panose="02020603050405020304" pitchFamily="18" charset="0"/>
                          <a:cs typeface="Times" panose="02020603050405020304" pitchFamily="18" charset="0"/>
                        </a:rPr>
                        <a:t>Sinh</a:t>
                      </a:r>
                      <a:r>
                        <a:rPr lang="en-US" sz="2200" b="1" dirty="0" smtClean="0">
                          <a:solidFill>
                            <a:srgbClr val="FF0000"/>
                          </a:solidFill>
                          <a:latin typeface="Times" panose="02020603050405020304" pitchFamily="18" charset="0"/>
                          <a:cs typeface="Times" panose="02020603050405020304" pitchFamily="18" charset="0"/>
                        </a:rPr>
                        <a:t> </a:t>
                      </a:r>
                      <a:r>
                        <a:rPr lang="en-US" sz="2200" b="1" dirty="0" err="1" smtClean="0">
                          <a:solidFill>
                            <a:srgbClr val="FF0000"/>
                          </a:solidFill>
                          <a:latin typeface="Times" panose="02020603050405020304" pitchFamily="18" charset="0"/>
                          <a:cs typeface="Times" panose="02020603050405020304" pitchFamily="18" charset="0"/>
                        </a:rPr>
                        <a:t>hoạt</a:t>
                      </a:r>
                      <a:r>
                        <a:rPr lang="en-US" sz="2200" b="1" baseline="0" dirty="0" smtClean="0">
                          <a:solidFill>
                            <a:srgbClr val="FF0000"/>
                          </a:solidFill>
                          <a:latin typeface="Times" panose="02020603050405020304" pitchFamily="18" charset="0"/>
                          <a:cs typeface="Times" panose="02020603050405020304" pitchFamily="18" charset="0"/>
                        </a:rPr>
                        <a:t> </a:t>
                      </a:r>
                    </a:p>
                    <a:p>
                      <a:r>
                        <a:rPr lang="en-US" sz="2200" b="1" baseline="0" dirty="0" smtClean="0">
                          <a:solidFill>
                            <a:srgbClr val="FF0000"/>
                          </a:solidFill>
                          <a:latin typeface="Times" panose="02020603050405020304" pitchFamily="18" charset="0"/>
                          <a:cs typeface="Times" panose="02020603050405020304" pitchFamily="18" charset="0"/>
                        </a:rPr>
                        <a:t>      </a:t>
                      </a:r>
                      <a:r>
                        <a:rPr lang="en-US" sz="2200" b="1" baseline="0" dirty="0" err="1" smtClean="0">
                          <a:solidFill>
                            <a:srgbClr val="FF0000"/>
                          </a:solidFill>
                          <a:latin typeface="Times" panose="02020603050405020304" pitchFamily="18" charset="0"/>
                          <a:cs typeface="Times" panose="02020603050405020304" pitchFamily="18" charset="0"/>
                        </a:rPr>
                        <a:t>hằng</a:t>
                      </a:r>
                      <a:r>
                        <a:rPr lang="en-US" sz="2200" b="1" baseline="0" dirty="0" smtClean="0">
                          <a:solidFill>
                            <a:srgbClr val="FF0000"/>
                          </a:solidFill>
                          <a:latin typeface="Times" panose="02020603050405020304" pitchFamily="18" charset="0"/>
                          <a:cs typeface="Times" panose="02020603050405020304" pitchFamily="18" charset="0"/>
                        </a:rPr>
                        <a:t> </a:t>
                      </a:r>
                      <a:r>
                        <a:rPr lang="en-US" sz="2200" b="1" baseline="0" dirty="0" err="1" smtClean="0">
                          <a:solidFill>
                            <a:srgbClr val="FF0000"/>
                          </a:solidFill>
                          <a:latin typeface="Times" panose="02020603050405020304" pitchFamily="18" charset="0"/>
                          <a:cs typeface="Times" panose="02020603050405020304" pitchFamily="18" charset="0"/>
                        </a:rPr>
                        <a:t>ngày</a:t>
                      </a:r>
                      <a:endParaRPr lang="en-US" sz="2200" b="1" dirty="0">
                        <a:solidFill>
                          <a:srgbClr val="FF0000"/>
                        </a:solidFill>
                        <a:latin typeface="Times" panose="02020603050405020304" pitchFamily="18" charset="0"/>
                        <a:cs typeface="Times" panose="02020603050405020304" pitchFamily="18" charset="0"/>
                      </a:endParaRPr>
                    </a:p>
                  </a:txBody>
                  <a:tcPr>
                    <a:solidFill>
                      <a:schemeClr val="accent3">
                        <a:lumMod val="40000"/>
                        <a:lumOff val="60000"/>
                      </a:schemeClr>
                    </a:solidFill>
                  </a:tcPr>
                </a:tc>
                <a:tc>
                  <a:txBody>
                    <a:bodyPr/>
                    <a:lstStyle/>
                    <a:p>
                      <a:r>
                        <a:rPr lang="en-US" sz="2200" dirty="0" smtClean="0">
                          <a:solidFill>
                            <a:srgbClr val="0000FF"/>
                          </a:solidFill>
                          <a:latin typeface="Times" panose="02020603050405020304" pitchFamily="18" charset="0"/>
                          <a:cs typeface="Times" panose="02020603050405020304" pitchFamily="18" charset="0"/>
                        </a:rPr>
                        <a:t>- </a:t>
                      </a:r>
                      <a:r>
                        <a:rPr lang="en-US" sz="2200" dirty="0" err="1" smtClean="0">
                          <a:solidFill>
                            <a:srgbClr val="0000FF"/>
                          </a:solidFill>
                          <a:latin typeface="Times" panose="02020603050405020304" pitchFamily="18" charset="0"/>
                          <a:cs typeface="Times" panose="02020603050405020304" pitchFamily="18" charset="0"/>
                        </a:rPr>
                        <a:t>Rèn</a:t>
                      </a:r>
                      <a:r>
                        <a:rPr lang="en-US" sz="2200" baseline="0" dirty="0" smtClean="0">
                          <a:solidFill>
                            <a:srgbClr val="0000FF"/>
                          </a:solidFill>
                          <a:latin typeface="Times" panose="02020603050405020304" pitchFamily="18" charset="0"/>
                          <a:cs typeface="Times" panose="02020603050405020304" pitchFamily="18" charset="0"/>
                        </a:rPr>
                        <a:t> </a:t>
                      </a:r>
                      <a:r>
                        <a:rPr lang="en-US" sz="2200" baseline="0" dirty="0" err="1" smtClean="0">
                          <a:solidFill>
                            <a:srgbClr val="0000FF"/>
                          </a:solidFill>
                          <a:latin typeface="Times" panose="02020603050405020304" pitchFamily="18" charset="0"/>
                          <a:cs typeface="Times" panose="02020603050405020304" pitchFamily="18" charset="0"/>
                        </a:rPr>
                        <a:t>luyện</a:t>
                      </a:r>
                      <a:r>
                        <a:rPr lang="en-US" sz="2200" baseline="0" dirty="0" smtClean="0">
                          <a:solidFill>
                            <a:srgbClr val="0000FF"/>
                          </a:solidFill>
                          <a:latin typeface="Times" panose="02020603050405020304" pitchFamily="18" charset="0"/>
                          <a:cs typeface="Times" panose="02020603050405020304" pitchFamily="18" charset="0"/>
                        </a:rPr>
                        <a:t> </a:t>
                      </a:r>
                      <a:r>
                        <a:rPr lang="en-US" sz="2200" baseline="0" dirty="0" err="1" smtClean="0">
                          <a:solidFill>
                            <a:srgbClr val="0000FF"/>
                          </a:solidFill>
                          <a:latin typeface="Times" panose="02020603050405020304" pitchFamily="18" charset="0"/>
                          <a:cs typeface="Times" panose="02020603050405020304" pitchFamily="18" charset="0"/>
                        </a:rPr>
                        <a:t>sức</a:t>
                      </a:r>
                      <a:r>
                        <a:rPr lang="en-US" sz="2200" baseline="0" dirty="0" smtClean="0">
                          <a:solidFill>
                            <a:srgbClr val="0000FF"/>
                          </a:solidFill>
                          <a:latin typeface="Times" panose="02020603050405020304" pitchFamily="18" charset="0"/>
                          <a:cs typeface="Times" panose="02020603050405020304" pitchFamily="18" charset="0"/>
                        </a:rPr>
                        <a:t> </a:t>
                      </a:r>
                      <a:r>
                        <a:rPr lang="en-US" sz="2200" baseline="0" dirty="0" err="1" smtClean="0">
                          <a:solidFill>
                            <a:srgbClr val="0000FF"/>
                          </a:solidFill>
                          <a:latin typeface="Times" panose="02020603050405020304" pitchFamily="18" charset="0"/>
                          <a:cs typeface="Times" panose="02020603050405020304" pitchFamily="18" charset="0"/>
                        </a:rPr>
                        <a:t>khỏe</a:t>
                      </a:r>
                      <a:endParaRPr lang="en-US" sz="2200" dirty="0">
                        <a:solidFill>
                          <a:srgbClr val="0000FF"/>
                        </a:solidFill>
                        <a:latin typeface="Times" panose="02020603050405020304" pitchFamily="18" charset="0"/>
                        <a:cs typeface="Times" panose="02020603050405020304" pitchFamily="18" charset="0"/>
                      </a:endParaRPr>
                    </a:p>
                  </a:txBody>
                  <a:tcPr>
                    <a:solidFill>
                      <a:srgbClr val="D3F652"/>
                    </a:solidFill>
                  </a:tcPr>
                </a:tc>
                <a:tc>
                  <a:txBody>
                    <a:bodyPr/>
                    <a:lstStyle/>
                    <a:p>
                      <a:r>
                        <a:rPr lang="en-US" sz="2200" dirty="0" smtClean="0">
                          <a:solidFill>
                            <a:srgbClr val="0000FF"/>
                          </a:solidFill>
                          <a:latin typeface="Times" panose="02020603050405020304" pitchFamily="18" charset="0"/>
                          <a:cs typeface="Times" panose="02020603050405020304" pitchFamily="18" charset="0"/>
                        </a:rPr>
                        <a:t>- </a:t>
                      </a:r>
                      <a:r>
                        <a:rPr lang="en-US" sz="2200" dirty="0" err="1" smtClean="0">
                          <a:solidFill>
                            <a:srgbClr val="0000FF"/>
                          </a:solidFill>
                          <a:latin typeface="Times" panose="02020603050405020304" pitchFamily="18" charset="0"/>
                          <a:cs typeface="Times" panose="02020603050405020304" pitchFamily="18" charset="0"/>
                        </a:rPr>
                        <a:t>Chạy</a:t>
                      </a:r>
                      <a:r>
                        <a:rPr lang="en-US" sz="2200" baseline="0" dirty="0" smtClean="0">
                          <a:solidFill>
                            <a:srgbClr val="0000FF"/>
                          </a:solidFill>
                          <a:latin typeface="Times" panose="02020603050405020304" pitchFamily="18" charset="0"/>
                          <a:cs typeface="Times" panose="02020603050405020304" pitchFamily="18" charset="0"/>
                        </a:rPr>
                        <a:t> </a:t>
                      </a:r>
                      <a:r>
                        <a:rPr lang="en-US" sz="2200" baseline="0" dirty="0" err="1" smtClean="0">
                          <a:solidFill>
                            <a:srgbClr val="0000FF"/>
                          </a:solidFill>
                          <a:latin typeface="Times" panose="02020603050405020304" pitchFamily="18" charset="0"/>
                          <a:cs typeface="Times" panose="02020603050405020304" pitchFamily="18" charset="0"/>
                        </a:rPr>
                        <a:t>bộ</a:t>
                      </a:r>
                      <a:r>
                        <a:rPr lang="en-US" sz="2200" baseline="0" dirty="0" smtClean="0">
                          <a:solidFill>
                            <a:srgbClr val="0000FF"/>
                          </a:solidFill>
                          <a:latin typeface="Times" panose="02020603050405020304" pitchFamily="18" charset="0"/>
                          <a:cs typeface="Times" panose="02020603050405020304" pitchFamily="18" charset="0"/>
                        </a:rPr>
                        <a:t> </a:t>
                      </a:r>
                      <a:r>
                        <a:rPr lang="en-US" sz="2200" baseline="0" dirty="0" err="1" smtClean="0">
                          <a:solidFill>
                            <a:srgbClr val="0000FF"/>
                          </a:solidFill>
                          <a:latin typeface="Times" panose="02020603050405020304" pitchFamily="18" charset="0"/>
                          <a:cs typeface="Times" panose="02020603050405020304" pitchFamily="18" charset="0"/>
                        </a:rPr>
                        <a:t>trong</a:t>
                      </a:r>
                      <a:r>
                        <a:rPr lang="en-US" sz="2200" baseline="0" dirty="0" smtClean="0">
                          <a:solidFill>
                            <a:srgbClr val="0000FF"/>
                          </a:solidFill>
                          <a:latin typeface="Times" panose="02020603050405020304" pitchFamily="18" charset="0"/>
                          <a:cs typeface="Times" panose="02020603050405020304" pitchFamily="18" charset="0"/>
                        </a:rPr>
                        <a:t> </a:t>
                      </a:r>
                      <a:r>
                        <a:rPr lang="en-US" sz="2200" baseline="0" dirty="0" err="1" smtClean="0">
                          <a:solidFill>
                            <a:srgbClr val="0000FF"/>
                          </a:solidFill>
                          <a:latin typeface="Times" panose="02020603050405020304" pitchFamily="18" charset="0"/>
                          <a:cs typeface="Times" panose="02020603050405020304" pitchFamily="18" charset="0"/>
                        </a:rPr>
                        <a:t>công</a:t>
                      </a:r>
                      <a:r>
                        <a:rPr lang="en-US" sz="2200" baseline="0" dirty="0" smtClean="0">
                          <a:solidFill>
                            <a:srgbClr val="0000FF"/>
                          </a:solidFill>
                          <a:latin typeface="Times" panose="02020603050405020304" pitchFamily="18" charset="0"/>
                          <a:cs typeface="Times" panose="02020603050405020304" pitchFamily="18" charset="0"/>
                        </a:rPr>
                        <a:t> </a:t>
                      </a:r>
                      <a:r>
                        <a:rPr lang="en-US" sz="2200" baseline="0" dirty="0" err="1" smtClean="0">
                          <a:solidFill>
                            <a:srgbClr val="0000FF"/>
                          </a:solidFill>
                          <a:latin typeface="Times" panose="02020603050405020304" pitchFamily="18" charset="0"/>
                          <a:cs typeface="Times" panose="02020603050405020304" pitchFamily="18" charset="0"/>
                        </a:rPr>
                        <a:t>viên</a:t>
                      </a:r>
                      <a:r>
                        <a:rPr lang="en-US" sz="2200" baseline="0" dirty="0" smtClean="0">
                          <a:solidFill>
                            <a:srgbClr val="0000FF"/>
                          </a:solidFill>
                          <a:latin typeface="Times" panose="02020603050405020304" pitchFamily="18" charset="0"/>
                          <a:cs typeface="Times" panose="02020603050405020304" pitchFamily="18" charset="0"/>
                        </a:rPr>
                        <a:t> </a:t>
                      </a:r>
                      <a:r>
                        <a:rPr lang="en-US" sz="2200" baseline="0" dirty="0" err="1" smtClean="0">
                          <a:solidFill>
                            <a:srgbClr val="0000FF"/>
                          </a:solidFill>
                          <a:latin typeface="Times" panose="02020603050405020304" pitchFamily="18" charset="0"/>
                          <a:cs typeface="Times" panose="02020603050405020304" pitchFamily="18" charset="0"/>
                        </a:rPr>
                        <a:t>mỗi</a:t>
                      </a:r>
                      <a:r>
                        <a:rPr lang="en-US" sz="2200" baseline="0" dirty="0" smtClean="0">
                          <a:solidFill>
                            <a:srgbClr val="0000FF"/>
                          </a:solidFill>
                          <a:latin typeface="Times" panose="02020603050405020304" pitchFamily="18" charset="0"/>
                          <a:cs typeface="Times" panose="02020603050405020304" pitchFamily="18" charset="0"/>
                        </a:rPr>
                        <a:t> </a:t>
                      </a:r>
                      <a:r>
                        <a:rPr lang="en-US" sz="2200" baseline="0" dirty="0" err="1" smtClean="0">
                          <a:solidFill>
                            <a:srgbClr val="0000FF"/>
                          </a:solidFill>
                          <a:latin typeface="Times" panose="02020603050405020304" pitchFamily="18" charset="0"/>
                          <a:cs typeface="Times" panose="02020603050405020304" pitchFamily="18" charset="0"/>
                        </a:rPr>
                        <a:t>ngày</a:t>
                      </a:r>
                      <a:endParaRPr lang="en-US" sz="2200" dirty="0">
                        <a:solidFill>
                          <a:srgbClr val="0000FF"/>
                        </a:solidFill>
                        <a:latin typeface="Times" panose="02020603050405020304" pitchFamily="18" charset="0"/>
                        <a:cs typeface="Times" panose="02020603050405020304" pitchFamily="18" charset="0"/>
                      </a:endParaRPr>
                    </a:p>
                  </a:txBody>
                  <a:tcPr>
                    <a:solidFill>
                      <a:srgbClr val="D3F652"/>
                    </a:solidFill>
                  </a:tcPr>
                </a:tc>
                <a:tc>
                  <a:txBody>
                    <a:bodyPr/>
                    <a:lstStyle/>
                    <a:p>
                      <a:r>
                        <a:rPr lang="en-US" sz="2200" dirty="0" smtClean="0">
                          <a:solidFill>
                            <a:srgbClr val="0000FF"/>
                          </a:solidFill>
                          <a:latin typeface="Times" panose="02020603050405020304" pitchFamily="18" charset="0"/>
                          <a:cs typeface="Times" panose="02020603050405020304" pitchFamily="18" charset="0"/>
                        </a:rPr>
                        <a:t>- Chỉ</a:t>
                      </a:r>
                      <a:r>
                        <a:rPr lang="en-US" sz="2200" baseline="0" dirty="0" smtClean="0">
                          <a:solidFill>
                            <a:srgbClr val="0000FF"/>
                          </a:solidFill>
                          <a:latin typeface="Times" panose="02020603050405020304" pitchFamily="18" charset="0"/>
                          <a:cs typeface="Times" panose="02020603050405020304" pitchFamily="18" charset="0"/>
                        </a:rPr>
                        <a:t> </a:t>
                      </a:r>
                      <a:r>
                        <a:rPr lang="en-US" sz="2200" baseline="0" dirty="0" err="1" smtClean="0">
                          <a:solidFill>
                            <a:srgbClr val="0000FF"/>
                          </a:solidFill>
                          <a:latin typeface="Times" panose="02020603050405020304" pitchFamily="18" charset="0"/>
                          <a:cs typeface="Times" panose="02020603050405020304" pitchFamily="18" charset="0"/>
                        </a:rPr>
                        <a:t>thực</a:t>
                      </a:r>
                      <a:r>
                        <a:rPr lang="en-US" sz="2200" baseline="0" dirty="0" smtClean="0">
                          <a:solidFill>
                            <a:srgbClr val="0000FF"/>
                          </a:solidFill>
                          <a:latin typeface="Times" panose="02020603050405020304" pitchFamily="18" charset="0"/>
                          <a:cs typeface="Times" panose="02020603050405020304" pitchFamily="18" charset="0"/>
                        </a:rPr>
                        <a:t> </a:t>
                      </a:r>
                      <a:r>
                        <a:rPr lang="en-US" sz="2200" baseline="0" dirty="0" err="1" smtClean="0">
                          <a:solidFill>
                            <a:srgbClr val="0000FF"/>
                          </a:solidFill>
                          <a:latin typeface="Times" panose="02020603050405020304" pitchFamily="18" charset="0"/>
                          <a:cs typeface="Times" panose="02020603050405020304" pitchFamily="18" charset="0"/>
                        </a:rPr>
                        <a:t>hiện</a:t>
                      </a:r>
                      <a:r>
                        <a:rPr lang="en-US" sz="2200" baseline="0" dirty="0" smtClean="0">
                          <a:solidFill>
                            <a:srgbClr val="0000FF"/>
                          </a:solidFill>
                          <a:latin typeface="Times" panose="02020603050405020304" pitchFamily="18" charset="0"/>
                          <a:cs typeface="Times" panose="02020603050405020304" pitchFamily="18" charset="0"/>
                        </a:rPr>
                        <a:t> </a:t>
                      </a:r>
                      <a:r>
                        <a:rPr lang="en-US" sz="2200" baseline="0" dirty="0" err="1" smtClean="0">
                          <a:solidFill>
                            <a:srgbClr val="0000FF"/>
                          </a:solidFill>
                          <a:latin typeface="Times" panose="02020603050405020304" pitchFamily="18" charset="0"/>
                          <a:cs typeface="Times" panose="02020603050405020304" pitchFamily="18" charset="0"/>
                        </a:rPr>
                        <a:t>được</a:t>
                      </a:r>
                      <a:r>
                        <a:rPr lang="en-US" sz="2200" baseline="0" dirty="0" smtClean="0">
                          <a:solidFill>
                            <a:srgbClr val="0000FF"/>
                          </a:solidFill>
                          <a:latin typeface="Times" panose="02020603050405020304" pitchFamily="18" charset="0"/>
                          <a:cs typeface="Times" panose="02020603050405020304" pitchFamily="18" charset="0"/>
                        </a:rPr>
                        <a:t> 2 </a:t>
                      </a:r>
                      <a:r>
                        <a:rPr lang="en-US" sz="2200" baseline="0" dirty="0" err="1" smtClean="0">
                          <a:solidFill>
                            <a:srgbClr val="0000FF"/>
                          </a:solidFill>
                          <a:latin typeface="Times" panose="02020603050405020304" pitchFamily="18" charset="0"/>
                          <a:cs typeface="Times" panose="02020603050405020304" pitchFamily="18" charset="0"/>
                        </a:rPr>
                        <a:t>tuần</a:t>
                      </a:r>
                      <a:r>
                        <a:rPr lang="en-US" sz="2200" baseline="0" dirty="0" smtClean="0">
                          <a:solidFill>
                            <a:srgbClr val="0000FF"/>
                          </a:solidFill>
                          <a:latin typeface="Times" panose="02020603050405020304" pitchFamily="18" charset="0"/>
                          <a:cs typeface="Times" panose="02020603050405020304" pitchFamily="18" charset="0"/>
                        </a:rPr>
                        <a:t> </a:t>
                      </a:r>
                      <a:r>
                        <a:rPr lang="en-US" sz="2200" baseline="0" dirty="0" err="1" smtClean="0">
                          <a:solidFill>
                            <a:srgbClr val="0000FF"/>
                          </a:solidFill>
                          <a:latin typeface="Times" panose="02020603050405020304" pitchFamily="18" charset="0"/>
                          <a:cs typeface="Times" panose="02020603050405020304" pitchFamily="18" charset="0"/>
                        </a:rPr>
                        <a:t>đầu</a:t>
                      </a:r>
                      <a:r>
                        <a:rPr lang="en-US" sz="2200" baseline="0" dirty="0" smtClean="0">
                          <a:solidFill>
                            <a:srgbClr val="0000FF"/>
                          </a:solidFill>
                          <a:latin typeface="Times" panose="02020603050405020304" pitchFamily="18" charset="0"/>
                          <a:cs typeface="Times" panose="02020603050405020304" pitchFamily="18" charset="0"/>
                        </a:rPr>
                        <a:t>.</a:t>
                      </a:r>
                      <a:endParaRPr lang="en-US" sz="2200" dirty="0">
                        <a:solidFill>
                          <a:srgbClr val="0000FF"/>
                        </a:solidFill>
                        <a:latin typeface="Times" panose="02020603050405020304" pitchFamily="18" charset="0"/>
                        <a:cs typeface="Times" panose="02020603050405020304" pitchFamily="18" charset="0"/>
                      </a:endParaRPr>
                    </a:p>
                  </a:txBody>
                  <a:tcPr>
                    <a:solidFill>
                      <a:srgbClr val="D3F652"/>
                    </a:solidFill>
                  </a:tcPr>
                </a:tc>
              </a:tr>
              <a:tr h="370840">
                <a:tc>
                  <a:txBody>
                    <a:bodyPr/>
                    <a:lstStyle/>
                    <a:p>
                      <a:r>
                        <a:rPr lang="en-US" sz="2200" b="1" dirty="0" smtClean="0">
                          <a:solidFill>
                            <a:srgbClr val="FF0000"/>
                          </a:solidFill>
                          <a:latin typeface="Times" panose="02020603050405020304" pitchFamily="18" charset="0"/>
                          <a:cs typeface="Times" panose="02020603050405020304" pitchFamily="18" charset="0"/>
                        </a:rPr>
                        <a:t>  </a:t>
                      </a:r>
                      <a:r>
                        <a:rPr lang="en-US" sz="2200" b="1" dirty="0" err="1" smtClean="0">
                          <a:solidFill>
                            <a:srgbClr val="FF0000"/>
                          </a:solidFill>
                          <a:latin typeface="Times" panose="02020603050405020304" pitchFamily="18" charset="0"/>
                          <a:cs typeface="Times" panose="02020603050405020304" pitchFamily="18" charset="0"/>
                        </a:rPr>
                        <a:t>Hoạt</a:t>
                      </a:r>
                      <a:r>
                        <a:rPr lang="en-US" sz="2200" b="1" baseline="0" dirty="0" smtClean="0">
                          <a:solidFill>
                            <a:srgbClr val="FF0000"/>
                          </a:solidFill>
                          <a:latin typeface="Times" panose="02020603050405020304" pitchFamily="18" charset="0"/>
                          <a:cs typeface="Times" panose="02020603050405020304" pitchFamily="18" charset="0"/>
                        </a:rPr>
                        <a:t> </a:t>
                      </a:r>
                      <a:r>
                        <a:rPr lang="en-US" sz="2200" b="1" baseline="0" dirty="0" err="1" smtClean="0">
                          <a:solidFill>
                            <a:srgbClr val="FF0000"/>
                          </a:solidFill>
                          <a:latin typeface="Times" panose="02020603050405020304" pitchFamily="18" charset="0"/>
                          <a:cs typeface="Times" panose="02020603050405020304" pitchFamily="18" charset="0"/>
                        </a:rPr>
                        <a:t>động</a:t>
                      </a:r>
                      <a:r>
                        <a:rPr lang="en-US" sz="2200" b="1" baseline="0" dirty="0" smtClean="0">
                          <a:solidFill>
                            <a:srgbClr val="FF0000"/>
                          </a:solidFill>
                          <a:latin typeface="Times" panose="02020603050405020304" pitchFamily="18" charset="0"/>
                          <a:cs typeface="Times" panose="02020603050405020304" pitchFamily="18" charset="0"/>
                        </a:rPr>
                        <a:t> </a:t>
                      </a:r>
                      <a:r>
                        <a:rPr lang="en-US" sz="2200" b="1" baseline="0" dirty="0" err="1" smtClean="0">
                          <a:solidFill>
                            <a:srgbClr val="FF0000"/>
                          </a:solidFill>
                          <a:latin typeface="Times" panose="02020603050405020304" pitchFamily="18" charset="0"/>
                          <a:cs typeface="Times" panose="02020603050405020304" pitchFamily="18" charset="0"/>
                        </a:rPr>
                        <a:t>tập</a:t>
                      </a:r>
                      <a:r>
                        <a:rPr lang="en-US" sz="2200" b="1" baseline="0" dirty="0" smtClean="0">
                          <a:solidFill>
                            <a:srgbClr val="FF0000"/>
                          </a:solidFill>
                          <a:latin typeface="Times" panose="02020603050405020304" pitchFamily="18" charset="0"/>
                          <a:cs typeface="Times" panose="02020603050405020304" pitchFamily="18" charset="0"/>
                        </a:rPr>
                        <a:t> </a:t>
                      </a:r>
                      <a:r>
                        <a:rPr lang="en-US" sz="2200" b="1" baseline="0" dirty="0" err="1" smtClean="0">
                          <a:solidFill>
                            <a:srgbClr val="FF0000"/>
                          </a:solidFill>
                          <a:latin typeface="Times" panose="02020603050405020304" pitchFamily="18" charset="0"/>
                          <a:cs typeface="Times" panose="02020603050405020304" pitchFamily="18" charset="0"/>
                        </a:rPr>
                        <a:t>thể</a:t>
                      </a:r>
                      <a:endParaRPr lang="en-US" sz="2200" b="1" dirty="0">
                        <a:solidFill>
                          <a:srgbClr val="FF0000"/>
                        </a:solidFill>
                        <a:latin typeface="Times" panose="02020603050405020304" pitchFamily="18" charset="0"/>
                        <a:cs typeface="Times" panose="02020603050405020304" pitchFamily="18" charset="0"/>
                      </a:endParaRPr>
                    </a:p>
                  </a:txBody>
                  <a:tcPr>
                    <a:solidFill>
                      <a:schemeClr val="accent3">
                        <a:lumMod val="40000"/>
                        <a:lumOff val="60000"/>
                      </a:schemeClr>
                    </a:solidFill>
                  </a:tcPr>
                </a:tc>
                <a:tc>
                  <a:txBody>
                    <a:bodyPr/>
                    <a:lstStyle/>
                    <a:p>
                      <a:r>
                        <a:rPr lang="en-US" sz="2200" dirty="0" smtClean="0">
                          <a:solidFill>
                            <a:srgbClr val="0000FF"/>
                          </a:solidFill>
                          <a:latin typeface="Times" panose="02020603050405020304" pitchFamily="18" charset="0"/>
                          <a:cs typeface="Times" panose="02020603050405020304" pitchFamily="18" charset="0"/>
                        </a:rPr>
                        <a:t>- </a:t>
                      </a:r>
                      <a:r>
                        <a:rPr lang="en-US" sz="2200" dirty="0" err="1" smtClean="0">
                          <a:solidFill>
                            <a:srgbClr val="0000FF"/>
                          </a:solidFill>
                          <a:latin typeface="Times" panose="02020603050405020304" pitchFamily="18" charset="0"/>
                          <a:cs typeface="Times" panose="02020603050405020304" pitchFamily="18" charset="0"/>
                        </a:rPr>
                        <a:t>Tham</a:t>
                      </a:r>
                      <a:r>
                        <a:rPr lang="en-US" sz="2200" dirty="0" smtClean="0">
                          <a:solidFill>
                            <a:srgbClr val="0000FF"/>
                          </a:solidFill>
                          <a:latin typeface="Times" panose="02020603050405020304" pitchFamily="18" charset="0"/>
                          <a:cs typeface="Times" panose="02020603050405020304" pitchFamily="18" charset="0"/>
                        </a:rPr>
                        <a:t> </a:t>
                      </a:r>
                      <a:r>
                        <a:rPr lang="en-US" sz="2200" dirty="0" err="1" smtClean="0">
                          <a:solidFill>
                            <a:srgbClr val="0000FF"/>
                          </a:solidFill>
                          <a:latin typeface="Times" panose="02020603050405020304" pitchFamily="18" charset="0"/>
                          <a:cs typeface="Times" panose="02020603050405020304" pitchFamily="18" charset="0"/>
                        </a:rPr>
                        <a:t>gia</a:t>
                      </a:r>
                      <a:r>
                        <a:rPr lang="en-US" sz="2200" dirty="0" smtClean="0">
                          <a:solidFill>
                            <a:srgbClr val="0000FF"/>
                          </a:solidFill>
                          <a:latin typeface="Times" panose="02020603050405020304" pitchFamily="18" charset="0"/>
                          <a:cs typeface="Times" panose="02020603050405020304" pitchFamily="18" charset="0"/>
                        </a:rPr>
                        <a:t> </a:t>
                      </a:r>
                      <a:r>
                        <a:rPr lang="en-US" sz="2200" dirty="0" err="1" smtClean="0">
                          <a:solidFill>
                            <a:srgbClr val="0000FF"/>
                          </a:solidFill>
                          <a:latin typeface="Times" panose="02020603050405020304" pitchFamily="18" charset="0"/>
                          <a:cs typeface="Times" panose="02020603050405020304" pitchFamily="18" charset="0"/>
                        </a:rPr>
                        <a:t>hoạt</a:t>
                      </a:r>
                      <a:r>
                        <a:rPr lang="en-US" sz="2200" baseline="0" dirty="0" smtClean="0">
                          <a:solidFill>
                            <a:srgbClr val="0000FF"/>
                          </a:solidFill>
                          <a:latin typeface="Times" panose="02020603050405020304" pitchFamily="18" charset="0"/>
                          <a:cs typeface="Times" panose="02020603050405020304" pitchFamily="18" charset="0"/>
                        </a:rPr>
                        <a:t> </a:t>
                      </a:r>
                      <a:r>
                        <a:rPr lang="en-US" sz="2200" baseline="0" dirty="0" err="1" smtClean="0">
                          <a:solidFill>
                            <a:srgbClr val="0000FF"/>
                          </a:solidFill>
                          <a:latin typeface="Times" panose="02020603050405020304" pitchFamily="18" charset="0"/>
                          <a:cs typeface="Times" panose="02020603050405020304" pitchFamily="18" charset="0"/>
                        </a:rPr>
                        <a:t>động</a:t>
                      </a:r>
                      <a:r>
                        <a:rPr lang="en-US" sz="2200" baseline="0" dirty="0" smtClean="0">
                          <a:solidFill>
                            <a:srgbClr val="0000FF"/>
                          </a:solidFill>
                          <a:latin typeface="Times" panose="02020603050405020304" pitchFamily="18" charset="0"/>
                          <a:cs typeface="Times" panose="02020603050405020304" pitchFamily="18" charset="0"/>
                        </a:rPr>
                        <a:t> </a:t>
                      </a:r>
                      <a:r>
                        <a:rPr lang="en-US" sz="2200" baseline="0" dirty="0" err="1" smtClean="0">
                          <a:solidFill>
                            <a:srgbClr val="0000FF"/>
                          </a:solidFill>
                          <a:latin typeface="Times" panose="02020603050405020304" pitchFamily="18" charset="0"/>
                          <a:cs typeface="Times" panose="02020603050405020304" pitchFamily="18" charset="0"/>
                        </a:rPr>
                        <a:t>tập</a:t>
                      </a:r>
                      <a:r>
                        <a:rPr lang="en-US" sz="2200" baseline="0" dirty="0" smtClean="0">
                          <a:solidFill>
                            <a:srgbClr val="0000FF"/>
                          </a:solidFill>
                          <a:latin typeface="Times" panose="02020603050405020304" pitchFamily="18" charset="0"/>
                          <a:cs typeface="Times" panose="02020603050405020304" pitchFamily="18" charset="0"/>
                        </a:rPr>
                        <a:t> </a:t>
                      </a:r>
                      <a:r>
                        <a:rPr lang="en-US" sz="2200" baseline="0" dirty="0" err="1" smtClean="0">
                          <a:solidFill>
                            <a:srgbClr val="0000FF"/>
                          </a:solidFill>
                          <a:latin typeface="Times" panose="02020603050405020304" pitchFamily="18" charset="0"/>
                          <a:cs typeface="Times" panose="02020603050405020304" pitchFamily="18" charset="0"/>
                        </a:rPr>
                        <a:t>thể</a:t>
                      </a:r>
                      <a:endParaRPr lang="en-US" sz="2200" dirty="0">
                        <a:solidFill>
                          <a:srgbClr val="0000FF"/>
                        </a:solidFill>
                        <a:latin typeface="Times" panose="02020603050405020304" pitchFamily="18" charset="0"/>
                        <a:cs typeface="Times" panose="02020603050405020304" pitchFamily="18" charset="0"/>
                      </a:endParaRPr>
                    </a:p>
                  </a:txBody>
                  <a:tcPr>
                    <a:solidFill>
                      <a:srgbClr val="BBF7E7"/>
                    </a:solidFill>
                  </a:tcPr>
                </a:tc>
                <a:tc>
                  <a:txBody>
                    <a:bodyPr/>
                    <a:lstStyle/>
                    <a:p>
                      <a:r>
                        <a:rPr lang="en-US" sz="2200" dirty="0" smtClean="0">
                          <a:solidFill>
                            <a:srgbClr val="0000FF"/>
                          </a:solidFill>
                          <a:latin typeface="Times" panose="02020603050405020304" pitchFamily="18" charset="0"/>
                          <a:cs typeface="Times" panose="02020603050405020304" pitchFamily="18" charset="0"/>
                        </a:rPr>
                        <a:t>- </a:t>
                      </a:r>
                      <a:r>
                        <a:rPr lang="en-US" sz="2200" dirty="0" err="1" smtClean="0">
                          <a:solidFill>
                            <a:srgbClr val="0000FF"/>
                          </a:solidFill>
                          <a:latin typeface="Times" panose="02020603050405020304" pitchFamily="18" charset="0"/>
                          <a:cs typeface="Times" panose="02020603050405020304" pitchFamily="18" charset="0"/>
                        </a:rPr>
                        <a:t>Đăng</a:t>
                      </a:r>
                      <a:r>
                        <a:rPr lang="en-US" sz="2200" baseline="0" dirty="0" smtClean="0">
                          <a:solidFill>
                            <a:srgbClr val="0000FF"/>
                          </a:solidFill>
                          <a:latin typeface="Times" panose="02020603050405020304" pitchFamily="18" charset="0"/>
                          <a:cs typeface="Times" panose="02020603050405020304" pitchFamily="18" charset="0"/>
                        </a:rPr>
                        <a:t> </a:t>
                      </a:r>
                      <a:r>
                        <a:rPr lang="en-US" sz="2200" baseline="0" dirty="0" err="1" smtClean="0">
                          <a:solidFill>
                            <a:srgbClr val="0000FF"/>
                          </a:solidFill>
                          <a:latin typeface="Times" panose="02020603050405020304" pitchFamily="18" charset="0"/>
                          <a:cs typeface="Times" panose="02020603050405020304" pitchFamily="18" charset="0"/>
                        </a:rPr>
                        <a:t>kí</a:t>
                      </a:r>
                      <a:r>
                        <a:rPr lang="en-US" sz="2200" baseline="0" dirty="0" smtClean="0">
                          <a:solidFill>
                            <a:srgbClr val="0000FF"/>
                          </a:solidFill>
                          <a:latin typeface="Times" panose="02020603050405020304" pitchFamily="18" charset="0"/>
                          <a:cs typeface="Times" panose="02020603050405020304" pitchFamily="18" charset="0"/>
                        </a:rPr>
                        <a:t> </a:t>
                      </a:r>
                      <a:r>
                        <a:rPr lang="en-US" sz="2200" baseline="0" dirty="0" err="1" smtClean="0">
                          <a:solidFill>
                            <a:srgbClr val="0000FF"/>
                          </a:solidFill>
                          <a:latin typeface="Times" panose="02020603050405020304" pitchFamily="18" charset="0"/>
                          <a:cs typeface="Times" panose="02020603050405020304" pitchFamily="18" charset="0"/>
                        </a:rPr>
                        <a:t>tham</a:t>
                      </a:r>
                      <a:r>
                        <a:rPr lang="en-US" sz="2200" baseline="0" dirty="0" smtClean="0">
                          <a:solidFill>
                            <a:srgbClr val="0000FF"/>
                          </a:solidFill>
                          <a:latin typeface="Times" panose="02020603050405020304" pitchFamily="18" charset="0"/>
                          <a:cs typeface="Times" panose="02020603050405020304" pitchFamily="18" charset="0"/>
                        </a:rPr>
                        <a:t> </a:t>
                      </a:r>
                      <a:r>
                        <a:rPr lang="en-US" sz="2200" baseline="0" dirty="0" err="1" smtClean="0">
                          <a:solidFill>
                            <a:srgbClr val="0000FF"/>
                          </a:solidFill>
                          <a:latin typeface="Times" panose="02020603050405020304" pitchFamily="18" charset="0"/>
                          <a:cs typeface="Times" panose="02020603050405020304" pitchFamily="18" charset="0"/>
                        </a:rPr>
                        <a:t>gia</a:t>
                      </a:r>
                      <a:r>
                        <a:rPr lang="en-US" sz="2200" baseline="0" dirty="0" smtClean="0">
                          <a:solidFill>
                            <a:srgbClr val="0000FF"/>
                          </a:solidFill>
                          <a:latin typeface="Times" panose="02020603050405020304" pitchFamily="18" charset="0"/>
                          <a:cs typeface="Times" panose="02020603050405020304" pitchFamily="18" charset="0"/>
                        </a:rPr>
                        <a:t> </a:t>
                      </a:r>
                      <a:r>
                        <a:rPr lang="en-US" sz="2200" baseline="0" dirty="0" err="1" smtClean="0">
                          <a:solidFill>
                            <a:srgbClr val="0000FF"/>
                          </a:solidFill>
                          <a:latin typeface="Times" panose="02020603050405020304" pitchFamily="18" charset="0"/>
                          <a:cs typeface="Times" panose="02020603050405020304" pitchFamily="18" charset="0"/>
                        </a:rPr>
                        <a:t>sinh</a:t>
                      </a:r>
                      <a:r>
                        <a:rPr lang="en-US" sz="2200" baseline="0" dirty="0" smtClean="0">
                          <a:solidFill>
                            <a:srgbClr val="0000FF"/>
                          </a:solidFill>
                          <a:latin typeface="Times" panose="02020603050405020304" pitchFamily="18" charset="0"/>
                          <a:cs typeface="Times" panose="02020603050405020304" pitchFamily="18" charset="0"/>
                        </a:rPr>
                        <a:t> </a:t>
                      </a:r>
                      <a:r>
                        <a:rPr lang="en-US" sz="2200" baseline="0" dirty="0" err="1" smtClean="0">
                          <a:solidFill>
                            <a:srgbClr val="0000FF"/>
                          </a:solidFill>
                          <a:latin typeface="Times" panose="02020603050405020304" pitchFamily="18" charset="0"/>
                          <a:cs typeface="Times" panose="02020603050405020304" pitchFamily="18" charset="0"/>
                        </a:rPr>
                        <a:t>hoạt</a:t>
                      </a:r>
                      <a:r>
                        <a:rPr lang="en-US" sz="2200" baseline="0" dirty="0" smtClean="0">
                          <a:solidFill>
                            <a:srgbClr val="0000FF"/>
                          </a:solidFill>
                          <a:latin typeface="Times" panose="02020603050405020304" pitchFamily="18" charset="0"/>
                          <a:cs typeface="Times" panose="02020603050405020304" pitchFamily="18" charset="0"/>
                        </a:rPr>
                        <a:t> </a:t>
                      </a:r>
                      <a:r>
                        <a:rPr lang="en-US" sz="2200" baseline="0" dirty="0" err="1" smtClean="0">
                          <a:solidFill>
                            <a:srgbClr val="0000FF"/>
                          </a:solidFill>
                          <a:latin typeface="Times" panose="02020603050405020304" pitchFamily="18" charset="0"/>
                          <a:cs typeface="Times" panose="02020603050405020304" pitchFamily="18" charset="0"/>
                        </a:rPr>
                        <a:t>Đội</a:t>
                      </a:r>
                      <a:r>
                        <a:rPr lang="en-US" sz="2200" baseline="0" dirty="0" smtClean="0">
                          <a:solidFill>
                            <a:srgbClr val="0000FF"/>
                          </a:solidFill>
                          <a:latin typeface="Times" panose="02020603050405020304" pitchFamily="18" charset="0"/>
                          <a:cs typeface="Times" panose="02020603050405020304" pitchFamily="18" charset="0"/>
                        </a:rPr>
                        <a:t> ở </a:t>
                      </a:r>
                      <a:r>
                        <a:rPr lang="en-US" sz="2200" baseline="0" dirty="0" err="1" smtClean="0">
                          <a:solidFill>
                            <a:srgbClr val="0000FF"/>
                          </a:solidFill>
                          <a:latin typeface="Times" panose="02020603050405020304" pitchFamily="18" charset="0"/>
                          <a:cs typeface="Times" panose="02020603050405020304" pitchFamily="18" charset="0"/>
                        </a:rPr>
                        <a:t>phường</a:t>
                      </a:r>
                      <a:endParaRPr lang="en-US" sz="2200" dirty="0">
                        <a:solidFill>
                          <a:srgbClr val="0000FF"/>
                        </a:solidFill>
                        <a:latin typeface="Times" panose="02020603050405020304" pitchFamily="18" charset="0"/>
                        <a:cs typeface="Times" panose="02020603050405020304" pitchFamily="18" charset="0"/>
                      </a:endParaRPr>
                    </a:p>
                  </a:txBody>
                  <a:tcPr>
                    <a:solidFill>
                      <a:srgbClr val="BBF7E7"/>
                    </a:solidFill>
                  </a:tcPr>
                </a:tc>
                <a:tc>
                  <a:txBody>
                    <a:bodyPr/>
                    <a:lstStyle/>
                    <a:p>
                      <a:r>
                        <a:rPr lang="en-US" sz="2200" dirty="0" smtClean="0">
                          <a:solidFill>
                            <a:srgbClr val="0000FF"/>
                          </a:solidFill>
                          <a:latin typeface="Times" panose="02020603050405020304" pitchFamily="18" charset="0"/>
                          <a:cs typeface="Times" panose="02020603050405020304" pitchFamily="18" charset="0"/>
                        </a:rPr>
                        <a:t>- </a:t>
                      </a:r>
                      <a:r>
                        <a:rPr lang="en-US" sz="2200" dirty="0" err="1" smtClean="0">
                          <a:solidFill>
                            <a:srgbClr val="0000FF"/>
                          </a:solidFill>
                          <a:latin typeface="Times" panose="02020603050405020304" pitchFamily="18" charset="0"/>
                          <a:cs typeface="Times" panose="02020603050405020304" pitchFamily="18" charset="0"/>
                        </a:rPr>
                        <a:t>Có</a:t>
                      </a:r>
                      <a:r>
                        <a:rPr lang="en-US" sz="2200" baseline="0" dirty="0" smtClean="0">
                          <a:solidFill>
                            <a:srgbClr val="0000FF"/>
                          </a:solidFill>
                          <a:latin typeface="Times" panose="02020603050405020304" pitchFamily="18" charset="0"/>
                          <a:cs typeface="Times" panose="02020603050405020304" pitchFamily="18" charset="0"/>
                        </a:rPr>
                        <a:t> </a:t>
                      </a:r>
                      <a:r>
                        <a:rPr lang="en-US" sz="2200" baseline="0" dirty="0" err="1" smtClean="0">
                          <a:solidFill>
                            <a:srgbClr val="0000FF"/>
                          </a:solidFill>
                          <a:latin typeface="Times" panose="02020603050405020304" pitchFamily="18" charset="0"/>
                          <a:cs typeface="Times" panose="02020603050405020304" pitchFamily="18" charset="0"/>
                        </a:rPr>
                        <a:t>thêm</a:t>
                      </a:r>
                      <a:r>
                        <a:rPr lang="en-US" sz="2200" baseline="0" dirty="0" smtClean="0">
                          <a:solidFill>
                            <a:srgbClr val="0000FF"/>
                          </a:solidFill>
                          <a:latin typeface="Times" panose="02020603050405020304" pitchFamily="18" charset="0"/>
                          <a:cs typeface="Times" panose="02020603050405020304" pitchFamily="18" charset="0"/>
                        </a:rPr>
                        <a:t> </a:t>
                      </a:r>
                      <a:r>
                        <a:rPr lang="en-US" sz="2200" baseline="0" dirty="0" err="1" smtClean="0">
                          <a:solidFill>
                            <a:srgbClr val="0000FF"/>
                          </a:solidFill>
                          <a:latin typeface="Times" panose="02020603050405020304" pitchFamily="18" charset="0"/>
                          <a:cs typeface="Times" panose="02020603050405020304" pitchFamily="18" charset="0"/>
                        </a:rPr>
                        <a:t>được</a:t>
                      </a:r>
                      <a:r>
                        <a:rPr lang="en-US" sz="2200" baseline="0" dirty="0" smtClean="0">
                          <a:solidFill>
                            <a:srgbClr val="0000FF"/>
                          </a:solidFill>
                          <a:latin typeface="Times" panose="02020603050405020304" pitchFamily="18" charset="0"/>
                          <a:cs typeface="Times" panose="02020603050405020304" pitchFamily="18" charset="0"/>
                        </a:rPr>
                        <a:t> </a:t>
                      </a:r>
                      <a:r>
                        <a:rPr lang="en-US" sz="2200" baseline="0" dirty="0" err="1" smtClean="0">
                          <a:solidFill>
                            <a:srgbClr val="0000FF"/>
                          </a:solidFill>
                          <a:latin typeface="Times" panose="02020603050405020304" pitchFamily="18" charset="0"/>
                          <a:cs typeface="Times" panose="02020603050405020304" pitchFamily="18" charset="0"/>
                        </a:rPr>
                        <a:t>nhiều</a:t>
                      </a:r>
                      <a:r>
                        <a:rPr lang="en-US" sz="2200" baseline="0" dirty="0" smtClean="0">
                          <a:solidFill>
                            <a:srgbClr val="0000FF"/>
                          </a:solidFill>
                          <a:latin typeface="Times" panose="02020603050405020304" pitchFamily="18" charset="0"/>
                          <a:cs typeface="Times" panose="02020603050405020304" pitchFamily="18" charset="0"/>
                        </a:rPr>
                        <a:t> </a:t>
                      </a:r>
                      <a:r>
                        <a:rPr lang="en-US" sz="2200" baseline="0" dirty="0" err="1" smtClean="0">
                          <a:solidFill>
                            <a:srgbClr val="0000FF"/>
                          </a:solidFill>
                          <a:latin typeface="Times" panose="02020603050405020304" pitchFamily="18" charset="0"/>
                          <a:cs typeface="Times" panose="02020603050405020304" pitchFamily="18" charset="0"/>
                        </a:rPr>
                        <a:t>bạn</a:t>
                      </a:r>
                      <a:r>
                        <a:rPr lang="en-US" sz="2200" baseline="0" dirty="0" smtClean="0">
                          <a:solidFill>
                            <a:srgbClr val="0000FF"/>
                          </a:solidFill>
                          <a:latin typeface="Times" panose="02020603050405020304" pitchFamily="18" charset="0"/>
                          <a:cs typeface="Times" panose="02020603050405020304" pitchFamily="18" charset="0"/>
                        </a:rPr>
                        <a:t> </a:t>
                      </a:r>
                      <a:r>
                        <a:rPr lang="en-US" sz="2200" baseline="0" dirty="0" err="1" smtClean="0">
                          <a:solidFill>
                            <a:srgbClr val="0000FF"/>
                          </a:solidFill>
                          <a:latin typeface="Times" panose="02020603050405020304" pitchFamily="18" charset="0"/>
                          <a:cs typeface="Times" panose="02020603050405020304" pitchFamily="18" charset="0"/>
                        </a:rPr>
                        <a:t>mới</a:t>
                      </a:r>
                      <a:r>
                        <a:rPr lang="en-US" sz="2200" baseline="0" dirty="0" smtClean="0">
                          <a:solidFill>
                            <a:srgbClr val="0000FF"/>
                          </a:solidFill>
                          <a:latin typeface="Times" panose="02020603050405020304" pitchFamily="18" charset="0"/>
                          <a:cs typeface="Times" panose="02020603050405020304" pitchFamily="18" charset="0"/>
                        </a:rPr>
                        <a:t>, </a:t>
                      </a:r>
                      <a:r>
                        <a:rPr lang="en-US" sz="2200" baseline="0" dirty="0" err="1" smtClean="0">
                          <a:solidFill>
                            <a:srgbClr val="0000FF"/>
                          </a:solidFill>
                          <a:latin typeface="Times" panose="02020603050405020304" pitchFamily="18" charset="0"/>
                          <a:cs typeface="Times" panose="02020603050405020304" pitchFamily="18" charset="0"/>
                        </a:rPr>
                        <a:t>múa</a:t>
                      </a:r>
                      <a:r>
                        <a:rPr lang="en-US" sz="2200" baseline="0" dirty="0" smtClean="0">
                          <a:solidFill>
                            <a:srgbClr val="0000FF"/>
                          </a:solidFill>
                          <a:latin typeface="Times" panose="02020603050405020304" pitchFamily="18" charset="0"/>
                          <a:cs typeface="Times" panose="02020603050405020304" pitchFamily="18" charset="0"/>
                        </a:rPr>
                        <a:t> </a:t>
                      </a:r>
                      <a:r>
                        <a:rPr lang="en-US" sz="2200" baseline="0" dirty="0" err="1" smtClean="0">
                          <a:solidFill>
                            <a:srgbClr val="0000FF"/>
                          </a:solidFill>
                          <a:latin typeface="Times" panose="02020603050405020304" pitchFamily="18" charset="0"/>
                          <a:cs typeface="Times" panose="02020603050405020304" pitchFamily="18" charset="0"/>
                        </a:rPr>
                        <a:t>đẹp</a:t>
                      </a:r>
                      <a:r>
                        <a:rPr lang="en-US" sz="2200" baseline="0" dirty="0" smtClean="0">
                          <a:solidFill>
                            <a:srgbClr val="0000FF"/>
                          </a:solidFill>
                          <a:latin typeface="Times" panose="02020603050405020304" pitchFamily="18" charset="0"/>
                          <a:cs typeface="Times" panose="02020603050405020304" pitchFamily="18" charset="0"/>
                        </a:rPr>
                        <a:t> </a:t>
                      </a:r>
                      <a:r>
                        <a:rPr lang="en-US" sz="2200" baseline="0" dirty="0" err="1" smtClean="0">
                          <a:solidFill>
                            <a:srgbClr val="0000FF"/>
                          </a:solidFill>
                          <a:latin typeface="Times" panose="02020603050405020304" pitchFamily="18" charset="0"/>
                          <a:cs typeface="Times" panose="02020603050405020304" pitchFamily="18" charset="0"/>
                        </a:rPr>
                        <a:t>hơn</a:t>
                      </a:r>
                      <a:endParaRPr lang="en-US" sz="2200" dirty="0">
                        <a:solidFill>
                          <a:srgbClr val="0000FF"/>
                        </a:solidFill>
                        <a:latin typeface="Times" panose="02020603050405020304" pitchFamily="18" charset="0"/>
                        <a:cs typeface="Times" panose="02020603050405020304" pitchFamily="18" charset="0"/>
                      </a:endParaRPr>
                    </a:p>
                  </a:txBody>
                  <a:tcPr>
                    <a:solidFill>
                      <a:srgbClr val="BBF7E7"/>
                    </a:solidFill>
                  </a:tcPr>
                </a:tc>
              </a:tr>
            </a:tbl>
          </a:graphicData>
        </a:graphic>
      </p:graphicFrame>
      <p:sp>
        <p:nvSpPr>
          <p:cNvPr id="5" name="TextBox 2"/>
          <p:cNvSpPr txBox="1">
            <a:spLocks noChangeArrowheads="1"/>
          </p:cNvSpPr>
          <p:nvPr/>
        </p:nvSpPr>
        <p:spPr bwMode="auto">
          <a:xfrm>
            <a:off x="3467819" y="8720"/>
            <a:ext cx="4934309" cy="523220"/>
          </a:xfrm>
          <a:prstGeom prst="rect">
            <a:avLst/>
          </a:prstGeom>
          <a:solidFill>
            <a:srgbClr val="BBF7E7"/>
          </a:solidFill>
          <a:ln w="57150">
            <a:solidFill>
              <a:srgbClr val="FF0000"/>
            </a:solidFill>
          </a:ln>
          <a:extLst/>
        </p:spPr>
        <p:txBody>
          <a:bodyPr wrap="square">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lgn="ctr" defTabSz="914400" eaLnBrk="0" fontAlgn="base" hangingPunct="0">
              <a:spcBef>
                <a:spcPct val="0"/>
              </a:spcBef>
              <a:spcAft>
                <a:spcPct val="0"/>
              </a:spcAft>
              <a:buClrTx/>
              <a:buSzTx/>
              <a:buFontTx/>
              <a:buNone/>
            </a:pPr>
            <a:r>
              <a:rPr lang="en-US" altLang="en-US" sz="2800" b="1" dirty="0" smtClean="0">
                <a:solidFill>
                  <a:srgbClr val="FF0000"/>
                </a:solidFill>
                <a:latin typeface="Times New Roman" panose="02020603050405020304" pitchFamily="18" charset="0"/>
                <a:cs typeface="Times New Roman" panose="02020603050405020304" pitchFamily="18" charset="0"/>
              </a:rPr>
              <a:t>PHIẾU BÀI TẬP</a:t>
            </a:r>
          </a:p>
        </p:txBody>
      </p:sp>
      <p:sp>
        <p:nvSpPr>
          <p:cNvPr id="6" name="Rectangle 5"/>
          <p:cNvSpPr/>
          <p:nvPr/>
        </p:nvSpPr>
        <p:spPr>
          <a:xfrm>
            <a:off x="0" y="5594068"/>
            <a:ext cx="12192000" cy="1384995"/>
          </a:xfrm>
          <a:prstGeom prst="rect">
            <a:avLst/>
          </a:prstGeom>
          <a:solidFill>
            <a:srgbClr val="FFE79B"/>
          </a:solidFill>
          <a:ln w="38100">
            <a:solidFill>
              <a:srgbClr val="FF0000"/>
            </a:solidFill>
          </a:ln>
        </p:spPr>
        <p:txBody>
          <a:bodyPr wrap="square">
            <a:spAutoFit/>
          </a:bodyPr>
          <a:lstStyle/>
          <a:p>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a:t>
            </a:r>
            <a:r>
              <a:rPr lang="en-US" sz="2800" dirty="0" err="1">
                <a:solidFill>
                  <a:srgbClr val="000000"/>
                </a:solidFill>
                <a:latin typeface="Times New Roman" panose="02020603050405020304" pitchFamily="18" charset="0"/>
                <a:ea typeface="Times New Roman" panose="02020603050405020304" pitchFamily="18" charset="0"/>
                <a:cs typeface="Calibri" panose="020F0502020204030204" pitchFamily="34" charset="0"/>
              </a:rPr>
              <a:t>ậ</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x</a:t>
            </a:r>
            <a:r>
              <a:rPr lang="en-US" sz="2800" dirty="0" err="1">
                <a:solidFill>
                  <a:srgbClr val="000000"/>
                </a:solidFill>
                <a:latin typeface="Times New Roman" panose="02020603050405020304" pitchFamily="18" charset="0"/>
                <a:ea typeface="Times New Roman" panose="02020603050405020304" pitchFamily="18" charset="0"/>
                <a:cs typeface=".VnTime" panose="020B7200000000000000" pitchFamily="34" charset="0"/>
              </a:rPr>
              <a:t>é</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a:t>
            </a:r>
            <a:r>
              <a:rPr lang="en-US" sz="2800" dirty="0" err="1">
                <a:solidFill>
                  <a:srgbClr val="000000"/>
                </a:solidFill>
                <a:latin typeface="Times New Roman" panose="02020603050405020304" pitchFamily="18" charset="0"/>
                <a:ea typeface="Times New Roman" panose="02020603050405020304" pitchFamily="18" charset="0"/>
                <a:cs typeface="Calibri" panose="020F0502020204030204" pitchFamily="34" charset="0"/>
              </a:rPr>
              <a:t>ề</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a:t>
            </a:r>
            <a:r>
              <a:rPr lang="en-US" sz="2800" dirty="0" err="1">
                <a:solidFill>
                  <a:srgbClr val="000000"/>
                </a:solidFill>
                <a:latin typeface="Times New Roman" panose="02020603050405020304" pitchFamily="18" charset="0"/>
                <a:ea typeface="Times New Roman" panose="02020603050405020304" pitchFamily="18" charset="0"/>
                <a:cs typeface=".VnTime" panose="020B7200000000000000" pitchFamily="34" charset="0"/>
              </a:rPr>
              <a:t>í</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a:t>
            </a:r>
            <a:r>
              <a:rPr lang="en-US" sz="2800" dirty="0" err="1">
                <a:solidFill>
                  <a:srgbClr val="000000"/>
                </a:solidFill>
                <a:latin typeface="Times New Roman" panose="02020603050405020304" pitchFamily="18" charset="0"/>
                <a:ea typeface="Times New Roman" panose="02020603050405020304" pitchFamily="18" charset="0"/>
                <a:cs typeface="Calibri" panose="020F0502020204030204" pitchFamily="34" charset="0"/>
              </a:rPr>
              <a:t>ự</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a:t>
            </a:r>
            <a:r>
              <a:rPr lang="en-US" sz="2800" dirty="0" err="1">
                <a:solidFill>
                  <a:srgbClr val="000000"/>
                </a:solidFill>
                <a:latin typeface="Times New Roman" panose="02020603050405020304" pitchFamily="18" charset="0"/>
                <a:ea typeface="Times New Roman" panose="02020603050405020304" pitchFamily="18" charset="0"/>
                <a:cs typeface="Calibri" panose="020F0502020204030204" pitchFamily="34" charset="0"/>
              </a:rPr>
              <a:t>ậ</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a:t>
            </a:r>
            <a:r>
              <a:rPr lang="en-US" sz="2800" dirty="0" err="1">
                <a:solidFill>
                  <a:srgbClr val="000000"/>
                </a:solidFill>
                <a:latin typeface="Times New Roman" panose="02020603050405020304" pitchFamily="18" charset="0"/>
                <a:ea typeface="Times New Roman" panose="02020603050405020304" pitchFamily="18" charset="0"/>
                <a:cs typeface="Calibri" panose="020F0502020204030204" pitchFamily="34" charset="0"/>
              </a:rPr>
              <a:t>ủ</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a:t>
            </a:r>
            <a:r>
              <a:rPr lang="en-US" sz="2800" dirty="0" err="1">
                <a:solidFill>
                  <a:srgbClr val="000000"/>
                </a:solidFill>
                <a:latin typeface="Times New Roman" panose="02020603050405020304" pitchFamily="18" charset="0"/>
                <a:ea typeface="Times New Roman" panose="02020603050405020304" pitchFamily="18" charset="0"/>
                <a:cs typeface="Calibri" panose="020F0502020204030204" pitchFamily="34" charset="0"/>
              </a:rPr>
              <a:t>ạ</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Hoa</a:t>
            </a:r>
            <a:r>
              <a:rPr lang="en-US" sz="28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a:solidFill>
                <a:srgbClr val="5F5F5F"/>
              </a:solidFill>
              <a:latin typeface=".VnTime" panose="020B7200000000000000"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43614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150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150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0-#ppt_w/2"/>
                                          </p:val>
                                        </p:tav>
                                        <p:tav tm="100000">
                                          <p:val>
                                            <p:strVal val="#ppt_x"/>
                                          </p:val>
                                        </p:tav>
                                      </p:tavLst>
                                    </p:anim>
                                    <p:anim calcmode="lin" valueType="num">
                                      <p:cBhvr additive="base">
                                        <p:cTn id="12"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6"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a:spLocks noChangeArrowheads="1"/>
          </p:cNvSpPr>
          <p:nvPr/>
        </p:nvSpPr>
        <p:spPr bwMode="auto">
          <a:xfrm>
            <a:off x="1" y="516551"/>
            <a:ext cx="12191999" cy="461665"/>
          </a:xfrm>
          <a:prstGeom prst="rect">
            <a:avLst/>
          </a:prstGeom>
          <a:solidFill>
            <a:srgbClr val="FFE79B"/>
          </a:solidFill>
          <a:ln>
            <a:noFill/>
          </a:ln>
          <a:extLst/>
        </p:spPr>
        <p:txBody>
          <a:bodyPr wrap="square">
            <a:spAutoFit/>
          </a:bodyPr>
          <a:lstStyle>
            <a:lvl1pPr eaLnBrk="0" hangingPunct="0">
              <a:defRPr sz="2200" b="1">
                <a:solidFill>
                  <a:srgbClr val="0000FF"/>
                </a:solidFill>
                <a:latin typeface=".VnCentury Schoolbook" panose="020B7200000000000000" pitchFamily="34" charset="0"/>
                <a:cs typeface="Arial" panose="020B0604020202020204" pitchFamily="34" charset="0"/>
              </a:defRPr>
            </a:lvl1pPr>
            <a:lvl2pPr marL="742950" indent="-285750" eaLnBrk="0" hangingPunct="0">
              <a:defRPr sz="2200" b="1">
                <a:solidFill>
                  <a:srgbClr val="0000FF"/>
                </a:solidFill>
                <a:latin typeface=".VnCentury Schoolbook" panose="020B7200000000000000" pitchFamily="34" charset="0"/>
                <a:cs typeface="Arial" panose="020B0604020202020204" pitchFamily="34" charset="0"/>
              </a:defRPr>
            </a:lvl2pPr>
            <a:lvl3pPr marL="1143000" indent="-228600" eaLnBrk="0" hangingPunct="0">
              <a:defRPr sz="2200" b="1">
                <a:solidFill>
                  <a:srgbClr val="0000FF"/>
                </a:solidFill>
                <a:latin typeface=".VnCentury Schoolbook" panose="020B7200000000000000" pitchFamily="34" charset="0"/>
                <a:cs typeface="Arial" panose="020B0604020202020204" pitchFamily="34" charset="0"/>
              </a:defRPr>
            </a:lvl3pPr>
            <a:lvl4pPr marL="1600200" indent="-228600" eaLnBrk="0" hangingPunct="0">
              <a:defRPr sz="2200" b="1">
                <a:solidFill>
                  <a:srgbClr val="0000FF"/>
                </a:solidFill>
                <a:latin typeface=".VnCentury Schoolbook" panose="020B7200000000000000" pitchFamily="34" charset="0"/>
                <a:cs typeface="Arial" panose="020B0604020202020204" pitchFamily="34" charset="0"/>
              </a:defRPr>
            </a:lvl4pPr>
            <a:lvl5pPr marL="2057400" indent="-228600" eaLnBrk="0" hangingPunct="0">
              <a:defRPr sz="2200" b="1">
                <a:solidFill>
                  <a:srgbClr val="0000FF"/>
                </a:solidFill>
                <a:latin typeface=".VnCentury Schoolbook" panose="020B7200000000000000" pitchFamily="34" charset="0"/>
                <a:cs typeface="Arial" panose="020B0604020202020204" pitchFamily="34" charset="0"/>
              </a:defRPr>
            </a:lvl5pPr>
            <a:lvl6pPr marL="25146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6pPr>
            <a:lvl7pPr marL="29718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7pPr>
            <a:lvl8pPr marL="34290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8pPr>
            <a:lvl9pPr marL="38862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9pPr>
          </a:lstStyle>
          <a:p>
            <a:pPr algn="ctr" defTabSz="914400" eaLnBrk="1" fontAlgn="base" hangingPunct="1">
              <a:spcBef>
                <a:spcPct val="0"/>
              </a:spcBef>
              <a:spcAft>
                <a:spcPct val="0"/>
              </a:spcAft>
            </a:pPr>
            <a:r>
              <a:rPr lang="en-US" altLang="en-US" sz="2400" dirty="0" err="1" smtClean="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Em</a:t>
            </a:r>
            <a:r>
              <a:rPr lang="en-US" altLang="en-US" sz="2400" dirty="0" smtClean="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 </a:t>
            </a:r>
            <a:r>
              <a:rPr lang="en-US" altLang="en-US" sz="2400" dirty="0" err="1" smtClean="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hãy</a:t>
            </a:r>
            <a:r>
              <a:rPr lang="en-US" altLang="en-US" sz="2400" dirty="0" smtClean="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 </a:t>
            </a:r>
            <a:r>
              <a:rPr lang="en-US" altLang="en-US" sz="2400" dirty="0" err="1" smtClean="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quan</a:t>
            </a:r>
            <a:r>
              <a:rPr lang="en-US" altLang="en-US" sz="2400" dirty="0" smtClean="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 </a:t>
            </a:r>
            <a:r>
              <a:rPr lang="en-US" altLang="en-US" sz="2400" dirty="0" err="1" smtClean="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sát</a:t>
            </a:r>
            <a:r>
              <a:rPr lang="en-US" altLang="en-US" sz="2400" dirty="0" smtClean="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 </a:t>
            </a:r>
            <a:r>
              <a:rPr lang="en-US" altLang="en-US" sz="2400" dirty="0" err="1" smtClean="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bảng</a:t>
            </a:r>
            <a:r>
              <a:rPr lang="en-US" altLang="en-US" sz="2400" dirty="0" smtClean="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 </a:t>
            </a:r>
            <a:r>
              <a:rPr lang="en-US" altLang="en-US" sz="2400" dirty="0" err="1" smtClean="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kế</a:t>
            </a:r>
            <a:r>
              <a:rPr lang="en-US" altLang="en-US" sz="2400" dirty="0" smtClean="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 </a:t>
            </a:r>
            <a:r>
              <a:rPr lang="en-US" altLang="en-US" sz="2400" dirty="0" err="1" smtClean="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hoạch</a:t>
            </a:r>
            <a:r>
              <a:rPr lang="en-US" altLang="en-US" sz="2400" dirty="0" smtClean="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 </a:t>
            </a:r>
            <a:r>
              <a:rPr lang="en-US" altLang="en-US" sz="2400" dirty="0" err="1" smtClean="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hoạt</a:t>
            </a:r>
            <a:r>
              <a:rPr lang="en-US" altLang="en-US" sz="2400" dirty="0" smtClean="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 </a:t>
            </a:r>
            <a:r>
              <a:rPr lang="en-US" altLang="en-US" sz="2400" dirty="0" err="1" smtClean="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động</a:t>
            </a:r>
            <a:r>
              <a:rPr lang="en-US" altLang="en-US" sz="2400" dirty="0" smtClean="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 </a:t>
            </a:r>
            <a:r>
              <a:rPr lang="en-US" altLang="en-US" sz="2400" dirty="0" err="1" smtClean="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trong</a:t>
            </a:r>
            <a:r>
              <a:rPr lang="en-US" altLang="en-US" sz="2400" dirty="0" smtClean="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 </a:t>
            </a:r>
            <a:r>
              <a:rPr lang="en-US" altLang="en-US" sz="2400" dirty="0" err="1" smtClean="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hè</a:t>
            </a:r>
            <a:r>
              <a:rPr lang="en-US" altLang="en-US" sz="2400" dirty="0" smtClean="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 </a:t>
            </a:r>
            <a:r>
              <a:rPr lang="en-US" altLang="en-US" sz="2400" dirty="0" err="1" smtClean="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và</a:t>
            </a:r>
            <a:r>
              <a:rPr lang="en-US" altLang="en-US" sz="2400" dirty="0" smtClean="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 </a:t>
            </a:r>
            <a:r>
              <a:rPr lang="en-US" altLang="en-US" sz="2400" dirty="0" err="1" smtClean="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nhận</a:t>
            </a:r>
            <a:r>
              <a:rPr lang="en-US" altLang="en-US" sz="2400" dirty="0" smtClean="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 </a:t>
            </a:r>
            <a:r>
              <a:rPr lang="en-US" altLang="en-US" sz="2400" dirty="0" err="1" smtClean="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xét</a:t>
            </a:r>
            <a:r>
              <a:rPr lang="en-US" altLang="en-US" sz="2400" dirty="0" smtClean="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 </a:t>
            </a:r>
            <a:r>
              <a:rPr lang="en-US" altLang="en-US" sz="2400" dirty="0" err="1" smtClean="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về</a:t>
            </a:r>
            <a:r>
              <a:rPr lang="en-US" altLang="en-US" sz="2400" dirty="0" smtClean="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 </a:t>
            </a:r>
            <a:r>
              <a:rPr lang="en-US" altLang="en-US" sz="2400" dirty="0" err="1" smtClean="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tính</a:t>
            </a:r>
            <a:r>
              <a:rPr lang="en-US" altLang="en-US" sz="2400" dirty="0" smtClean="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 </a:t>
            </a:r>
            <a:r>
              <a:rPr lang="en-US" altLang="en-US" sz="2400" dirty="0" err="1" smtClean="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tự</a:t>
            </a:r>
            <a:r>
              <a:rPr lang="en-US" altLang="en-US" sz="2400" dirty="0" smtClean="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 </a:t>
            </a:r>
            <a:r>
              <a:rPr lang="en-US" altLang="en-US" sz="2400" dirty="0" err="1" smtClean="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lập</a:t>
            </a:r>
            <a:r>
              <a:rPr lang="en-US" altLang="en-US" sz="2400" dirty="0" smtClean="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 </a:t>
            </a:r>
            <a:r>
              <a:rPr lang="en-US" altLang="en-US" sz="2400" dirty="0" err="1" smtClean="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của</a:t>
            </a:r>
            <a:r>
              <a:rPr lang="en-US" altLang="en-US" sz="2400" dirty="0" smtClean="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 </a:t>
            </a:r>
            <a:r>
              <a:rPr lang="en-US" altLang="en-US" sz="2400" dirty="0" err="1" smtClean="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bạn</a:t>
            </a:r>
            <a:r>
              <a:rPr lang="en-US" altLang="en-US" sz="2400" dirty="0" smtClean="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 </a:t>
            </a:r>
            <a:r>
              <a:rPr lang="en-US" altLang="en-US" sz="2400" dirty="0" err="1" smtClean="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Hoa</a:t>
            </a:r>
            <a:endParaRPr lang="it-IT" sz="2400" dirty="0" smtClean="0">
              <a:solidFill>
                <a:srgbClr val="FF0000"/>
              </a:solidFill>
              <a:latin typeface="Times New Roman" pitchFamily="18" charset="0"/>
              <a:cs typeface="Times New Roman" pitchFamily="18" charset="0"/>
            </a:endParaRPr>
          </a:p>
        </p:txBody>
      </p:sp>
      <p:sp>
        <p:nvSpPr>
          <p:cNvPr id="3" name="TextBox 2"/>
          <p:cNvSpPr txBox="1">
            <a:spLocks noChangeArrowheads="1"/>
          </p:cNvSpPr>
          <p:nvPr/>
        </p:nvSpPr>
        <p:spPr bwMode="auto">
          <a:xfrm>
            <a:off x="1807061" y="962827"/>
            <a:ext cx="900873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200" b="1">
                <a:solidFill>
                  <a:srgbClr val="0000FF"/>
                </a:solidFill>
                <a:latin typeface=".VnCentury Schoolbook" panose="020B7200000000000000" pitchFamily="34" charset="0"/>
                <a:cs typeface="Arial" panose="020B0604020202020204" pitchFamily="34" charset="0"/>
              </a:defRPr>
            </a:lvl1pPr>
            <a:lvl2pPr marL="742950" indent="-285750" eaLnBrk="0" hangingPunct="0">
              <a:defRPr sz="2200" b="1">
                <a:solidFill>
                  <a:srgbClr val="0000FF"/>
                </a:solidFill>
                <a:latin typeface=".VnCentury Schoolbook" panose="020B7200000000000000" pitchFamily="34" charset="0"/>
                <a:cs typeface="Arial" panose="020B0604020202020204" pitchFamily="34" charset="0"/>
              </a:defRPr>
            </a:lvl2pPr>
            <a:lvl3pPr marL="1143000" indent="-228600" eaLnBrk="0" hangingPunct="0">
              <a:defRPr sz="2200" b="1">
                <a:solidFill>
                  <a:srgbClr val="0000FF"/>
                </a:solidFill>
                <a:latin typeface=".VnCentury Schoolbook" panose="020B7200000000000000" pitchFamily="34" charset="0"/>
                <a:cs typeface="Arial" panose="020B0604020202020204" pitchFamily="34" charset="0"/>
              </a:defRPr>
            </a:lvl3pPr>
            <a:lvl4pPr marL="1600200" indent="-228600" eaLnBrk="0" hangingPunct="0">
              <a:defRPr sz="2200" b="1">
                <a:solidFill>
                  <a:srgbClr val="0000FF"/>
                </a:solidFill>
                <a:latin typeface=".VnCentury Schoolbook" panose="020B7200000000000000" pitchFamily="34" charset="0"/>
                <a:cs typeface="Arial" panose="020B0604020202020204" pitchFamily="34" charset="0"/>
              </a:defRPr>
            </a:lvl4pPr>
            <a:lvl5pPr marL="2057400" indent="-228600" eaLnBrk="0" hangingPunct="0">
              <a:defRPr sz="2200" b="1">
                <a:solidFill>
                  <a:srgbClr val="0000FF"/>
                </a:solidFill>
                <a:latin typeface=".VnCentury Schoolbook" panose="020B7200000000000000" pitchFamily="34" charset="0"/>
                <a:cs typeface="Arial" panose="020B0604020202020204" pitchFamily="34" charset="0"/>
              </a:defRPr>
            </a:lvl5pPr>
            <a:lvl6pPr marL="25146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6pPr>
            <a:lvl7pPr marL="29718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7pPr>
            <a:lvl8pPr marL="34290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8pPr>
            <a:lvl9pPr marL="38862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9pPr>
          </a:lstStyle>
          <a:p>
            <a:pPr algn="ctr" defTabSz="914400" eaLnBrk="1" fontAlgn="base" hangingPunct="1">
              <a:spcBef>
                <a:spcPct val="0"/>
              </a:spcBef>
              <a:spcAft>
                <a:spcPct val="0"/>
              </a:spcAft>
            </a:pPr>
            <a:r>
              <a:rPr lang="en-US" altLang="en-US" sz="2400" dirty="0" smtClean="0">
                <a:latin typeface="Times New Roman" panose="02020603050405020304" pitchFamily="18" charset="0"/>
                <a:ea typeface="Microsoft YaHei" panose="020B0503020204020204" pitchFamily="34" charset="-122"/>
                <a:cs typeface="Times New Roman" panose="02020603050405020304" pitchFamily="18" charset="0"/>
              </a:rPr>
              <a:t>BẢNG</a:t>
            </a:r>
            <a:r>
              <a:rPr lang="en-US" altLang="en-US" sz="2800" dirty="0" smtClean="0">
                <a:latin typeface="Times New Roman" panose="02020603050405020304" pitchFamily="18" charset="0"/>
                <a:ea typeface="Microsoft YaHei" panose="020B0503020204020204" pitchFamily="34" charset="-122"/>
                <a:cs typeface="Times New Roman" panose="02020603050405020304" pitchFamily="18" charset="0"/>
              </a:rPr>
              <a:t> KẾ HOẠCH HOẠT ĐỘNG TRONG HÈ</a:t>
            </a:r>
            <a:endParaRPr lang="it-IT" sz="2800" dirty="0" smtClean="0">
              <a:latin typeface="Times New Roman" pitchFamily="18" charset="0"/>
              <a:cs typeface="Times New Roman" pitchFamily="18" charset="0"/>
            </a:endParaRPr>
          </a:p>
        </p:txBody>
      </p:sp>
      <p:graphicFrame>
        <p:nvGraphicFramePr>
          <p:cNvPr id="4" name="Table 3"/>
          <p:cNvGraphicFramePr>
            <a:graphicFrameLocks noGrp="1"/>
          </p:cNvGraphicFramePr>
          <p:nvPr>
            <p:extLst>
              <p:ext uri="{D42A27DB-BD31-4B8C-83A1-F6EECF244321}">
                <p14:modId xmlns:p14="http://schemas.microsoft.com/office/powerpoint/2010/main" val="2985855471"/>
              </p:ext>
            </p:extLst>
          </p:nvPr>
        </p:nvGraphicFramePr>
        <p:xfrm>
          <a:off x="96417" y="1424492"/>
          <a:ext cx="11999166" cy="4145280"/>
        </p:xfrm>
        <a:graphic>
          <a:graphicData uri="http://schemas.openxmlformats.org/drawingml/2006/table">
            <a:tbl>
              <a:tblPr firstRow="1" bandRow="1">
                <a:tableStyleId>{5C22544A-7EE6-4342-B048-85BDC9FD1C3A}</a:tableStyleId>
              </a:tblPr>
              <a:tblGrid>
                <a:gridCol w="2351314"/>
                <a:gridCol w="3144417"/>
                <a:gridCol w="3230937"/>
                <a:gridCol w="3272498"/>
              </a:tblGrid>
              <a:tr h="370840">
                <a:tc>
                  <a:txBody>
                    <a:bodyPr/>
                    <a:lstStyle/>
                    <a:p>
                      <a:r>
                        <a:rPr lang="en-US" sz="2200" dirty="0" err="1" smtClean="0">
                          <a:latin typeface="Times" panose="02020603050405020304" pitchFamily="18" charset="0"/>
                          <a:cs typeface="Times" panose="02020603050405020304" pitchFamily="18" charset="0"/>
                        </a:rPr>
                        <a:t>Lĩnh</a:t>
                      </a:r>
                      <a:r>
                        <a:rPr lang="en-US" sz="2200" baseline="0" dirty="0" smtClean="0">
                          <a:latin typeface="Times" panose="02020603050405020304" pitchFamily="18" charset="0"/>
                          <a:cs typeface="Times" panose="02020603050405020304" pitchFamily="18" charset="0"/>
                        </a:rPr>
                        <a:t> </a:t>
                      </a:r>
                      <a:r>
                        <a:rPr lang="en-US" sz="2200" baseline="0" dirty="0" err="1" smtClean="0">
                          <a:latin typeface="Times" panose="02020603050405020304" pitchFamily="18" charset="0"/>
                          <a:cs typeface="Times" panose="02020603050405020304" pitchFamily="18" charset="0"/>
                        </a:rPr>
                        <a:t>vực</a:t>
                      </a:r>
                      <a:endParaRPr lang="en-US" sz="2200" dirty="0">
                        <a:latin typeface="Times" panose="02020603050405020304" pitchFamily="18" charset="0"/>
                        <a:cs typeface="Times" panose="02020603050405020304" pitchFamily="18" charset="0"/>
                      </a:endParaRPr>
                    </a:p>
                  </a:txBody>
                  <a:tcPr/>
                </a:tc>
                <a:tc>
                  <a:txBody>
                    <a:bodyPr/>
                    <a:lstStyle/>
                    <a:p>
                      <a:r>
                        <a:rPr lang="en-US" sz="2200" dirty="0" err="1" smtClean="0">
                          <a:latin typeface="Times" panose="02020603050405020304" pitchFamily="18" charset="0"/>
                          <a:cs typeface="Times" panose="02020603050405020304" pitchFamily="18" charset="0"/>
                        </a:rPr>
                        <a:t>Nội</a:t>
                      </a:r>
                      <a:r>
                        <a:rPr lang="en-US" sz="2200" baseline="0" dirty="0" smtClean="0">
                          <a:latin typeface="Times" panose="02020603050405020304" pitchFamily="18" charset="0"/>
                          <a:cs typeface="Times" panose="02020603050405020304" pitchFamily="18" charset="0"/>
                        </a:rPr>
                        <a:t> dung </a:t>
                      </a:r>
                      <a:r>
                        <a:rPr lang="en-US" sz="2200" baseline="0" dirty="0" err="1" smtClean="0">
                          <a:latin typeface="Times" panose="02020603050405020304" pitchFamily="18" charset="0"/>
                          <a:cs typeface="Times" panose="02020603050405020304" pitchFamily="18" charset="0"/>
                        </a:rPr>
                        <a:t>công</a:t>
                      </a:r>
                      <a:r>
                        <a:rPr lang="en-US" sz="2200" baseline="0" dirty="0" smtClean="0">
                          <a:latin typeface="Times" panose="02020603050405020304" pitchFamily="18" charset="0"/>
                          <a:cs typeface="Times" panose="02020603050405020304" pitchFamily="18" charset="0"/>
                        </a:rPr>
                        <a:t> </a:t>
                      </a:r>
                      <a:r>
                        <a:rPr lang="en-US" sz="2200" baseline="0" dirty="0" err="1" smtClean="0">
                          <a:latin typeface="Times" panose="02020603050405020304" pitchFamily="18" charset="0"/>
                          <a:cs typeface="Times" panose="02020603050405020304" pitchFamily="18" charset="0"/>
                        </a:rPr>
                        <a:t>việc</a:t>
                      </a:r>
                      <a:endParaRPr lang="en-US" sz="2200" dirty="0">
                        <a:latin typeface="Times" panose="02020603050405020304" pitchFamily="18" charset="0"/>
                        <a:cs typeface="Times" panose="02020603050405020304" pitchFamily="18" charset="0"/>
                      </a:endParaRPr>
                    </a:p>
                  </a:txBody>
                  <a:tcPr>
                    <a:solidFill>
                      <a:srgbClr val="0BE5CB"/>
                    </a:solidFill>
                  </a:tcPr>
                </a:tc>
                <a:tc>
                  <a:txBody>
                    <a:bodyPr/>
                    <a:lstStyle/>
                    <a:p>
                      <a:r>
                        <a:rPr lang="en-US" sz="2200" dirty="0" err="1" smtClean="0">
                          <a:latin typeface="Times" panose="02020603050405020304" pitchFamily="18" charset="0"/>
                          <a:cs typeface="Times" panose="02020603050405020304" pitchFamily="18" charset="0"/>
                        </a:rPr>
                        <a:t>Biện</a:t>
                      </a:r>
                      <a:r>
                        <a:rPr lang="en-US" sz="2200" baseline="0" dirty="0" smtClean="0">
                          <a:latin typeface="Times" panose="02020603050405020304" pitchFamily="18" charset="0"/>
                          <a:cs typeface="Times" panose="02020603050405020304" pitchFamily="18" charset="0"/>
                        </a:rPr>
                        <a:t> </a:t>
                      </a:r>
                      <a:r>
                        <a:rPr lang="en-US" sz="2200" baseline="0" dirty="0" err="1" smtClean="0">
                          <a:latin typeface="Times" panose="02020603050405020304" pitchFamily="18" charset="0"/>
                          <a:cs typeface="Times" panose="02020603050405020304" pitchFamily="18" charset="0"/>
                        </a:rPr>
                        <a:t>pháp</a:t>
                      </a:r>
                      <a:r>
                        <a:rPr lang="en-US" sz="2200" baseline="0" dirty="0" smtClean="0">
                          <a:latin typeface="Times" panose="02020603050405020304" pitchFamily="18" charset="0"/>
                          <a:cs typeface="Times" panose="02020603050405020304" pitchFamily="18" charset="0"/>
                        </a:rPr>
                        <a:t> </a:t>
                      </a:r>
                      <a:r>
                        <a:rPr lang="en-US" sz="2200" baseline="0" dirty="0" err="1" smtClean="0">
                          <a:latin typeface="Times" panose="02020603050405020304" pitchFamily="18" charset="0"/>
                          <a:cs typeface="Times" panose="02020603050405020304" pitchFamily="18" charset="0"/>
                        </a:rPr>
                        <a:t>thực</a:t>
                      </a:r>
                      <a:r>
                        <a:rPr lang="en-US" sz="2200" baseline="0" dirty="0" smtClean="0">
                          <a:latin typeface="Times" panose="02020603050405020304" pitchFamily="18" charset="0"/>
                          <a:cs typeface="Times" panose="02020603050405020304" pitchFamily="18" charset="0"/>
                        </a:rPr>
                        <a:t> </a:t>
                      </a:r>
                      <a:r>
                        <a:rPr lang="en-US" sz="2200" baseline="0" dirty="0" err="1" smtClean="0">
                          <a:latin typeface="Times" panose="02020603050405020304" pitchFamily="18" charset="0"/>
                          <a:cs typeface="Times" panose="02020603050405020304" pitchFamily="18" charset="0"/>
                        </a:rPr>
                        <a:t>hiện</a:t>
                      </a:r>
                      <a:endParaRPr lang="en-US" sz="2200" dirty="0">
                        <a:latin typeface="Times" panose="02020603050405020304" pitchFamily="18" charset="0"/>
                        <a:cs typeface="Times" panose="02020603050405020304" pitchFamily="18" charset="0"/>
                      </a:endParaRPr>
                    </a:p>
                  </a:txBody>
                  <a:tcPr>
                    <a:solidFill>
                      <a:srgbClr val="0BE5CB"/>
                    </a:solidFill>
                  </a:tcPr>
                </a:tc>
                <a:tc>
                  <a:txBody>
                    <a:bodyPr/>
                    <a:lstStyle/>
                    <a:p>
                      <a:r>
                        <a:rPr lang="en-US" sz="2200" dirty="0" err="1" smtClean="0">
                          <a:latin typeface="Times" panose="02020603050405020304" pitchFamily="18" charset="0"/>
                          <a:cs typeface="Times" panose="02020603050405020304" pitchFamily="18" charset="0"/>
                        </a:rPr>
                        <a:t>Kết</a:t>
                      </a:r>
                      <a:r>
                        <a:rPr lang="en-US" sz="2200" baseline="0" dirty="0" smtClean="0">
                          <a:latin typeface="Times" panose="02020603050405020304" pitchFamily="18" charset="0"/>
                          <a:cs typeface="Times" panose="02020603050405020304" pitchFamily="18" charset="0"/>
                        </a:rPr>
                        <a:t> </a:t>
                      </a:r>
                      <a:r>
                        <a:rPr lang="en-US" sz="2200" baseline="0" dirty="0" err="1" smtClean="0">
                          <a:latin typeface="Times" panose="02020603050405020304" pitchFamily="18" charset="0"/>
                          <a:cs typeface="Times" panose="02020603050405020304" pitchFamily="18" charset="0"/>
                        </a:rPr>
                        <a:t>quả</a:t>
                      </a:r>
                      <a:endParaRPr lang="en-US" sz="2200" dirty="0">
                        <a:latin typeface="Times" panose="02020603050405020304" pitchFamily="18" charset="0"/>
                        <a:cs typeface="Times" panose="02020603050405020304" pitchFamily="18" charset="0"/>
                      </a:endParaRPr>
                    </a:p>
                  </a:txBody>
                  <a:tcPr>
                    <a:solidFill>
                      <a:srgbClr val="0BE5CB"/>
                    </a:solidFill>
                  </a:tcPr>
                </a:tc>
              </a:tr>
              <a:tr h="370840">
                <a:tc>
                  <a:txBody>
                    <a:bodyPr/>
                    <a:lstStyle/>
                    <a:p>
                      <a:r>
                        <a:rPr lang="en-US" sz="2200" b="1" dirty="0" smtClean="0">
                          <a:solidFill>
                            <a:srgbClr val="FF0000"/>
                          </a:solidFill>
                          <a:latin typeface="Times" panose="02020603050405020304" pitchFamily="18" charset="0"/>
                          <a:cs typeface="Times" panose="02020603050405020304" pitchFamily="18" charset="0"/>
                        </a:rPr>
                        <a:t>     </a:t>
                      </a:r>
                      <a:r>
                        <a:rPr lang="en-US" sz="2200" b="1" dirty="0" err="1" smtClean="0">
                          <a:solidFill>
                            <a:srgbClr val="FF0000"/>
                          </a:solidFill>
                          <a:latin typeface="Times" panose="02020603050405020304" pitchFamily="18" charset="0"/>
                          <a:cs typeface="Times" panose="02020603050405020304" pitchFamily="18" charset="0"/>
                        </a:rPr>
                        <a:t>Học</a:t>
                      </a:r>
                      <a:r>
                        <a:rPr lang="en-US" sz="2200" b="1" baseline="0" dirty="0" smtClean="0">
                          <a:solidFill>
                            <a:srgbClr val="FF0000"/>
                          </a:solidFill>
                          <a:latin typeface="Times" panose="02020603050405020304" pitchFamily="18" charset="0"/>
                          <a:cs typeface="Times" panose="02020603050405020304" pitchFamily="18" charset="0"/>
                        </a:rPr>
                        <a:t> </a:t>
                      </a:r>
                      <a:r>
                        <a:rPr lang="en-US" sz="2200" b="1" baseline="0" dirty="0" err="1" smtClean="0">
                          <a:solidFill>
                            <a:srgbClr val="FF0000"/>
                          </a:solidFill>
                          <a:latin typeface="Times" panose="02020603050405020304" pitchFamily="18" charset="0"/>
                          <a:cs typeface="Times" panose="02020603050405020304" pitchFamily="18" charset="0"/>
                        </a:rPr>
                        <a:t>tập</a:t>
                      </a:r>
                      <a:endParaRPr lang="en-US" sz="2200" b="1" dirty="0">
                        <a:solidFill>
                          <a:srgbClr val="FF0000"/>
                        </a:solidFill>
                        <a:latin typeface="Times" panose="02020603050405020304" pitchFamily="18" charset="0"/>
                        <a:cs typeface="Times" panose="02020603050405020304" pitchFamily="18" charset="0"/>
                      </a:endParaRPr>
                    </a:p>
                  </a:txBody>
                  <a:tcPr>
                    <a:solidFill>
                      <a:schemeClr val="accent3">
                        <a:lumMod val="40000"/>
                        <a:lumOff val="60000"/>
                      </a:schemeClr>
                    </a:solidFill>
                  </a:tcPr>
                </a:tc>
                <a:tc>
                  <a:txBody>
                    <a:bodyPr/>
                    <a:lstStyle/>
                    <a:p>
                      <a:r>
                        <a:rPr lang="en-US" sz="2200" dirty="0" smtClean="0">
                          <a:solidFill>
                            <a:srgbClr val="0000FF"/>
                          </a:solidFill>
                          <a:latin typeface="Times" panose="02020603050405020304" pitchFamily="18" charset="0"/>
                          <a:cs typeface="Times" panose="02020603050405020304" pitchFamily="18" charset="0"/>
                        </a:rPr>
                        <a:t>-</a:t>
                      </a:r>
                      <a:r>
                        <a:rPr lang="en-US" sz="2200" dirty="0" err="1" smtClean="0">
                          <a:solidFill>
                            <a:srgbClr val="0000FF"/>
                          </a:solidFill>
                          <a:latin typeface="Times" panose="02020603050405020304" pitchFamily="18" charset="0"/>
                          <a:cs typeface="Times" panose="02020603050405020304" pitchFamily="18" charset="0"/>
                        </a:rPr>
                        <a:t>Học</a:t>
                      </a:r>
                      <a:r>
                        <a:rPr lang="en-US" sz="2200" baseline="0" dirty="0" smtClean="0">
                          <a:solidFill>
                            <a:srgbClr val="0000FF"/>
                          </a:solidFill>
                          <a:latin typeface="Times" panose="02020603050405020304" pitchFamily="18" charset="0"/>
                          <a:cs typeface="Times" panose="02020603050405020304" pitchFamily="18" charset="0"/>
                        </a:rPr>
                        <a:t> </a:t>
                      </a:r>
                      <a:r>
                        <a:rPr lang="en-US" sz="2200" baseline="0" dirty="0" err="1" smtClean="0">
                          <a:solidFill>
                            <a:srgbClr val="0000FF"/>
                          </a:solidFill>
                          <a:latin typeface="Times" panose="02020603050405020304" pitchFamily="18" charset="0"/>
                          <a:cs typeface="Times" panose="02020603050405020304" pitchFamily="18" charset="0"/>
                        </a:rPr>
                        <a:t>tiếng</a:t>
                      </a:r>
                      <a:r>
                        <a:rPr lang="en-US" sz="2200" baseline="0" dirty="0" smtClean="0">
                          <a:solidFill>
                            <a:srgbClr val="0000FF"/>
                          </a:solidFill>
                          <a:latin typeface="Times" panose="02020603050405020304" pitchFamily="18" charset="0"/>
                          <a:cs typeface="Times" panose="02020603050405020304" pitchFamily="18" charset="0"/>
                        </a:rPr>
                        <a:t> </a:t>
                      </a:r>
                      <a:r>
                        <a:rPr lang="en-US" sz="2200" baseline="0" dirty="0" err="1" smtClean="0">
                          <a:solidFill>
                            <a:srgbClr val="0000FF"/>
                          </a:solidFill>
                          <a:latin typeface="Times" panose="02020603050405020304" pitchFamily="18" charset="0"/>
                          <a:cs typeface="Times" panose="02020603050405020304" pitchFamily="18" charset="0"/>
                        </a:rPr>
                        <a:t>Anh</a:t>
                      </a:r>
                      <a:endParaRPr lang="en-US" sz="2200" baseline="0" dirty="0" smtClean="0">
                        <a:solidFill>
                          <a:srgbClr val="0000FF"/>
                        </a:solidFill>
                        <a:latin typeface="Times" panose="02020603050405020304" pitchFamily="18" charset="0"/>
                        <a:cs typeface="Times" panose="02020603050405020304" pitchFamily="18" charset="0"/>
                      </a:endParaRPr>
                    </a:p>
                    <a:p>
                      <a:r>
                        <a:rPr lang="en-US" sz="2200" baseline="0" dirty="0" smtClean="0">
                          <a:solidFill>
                            <a:srgbClr val="0000FF"/>
                          </a:solidFill>
                          <a:latin typeface="Times" panose="02020603050405020304" pitchFamily="18" charset="0"/>
                          <a:cs typeface="Times" panose="02020603050405020304" pitchFamily="18" charset="0"/>
                        </a:rPr>
                        <a:t>- </a:t>
                      </a:r>
                      <a:r>
                        <a:rPr lang="en-US" sz="2200" baseline="0" dirty="0" err="1" smtClean="0">
                          <a:solidFill>
                            <a:srgbClr val="0000FF"/>
                          </a:solidFill>
                          <a:latin typeface="Times" panose="02020603050405020304" pitchFamily="18" charset="0"/>
                          <a:cs typeface="Times" panose="02020603050405020304" pitchFamily="18" charset="0"/>
                        </a:rPr>
                        <a:t>Làm</a:t>
                      </a:r>
                      <a:r>
                        <a:rPr lang="en-US" sz="2200" baseline="0" dirty="0" smtClean="0">
                          <a:solidFill>
                            <a:srgbClr val="0000FF"/>
                          </a:solidFill>
                          <a:latin typeface="Times" panose="02020603050405020304" pitchFamily="18" charset="0"/>
                          <a:cs typeface="Times" panose="02020603050405020304" pitchFamily="18" charset="0"/>
                        </a:rPr>
                        <a:t> </a:t>
                      </a:r>
                      <a:r>
                        <a:rPr lang="en-US" sz="2200" baseline="0" dirty="0" err="1" smtClean="0">
                          <a:solidFill>
                            <a:srgbClr val="0000FF"/>
                          </a:solidFill>
                          <a:latin typeface="Times" panose="02020603050405020304" pitchFamily="18" charset="0"/>
                          <a:cs typeface="Times" panose="02020603050405020304" pitchFamily="18" charset="0"/>
                        </a:rPr>
                        <a:t>bài</a:t>
                      </a:r>
                      <a:r>
                        <a:rPr lang="en-US" sz="2200" baseline="0" dirty="0" smtClean="0">
                          <a:solidFill>
                            <a:srgbClr val="0000FF"/>
                          </a:solidFill>
                          <a:latin typeface="Times" panose="02020603050405020304" pitchFamily="18" charset="0"/>
                          <a:cs typeface="Times" panose="02020603050405020304" pitchFamily="18" charset="0"/>
                        </a:rPr>
                        <a:t> </a:t>
                      </a:r>
                      <a:r>
                        <a:rPr lang="en-US" sz="2200" baseline="0" dirty="0" err="1" smtClean="0">
                          <a:solidFill>
                            <a:srgbClr val="0000FF"/>
                          </a:solidFill>
                          <a:latin typeface="Times" panose="02020603050405020304" pitchFamily="18" charset="0"/>
                          <a:cs typeface="Times" panose="02020603050405020304" pitchFamily="18" charset="0"/>
                        </a:rPr>
                        <a:t>tập</a:t>
                      </a:r>
                      <a:r>
                        <a:rPr lang="en-US" sz="2200" baseline="0" dirty="0" smtClean="0">
                          <a:solidFill>
                            <a:srgbClr val="0000FF"/>
                          </a:solidFill>
                          <a:latin typeface="Times" panose="02020603050405020304" pitchFamily="18" charset="0"/>
                          <a:cs typeface="Times" panose="02020603050405020304" pitchFamily="18" charset="0"/>
                        </a:rPr>
                        <a:t> </a:t>
                      </a:r>
                      <a:r>
                        <a:rPr lang="en-US" sz="2200" baseline="0" dirty="0" err="1" smtClean="0">
                          <a:solidFill>
                            <a:srgbClr val="0000FF"/>
                          </a:solidFill>
                          <a:latin typeface="Times" panose="02020603050405020304" pitchFamily="18" charset="0"/>
                          <a:cs typeface="Times" panose="02020603050405020304" pitchFamily="18" charset="0"/>
                        </a:rPr>
                        <a:t>hè</a:t>
                      </a:r>
                      <a:endParaRPr lang="en-US" sz="2200" dirty="0">
                        <a:solidFill>
                          <a:srgbClr val="0000FF"/>
                        </a:solidFill>
                        <a:latin typeface="Times" panose="02020603050405020304" pitchFamily="18" charset="0"/>
                        <a:cs typeface="Times" panose="02020603050405020304" pitchFamily="18" charset="0"/>
                      </a:endParaRPr>
                    </a:p>
                  </a:txBody>
                  <a:tcPr>
                    <a:solidFill>
                      <a:srgbClr val="E5FE8A"/>
                    </a:solidFill>
                  </a:tcPr>
                </a:tc>
                <a:tc>
                  <a:txBody>
                    <a:bodyPr/>
                    <a:lstStyle/>
                    <a:p>
                      <a:pPr marL="342900" indent="-342900">
                        <a:buFontTx/>
                        <a:buChar char="-"/>
                      </a:pPr>
                      <a:r>
                        <a:rPr lang="en-US" sz="2200" dirty="0" err="1" smtClean="0">
                          <a:solidFill>
                            <a:srgbClr val="0000FF"/>
                          </a:solidFill>
                          <a:latin typeface="Times" panose="02020603050405020304" pitchFamily="18" charset="0"/>
                          <a:cs typeface="Times" panose="02020603050405020304" pitchFamily="18" charset="0"/>
                        </a:rPr>
                        <a:t>Học</a:t>
                      </a:r>
                      <a:r>
                        <a:rPr lang="en-US" sz="2200" baseline="0" dirty="0" smtClean="0">
                          <a:solidFill>
                            <a:srgbClr val="0000FF"/>
                          </a:solidFill>
                          <a:latin typeface="Times" panose="02020603050405020304" pitchFamily="18" charset="0"/>
                          <a:cs typeface="Times" panose="02020603050405020304" pitchFamily="18" charset="0"/>
                        </a:rPr>
                        <a:t> 5-7 </a:t>
                      </a:r>
                      <a:r>
                        <a:rPr lang="en-US" sz="2200" baseline="0" dirty="0" err="1" smtClean="0">
                          <a:solidFill>
                            <a:srgbClr val="0000FF"/>
                          </a:solidFill>
                          <a:latin typeface="Times" panose="02020603050405020304" pitchFamily="18" charset="0"/>
                          <a:cs typeface="Times" panose="02020603050405020304" pitchFamily="18" charset="0"/>
                        </a:rPr>
                        <a:t>từ</a:t>
                      </a:r>
                      <a:r>
                        <a:rPr lang="en-US" sz="2200" baseline="0" dirty="0" smtClean="0">
                          <a:solidFill>
                            <a:srgbClr val="0000FF"/>
                          </a:solidFill>
                          <a:latin typeface="Times" panose="02020603050405020304" pitchFamily="18" charset="0"/>
                          <a:cs typeface="Times" panose="02020603050405020304" pitchFamily="18" charset="0"/>
                        </a:rPr>
                        <a:t> </a:t>
                      </a:r>
                      <a:r>
                        <a:rPr lang="en-US" sz="2200" baseline="0" dirty="0" err="1" smtClean="0">
                          <a:solidFill>
                            <a:srgbClr val="0000FF"/>
                          </a:solidFill>
                          <a:latin typeface="Times" panose="02020603050405020304" pitchFamily="18" charset="0"/>
                          <a:cs typeface="Times" panose="02020603050405020304" pitchFamily="18" charset="0"/>
                        </a:rPr>
                        <a:t>mới</a:t>
                      </a:r>
                      <a:r>
                        <a:rPr lang="en-US" sz="2200" baseline="0" dirty="0" smtClean="0">
                          <a:solidFill>
                            <a:srgbClr val="0000FF"/>
                          </a:solidFill>
                          <a:latin typeface="Times" panose="02020603050405020304" pitchFamily="18" charset="0"/>
                          <a:cs typeface="Times" panose="02020603050405020304" pitchFamily="18" charset="0"/>
                        </a:rPr>
                        <a:t> </a:t>
                      </a:r>
                      <a:r>
                        <a:rPr lang="en-US" sz="2200" baseline="0" dirty="0" err="1" smtClean="0">
                          <a:solidFill>
                            <a:srgbClr val="0000FF"/>
                          </a:solidFill>
                          <a:latin typeface="Times" panose="02020603050405020304" pitchFamily="18" charset="0"/>
                          <a:cs typeface="Times" panose="02020603050405020304" pitchFamily="18" charset="0"/>
                        </a:rPr>
                        <a:t>mỗi</a:t>
                      </a:r>
                      <a:r>
                        <a:rPr lang="en-US" sz="2200" baseline="0" dirty="0" smtClean="0">
                          <a:solidFill>
                            <a:srgbClr val="0000FF"/>
                          </a:solidFill>
                          <a:latin typeface="Times" panose="02020603050405020304" pitchFamily="18" charset="0"/>
                          <a:cs typeface="Times" panose="02020603050405020304" pitchFamily="18" charset="0"/>
                        </a:rPr>
                        <a:t> </a:t>
                      </a:r>
                      <a:r>
                        <a:rPr lang="en-US" sz="2200" baseline="0" dirty="0" err="1" smtClean="0">
                          <a:solidFill>
                            <a:srgbClr val="0000FF"/>
                          </a:solidFill>
                          <a:latin typeface="Times" panose="02020603050405020304" pitchFamily="18" charset="0"/>
                          <a:cs typeface="Times" panose="02020603050405020304" pitchFamily="18" charset="0"/>
                        </a:rPr>
                        <a:t>ngày</a:t>
                      </a:r>
                      <a:endParaRPr lang="en-US" sz="2200" baseline="0" dirty="0" smtClean="0">
                        <a:solidFill>
                          <a:srgbClr val="0000FF"/>
                        </a:solidFill>
                        <a:latin typeface="Times" panose="02020603050405020304" pitchFamily="18" charset="0"/>
                        <a:cs typeface="Times" panose="02020603050405020304" pitchFamily="18" charset="0"/>
                      </a:endParaRPr>
                    </a:p>
                    <a:p>
                      <a:pPr marL="342900" indent="-342900">
                        <a:buFontTx/>
                        <a:buChar char="-"/>
                      </a:pPr>
                      <a:r>
                        <a:rPr lang="en-US" sz="2200" baseline="0" dirty="0" err="1" smtClean="0">
                          <a:solidFill>
                            <a:srgbClr val="0000FF"/>
                          </a:solidFill>
                          <a:latin typeface="Times" panose="02020603050405020304" pitchFamily="18" charset="0"/>
                          <a:cs typeface="Times" panose="02020603050405020304" pitchFamily="18" charset="0"/>
                        </a:rPr>
                        <a:t>Học</a:t>
                      </a:r>
                      <a:r>
                        <a:rPr lang="en-US" sz="2200" baseline="0" dirty="0" smtClean="0">
                          <a:solidFill>
                            <a:srgbClr val="0000FF"/>
                          </a:solidFill>
                          <a:latin typeface="Times" panose="02020603050405020304" pitchFamily="18" charset="0"/>
                          <a:cs typeface="Times" panose="02020603050405020304" pitchFamily="18" charset="0"/>
                        </a:rPr>
                        <a:t> 2-3 </a:t>
                      </a:r>
                      <a:r>
                        <a:rPr lang="en-US" sz="2200" baseline="0" dirty="0" err="1" smtClean="0">
                          <a:solidFill>
                            <a:srgbClr val="0000FF"/>
                          </a:solidFill>
                          <a:latin typeface="Times" panose="02020603050405020304" pitchFamily="18" charset="0"/>
                          <a:cs typeface="Times" panose="02020603050405020304" pitchFamily="18" charset="0"/>
                        </a:rPr>
                        <a:t>môn</a:t>
                      </a:r>
                      <a:r>
                        <a:rPr lang="en-US" sz="2200" baseline="0" dirty="0" smtClean="0">
                          <a:solidFill>
                            <a:srgbClr val="0000FF"/>
                          </a:solidFill>
                          <a:latin typeface="Times" panose="02020603050405020304" pitchFamily="18" charset="0"/>
                          <a:cs typeface="Times" panose="02020603050405020304" pitchFamily="18" charset="0"/>
                        </a:rPr>
                        <a:t> </a:t>
                      </a:r>
                      <a:r>
                        <a:rPr lang="en-US" sz="2200" baseline="0" dirty="0" err="1" smtClean="0">
                          <a:solidFill>
                            <a:srgbClr val="0000FF"/>
                          </a:solidFill>
                          <a:latin typeface="Times" panose="02020603050405020304" pitchFamily="18" charset="0"/>
                          <a:cs typeface="Times" panose="02020603050405020304" pitchFamily="18" charset="0"/>
                        </a:rPr>
                        <a:t>mỗi</a:t>
                      </a:r>
                      <a:r>
                        <a:rPr lang="en-US" sz="2200" baseline="0" dirty="0" smtClean="0">
                          <a:solidFill>
                            <a:srgbClr val="0000FF"/>
                          </a:solidFill>
                          <a:latin typeface="Times" panose="02020603050405020304" pitchFamily="18" charset="0"/>
                          <a:cs typeface="Times" panose="02020603050405020304" pitchFamily="18" charset="0"/>
                        </a:rPr>
                        <a:t> </a:t>
                      </a:r>
                      <a:r>
                        <a:rPr lang="en-US" sz="2200" baseline="0" dirty="0" err="1" smtClean="0">
                          <a:solidFill>
                            <a:srgbClr val="0000FF"/>
                          </a:solidFill>
                          <a:latin typeface="Times" panose="02020603050405020304" pitchFamily="18" charset="0"/>
                          <a:cs typeface="Times" panose="02020603050405020304" pitchFamily="18" charset="0"/>
                        </a:rPr>
                        <a:t>ngày</a:t>
                      </a:r>
                      <a:endParaRPr lang="en-US" sz="2200" dirty="0">
                        <a:solidFill>
                          <a:srgbClr val="0000FF"/>
                        </a:solidFill>
                        <a:latin typeface="Times" panose="02020603050405020304" pitchFamily="18" charset="0"/>
                        <a:cs typeface="Times" panose="02020603050405020304" pitchFamily="18" charset="0"/>
                      </a:endParaRPr>
                    </a:p>
                  </a:txBody>
                  <a:tcPr>
                    <a:solidFill>
                      <a:srgbClr val="E5FE8A"/>
                    </a:solidFill>
                  </a:tcPr>
                </a:tc>
                <a:tc>
                  <a:txBody>
                    <a:bodyPr/>
                    <a:lstStyle/>
                    <a:p>
                      <a:pPr marL="342900" indent="-342900">
                        <a:buFontTx/>
                        <a:buChar char="-"/>
                      </a:pPr>
                      <a:r>
                        <a:rPr lang="en-US" sz="2200" dirty="0" err="1" smtClean="0">
                          <a:solidFill>
                            <a:srgbClr val="0000FF"/>
                          </a:solidFill>
                          <a:latin typeface="Times" panose="02020603050405020304" pitchFamily="18" charset="0"/>
                          <a:cs typeface="Times" panose="02020603050405020304" pitchFamily="18" charset="0"/>
                        </a:rPr>
                        <a:t>Thuộc</a:t>
                      </a:r>
                      <a:r>
                        <a:rPr lang="en-US" sz="2200" baseline="0" dirty="0" smtClean="0">
                          <a:solidFill>
                            <a:srgbClr val="0000FF"/>
                          </a:solidFill>
                          <a:latin typeface="Times" panose="02020603050405020304" pitchFamily="18" charset="0"/>
                          <a:cs typeface="Times" panose="02020603050405020304" pitchFamily="18" charset="0"/>
                        </a:rPr>
                        <a:t> </a:t>
                      </a:r>
                      <a:r>
                        <a:rPr lang="en-US" sz="2200" baseline="0" dirty="0" err="1" smtClean="0">
                          <a:solidFill>
                            <a:srgbClr val="0000FF"/>
                          </a:solidFill>
                          <a:latin typeface="Times" panose="02020603050405020304" pitchFamily="18" charset="0"/>
                          <a:cs typeface="Times" panose="02020603050405020304" pitchFamily="18" charset="0"/>
                        </a:rPr>
                        <a:t>được</a:t>
                      </a:r>
                      <a:r>
                        <a:rPr lang="en-US" sz="2200" baseline="0" dirty="0" smtClean="0">
                          <a:solidFill>
                            <a:srgbClr val="0000FF"/>
                          </a:solidFill>
                          <a:latin typeface="Times" panose="02020603050405020304" pitchFamily="18" charset="0"/>
                          <a:cs typeface="Times" panose="02020603050405020304" pitchFamily="18" charset="0"/>
                        </a:rPr>
                        <a:t> 100 </a:t>
                      </a:r>
                      <a:r>
                        <a:rPr lang="en-US" sz="2200" baseline="0" dirty="0" err="1" smtClean="0">
                          <a:solidFill>
                            <a:srgbClr val="0000FF"/>
                          </a:solidFill>
                          <a:latin typeface="Times" panose="02020603050405020304" pitchFamily="18" charset="0"/>
                          <a:cs typeface="Times" panose="02020603050405020304" pitchFamily="18" charset="0"/>
                        </a:rPr>
                        <a:t>từ</a:t>
                      </a:r>
                      <a:r>
                        <a:rPr lang="en-US" sz="2200" baseline="0" dirty="0" smtClean="0">
                          <a:solidFill>
                            <a:srgbClr val="0000FF"/>
                          </a:solidFill>
                          <a:latin typeface="Times" panose="02020603050405020304" pitchFamily="18" charset="0"/>
                          <a:cs typeface="Times" panose="02020603050405020304" pitchFamily="18" charset="0"/>
                        </a:rPr>
                        <a:t> </a:t>
                      </a:r>
                      <a:r>
                        <a:rPr lang="en-US" sz="2200" baseline="0" dirty="0" err="1" smtClean="0">
                          <a:solidFill>
                            <a:srgbClr val="0000FF"/>
                          </a:solidFill>
                          <a:latin typeface="Times" panose="02020603050405020304" pitchFamily="18" charset="0"/>
                          <a:cs typeface="Times" panose="02020603050405020304" pitchFamily="18" charset="0"/>
                        </a:rPr>
                        <a:t>mới</a:t>
                      </a:r>
                      <a:endParaRPr lang="en-US" sz="2200" baseline="0" dirty="0" smtClean="0">
                        <a:solidFill>
                          <a:srgbClr val="0000FF"/>
                        </a:solidFill>
                        <a:latin typeface="Times" panose="02020603050405020304" pitchFamily="18" charset="0"/>
                        <a:cs typeface="Times" panose="02020603050405020304" pitchFamily="18" charset="0"/>
                      </a:endParaRPr>
                    </a:p>
                    <a:p>
                      <a:pPr marL="342900" indent="-342900">
                        <a:buFontTx/>
                        <a:buChar char="-"/>
                      </a:pPr>
                      <a:r>
                        <a:rPr lang="en-US" sz="2200" baseline="0" dirty="0" err="1" smtClean="0">
                          <a:solidFill>
                            <a:srgbClr val="0000FF"/>
                          </a:solidFill>
                          <a:latin typeface="Times" panose="02020603050405020304" pitchFamily="18" charset="0"/>
                          <a:cs typeface="Times" panose="02020603050405020304" pitchFamily="18" charset="0"/>
                        </a:rPr>
                        <a:t>Hoàn</a:t>
                      </a:r>
                      <a:r>
                        <a:rPr lang="en-US" sz="2200" baseline="0" dirty="0" smtClean="0">
                          <a:solidFill>
                            <a:srgbClr val="0000FF"/>
                          </a:solidFill>
                          <a:latin typeface="Times" panose="02020603050405020304" pitchFamily="18" charset="0"/>
                          <a:cs typeface="Times" panose="02020603050405020304" pitchFamily="18" charset="0"/>
                        </a:rPr>
                        <a:t> </a:t>
                      </a:r>
                      <a:r>
                        <a:rPr lang="en-US" sz="2200" baseline="0" dirty="0" err="1" smtClean="0">
                          <a:solidFill>
                            <a:srgbClr val="0000FF"/>
                          </a:solidFill>
                          <a:latin typeface="Times" panose="02020603050405020304" pitchFamily="18" charset="0"/>
                          <a:cs typeface="Times" panose="02020603050405020304" pitchFamily="18" charset="0"/>
                        </a:rPr>
                        <a:t>thành</a:t>
                      </a:r>
                      <a:r>
                        <a:rPr lang="en-US" sz="2200" baseline="0" dirty="0" smtClean="0">
                          <a:solidFill>
                            <a:srgbClr val="0000FF"/>
                          </a:solidFill>
                          <a:latin typeface="Times" panose="02020603050405020304" pitchFamily="18" charset="0"/>
                          <a:cs typeface="Times" panose="02020603050405020304" pitchFamily="18" charset="0"/>
                        </a:rPr>
                        <a:t> </a:t>
                      </a:r>
                      <a:r>
                        <a:rPr lang="en-US" sz="2200" baseline="0" dirty="0" err="1" smtClean="0">
                          <a:solidFill>
                            <a:srgbClr val="0000FF"/>
                          </a:solidFill>
                          <a:latin typeface="Times" panose="02020603050405020304" pitchFamily="18" charset="0"/>
                          <a:cs typeface="Times" panose="02020603050405020304" pitchFamily="18" charset="0"/>
                        </a:rPr>
                        <a:t>bài</a:t>
                      </a:r>
                      <a:r>
                        <a:rPr lang="en-US" sz="2200" baseline="0" dirty="0" smtClean="0">
                          <a:solidFill>
                            <a:srgbClr val="0000FF"/>
                          </a:solidFill>
                          <a:latin typeface="Times" panose="02020603050405020304" pitchFamily="18" charset="0"/>
                          <a:cs typeface="Times" panose="02020603050405020304" pitchFamily="18" charset="0"/>
                        </a:rPr>
                        <a:t> </a:t>
                      </a:r>
                      <a:r>
                        <a:rPr lang="en-US" sz="2200" baseline="0" dirty="0" err="1" smtClean="0">
                          <a:solidFill>
                            <a:srgbClr val="0000FF"/>
                          </a:solidFill>
                          <a:latin typeface="Times" panose="02020603050405020304" pitchFamily="18" charset="0"/>
                          <a:cs typeface="Times" panose="02020603050405020304" pitchFamily="18" charset="0"/>
                        </a:rPr>
                        <a:t>tập</a:t>
                      </a:r>
                      <a:r>
                        <a:rPr lang="en-US" sz="2200" baseline="0" dirty="0" smtClean="0">
                          <a:solidFill>
                            <a:srgbClr val="0000FF"/>
                          </a:solidFill>
                          <a:latin typeface="Times" panose="02020603050405020304" pitchFamily="18" charset="0"/>
                          <a:cs typeface="Times" panose="02020603050405020304" pitchFamily="18" charset="0"/>
                        </a:rPr>
                        <a:t> </a:t>
                      </a:r>
                      <a:r>
                        <a:rPr lang="en-US" sz="2200" baseline="0" dirty="0" err="1" smtClean="0">
                          <a:solidFill>
                            <a:srgbClr val="0000FF"/>
                          </a:solidFill>
                          <a:latin typeface="Times" panose="02020603050405020304" pitchFamily="18" charset="0"/>
                          <a:cs typeface="Times" panose="02020603050405020304" pitchFamily="18" charset="0"/>
                        </a:rPr>
                        <a:t>hè</a:t>
                      </a:r>
                      <a:endParaRPr lang="en-US" sz="2200" dirty="0">
                        <a:solidFill>
                          <a:srgbClr val="0000FF"/>
                        </a:solidFill>
                        <a:latin typeface="Times" panose="02020603050405020304" pitchFamily="18" charset="0"/>
                        <a:cs typeface="Times" panose="02020603050405020304" pitchFamily="18" charset="0"/>
                      </a:endParaRPr>
                    </a:p>
                  </a:txBody>
                  <a:tcPr>
                    <a:solidFill>
                      <a:srgbClr val="E5FE8A"/>
                    </a:solidFill>
                  </a:tcPr>
                </a:tc>
              </a:tr>
              <a:tr h="370840">
                <a:tc>
                  <a:txBody>
                    <a:bodyPr/>
                    <a:lstStyle/>
                    <a:p>
                      <a:r>
                        <a:rPr lang="en-US" sz="2200" b="1" dirty="0" smtClean="0">
                          <a:solidFill>
                            <a:srgbClr val="FF0000"/>
                          </a:solidFill>
                          <a:latin typeface="Times" panose="02020603050405020304" pitchFamily="18" charset="0"/>
                          <a:cs typeface="Times" panose="02020603050405020304" pitchFamily="18" charset="0"/>
                        </a:rPr>
                        <a:t>    Lao </a:t>
                      </a:r>
                      <a:r>
                        <a:rPr lang="en-US" sz="2200" b="1" dirty="0" err="1" smtClean="0">
                          <a:solidFill>
                            <a:srgbClr val="FF0000"/>
                          </a:solidFill>
                          <a:latin typeface="Times" panose="02020603050405020304" pitchFamily="18" charset="0"/>
                          <a:cs typeface="Times" panose="02020603050405020304" pitchFamily="18" charset="0"/>
                        </a:rPr>
                        <a:t>động</a:t>
                      </a:r>
                      <a:endParaRPr lang="en-US" sz="2200" b="1" dirty="0">
                        <a:solidFill>
                          <a:srgbClr val="FF0000"/>
                        </a:solidFill>
                        <a:latin typeface="Times" panose="02020603050405020304" pitchFamily="18" charset="0"/>
                        <a:cs typeface="Times" panose="02020603050405020304" pitchFamily="18" charset="0"/>
                      </a:endParaRPr>
                    </a:p>
                  </a:txBody>
                  <a:tcPr>
                    <a:solidFill>
                      <a:schemeClr val="accent3">
                        <a:lumMod val="40000"/>
                        <a:lumOff val="60000"/>
                      </a:schemeClr>
                    </a:solidFill>
                  </a:tcPr>
                </a:tc>
                <a:tc>
                  <a:txBody>
                    <a:bodyPr/>
                    <a:lstStyle/>
                    <a:p>
                      <a:pPr marL="0" indent="0">
                        <a:buFontTx/>
                        <a:buNone/>
                      </a:pPr>
                      <a:r>
                        <a:rPr lang="en-US" sz="2200" dirty="0" smtClean="0">
                          <a:solidFill>
                            <a:srgbClr val="0000FF"/>
                          </a:solidFill>
                          <a:latin typeface="Times" panose="02020603050405020304" pitchFamily="18" charset="0"/>
                          <a:cs typeface="Times" panose="02020603050405020304" pitchFamily="18" charset="0"/>
                        </a:rPr>
                        <a:t>-</a:t>
                      </a:r>
                      <a:r>
                        <a:rPr lang="en-US" sz="2200" baseline="0" dirty="0" smtClean="0">
                          <a:solidFill>
                            <a:srgbClr val="0000FF"/>
                          </a:solidFill>
                          <a:latin typeface="Times" panose="02020603050405020304" pitchFamily="18" charset="0"/>
                          <a:cs typeface="Times" panose="02020603050405020304" pitchFamily="18" charset="0"/>
                        </a:rPr>
                        <a:t> </a:t>
                      </a:r>
                      <a:r>
                        <a:rPr lang="en-US" sz="2200" dirty="0" err="1" smtClean="0">
                          <a:solidFill>
                            <a:srgbClr val="0000FF"/>
                          </a:solidFill>
                          <a:latin typeface="Times" panose="02020603050405020304" pitchFamily="18" charset="0"/>
                          <a:cs typeface="Times" panose="02020603050405020304" pitchFamily="18" charset="0"/>
                        </a:rPr>
                        <a:t>Dọn</a:t>
                      </a:r>
                      <a:r>
                        <a:rPr lang="en-US" sz="2200" baseline="0" dirty="0" smtClean="0">
                          <a:solidFill>
                            <a:srgbClr val="0000FF"/>
                          </a:solidFill>
                          <a:latin typeface="Times" panose="02020603050405020304" pitchFamily="18" charset="0"/>
                          <a:cs typeface="Times" panose="02020603050405020304" pitchFamily="18" charset="0"/>
                        </a:rPr>
                        <a:t> </a:t>
                      </a:r>
                      <a:r>
                        <a:rPr lang="en-US" sz="2200" baseline="0" dirty="0" err="1" smtClean="0">
                          <a:solidFill>
                            <a:srgbClr val="0000FF"/>
                          </a:solidFill>
                          <a:latin typeface="Times" panose="02020603050405020304" pitchFamily="18" charset="0"/>
                          <a:cs typeface="Times" panose="02020603050405020304" pitchFamily="18" charset="0"/>
                        </a:rPr>
                        <a:t>dẹp</a:t>
                      </a:r>
                      <a:r>
                        <a:rPr lang="en-US" sz="2200" baseline="0" dirty="0" smtClean="0">
                          <a:solidFill>
                            <a:srgbClr val="0000FF"/>
                          </a:solidFill>
                          <a:latin typeface="Times" panose="02020603050405020304" pitchFamily="18" charset="0"/>
                          <a:cs typeface="Times" panose="02020603050405020304" pitchFamily="18" charset="0"/>
                        </a:rPr>
                        <a:t> </a:t>
                      </a:r>
                      <a:r>
                        <a:rPr lang="en-US" sz="2200" baseline="0" dirty="0" err="1" smtClean="0">
                          <a:solidFill>
                            <a:srgbClr val="0000FF"/>
                          </a:solidFill>
                          <a:latin typeface="Times" panose="02020603050405020304" pitchFamily="18" charset="0"/>
                          <a:cs typeface="Times" panose="02020603050405020304" pitchFamily="18" charset="0"/>
                        </a:rPr>
                        <a:t>nhà</a:t>
                      </a:r>
                      <a:r>
                        <a:rPr lang="en-US" sz="2200" baseline="0" dirty="0" smtClean="0">
                          <a:solidFill>
                            <a:srgbClr val="0000FF"/>
                          </a:solidFill>
                          <a:latin typeface="Times" panose="02020603050405020304" pitchFamily="18" charset="0"/>
                          <a:cs typeface="Times" panose="02020603050405020304" pitchFamily="18" charset="0"/>
                        </a:rPr>
                        <a:t> </a:t>
                      </a:r>
                      <a:r>
                        <a:rPr lang="en-US" sz="2200" baseline="0" dirty="0" err="1" smtClean="0">
                          <a:solidFill>
                            <a:srgbClr val="0000FF"/>
                          </a:solidFill>
                          <a:latin typeface="Times" panose="02020603050405020304" pitchFamily="18" charset="0"/>
                          <a:cs typeface="Times" panose="02020603050405020304" pitchFamily="18" charset="0"/>
                        </a:rPr>
                        <a:t>cửa</a:t>
                      </a:r>
                      <a:endParaRPr lang="en-US" sz="2200" baseline="0" dirty="0" smtClean="0">
                        <a:solidFill>
                          <a:srgbClr val="0000FF"/>
                        </a:solidFill>
                        <a:latin typeface="Times" panose="02020603050405020304" pitchFamily="18" charset="0"/>
                        <a:cs typeface="Times" panose="02020603050405020304" pitchFamily="18" charset="0"/>
                      </a:endParaRPr>
                    </a:p>
                    <a:p>
                      <a:pPr marL="0" indent="0">
                        <a:buFontTx/>
                        <a:buNone/>
                      </a:pPr>
                      <a:r>
                        <a:rPr lang="en-US" sz="2200" baseline="0" dirty="0" smtClean="0">
                          <a:solidFill>
                            <a:srgbClr val="0000FF"/>
                          </a:solidFill>
                          <a:latin typeface="Times" panose="02020603050405020304" pitchFamily="18" charset="0"/>
                          <a:cs typeface="Times" panose="02020603050405020304" pitchFamily="18" charset="0"/>
                        </a:rPr>
                        <a:t>- </a:t>
                      </a:r>
                      <a:r>
                        <a:rPr lang="en-US" sz="2200" baseline="0" dirty="0" err="1" smtClean="0">
                          <a:solidFill>
                            <a:srgbClr val="0000FF"/>
                          </a:solidFill>
                          <a:latin typeface="Times" panose="02020603050405020304" pitchFamily="18" charset="0"/>
                          <a:cs typeface="Times" panose="02020603050405020304" pitchFamily="18" charset="0"/>
                        </a:rPr>
                        <a:t>Chăm</a:t>
                      </a:r>
                      <a:r>
                        <a:rPr lang="en-US" sz="2200" baseline="0" dirty="0" smtClean="0">
                          <a:solidFill>
                            <a:srgbClr val="0000FF"/>
                          </a:solidFill>
                          <a:latin typeface="Times" panose="02020603050405020304" pitchFamily="18" charset="0"/>
                          <a:cs typeface="Times" panose="02020603050405020304" pitchFamily="18" charset="0"/>
                        </a:rPr>
                        <a:t> </a:t>
                      </a:r>
                      <a:r>
                        <a:rPr lang="en-US" sz="2200" baseline="0" dirty="0" err="1" smtClean="0">
                          <a:solidFill>
                            <a:srgbClr val="0000FF"/>
                          </a:solidFill>
                          <a:latin typeface="Times" panose="02020603050405020304" pitchFamily="18" charset="0"/>
                          <a:cs typeface="Times" panose="02020603050405020304" pitchFamily="18" charset="0"/>
                        </a:rPr>
                        <a:t>sóc</a:t>
                      </a:r>
                      <a:r>
                        <a:rPr lang="en-US" sz="2200" baseline="0" dirty="0" smtClean="0">
                          <a:solidFill>
                            <a:srgbClr val="0000FF"/>
                          </a:solidFill>
                          <a:latin typeface="Times" panose="02020603050405020304" pitchFamily="18" charset="0"/>
                          <a:cs typeface="Times" panose="02020603050405020304" pitchFamily="18" charset="0"/>
                        </a:rPr>
                        <a:t> </a:t>
                      </a:r>
                      <a:r>
                        <a:rPr lang="en-US" sz="2200" baseline="0" dirty="0" err="1" smtClean="0">
                          <a:solidFill>
                            <a:srgbClr val="0000FF"/>
                          </a:solidFill>
                          <a:latin typeface="Times" panose="02020603050405020304" pitchFamily="18" charset="0"/>
                          <a:cs typeface="Times" panose="02020603050405020304" pitchFamily="18" charset="0"/>
                        </a:rPr>
                        <a:t>vườn</a:t>
                      </a:r>
                      <a:r>
                        <a:rPr lang="en-US" sz="2200" baseline="0" dirty="0" smtClean="0">
                          <a:solidFill>
                            <a:srgbClr val="0000FF"/>
                          </a:solidFill>
                          <a:latin typeface="Times" panose="02020603050405020304" pitchFamily="18" charset="0"/>
                          <a:cs typeface="Times" panose="02020603050405020304" pitchFamily="18" charset="0"/>
                        </a:rPr>
                        <a:t> </a:t>
                      </a:r>
                      <a:r>
                        <a:rPr lang="en-US" sz="2200" dirty="0" err="1" smtClean="0">
                          <a:solidFill>
                            <a:srgbClr val="0000FF"/>
                          </a:solidFill>
                          <a:latin typeface="Times" panose="02020603050405020304" pitchFamily="18" charset="0"/>
                          <a:cs typeface="Times" panose="02020603050405020304" pitchFamily="18" charset="0"/>
                        </a:rPr>
                        <a:t>cây</a:t>
                      </a:r>
                      <a:r>
                        <a:rPr lang="en-US" sz="2200" baseline="0" dirty="0" smtClean="0">
                          <a:solidFill>
                            <a:srgbClr val="0000FF"/>
                          </a:solidFill>
                          <a:latin typeface="Times" panose="02020603050405020304" pitchFamily="18" charset="0"/>
                          <a:cs typeface="Times" panose="02020603050405020304" pitchFamily="18" charset="0"/>
                        </a:rPr>
                        <a:t> </a:t>
                      </a:r>
                      <a:r>
                        <a:rPr lang="en-US" sz="2200" baseline="0" dirty="0" err="1" smtClean="0">
                          <a:solidFill>
                            <a:srgbClr val="0000FF"/>
                          </a:solidFill>
                          <a:latin typeface="Times" panose="02020603050405020304" pitchFamily="18" charset="0"/>
                          <a:cs typeface="Times" panose="02020603050405020304" pitchFamily="18" charset="0"/>
                        </a:rPr>
                        <a:t>của</a:t>
                      </a:r>
                      <a:r>
                        <a:rPr lang="en-US" sz="2200" baseline="0" dirty="0" smtClean="0">
                          <a:solidFill>
                            <a:srgbClr val="0000FF"/>
                          </a:solidFill>
                          <a:latin typeface="Times" panose="02020603050405020304" pitchFamily="18" charset="0"/>
                          <a:cs typeface="Times" panose="02020603050405020304" pitchFamily="18" charset="0"/>
                        </a:rPr>
                        <a:t> </a:t>
                      </a:r>
                      <a:r>
                        <a:rPr lang="en-US" sz="2200" baseline="0" dirty="0" err="1" smtClean="0">
                          <a:solidFill>
                            <a:srgbClr val="0000FF"/>
                          </a:solidFill>
                          <a:latin typeface="Times" panose="02020603050405020304" pitchFamily="18" charset="0"/>
                          <a:cs typeface="Times" panose="02020603050405020304" pitchFamily="18" charset="0"/>
                        </a:rPr>
                        <a:t>bà</a:t>
                      </a:r>
                      <a:r>
                        <a:rPr lang="en-US" sz="2200" baseline="0" dirty="0" smtClean="0">
                          <a:solidFill>
                            <a:srgbClr val="0000FF"/>
                          </a:solidFill>
                          <a:latin typeface="Times" panose="02020603050405020304" pitchFamily="18" charset="0"/>
                          <a:cs typeface="Times" panose="02020603050405020304" pitchFamily="18" charset="0"/>
                        </a:rPr>
                        <a:t> </a:t>
                      </a:r>
                      <a:r>
                        <a:rPr lang="en-US" sz="2200" baseline="0" dirty="0" err="1" smtClean="0">
                          <a:solidFill>
                            <a:srgbClr val="0000FF"/>
                          </a:solidFill>
                          <a:latin typeface="Times" panose="02020603050405020304" pitchFamily="18" charset="0"/>
                          <a:cs typeface="Times" panose="02020603050405020304" pitchFamily="18" charset="0"/>
                        </a:rPr>
                        <a:t>nội</a:t>
                      </a:r>
                      <a:r>
                        <a:rPr lang="en-US" sz="2200" baseline="0" dirty="0" smtClean="0">
                          <a:solidFill>
                            <a:srgbClr val="0000FF"/>
                          </a:solidFill>
                          <a:latin typeface="Times" panose="02020603050405020304" pitchFamily="18" charset="0"/>
                          <a:cs typeface="Times" panose="02020603050405020304" pitchFamily="18" charset="0"/>
                        </a:rPr>
                        <a:t>.</a:t>
                      </a:r>
                      <a:endParaRPr lang="en-US" sz="2200" dirty="0">
                        <a:solidFill>
                          <a:srgbClr val="0000FF"/>
                        </a:solidFill>
                        <a:latin typeface="Times" panose="02020603050405020304" pitchFamily="18" charset="0"/>
                        <a:cs typeface="Times" panose="02020603050405020304" pitchFamily="18" charset="0"/>
                      </a:endParaRPr>
                    </a:p>
                  </a:txBody>
                  <a:tcPr>
                    <a:solidFill>
                      <a:srgbClr val="FFCCFF"/>
                    </a:solidFill>
                  </a:tcPr>
                </a:tc>
                <a:tc>
                  <a:txBody>
                    <a:bodyPr/>
                    <a:lstStyle/>
                    <a:p>
                      <a:pPr marL="342900" indent="-342900">
                        <a:buFontTx/>
                        <a:buChar char="-"/>
                      </a:pPr>
                      <a:r>
                        <a:rPr lang="en-US" sz="2200" dirty="0" err="1" smtClean="0">
                          <a:solidFill>
                            <a:srgbClr val="0000FF"/>
                          </a:solidFill>
                          <a:latin typeface="Times" panose="02020603050405020304" pitchFamily="18" charset="0"/>
                          <a:cs typeface="Times" panose="02020603050405020304" pitchFamily="18" charset="0"/>
                        </a:rPr>
                        <a:t>Quét</a:t>
                      </a:r>
                      <a:r>
                        <a:rPr lang="en-US" sz="2200" baseline="0" dirty="0" smtClean="0">
                          <a:solidFill>
                            <a:srgbClr val="0000FF"/>
                          </a:solidFill>
                          <a:latin typeface="Times" panose="02020603050405020304" pitchFamily="18" charset="0"/>
                          <a:cs typeface="Times" panose="02020603050405020304" pitchFamily="18" charset="0"/>
                        </a:rPr>
                        <a:t> </a:t>
                      </a:r>
                      <a:r>
                        <a:rPr lang="en-US" sz="2200" baseline="0" dirty="0" err="1" smtClean="0">
                          <a:solidFill>
                            <a:srgbClr val="0000FF"/>
                          </a:solidFill>
                          <a:latin typeface="Times" panose="02020603050405020304" pitchFamily="18" charset="0"/>
                          <a:cs typeface="Times" panose="02020603050405020304" pitchFamily="18" charset="0"/>
                        </a:rPr>
                        <a:t>nhà</a:t>
                      </a:r>
                      <a:r>
                        <a:rPr lang="en-US" sz="2200" baseline="0" dirty="0" smtClean="0">
                          <a:solidFill>
                            <a:srgbClr val="0000FF"/>
                          </a:solidFill>
                          <a:latin typeface="Times" panose="02020603050405020304" pitchFamily="18" charset="0"/>
                          <a:cs typeface="Times" panose="02020603050405020304" pitchFamily="18" charset="0"/>
                        </a:rPr>
                        <a:t> </a:t>
                      </a:r>
                      <a:r>
                        <a:rPr lang="en-US" sz="2200" baseline="0" dirty="0" err="1" smtClean="0">
                          <a:solidFill>
                            <a:srgbClr val="0000FF"/>
                          </a:solidFill>
                          <a:latin typeface="Times" panose="02020603050405020304" pitchFamily="18" charset="0"/>
                          <a:cs typeface="Times" panose="02020603050405020304" pitchFamily="18" charset="0"/>
                        </a:rPr>
                        <a:t>mỗi</a:t>
                      </a:r>
                      <a:r>
                        <a:rPr lang="en-US" sz="2200" baseline="0" dirty="0" smtClean="0">
                          <a:solidFill>
                            <a:srgbClr val="0000FF"/>
                          </a:solidFill>
                          <a:latin typeface="Times" panose="02020603050405020304" pitchFamily="18" charset="0"/>
                          <a:cs typeface="Times" panose="02020603050405020304" pitchFamily="18" charset="0"/>
                        </a:rPr>
                        <a:t> </a:t>
                      </a:r>
                      <a:r>
                        <a:rPr lang="en-US" sz="2200" baseline="0" dirty="0" err="1" smtClean="0">
                          <a:solidFill>
                            <a:srgbClr val="0000FF"/>
                          </a:solidFill>
                          <a:latin typeface="Times" panose="02020603050405020304" pitchFamily="18" charset="0"/>
                          <a:cs typeface="Times" panose="02020603050405020304" pitchFamily="18" charset="0"/>
                        </a:rPr>
                        <a:t>ngày</a:t>
                      </a:r>
                      <a:r>
                        <a:rPr lang="en-US" sz="2200" baseline="0" dirty="0" smtClean="0">
                          <a:solidFill>
                            <a:srgbClr val="0000FF"/>
                          </a:solidFill>
                          <a:latin typeface="Times" panose="02020603050405020304" pitchFamily="18" charset="0"/>
                          <a:cs typeface="Times" panose="02020603050405020304" pitchFamily="18" charset="0"/>
                        </a:rPr>
                        <a:t>, </a:t>
                      </a:r>
                      <a:r>
                        <a:rPr lang="en-US" sz="2200" baseline="0" dirty="0" err="1" smtClean="0">
                          <a:solidFill>
                            <a:srgbClr val="0000FF"/>
                          </a:solidFill>
                          <a:latin typeface="Times" panose="02020603050405020304" pitchFamily="18" charset="0"/>
                          <a:cs typeface="Times" panose="02020603050405020304" pitchFamily="18" charset="0"/>
                        </a:rPr>
                        <a:t>tự</a:t>
                      </a:r>
                      <a:r>
                        <a:rPr lang="en-US" sz="2200" baseline="0" dirty="0" smtClean="0">
                          <a:solidFill>
                            <a:srgbClr val="0000FF"/>
                          </a:solidFill>
                          <a:latin typeface="Times" panose="02020603050405020304" pitchFamily="18" charset="0"/>
                          <a:cs typeface="Times" panose="02020603050405020304" pitchFamily="18" charset="0"/>
                        </a:rPr>
                        <a:t> </a:t>
                      </a:r>
                      <a:r>
                        <a:rPr lang="en-US" sz="2200" baseline="0" dirty="0" err="1" smtClean="0">
                          <a:solidFill>
                            <a:srgbClr val="0000FF"/>
                          </a:solidFill>
                          <a:latin typeface="Times" panose="02020603050405020304" pitchFamily="18" charset="0"/>
                          <a:cs typeface="Times" panose="02020603050405020304" pitchFamily="18" charset="0"/>
                        </a:rPr>
                        <a:t>rửa</a:t>
                      </a:r>
                      <a:r>
                        <a:rPr lang="en-US" sz="2200" baseline="0" dirty="0" smtClean="0">
                          <a:solidFill>
                            <a:srgbClr val="0000FF"/>
                          </a:solidFill>
                          <a:latin typeface="Times" panose="02020603050405020304" pitchFamily="18" charset="0"/>
                          <a:cs typeface="Times" panose="02020603050405020304" pitchFamily="18" charset="0"/>
                        </a:rPr>
                        <a:t> </a:t>
                      </a:r>
                      <a:r>
                        <a:rPr lang="en-US" sz="2200" baseline="0" dirty="0" err="1" smtClean="0">
                          <a:solidFill>
                            <a:srgbClr val="0000FF"/>
                          </a:solidFill>
                          <a:latin typeface="Times" panose="02020603050405020304" pitchFamily="18" charset="0"/>
                          <a:cs typeface="Times" panose="02020603050405020304" pitchFamily="18" charset="0"/>
                        </a:rPr>
                        <a:t>chén</a:t>
                      </a:r>
                      <a:r>
                        <a:rPr lang="en-US" sz="2200" baseline="0" dirty="0" smtClean="0">
                          <a:solidFill>
                            <a:srgbClr val="0000FF"/>
                          </a:solidFill>
                          <a:latin typeface="Times" panose="02020603050405020304" pitchFamily="18" charset="0"/>
                          <a:cs typeface="Times" panose="02020603050405020304" pitchFamily="18" charset="0"/>
                        </a:rPr>
                        <a:t> </a:t>
                      </a:r>
                      <a:r>
                        <a:rPr lang="en-US" sz="2200" baseline="0" dirty="0" err="1" smtClean="0">
                          <a:solidFill>
                            <a:srgbClr val="0000FF"/>
                          </a:solidFill>
                          <a:latin typeface="Times" panose="02020603050405020304" pitchFamily="18" charset="0"/>
                          <a:cs typeface="Times" panose="02020603050405020304" pitchFamily="18" charset="0"/>
                        </a:rPr>
                        <a:t>bát</a:t>
                      </a:r>
                      <a:r>
                        <a:rPr lang="en-US" sz="2200" baseline="0" dirty="0" smtClean="0">
                          <a:solidFill>
                            <a:srgbClr val="0000FF"/>
                          </a:solidFill>
                          <a:latin typeface="Times" panose="02020603050405020304" pitchFamily="18" charset="0"/>
                          <a:cs typeface="Times" panose="02020603050405020304" pitchFamily="18" charset="0"/>
                        </a:rPr>
                        <a:t> </a:t>
                      </a:r>
                      <a:r>
                        <a:rPr lang="en-US" sz="2200" baseline="0" dirty="0" err="1" smtClean="0">
                          <a:solidFill>
                            <a:srgbClr val="0000FF"/>
                          </a:solidFill>
                          <a:latin typeface="Times" panose="02020603050405020304" pitchFamily="18" charset="0"/>
                          <a:cs typeface="Times" panose="02020603050405020304" pitchFamily="18" charset="0"/>
                        </a:rPr>
                        <a:t>sau</a:t>
                      </a:r>
                      <a:r>
                        <a:rPr lang="en-US" sz="2200" baseline="0" dirty="0" smtClean="0">
                          <a:solidFill>
                            <a:srgbClr val="0000FF"/>
                          </a:solidFill>
                          <a:latin typeface="Times" panose="02020603050405020304" pitchFamily="18" charset="0"/>
                          <a:cs typeface="Times" panose="02020603050405020304" pitchFamily="18" charset="0"/>
                        </a:rPr>
                        <a:t> </a:t>
                      </a:r>
                      <a:r>
                        <a:rPr lang="en-US" sz="2200" baseline="0" dirty="0" err="1" smtClean="0">
                          <a:solidFill>
                            <a:srgbClr val="0000FF"/>
                          </a:solidFill>
                          <a:latin typeface="Times" panose="02020603050405020304" pitchFamily="18" charset="0"/>
                          <a:cs typeface="Times" panose="02020603050405020304" pitchFamily="18" charset="0"/>
                        </a:rPr>
                        <a:t>khi</a:t>
                      </a:r>
                      <a:r>
                        <a:rPr lang="en-US" sz="2200" baseline="0" dirty="0" smtClean="0">
                          <a:solidFill>
                            <a:srgbClr val="0000FF"/>
                          </a:solidFill>
                          <a:latin typeface="Times" panose="02020603050405020304" pitchFamily="18" charset="0"/>
                          <a:cs typeface="Times" panose="02020603050405020304" pitchFamily="18" charset="0"/>
                        </a:rPr>
                        <a:t> </a:t>
                      </a:r>
                      <a:r>
                        <a:rPr lang="en-US" sz="2200" baseline="0" dirty="0" err="1" smtClean="0">
                          <a:solidFill>
                            <a:srgbClr val="0000FF"/>
                          </a:solidFill>
                          <a:latin typeface="Times" panose="02020603050405020304" pitchFamily="18" charset="0"/>
                          <a:cs typeface="Times" panose="02020603050405020304" pitchFamily="18" charset="0"/>
                        </a:rPr>
                        <a:t>ăn</a:t>
                      </a:r>
                      <a:r>
                        <a:rPr lang="en-US" sz="2200" baseline="0" dirty="0" smtClean="0">
                          <a:solidFill>
                            <a:srgbClr val="0000FF"/>
                          </a:solidFill>
                          <a:latin typeface="Times" panose="02020603050405020304" pitchFamily="18" charset="0"/>
                          <a:cs typeface="Times" panose="02020603050405020304" pitchFamily="18" charset="0"/>
                        </a:rPr>
                        <a:t>.</a:t>
                      </a:r>
                    </a:p>
                    <a:p>
                      <a:pPr marL="342900" indent="-342900">
                        <a:buFontTx/>
                        <a:buChar char="-"/>
                      </a:pPr>
                      <a:r>
                        <a:rPr lang="en-US" sz="2200" baseline="0" dirty="0" err="1" smtClean="0">
                          <a:solidFill>
                            <a:srgbClr val="0000FF"/>
                          </a:solidFill>
                          <a:latin typeface="Times" panose="02020603050405020304" pitchFamily="18" charset="0"/>
                          <a:cs typeface="Times" panose="02020603050405020304" pitchFamily="18" charset="0"/>
                        </a:rPr>
                        <a:t>Tưới</a:t>
                      </a:r>
                      <a:r>
                        <a:rPr lang="en-US" sz="2200" baseline="0" dirty="0" smtClean="0">
                          <a:solidFill>
                            <a:srgbClr val="0000FF"/>
                          </a:solidFill>
                          <a:latin typeface="Times" panose="02020603050405020304" pitchFamily="18" charset="0"/>
                          <a:cs typeface="Times" panose="02020603050405020304" pitchFamily="18" charset="0"/>
                        </a:rPr>
                        <a:t> </a:t>
                      </a:r>
                      <a:r>
                        <a:rPr lang="en-US" sz="2200" baseline="0" dirty="0" err="1" smtClean="0">
                          <a:solidFill>
                            <a:srgbClr val="0000FF"/>
                          </a:solidFill>
                          <a:latin typeface="Times" panose="02020603050405020304" pitchFamily="18" charset="0"/>
                          <a:cs typeface="Times" panose="02020603050405020304" pitchFamily="18" charset="0"/>
                        </a:rPr>
                        <a:t>cây</a:t>
                      </a:r>
                      <a:r>
                        <a:rPr lang="en-US" sz="2200" baseline="0" dirty="0" smtClean="0">
                          <a:solidFill>
                            <a:srgbClr val="0000FF"/>
                          </a:solidFill>
                          <a:latin typeface="Times" panose="02020603050405020304" pitchFamily="18" charset="0"/>
                          <a:cs typeface="Times" panose="02020603050405020304" pitchFamily="18" charset="0"/>
                        </a:rPr>
                        <a:t> </a:t>
                      </a:r>
                      <a:r>
                        <a:rPr lang="en-US" sz="2200" baseline="0" dirty="0" err="1" smtClean="0">
                          <a:solidFill>
                            <a:srgbClr val="0000FF"/>
                          </a:solidFill>
                          <a:latin typeface="Times" panose="02020603050405020304" pitchFamily="18" charset="0"/>
                          <a:cs typeface="Times" panose="02020603050405020304" pitchFamily="18" charset="0"/>
                        </a:rPr>
                        <a:t>hằng</a:t>
                      </a:r>
                      <a:r>
                        <a:rPr lang="en-US" sz="2200" baseline="0" dirty="0" smtClean="0">
                          <a:solidFill>
                            <a:srgbClr val="0000FF"/>
                          </a:solidFill>
                          <a:latin typeface="Times" panose="02020603050405020304" pitchFamily="18" charset="0"/>
                          <a:cs typeface="Times" panose="02020603050405020304" pitchFamily="18" charset="0"/>
                        </a:rPr>
                        <a:t> </a:t>
                      </a:r>
                      <a:r>
                        <a:rPr lang="en-US" sz="2200" baseline="0" dirty="0" err="1" smtClean="0">
                          <a:solidFill>
                            <a:srgbClr val="0000FF"/>
                          </a:solidFill>
                          <a:latin typeface="Times" panose="02020603050405020304" pitchFamily="18" charset="0"/>
                          <a:cs typeface="Times" panose="02020603050405020304" pitchFamily="18" charset="0"/>
                        </a:rPr>
                        <a:t>ngày</a:t>
                      </a:r>
                      <a:r>
                        <a:rPr lang="en-US" sz="2200" baseline="0" dirty="0" smtClean="0">
                          <a:solidFill>
                            <a:srgbClr val="0000FF"/>
                          </a:solidFill>
                          <a:latin typeface="Times" panose="02020603050405020304" pitchFamily="18" charset="0"/>
                          <a:cs typeface="Times" panose="02020603050405020304" pitchFamily="18" charset="0"/>
                        </a:rPr>
                        <a:t>.</a:t>
                      </a:r>
                      <a:endParaRPr lang="en-US" sz="2200" dirty="0">
                        <a:solidFill>
                          <a:srgbClr val="0000FF"/>
                        </a:solidFill>
                        <a:latin typeface="Times" panose="02020603050405020304" pitchFamily="18" charset="0"/>
                        <a:cs typeface="Times" panose="02020603050405020304" pitchFamily="18" charset="0"/>
                      </a:endParaRPr>
                    </a:p>
                  </a:txBody>
                  <a:tcPr>
                    <a:solidFill>
                      <a:srgbClr val="FFCCFF"/>
                    </a:solidFill>
                  </a:tcPr>
                </a:tc>
                <a:tc>
                  <a:txBody>
                    <a:bodyPr/>
                    <a:lstStyle/>
                    <a:p>
                      <a:pPr marL="342900" indent="-342900">
                        <a:buFontTx/>
                        <a:buChar char="-"/>
                      </a:pPr>
                      <a:r>
                        <a:rPr lang="en-US" sz="2200" dirty="0" err="1" smtClean="0">
                          <a:solidFill>
                            <a:srgbClr val="0000FF"/>
                          </a:solidFill>
                          <a:latin typeface="Times" panose="02020603050405020304" pitchFamily="18" charset="0"/>
                          <a:cs typeface="Times" panose="02020603050405020304" pitchFamily="18" charset="0"/>
                        </a:rPr>
                        <a:t>Đôi</a:t>
                      </a:r>
                      <a:r>
                        <a:rPr lang="en-US" sz="2200" baseline="0" dirty="0" smtClean="0">
                          <a:solidFill>
                            <a:srgbClr val="0000FF"/>
                          </a:solidFill>
                          <a:latin typeface="Times" panose="02020603050405020304" pitchFamily="18" charset="0"/>
                          <a:cs typeface="Times" panose="02020603050405020304" pitchFamily="18" charset="0"/>
                        </a:rPr>
                        <a:t> </a:t>
                      </a:r>
                      <a:r>
                        <a:rPr lang="en-US" sz="2200" baseline="0" dirty="0" err="1" smtClean="0">
                          <a:solidFill>
                            <a:srgbClr val="0000FF"/>
                          </a:solidFill>
                          <a:latin typeface="Times" panose="02020603050405020304" pitchFamily="18" charset="0"/>
                          <a:cs typeface="Times" panose="02020603050405020304" pitchFamily="18" charset="0"/>
                        </a:rPr>
                        <a:t>lúc</a:t>
                      </a:r>
                      <a:r>
                        <a:rPr lang="en-US" sz="2200" baseline="0" dirty="0" smtClean="0">
                          <a:solidFill>
                            <a:srgbClr val="0000FF"/>
                          </a:solidFill>
                          <a:latin typeface="Times" panose="02020603050405020304" pitchFamily="18" charset="0"/>
                          <a:cs typeface="Times" panose="02020603050405020304" pitchFamily="18" charset="0"/>
                        </a:rPr>
                        <a:t> </a:t>
                      </a:r>
                      <a:r>
                        <a:rPr lang="en-US" sz="2200" baseline="0" dirty="0" err="1" smtClean="0">
                          <a:solidFill>
                            <a:srgbClr val="0000FF"/>
                          </a:solidFill>
                          <a:latin typeface="Times" panose="02020603050405020304" pitchFamily="18" charset="0"/>
                          <a:cs typeface="Times" panose="02020603050405020304" pitchFamily="18" charset="0"/>
                        </a:rPr>
                        <a:t>quên</a:t>
                      </a:r>
                      <a:r>
                        <a:rPr lang="en-US" sz="2200" baseline="0" dirty="0" smtClean="0">
                          <a:solidFill>
                            <a:srgbClr val="0000FF"/>
                          </a:solidFill>
                          <a:latin typeface="Times" panose="02020603050405020304" pitchFamily="18" charset="0"/>
                          <a:cs typeface="Times" panose="02020603050405020304" pitchFamily="18" charset="0"/>
                        </a:rPr>
                        <a:t> </a:t>
                      </a:r>
                      <a:r>
                        <a:rPr lang="en-US" sz="2200" baseline="0" dirty="0" err="1" smtClean="0">
                          <a:solidFill>
                            <a:srgbClr val="0000FF"/>
                          </a:solidFill>
                          <a:latin typeface="Times" panose="02020603050405020304" pitchFamily="18" charset="0"/>
                          <a:cs typeface="Times" panose="02020603050405020304" pitchFamily="18" charset="0"/>
                        </a:rPr>
                        <a:t>không</a:t>
                      </a:r>
                      <a:r>
                        <a:rPr lang="en-US" sz="2200" baseline="0" dirty="0" smtClean="0">
                          <a:solidFill>
                            <a:srgbClr val="0000FF"/>
                          </a:solidFill>
                          <a:latin typeface="Times" panose="02020603050405020304" pitchFamily="18" charset="0"/>
                          <a:cs typeface="Times" panose="02020603050405020304" pitchFamily="18" charset="0"/>
                        </a:rPr>
                        <a:t> </a:t>
                      </a:r>
                      <a:r>
                        <a:rPr lang="en-US" sz="2200" baseline="0" dirty="0" err="1" smtClean="0">
                          <a:solidFill>
                            <a:srgbClr val="0000FF"/>
                          </a:solidFill>
                          <a:latin typeface="Times" panose="02020603050405020304" pitchFamily="18" charset="0"/>
                          <a:cs typeface="Times" panose="02020603050405020304" pitchFamily="18" charset="0"/>
                        </a:rPr>
                        <a:t>quét</a:t>
                      </a:r>
                      <a:r>
                        <a:rPr lang="en-US" sz="2200" baseline="0" dirty="0" smtClean="0">
                          <a:solidFill>
                            <a:srgbClr val="0000FF"/>
                          </a:solidFill>
                          <a:latin typeface="Times" panose="02020603050405020304" pitchFamily="18" charset="0"/>
                          <a:cs typeface="Times" panose="02020603050405020304" pitchFamily="18" charset="0"/>
                        </a:rPr>
                        <a:t> </a:t>
                      </a:r>
                      <a:r>
                        <a:rPr lang="en-US" sz="2200" baseline="0" dirty="0" err="1" smtClean="0">
                          <a:solidFill>
                            <a:srgbClr val="0000FF"/>
                          </a:solidFill>
                          <a:latin typeface="Times" panose="02020603050405020304" pitchFamily="18" charset="0"/>
                          <a:cs typeface="Times" panose="02020603050405020304" pitchFamily="18" charset="0"/>
                        </a:rPr>
                        <a:t>nhà</a:t>
                      </a:r>
                      <a:r>
                        <a:rPr lang="en-US" sz="2200" baseline="0" dirty="0" smtClean="0">
                          <a:solidFill>
                            <a:srgbClr val="0000FF"/>
                          </a:solidFill>
                          <a:latin typeface="Times" panose="02020603050405020304" pitchFamily="18" charset="0"/>
                          <a:cs typeface="Times" panose="02020603050405020304" pitchFamily="18" charset="0"/>
                        </a:rPr>
                        <a:t>.</a:t>
                      </a:r>
                    </a:p>
                    <a:p>
                      <a:pPr marL="342900" indent="-342900">
                        <a:buFontTx/>
                        <a:buChar char="-"/>
                      </a:pPr>
                      <a:r>
                        <a:rPr lang="en-US" sz="2200" baseline="0" dirty="0" err="1" smtClean="0">
                          <a:solidFill>
                            <a:srgbClr val="0000FF"/>
                          </a:solidFill>
                          <a:latin typeface="Times" panose="02020603050405020304" pitchFamily="18" charset="0"/>
                          <a:cs typeface="Times" panose="02020603050405020304" pitchFamily="18" charset="0"/>
                        </a:rPr>
                        <a:t>Vườn</a:t>
                      </a:r>
                      <a:r>
                        <a:rPr lang="en-US" sz="2200" baseline="0" dirty="0" smtClean="0">
                          <a:solidFill>
                            <a:srgbClr val="0000FF"/>
                          </a:solidFill>
                          <a:latin typeface="Times" panose="02020603050405020304" pitchFamily="18" charset="0"/>
                          <a:cs typeface="Times" panose="02020603050405020304" pitchFamily="18" charset="0"/>
                        </a:rPr>
                        <a:t> </a:t>
                      </a:r>
                      <a:r>
                        <a:rPr lang="en-US" sz="2200" baseline="0" dirty="0" err="1" smtClean="0">
                          <a:solidFill>
                            <a:srgbClr val="0000FF"/>
                          </a:solidFill>
                          <a:latin typeface="Times" panose="02020603050405020304" pitchFamily="18" charset="0"/>
                          <a:cs typeface="Times" panose="02020603050405020304" pitchFamily="18" charset="0"/>
                        </a:rPr>
                        <a:t>cây</a:t>
                      </a:r>
                      <a:r>
                        <a:rPr lang="en-US" sz="2200" baseline="0" dirty="0" smtClean="0">
                          <a:solidFill>
                            <a:srgbClr val="0000FF"/>
                          </a:solidFill>
                          <a:latin typeface="Times" panose="02020603050405020304" pitchFamily="18" charset="0"/>
                          <a:cs typeface="Times" panose="02020603050405020304" pitchFamily="18" charset="0"/>
                        </a:rPr>
                        <a:t> </a:t>
                      </a:r>
                      <a:r>
                        <a:rPr lang="en-US" sz="2200" baseline="0" dirty="0" err="1" smtClean="0">
                          <a:solidFill>
                            <a:srgbClr val="0000FF"/>
                          </a:solidFill>
                          <a:latin typeface="Times" panose="02020603050405020304" pitchFamily="18" charset="0"/>
                          <a:cs typeface="Times" panose="02020603050405020304" pitchFamily="18" charset="0"/>
                        </a:rPr>
                        <a:t>xanh</a:t>
                      </a:r>
                      <a:r>
                        <a:rPr lang="en-US" sz="2200" baseline="0" dirty="0" smtClean="0">
                          <a:solidFill>
                            <a:srgbClr val="0000FF"/>
                          </a:solidFill>
                          <a:latin typeface="Times" panose="02020603050405020304" pitchFamily="18" charset="0"/>
                          <a:cs typeface="Times" panose="02020603050405020304" pitchFamily="18" charset="0"/>
                        </a:rPr>
                        <a:t> </a:t>
                      </a:r>
                      <a:r>
                        <a:rPr lang="en-US" sz="2200" baseline="0" dirty="0" err="1" smtClean="0">
                          <a:solidFill>
                            <a:srgbClr val="0000FF"/>
                          </a:solidFill>
                          <a:latin typeface="Times" panose="02020603050405020304" pitchFamily="18" charset="0"/>
                          <a:cs typeface="Times" panose="02020603050405020304" pitchFamily="18" charset="0"/>
                        </a:rPr>
                        <a:t>tốt</a:t>
                      </a:r>
                      <a:r>
                        <a:rPr lang="en-US" sz="2200" baseline="0" dirty="0" smtClean="0">
                          <a:solidFill>
                            <a:srgbClr val="0000FF"/>
                          </a:solidFill>
                          <a:latin typeface="Times" panose="02020603050405020304" pitchFamily="18" charset="0"/>
                          <a:cs typeface="Times" panose="02020603050405020304" pitchFamily="18" charset="0"/>
                        </a:rPr>
                        <a:t>.</a:t>
                      </a:r>
                      <a:endParaRPr lang="en-US" sz="2200" dirty="0">
                        <a:solidFill>
                          <a:srgbClr val="0000FF"/>
                        </a:solidFill>
                        <a:latin typeface="Times" panose="02020603050405020304" pitchFamily="18" charset="0"/>
                        <a:cs typeface="Times" panose="02020603050405020304" pitchFamily="18" charset="0"/>
                      </a:endParaRPr>
                    </a:p>
                  </a:txBody>
                  <a:tcPr>
                    <a:solidFill>
                      <a:srgbClr val="FFCCFF"/>
                    </a:solidFill>
                  </a:tcPr>
                </a:tc>
              </a:tr>
              <a:tr h="370840">
                <a:tc>
                  <a:txBody>
                    <a:bodyPr/>
                    <a:lstStyle/>
                    <a:p>
                      <a:r>
                        <a:rPr lang="en-US" sz="2200" b="1" dirty="0" smtClean="0">
                          <a:solidFill>
                            <a:srgbClr val="FF0000"/>
                          </a:solidFill>
                          <a:latin typeface="Times" panose="02020603050405020304" pitchFamily="18" charset="0"/>
                          <a:cs typeface="Times" panose="02020603050405020304" pitchFamily="18" charset="0"/>
                        </a:rPr>
                        <a:t>     </a:t>
                      </a:r>
                      <a:r>
                        <a:rPr lang="en-US" sz="2200" b="1" dirty="0" err="1" smtClean="0">
                          <a:solidFill>
                            <a:srgbClr val="FF0000"/>
                          </a:solidFill>
                          <a:latin typeface="Times" panose="02020603050405020304" pitchFamily="18" charset="0"/>
                          <a:cs typeface="Times" panose="02020603050405020304" pitchFamily="18" charset="0"/>
                        </a:rPr>
                        <a:t>Sinh</a:t>
                      </a:r>
                      <a:r>
                        <a:rPr lang="en-US" sz="2200" b="1" dirty="0" smtClean="0">
                          <a:solidFill>
                            <a:srgbClr val="FF0000"/>
                          </a:solidFill>
                          <a:latin typeface="Times" panose="02020603050405020304" pitchFamily="18" charset="0"/>
                          <a:cs typeface="Times" panose="02020603050405020304" pitchFamily="18" charset="0"/>
                        </a:rPr>
                        <a:t> </a:t>
                      </a:r>
                      <a:r>
                        <a:rPr lang="en-US" sz="2200" b="1" dirty="0" err="1" smtClean="0">
                          <a:solidFill>
                            <a:srgbClr val="FF0000"/>
                          </a:solidFill>
                          <a:latin typeface="Times" panose="02020603050405020304" pitchFamily="18" charset="0"/>
                          <a:cs typeface="Times" panose="02020603050405020304" pitchFamily="18" charset="0"/>
                        </a:rPr>
                        <a:t>hoạt</a:t>
                      </a:r>
                      <a:r>
                        <a:rPr lang="en-US" sz="2200" b="1" baseline="0" dirty="0" smtClean="0">
                          <a:solidFill>
                            <a:srgbClr val="FF0000"/>
                          </a:solidFill>
                          <a:latin typeface="Times" panose="02020603050405020304" pitchFamily="18" charset="0"/>
                          <a:cs typeface="Times" panose="02020603050405020304" pitchFamily="18" charset="0"/>
                        </a:rPr>
                        <a:t> </a:t>
                      </a:r>
                    </a:p>
                    <a:p>
                      <a:r>
                        <a:rPr lang="en-US" sz="2200" b="1" baseline="0" dirty="0" smtClean="0">
                          <a:solidFill>
                            <a:srgbClr val="FF0000"/>
                          </a:solidFill>
                          <a:latin typeface="Times" panose="02020603050405020304" pitchFamily="18" charset="0"/>
                          <a:cs typeface="Times" panose="02020603050405020304" pitchFamily="18" charset="0"/>
                        </a:rPr>
                        <a:t>      </a:t>
                      </a:r>
                      <a:r>
                        <a:rPr lang="en-US" sz="2200" b="1" baseline="0" dirty="0" err="1" smtClean="0">
                          <a:solidFill>
                            <a:srgbClr val="FF0000"/>
                          </a:solidFill>
                          <a:latin typeface="Times" panose="02020603050405020304" pitchFamily="18" charset="0"/>
                          <a:cs typeface="Times" panose="02020603050405020304" pitchFamily="18" charset="0"/>
                        </a:rPr>
                        <a:t>hằng</a:t>
                      </a:r>
                      <a:r>
                        <a:rPr lang="en-US" sz="2200" b="1" baseline="0" dirty="0" smtClean="0">
                          <a:solidFill>
                            <a:srgbClr val="FF0000"/>
                          </a:solidFill>
                          <a:latin typeface="Times" panose="02020603050405020304" pitchFamily="18" charset="0"/>
                          <a:cs typeface="Times" panose="02020603050405020304" pitchFamily="18" charset="0"/>
                        </a:rPr>
                        <a:t> </a:t>
                      </a:r>
                      <a:r>
                        <a:rPr lang="en-US" sz="2200" b="1" baseline="0" dirty="0" err="1" smtClean="0">
                          <a:solidFill>
                            <a:srgbClr val="FF0000"/>
                          </a:solidFill>
                          <a:latin typeface="Times" panose="02020603050405020304" pitchFamily="18" charset="0"/>
                          <a:cs typeface="Times" panose="02020603050405020304" pitchFamily="18" charset="0"/>
                        </a:rPr>
                        <a:t>ngày</a:t>
                      </a:r>
                      <a:endParaRPr lang="en-US" sz="2200" b="1" dirty="0">
                        <a:solidFill>
                          <a:srgbClr val="FF0000"/>
                        </a:solidFill>
                        <a:latin typeface="Times" panose="02020603050405020304" pitchFamily="18" charset="0"/>
                        <a:cs typeface="Times" panose="02020603050405020304" pitchFamily="18" charset="0"/>
                      </a:endParaRPr>
                    </a:p>
                  </a:txBody>
                  <a:tcPr>
                    <a:solidFill>
                      <a:schemeClr val="accent3">
                        <a:lumMod val="40000"/>
                        <a:lumOff val="60000"/>
                      </a:schemeClr>
                    </a:solidFill>
                  </a:tcPr>
                </a:tc>
                <a:tc>
                  <a:txBody>
                    <a:bodyPr/>
                    <a:lstStyle/>
                    <a:p>
                      <a:r>
                        <a:rPr lang="en-US" sz="2200" dirty="0" smtClean="0">
                          <a:solidFill>
                            <a:srgbClr val="0000FF"/>
                          </a:solidFill>
                          <a:latin typeface="Times" panose="02020603050405020304" pitchFamily="18" charset="0"/>
                          <a:cs typeface="Times" panose="02020603050405020304" pitchFamily="18" charset="0"/>
                        </a:rPr>
                        <a:t>- </a:t>
                      </a:r>
                      <a:r>
                        <a:rPr lang="en-US" sz="2200" dirty="0" err="1" smtClean="0">
                          <a:solidFill>
                            <a:srgbClr val="0000FF"/>
                          </a:solidFill>
                          <a:latin typeface="Times" panose="02020603050405020304" pitchFamily="18" charset="0"/>
                          <a:cs typeface="Times" panose="02020603050405020304" pitchFamily="18" charset="0"/>
                        </a:rPr>
                        <a:t>Rèn</a:t>
                      </a:r>
                      <a:r>
                        <a:rPr lang="en-US" sz="2200" baseline="0" dirty="0" smtClean="0">
                          <a:solidFill>
                            <a:srgbClr val="0000FF"/>
                          </a:solidFill>
                          <a:latin typeface="Times" panose="02020603050405020304" pitchFamily="18" charset="0"/>
                          <a:cs typeface="Times" panose="02020603050405020304" pitchFamily="18" charset="0"/>
                        </a:rPr>
                        <a:t> </a:t>
                      </a:r>
                      <a:r>
                        <a:rPr lang="en-US" sz="2200" baseline="0" dirty="0" err="1" smtClean="0">
                          <a:solidFill>
                            <a:srgbClr val="0000FF"/>
                          </a:solidFill>
                          <a:latin typeface="Times" panose="02020603050405020304" pitchFamily="18" charset="0"/>
                          <a:cs typeface="Times" panose="02020603050405020304" pitchFamily="18" charset="0"/>
                        </a:rPr>
                        <a:t>luyện</a:t>
                      </a:r>
                      <a:r>
                        <a:rPr lang="en-US" sz="2200" baseline="0" dirty="0" smtClean="0">
                          <a:solidFill>
                            <a:srgbClr val="0000FF"/>
                          </a:solidFill>
                          <a:latin typeface="Times" panose="02020603050405020304" pitchFamily="18" charset="0"/>
                          <a:cs typeface="Times" panose="02020603050405020304" pitchFamily="18" charset="0"/>
                        </a:rPr>
                        <a:t> </a:t>
                      </a:r>
                      <a:r>
                        <a:rPr lang="en-US" sz="2200" baseline="0" dirty="0" err="1" smtClean="0">
                          <a:solidFill>
                            <a:srgbClr val="0000FF"/>
                          </a:solidFill>
                          <a:latin typeface="Times" panose="02020603050405020304" pitchFamily="18" charset="0"/>
                          <a:cs typeface="Times" panose="02020603050405020304" pitchFamily="18" charset="0"/>
                        </a:rPr>
                        <a:t>sức</a:t>
                      </a:r>
                      <a:r>
                        <a:rPr lang="en-US" sz="2200" baseline="0" dirty="0" smtClean="0">
                          <a:solidFill>
                            <a:srgbClr val="0000FF"/>
                          </a:solidFill>
                          <a:latin typeface="Times" panose="02020603050405020304" pitchFamily="18" charset="0"/>
                          <a:cs typeface="Times" panose="02020603050405020304" pitchFamily="18" charset="0"/>
                        </a:rPr>
                        <a:t> </a:t>
                      </a:r>
                      <a:r>
                        <a:rPr lang="en-US" sz="2200" baseline="0" dirty="0" err="1" smtClean="0">
                          <a:solidFill>
                            <a:srgbClr val="0000FF"/>
                          </a:solidFill>
                          <a:latin typeface="Times" panose="02020603050405020304" pitchFamily="18" charset="0"/>
                          <a:cs typeface="Times" panose="02020603050405020304" pitchFamily="18" charset="0"/>
                        </a:rPr>
                        <a:t>khỏe</a:t>
                      </a:r>
                      <a:endParaRPr lang="en-US" sz="2200" dirty="0">
                        <a:solidFill>
                          <a:srgbClr val="0000FF"/>
                        </a:solidFill>
                        <a:latin typeface="Times" panose="02020603050405020304" pitchFamily="18" charset="0"/>
                        <a:cs typeface="Times" panose="02020603050405020304" pitchFamily="18" charset="0"/>
                      </a:endParaRPr>
                    </a:p>
                  </a:txBody>
                  <a:tcPr>
                    <a:solidFill>
                      <a:srgbClr val="D3F652"/>
                    </a:solidFill>
                  </a:tcPr>
                </a:tc>
                <a:tc>
                  <a:txBody>
                    <a:bodyPr/>
                    <a:lstStyle/>
                    <a:p>
                      <a:r>
                        <a:rPr lang="en-US" sz="2200" dirty="0" smtClean="0">
                          <a:solidFill>
                            <a:srgbClr val="0000FF"/>
                          </a:solidFill>
                          <a:latin typeface="Times" panose="02020603050405020304" pitchFamily="18" charset="0"/>
                          <a:cs typeface="Times" panose="02020603050405020304" pitchFamily="18" charset="0"/>
                        </a:rPr>
                        <a:t>- </a:t>
                      </a:r>
                      <a:r>
                        <a:rPr lang="en-US" sz="2200" dirty="0" err="1" smtClean="0">
                          <a:solidFill>
                            <a:srgbClr val="0000FF"/>
                          </a:solidFill>
                          <a:latin typeface="Times" panose="02020603050405020304" pitchFamily="18" charset="0"/>
                          <a:cs typeface="Times" panose="02020603050405020304" pitchFamily="18" charset="0"/>
                        </a:rPr>
                        <a:t>Chạy</a:t>
                      </a:r>
                      <a:r>
                        <a:rPr lang="en-US" sz="2200" baseline="0" dirty="0" smtClean="0">
                          <a:solidFill>
                            <a:srgbClr val="0000FF"/>
                          </a:solidFill>
                          <a:latin typeface="Times" panose="02020603050405020304" pitchFamily="18" charset="0"/>
                          <a:cs typeface="Times" panose="02020603050405020304" pitchFamily="18" charset="0"/>
                        </a:rPr>
                        <a:t> </a:t>
                      </a:r>
                      <a:r>
                        <a:rPr lang="en-US" sz="2200" baseline="0" dirty="0" err="1" smtClean="0">
                          <a:solidFill>
                            <a:srgbClr val="0000FF"/>
                          </a:solidFill>
                          <a:latin typeface="Times" panose="02020603050405020304" pitchFamily="18" charset="0"/>
                          <a:cs typeface="Times" panose="02020603050405020304" pitchFamily="18" charset="0"/>
                        </a:rPr>
                        <a:t>bộ</a:t>
                      </a:r>
                      <a:r>
                        <a:rPr lang="en-US" sz="2200" baseline="0" dirty="0" smtClean="0">
                          <a:solidFill>
                            <a:srgbClr val="0000FF"/>
                          </a:solidFill>
                          <a:latin typeface="Times" panose="02020603050405020304" pitchFamily="18" charset="0"/>
                          <a:cs typeface="Times" panose="02020603050405020304" pitchFamily="18" charset="0"/>
                        </a:rPr>
                        <a:t> </a:t>
                      </a:r>
                      <a:r>
                        <a:rPr lang="en-US" sz="2200" baseline="0" dirty="0" err="1" smtClean="0">
                          <a:solidFill>
                            <a:srgbClr val="0000FF"/>
                          </a:solidFill>
                          <a:latin typeface="Times" panose="02020603050405020304" pitchFamily="18" charset="0"/>
                          <a:cs typeface="Times" panose="02020603050405020304" pitchFamily="18" charset="0"/>
                        </a:rPr>
                        <a:t>trong</a:t>
                      </a:r>
                      <a:r>
                        <a:rPr lang="en-US" sz="2200" baseline="0" dirty="0" smtClean="0">
                          <a:solidFill>
                            <a:srgbClr val="0000FF"/>
                          </a:solidFill>
                          <a:latin typeface="Times" panose="02020603050405020304" pitchFamily="18" charset="0"/>
                          <a:cs typeface="Times" panose="02020603050405020304" pitchFamily="18" charset="0"/>
                        </a:rPr>
                        <a:t> </a:t>
                      </a:r>
                      <a:r>
                        <a:rPr lang="en-US" sz="2200" baseline="0" dirty="0" err="1" smtClean="0">
                          <a:solidFill>
                            <a:srgbClr val="0000FF"/>
                          </a:solidFill>
                          <a:latin typeface="Times" panose="02020603050405020304" pitchFamily="18" charset="0"/>
                          <a:cs typeface="Times" panose="02020603050405020304" pitchFamily="18" charset="0"/>
                        </a:rPr>
                        <a:t>công</a:t>
                      </a:r>
                      <a:r>
                        <a:rPr lang="en-US" sz="2200" baseline="0" dirty="0" smtClean="0">
                          <a:solidFill>
                            <a:srgbClr val="0000FF"/>
                          </a:solidFill>
                          <a:latin typeface="Times" panose="02020603050405020304" pitchFamily="18" charset="0"/>
                          <a:cs typeface="Times" panose="02020603050405020304" pitchFamily="18" charset="0"/>
                        </a:rPr>
                        <a:t> </a:t>
                      </a:r>
                      <a:r>
                        <a:rPr lang="en-US" sz="2200" baseline="0" dirty="0" err="1" smtClean="0">
                          <a:solidFill>
                            <a:srgbClr val="0000FF"/>
                          </a:solidFill>
                          <a:latin typeface="Times" panose="02020603050405020304" pitchFamily="18" charset="0"/>
                          <a:cs typeface="Times" panose="02020603050405020304" pitchFamily="18" charset="0"/>
                        </a:rPr>
                        <a:t>viên</a:t>
                      </a:r>
                      <a:r>
                        <a:rPr lang="en-US" sz="2200" baseline="0" dirty="0" smtClean="0">
                          <a:solidFill>
                            <a:srgbClr val="0000FF"/>
                          </a:solidFill>
                          <a:latin typeface="Times" panose="02020603050405020304" pitchFamily="18" charset="0"/>
                          <a:cs typeface="Times" panose="02020603050405020304" pitchFamily="18" charset="0"/>
                        </a:rPr>
                        <a:t> </a:t>
                      </a:r>
                      <a:r>
                        <a:rPr lang="en-US" sz="2200" baseline="0" dirty="0" err="1" smtClean="0">
                          <a:solidFill>
                            <a:srgbClr val="0000FF"/>
                          </a:solidFill>
                          <a:latin typeface="Times" panose="02020603050405020304" pitchFamily="18" charset="0"/>
                          <a:cs typeface="Times" panose="02020603050405020304" pitchFamily="18" charset="0"/>
                        </a:rPr>
                        <a:t>mỗi</a:t>
                      </a:r>
                      <a:r>
                        <a:rPr lang="en-US" sz="2200" baseline="0" dirty="0" smtClean="0">
                          <a:solidFill>
                            <a:srgbClr val="0000FF"/>
                          </a:solidFill>
                          <a:latin typeface="Times" panose="02020603050405020304" pitchFamily="18" charset="0"/>
                          <a:cs typeface="Times" panose="02020603050405020304" pitchFamily="18" charset="0"/>
                        </a:rPr>
                        <a:t> </a:t>
                      </a:r>
                      <a:r>
                        <a:rPr lang="en-US" sz="2200" baseline="0" dirty="0" err="1" smtClean="0">
                          <a:solidFill>
                            <a:srgbClr val="0000FF"/>
                          </a:solidFill>
                          <a:latin typeface="Times" panose="02020603050405020304" pitchFamily="18" charset="0"/>
                          <a:cs typeface="Times" panose="02020603050405020304" pitchFamily="18" charset="0"/>
                        </a:rPr>
                        <a:t>ngày</a:t>
                      </a:r>
                      <a:endParaRPr lang="en-US" sz="2200" dirty="0">
                        <a:solidFill>
                          <a:srgbClr val="0000FF"/>
                        </a:solidFill>
                        <a:latin typeface="Times" panose="02020603050405020304" pitchFamily="18" charset="0"/>
                        <a:cs typeface="Times" panose="02020603050405020304" pitchFamily="18" charset="0"/>
                      </a:endParaRPr>
                    </a:p>
                  </a:txBody>
                  <a:tcPr>
                    <a:solidFill>
                      <a:srgbClr val="D3F652"/>
                    </a:solidFill>
                  </a:tcPr>
                </a:tc>
                <a:tc>
                  <a:txBody>
                    <a:bodyPr/>
                    <a:lstStyle/>
                    <a:p>
                      <a:r>
                        <a:rPr lang="en-US" sz="2200" dirty="0" smtClean="0">
                          <a:solidFill>
                            <a:srgbClr val="0000FF"/>
                          </a:solidFill>
                          <a:latin typeface="Times" panose="02020603050405020304" pitchFamily="18" charset="0"/>
                          <a:cs typeface="Times" panose="02020603050405020304" pitchFamily="18" charset="0"/>
                        </a:rPr>
                        <a:t>- Chỉ</a:t>
                      </a:r>
                      <a:r>
                        <a:rPr lang="en-US" sz="2200" baseline="0" dirty="0" smtClean="0">
                          <a:solidFill>
                            <a:srgbClr val="0000FF"/>
                          </a:solidFill>
                          <a:latin typeface="Times" panose="02020603050405020304" pitchFamily="18" charset="0"/>
                          <a:cs typeface="Times" panose="02020603050405020304" pitchFamily="18" charset="0"/>
                        </a:rPr>
                        <a:t> </a:t>
                      </a:r>
                      <a:r>
                        <a:rPr lang="en-US" sz="2200" baseline="0" dirty="0" err="1" smtClean="0">
                          <a:solidFill>
                            <a:srgbClr val="0000FF"/>
                          </a:solidFill>
                          <a:latin typeface="Times" panose="02020603050405020304" pitchFamily="18" charset="0"/>
                          <a:cs typeface="Times" panose="02020603050405020304" pitchFamily="18" charset="0"/>
                        </a:rPr>
                        <a:t>thực</a:t>
                      </a:r>
                      <a:r>
                        <a:rPr lang="en-US" sz="2200" baseline="0" dirty="0" smtClean="0">
                          <a:solidFill>
                            <a:srgbClr val="0000FF"/>
                          </a:solidFill>
                          <a:latin typeface="Times" panose="02020603050405020304" pitchFamily="18" charset="0"/>
                          <a:cs typeface="Times" panose="02020603050405020304" pitchFamily="18" charset="0"/>
                        </a:rPr>
                        <a:t> </a:t>
                      </a:r>
                      <a:r>
                        <a:rPr lang="en-US" sz="2200" baseline="0" dirty="0" err="1" smtClean="0">
                          <a:solidFill>
                            <a:srgbClr val="0000FF"/>
                          </a:solidFill>
                          <a:latin typeface="Times" panose="02020603050405020304" pitchFamily="18" charset="0"/>
                          <a:cs typeface="Times" panose="02020603050405020304" pitchFamily="18" charset="0"/>
                        </a:rPr>
                        <a:t>hiện</a:t>
                      </a:r>
                      <a:r>
                        <a:rPr lang="en-US" sz="2200" baseline="0" dirty="0" smtClean="0">
                          <a:solidFill>
                            <a:srgbClr val="0000FF"/>
                          </a:solidFill>
                          <a:latin typeface="Times" panose="02020603050405020304" pitchFamily="18" charset="0"/>
                          <a:cs typeface="Times" panose="02020603050405020304" pitchFamily="18" charset="0"/>
                        </a:rPr>
                        <a:t> </a:t>
                      </a:r>
                      <a:r>
                        <a:rPr lang="en-US" sz="2200" baseline="0" dirty="0" err="1" smtClean="0">
                          <a:solidFill>
                            <a:srgbClr val="0000FF"/>
                          </a:solidFill>
                          <a:latin typeface="Times" panose="02020603050405020304" pitchFamily="18" charset="0"/>
                          <a:cs typeface="Times" panose="02020603050405020304" pitchFamily="18" charset="0"/>
                        </a:rPr>
                        <a:t>được</a:t>
                      </a:r>
                      <a:r>
                        <a:rPr lang="en-US" sz="2200" baseline="0" dirty="0" smtClean="0">
                          <a:solidFill>
                            <a:srgbClr val="0000FF"/>
                          </a:solidFill>
                          <a:latin typeface="Times" panose="02020603050405020304" pitchFamily="18" charset="0"/>
                          <a:cs typeface="Times" panose="02020603050405020304" pitchFamily="18" charset="0"/>
                        </a:rPr>
                        <a:t> 2 </a:t>
                      </a:r>
                      <a:r>
                        <a:rPr lang="en-US" sz="2200" baseline="0" dirty="0" err="1" smtClean="0">
                          <a:solidFill>
                            <a:srgbClr val="0000FF"/>
                          </a:solidFill>
                          <a:latin typeface="Times" panose="02020603050405020304" pitchFamily="18" charset="0"/>
                          <a:cs typeface="Times" panose="02020603050405020304" pitchFamily="18" charset="0"/>
                        </a:rPr>
                        <a:t>tuần</a:t>
                      </a:r>
                      <a:r>
                        <a:rPr lang="en-US" sz="2200" baseline="0" dirty="0" smtClean="0">
                          <a:solidFill>
                            <a:srgbClr val="0000FF"/>
                          </a:solidFill>
                          <a:latin typeface="Times" panose="02020603050405020304" pitchFamily="18" charset="0"/>
                          <a:cs typeface="Times" panose="02020603050405020304" pitchFamily="18" charset="0"/>
                        </a:rPr>
                        <a:t> </a:t>
                      </a:r>
                      <a:r>
                        <a:rPr lang="en-US" sz="2200" baseline="0" dirty="0" err="1" smtClean="0">
                          <a:solidFill>
                            <a:srgbClr val="0000FF"/>
                          </a:solidFill>
                          <a:latin typeface="Times" panose="02020603050405020304" pitchFamily="18" charset="0"/>
                          <a:cs typeface="Times" panose="02020603050405020304" pitchFamily="18" charset="0"/>
                        </a:rPr>
                        <a:t>đầu</a:t>
                      </a:r>
                      <a:r>
                        <a:rPr lang="en-US" sz="2200" baseline="0" dirty="0" smtClean="0">
                          <a:solidFill>
                            <a:srgbClr val="0000FF"/>
                          </a:solidFill>
                          <a:latin typeface="Times" panose="02020603050405020304" pitchFamily="18" charset="0"/>
                          <a:cs typeface="Times" panose="02020603050405020304" pitchFamily="18" charset="0"/>
                        </a:rPr>
                        <a:t>.</a:t>
                      </a:r>
                      <a:endParaRPr lang="en-US" sz="2200" dirty="0">
                        <a:solidFill>
                          <a:srgbClr val="0000FF"/>
                        </a:solidFill>
                        <a:latin typeface="Times" panose="02020603050405020304" pitchFamily="18" charset="0"/>
                        <a:cs typeface="Times" panose="02020603050405020304" pitchFamily="18" charset="0"/>
                      </a:endParaRPr>
                    </a:p>
                  </a:txBody>
                  <a:tcPr>
                    <a:solidFill>
                      <a:srgbClr val="D3F652"/>
                    </a:solidFill>
                  </a:tcPr>
                </a:tc>
              </a:tr>
              <a:tr h="370840">
                <a:tc>
                  <a:txBody>
                    <a:bodyPr/>
                    <a:lstStyle/>
                    <a:p>
                      <a:r>
                        <a:rPr lang="en-US" sz="2200" b="1" dirty="0" smtClean="0">
                          <a:solidFill>
                            <a:srgbClr val="FF0000"/>
                          </a:solidFill>
                          <a:latin typeface="Times" panose="02020603050405020304" pitchFamily="18" charset="0"/>
                          <a:cs typeface="Times" panose="02020603050405020304" pitchFamily="18" charset="0"/>
                        </a:rPr>
                        <a:t>  </a:t>
                      </a:r>
                      <a:r>
                        <a:rPr lang="en-US" sz="2200" b="1" dirty="0" err="1" smtClean="0">
                          <a:solidFill>
                            <a:srgbClr val="FF0000"/>
                          </a:solidFill>
                          <a:latin typeface="Times" panose="02020603050405020304" pitchFamily="18" charset="0"/>
                          <a:cs typeface="Times" panose="02020603050405020304" pitchFamily="18" charset="0"/>
                        </a:rPr>
                        <a:t>Hoạt</a:t>
                      </a:r>
                      <a:r>
                        <a:rPr lang="en-US" sz="2200" b="1" baseline="0" dirty="0" smtClean="0">
                          <a:solidFill>
                            <a:srgbClr val="FF0000"/>
                          </a:solidFill>
                          <a:latin typeface="Times" panose="02020603050405020304" pitchFamily="18" charset="0"/>
                          <a:cs typeface="Times" panose="02020603050405020304" pitchFamily="18" charset="0"/>
                        </a:rPr>
                        <a:t> </a:t>
                      </a:r>
                      <a:r>
                        <a:rPr lang="en-US" sz="2200" b="1" baseline="0" dirty="0" err="1" smtClean="0">
                          <a:solidFill>
                            <a:srgbClr val="FF0000"/>
                          </a:solidFill>
                          <a:latin typeface="Times" panose="02020603050405020304" pitchFamily="18" charset="0"/>
                          <a:cs typeface="Times" panose="02020603050405020304" pitchFamily="18" charset="0"/>
                        </a:rPr>
                        <a:t>động</a:t>
                      </a:r>
                      <a:r>
                        <a:rPr lang="en-US" sz="2200" b="1" baseline="0" dirty="0" smtClean="0">
                          <a:solidFill>
                            <a:srgbClr val="FF0000"/>
                          </a:solidFill>
                          <a:latin typeface="Times" panose="02020603050405020304" pitchFamily="18" charset="0"/>
                          <a:cs typeface="Times" panose="02020603050405020304" pitchFamily="18" charset="0"/>
                        </a:rPr>
                        <a:t> </a:t>
                      </a:r>
                      <a:r>
                        <a:rPr lang="en-US" sz="2200" b="1" baseline="0" dirty="0" err="1" smtClean="0">
                          <a:solidFill>
                            <a:srgbClr val="FF0000"/>
                          </a:solidFill>
                          <a:latin typeface="Times" panose="02020603050405020304" pitchFamily="18" charset="0"/>
                          <a:cs typeface="Times" panose="02020603050405020304" pitchFamily="18" charset="0"/>
                        </a:rPr>
                        <a:t>tập</a:t>
                      </a:r>
                      <a:r>
                        <a:rPr lang="en-US" sz="2200" b="1" baseline="0" dirty="0" smtClean="0">
                          <a:solidFill>
                            <a:srgbClr val="FF0000"/>
                          </a:solidFill>
                          <a:latin typeface="Times" panose="02020603050405020304" pitchFamily="18" charset="0"/>
                          <a:cs typeface="Times" panose="02020603050405020304" pitchFamily="18" charset="0"/>
                        </a:rPr>
                        <a:t> </a:t>
                      </a:r>
                      <a:r>
                        <a:rPr lang="en-US" sz="2200" b="1" baseline="0" dirty="0" err="1" smtClean="0">
                          <a:solidFill>
                            <a:srgbClr val="FF0000"/>
                          </a:solidFill>
                          <a:latin typeface="Times" panose="02020603050405020304" pitchFamily="18" charset="0"/>
                          <a:cs typeface="Times" panose="02020603050405020304" pitchFamily="18" charset="0"/>
                        </a:rPr>
                        <a:t>thể</a:t>
                      </a:r>
                      <a:endParaRPr lang="en-US" sz="2200" b="1" dirty="0">
                        <a:solidFill>
                          <a:srgbClr val="FF0000"/>
                        </a:solidFill>
                        <a:latin typeface="Times" panose="02020603050405020304" pitchFamily="18" charset="0"/>
                        <a:cs typeface="Times" panose="02020603050405020304" pitchFamily="18" charset="0"/>
                      </a:endParaRPr>
                    </a:p>
                  </a:txBody>
                  <a:tcPr>
                    <a:solidFill>
                      <a:schemeClr val="accent3">
                        <a:lumMod val="40000"/>
                        <a:lumOff val="60000"/>
                      </a:schemeClr>
                    </a:solidFill>
                  </a:tcPr>
                </a:tc>
                <a:tc>
                  <a:txBody>
                    <a:bodyPr/>
                    <a:lstStyle/>
                    <a:p>
                      <a:r>
                        <a:rPr lang="en-US" sz="2200" dirty="0" smtClean="0">
                          <a:solidFill>
                            <a:srgbClr val="0000FF"/>
                          </a:solidFill>
                          <a:latin typeface="Times" panose="02020603050405020304" pitchFamily="18" charset="0"/>
                          <a:cs typeface="Times" panose="02020603050405020304" pitchFamily="18" charset="0"/>
                        </a:rPr>
                        <a:t>- </a:t>
                      </a:r>
                      <a:r>
                        <a:rPr lang="en-US" sz="2200" dirty="0" err="1" smtClean="0">
                          <a:solidFill>
                            <a:srgbClr val="0000FF"/>
                          </a:solidFill>
                          <a:latin typeface="Times" panose="02020603050405020304" pitchFamily="18" charset="0"/>
                          <a:cs typeface="Times" panose="02020603050405020304" pitchFamily="18" charset="0"/>
                        </a:rPr>
                        <a:t>Tham</a:t>
                      </a:r>
                      <a:r>
                        <a:rPr lang="en-US" sz="2200" dirty="0" smtClean="0">
                          <a:solidFill>
                            <a:srgbClr val="0000FF"/>
                          </a:solidFill>
                          <a:latin typeface="Times" panose="02020603050405020304" pitchFamily="18" charset="0"/>
                          <a:cs typeface="Times" panose="02020603050405020304" pitchFamily="18" charset="0"/>
                        </a:rPr>
                        <a:t> </a:t>
                      </a:r>
                      <a:r>
                        <a:rPr lang="en-US" sz="2200" dirty="0" err="1" smtClean="0">
                          <a:solidFill>
                            <a:srgbClr val="0000FF"/>
                          </a:solidFill>
                          <a:latin typeface="Times" panose="02020603050405020304" pitchFamily="18" charset="0"/>
                          <a:cs typeface="Times" panose="02020603050405020304" pitchFamily="18" charset="0"/>
                        </a:rPr>
                        <a:t>gia</a:t>
                      </a:r>
                      <a:r>
                        <a:rPr lang="en-US" sz="2200" dirty="0" smtClean="0">
                          <a:solidFill>
                            <a:srgbClr val="0000FF"/>
                          </a:solidFill>
                          <a:latin typeface="Times" panose="02020603050405020304" pitchFamily="18" charset="0"/>
                          <a:cs typeface="Times" panose="02020603050405020304" pitchFamily="18" charset="0"/>
                        </a:rPr>
                        <a:t> </a:t>
                      </a:r>
                      <a:r>
                        <a:rPr lang="en-US" sz="2200" dirty="0" err="1" smtClean="0">
                          <a:solidFill>
                            <a:srgbClr val="0000FF"/>
                          </a:solidFill>
                          <a:latin typeface="Times" panose="02020603050405020304" pitchFamily="18" charset="0"/>
                          <a:cs typeface="Times" panose="02020603050405020304" pitchFamily="18" charset="0"/>
                        </a:rPr>
                        <a:t>hoạt</a:t>
                      </a:r>
                      <a:r>
                        <a:rPr lang="en-US" sz="2200" baseline="0" dirty="0" smtClean="0">
                          <a:solidFill>
                            <a:srgbClr val="0000FF"/>
                          </a:solidFill>
                          <a:latin typeface="Times" panose="02020603050405020304" pitchFamily="18" charset="0"/>
                          <a:cs typeface="Times" panose="02020603050405020304" pitchFamily="18" charset="0"/>
                        </a:rPr>
                        <a:t> </a:t>
                      </a:r>
                      <a:r>
                        <a:rPr lang="en-US" sz="2200" baseline="0" dirty="0" err="1" smtClean="0">
                          <a:solidFill>
                            <a:srgbClr val="0000FF"/>
                          </a:solidFill>
                          <a:latin typeface="Times" panose="02020603050405020304" pitchFamily="18" charset="0"/>
                          <a:cs typeface="Times" panose="02020603050405020304" pitchFamily="18" charset="0"/>
                        </a:rPr>
                        <a:t>động</a:t>
                      </a:r>
                      <a:r>
                        <a:rPr lang="en-US" sz="2200" baseline="0" dirty="0" smtClean="0">
                          <a:solidFill>
                            <a:srgbClr val="0000FF"/>
                          </a:solidFill>
                          <a:latin typeface="Times" panose="02020603050405020304" pitchFamily="18" charset="0"/>
                          <a:cs typeface="Times" panose="02020603050405020304" pitchFamily="18" charset="0"/>
                        </a:rPr>
                        <a:t> </a:t>
                      </a:r>
                      <a:r>
                        <a:rPr lang="en-US" sz="2200" baseline="0" dirty="0" err="1" smtClean="0">
                          <a:solidFill>
                            <a:srgbClr val="0000FF"/>
                          </a:solidFill>
                          <a:latin typeface="Times" panose="02020603050405020304" pitchFamily="18" charset="0"/>
                          <a:cs typeface="Times" panose="02020603050405020304" pitchFamily="18" charset="0"/>
                        </a:rPr>
                        <a:t>tập</a:t>
                      </a:r>
                      <a:r>
                        <a:rPr lang="en-US" sz="2200" baseline="0" dirty="0" smtClean="0">
                          <a:solidFill>
                            <a:srgbClr val="0000FF"/>
                          </a:solidFill>
                          <a:latin typeface="Times" panose="02020603050405020304" pitchFamily="18" charset="0"/>
                          <a:cs typeface="Times" panose="02020603050405020304" pitchFamily="18" charset="0"/>
                        </a:rPr>
                        <a:t> </a:t>
                      </a:r>
                      <a:r>
                        <a:rPr lang="en-US" sz="2200" baseline="0" dirty="0" err="1" smtClean="0">
                          <a:solidFill>
                            <a:srgbClr val="0000FF"/>
                          </a:solidFill>
                          <a:latin typeface="Times" panose="02020603050405020304" pitchFamily="18" charset="0"/>
                          <a:cs typeface="Times" panose="02020603050405020304" pitchFamily="18" charset="0"/>
                        </a:rPr>
                        <a:t>thể</a:t>
                      </a:r>
                      <a:endParaRPr lang="en-US" sz="2200" dirty="0">
                        <a:solidFill>
                          <a:srgbClr val="0000FF"/>
                        </a:solidFill>
                        <a:latin typeface="Times" panose="02020603050405020304" pitchFamily="18" charset="0"/>
                        <a:cs typeface="Times" panose="02020603050405020304" pitchFamily="18" charset="0"/>
                      </a:endParaRPr>
                    </a:p>
                  </a:txBody>
                  <a:tcPr>
                    <a:solidFill>
                      <a:srgbClr val="BBF7E7"/>
                    </a:solidFill>
                  </a:tcPr>
                </a:tc>
                <a:tc>
                  <a:txBody>
                    <a:bodyPr/>
                    <a:lstStyle/>
                    <a:p>
                      <a:r>
                        <a:rPr lang="en-US" sz="2200" dirty="0" smtClean="0">
                          <a:solidFill>
                            <a:srgbClr val="0000FF"/>
                          </a:solidFill>
                          <a:latin typeface="Times" panose="02020603050405020304" pitchFamily="18" charset="0"/>
                          <a:cs typeface="Times" panose="02020603050405020304" pitchFamily="18" charset="0"/>
                        </a:rPr>
                        <a:t>- </a:t>
                      </a:r>
                      <a:r>
                        <a:rPr lang="en-US" sz="2200" dirty="0" err="1" smtClean="0">
                          <a:solidFill>
                            <a:srgbClr val="0000FF"/>
                          </a:solidFill>
                          <a:latin typeface="Times" panose="02020603050405020304" pitchFamily="18" charset="0"/>
                          <a:cs typeface="Times" panose="02020603050405020304" pitchFamily="18" charset="0"/>
                        </a:rPr>
                        <a:t>Đăng</a:t>
                      </a:r>
                      <a:r>
                        <a:rPr lang="en-US" sz="2200" baseline="0" dirty="0" smtClean="0">
                          <a:solidFill>
                            <a:srgbClr val="0000FF"/>
                          </a:solidFill>
                          <a:latin typeface="Times" panose="02020603050405020304" pitchFamily="18" charset="0"/>
                          <a:cs typeface="Times" panose="02020603050405020304" pitchFamily="18" charset="0"/>
                        </a:rPr>
                        <a:t> </a:t>
                      </a:r>
                      <a:r>
                        <a:rPr lang="en-US" sz="2200" baseline="0" dirty="0" err="1" smtClean="0">
                          <a:solidFill>
                            <a:srgbClr val="0000FF"/>
                          </a:solidFill>
                          <a:latin typeface="Times" panose="02020603050405020304" pitchFamily="18" charset="0"/>
                          <a:cs typeface="Times" panose="02020603050405020304" pitchFamily="18" charset="0"/>
                        </a:rPr>
                        <a:t>kí</a:t>
                      </a:r>
                      <a:r>
                        <a:rPr lang="en-US" sz="2200" baseline="0" dirty="0" smtClean="0">
                          <a:solidFill>
                            <a:srgbClr val="0000FF"/>
                          </a:solidFill>
                          <a:latin typeface="Times" panose="02020603050405020304" pitchFamily="18" charset="0"/>
                          <a:cs typeface="Times" panose="02020603050405020304" pitchFamily="18" charset="0"/>
                        </a:rPr>
                        <a:t> </a:t>
                      </a:r>
                      <a:r>
                        <a:rPr lang="en-US" sz="2200" baseline="0" dirty="0" err="1" smtClean="0">
                          <a:solidFill>
                            <a:srgbClr val="0000FF"/>
                          </a:solidFill>
                          <a:latin typeface="Times" panose="02020603050405020304" pitchFamily="18" charset="0"/>
                          <a:cs typeface="Times" panose="02020603050405020304" pitchFamily="18" charset="0"/>
                        </a:rPr>
                        <a:t>tham</a:t>
                      </a:r>
                      <a:r>
                        <a:rPr lang="en-US" sz="2200" baseline="0" dirty="0" smtClean="0">
                          <a:solidFill>
                            <a:srgbClr val="0000FF"/>
                          </a:solidFill>
                          <a:latin typeface="Times" panose="02020603050405020304" pitchFamily="18" charset="0"/>
                          <a:cs typeface="Times" panose="02020603050405020304" pitchFamily="18" charset="0"/>
                        </a:rPr>
                        <a:t> </a:t>
                      </a:r>
                      <a:r>
                        <a:rPr lang="en-US" sz="2200" baseline="0" dirty="0" err="1" smtClean="0">
                          <a:solidFill>
                            <a:srgbClr val="0000FF"/>
                          </a:solidFill>
                          <a:latin typeface="Times" panose="02020603050405020304" pitchFamily="18" charset="0"/>
                          <a:cs typeface="Times" panose="02020603050405020304" pitchFamily="18" charset="0"/>
                        </a:rPr>
                        <a:t>gia</a:t>
                      </a:r>
                      <a:r>
                        <a:rPr lang="en-US" sz="2200" baseline="0" dirty="0" smtClean="0">
                          <a:solidFill>
                            <a:srgbClr val="0000FF"/>
                          </a:solidFill>
                          <a:latin typeface="Times" panose="02020603050405020304" pitchFamily="18" charset="0"/>
                          <a:cs typeface="Times" panose="02020603050405020304" pitchFamily="18" charset="0"/>
                        </a:rPr>
                        <a:t> </a:t>
                      </a:r>
                      <a:r>
                        <a:rPr lang="en-US" sz="2200" baseline="0" dirty="0" err="1" smtClean="0">
                          <a:solidFill>
                            <a:srgbClr val="0000FF"/>
                          </a:solidFill>
                          <a:latin typeface="Times" panose="02020603050405020304" pitchFamily="18" charset="0"/>
                          <a:cs typeface="Times" panose="02020603050405020304" pitchFamily="18" charset="0"/>
                        </a:rPr>
                        <a:t>sinh</a:t>
                      </a:r>
                      <a:r>
                        <a:rPr lang="en-US" sz="2200" baseline="0" dirty="0" smtClean="0">
                          <a:solidFill>
                            <a:srgbClr val="0000FF"/>
                          </a:solidFill>
                          <a:latin typeface="Times" panose="02020603050405020304" pitchFamily="18" charset="0"/>
                          <a:cs typeface="Times" panose="02020603050405020304" pitchFamily="18" charset="0"/>
                        </a:rPr>
                        <a:t> </a:t>
                      </a:r>
                      <a:r>
                        <a:rPr lang="en-US" sz="2200" baseline="0" dirty="0" err="1" smtClean="0">
                          <a:solidFill>
                            <a:srgbClr val="0000FF"/>
                          </a:solidFill>
                          <a:latin typeface="Times" panose="02020603050405020304" pitchFamily="18" charset="0"/>
                          <a:cs typeface="Times" panose="02020603050405020304" pitchFamily="18" charset="0"/>
                        </a:rPr>
                        <a:t>hoạt</a:t>
                      </a:r>
                      <a:r>
                        <a:rPr lang="en-US" sz="2200" baseline="0" dirty="0" smtClean="0">
                          <a:solidFill>
                            <a:srgbClr val="0000FF"/>
                          </a:solidFill>
                          <a:latin typeface="Times" panose="02020603050405020304" pitchFamily="18" charset="0"/>
                          <a:cs typeface="Times" panose="02020603050405020304" pitchFamily="18" charset="0"/>
                        </a:rPr>
                        <a:t> </a:t>
                      </a:r>
                      <a:r>
                        <a:rPr lang="en-US" sz="2200" baseline="0" dirty="0" err="1" smtClean="0">
                          <a:solidFill>
                            <a:srgbClr val="0000FF"/>
                          </a:solidFill>
                          <a:latin typeface="Times" panose="02020603050405020304" pitchFamily="18" charset="0"/>
                          <a:cs typeface="Times" panose="02020603050405020304" pitchFamily="18" charset="0"/>
                        </a:rPr>
                        <a:t>Đội</a:t>
                      </a:r>
                      <a:r>
                        <a:rPr lang="en-US" sz="2200" baseline="0" dirty="0" smtClean="0">
                          <a:solidFill>
                            <a:srgbClr val="0000FF"/>
                          </a:solidFill>
                          <a:latin typeface="Times" panose="02020603050405020304" pitchFamily="18" charset="0"/>
                          <a:cs typeface="Times" panose="02020603050405020304" pitchFamily="18" charset="0"/>
                        </a:rPr>
                        <a:t> ở </a:t>
                      </a:r>
                      <a:r>
                        <a:rPr lang="en-US" sz="2200" baseline="0" dirty="0" err="1" smtClean="0">
                          <a:solidFill>
                            <a:srgbClr val="0000FF"/>
                          </a:solidFill>
                          <a:latin typeface="Times" panose="02020603050405020304" pitchFamily="18" charset="0"/>
                          <a:cs typeface="Times" panose="02020603050405020304" pitchFamily="18" charset="0"/>
                        </a:rPr>
                        <a:t>phường</a:t>
                      </a:r>
                      <a:endParaRPr lang="en-US" sz="2200" dirty="0">
                        <a:solidFill>
                          <a:srgbClr val="0000FF"/>
                        </a:solidFill>
                        <a:latin typeface="Times" panose="02020603050405020304" pitchFamily="18" charset="0"/>
                        <a:cs typeface="Times" panose="02020603050405020304" pitchFamily="18" charset="0"/>
                      </a:endParaRPr>
                    </a:p>
                  </a:txBody>
                  <a:tcPr>
                    <a:solidFill>
                      <a:srgbClr val="BBF7E7"/>
                    </a:solidFill>
                  </a:tcPr>
                </a:tc>
                <a:tc>
                  <a:txBody>
                    <a:bodyPr/>
                    <a:lstStyle/>
                    <a:p>
                      <a:r>
                        <a:rPr lang="en-US" sz="2200" dirty="0" smtClean="0">
                          <a:solidFill>
                            <a:srgbClr val="0000FF"/>
                          </a:solidFill>
                          <a:latin typeface="Times" panose="02020603050405020304" pitchFamily="18" charset="0"/>
                          <a:cs typeface="Times" panose="02020603050405020304" pitchFamily="18" charset="0"/>
                        </a:rPr>
                        <a:t>- </a:t>
                      </a:r>
                      <a:r>
                        <a:rPr lang="en-US" sz="2200" dirty="0" err="1" smtClean="0">
                          <a:solidFill>
                            <a:srgbClr val="0000FF"/>
                          </a:solidFill>
                          <a:latin typeface="Times" panose="02020603050405020304" pitchFamily="18" charset="0"/>
                          <a:cs typeface="Times" panose="02020603050405020304" pitchFamily="18" charset="0"/>
                        </a:rPr>
                        <a:t>Có</a:t>
                      </a:r>
                      <a:r>
                        <a:rPr lang="en-US" sz="2200" baseline="0" dirty="0" smtClean="0">
                          <a:solidFill>
                            <a:srgbClr val="0000FF"/>
                          </a:solidFill>
                          <a:latin typeface="Times" panose="02020603050405020304" pitchFamily="18" charset="0"/>
                          <a:cs typeface="Times" panose="02020603050405020304" pitchFamily="18" charset="0"/>
                        </a:rPr>
                        <a:t> </a:t>
                      </a:r>
                      <a:r>
                        <a:rPr lang="en-US" sz="2200" baseline="0" dirty="0" err="1" smtClean="0">
                          <a:solidFill>
                            <a:srgbClr val="0000FF"/>
                          </a:solidFill>
                          <a:latin typeface="Times" panose="02020603050405020304" pitchFamily="18" charset="0"/>
                          <a:cs typeface="Times" panose="02020603050405020304" pitchFamily="18" charset="0"/>
                        </a:rPr>
                        <a:t>thêm</a:t>
                      </a:r>
                      <a:r>
                        <a:rPr lang="en-US" sz="2200" baseline="0" dirty="0" smtClean="0">
                          <a:solidFill>
                            <a:srgbClr val="0000FF"/>
                          </a:solidFill>
                          <a:latin typeface="Times" panose="02020603050405020304" pitchFamily="18" charset="0"/>
                          <a:cs typeface="Times" panose="02020603050405020304" pitchFamily="18" charset="0"/>
                        </a:rPr>
                        <a:t> </a:t>
                      </a:r>
                      <a:r>
                        <a:rPr lang="en-US" sz="2200" baseline="0" dirty="0" err="1" smtClean="0">
                          <a:solidFill>
                            <a:srgbClr val="0000FF"/>
                          </a:solidFill>
                          <a:latin typeface="Times" panose="02020603050405020304" pitchFamily="18" charset="0"/>
                          <a:cs typeface="Times" panose="02020603050405020304" pitchFamily="18" charset="0"/>
                        </a:rPr>
                        <a:t>được</a:t>
                      </a:r>
                      <a:r>
                        <a:rPr lang="en-US" sz="2200" baseline="0" dirty="0" smtClean="0">
                          <a:solidFill>
                            <a:srgbClr val="0000FF"/>
                          </a:solidFill>
                          <a:latin typeface="Times" panose="02020603050405020304" pitchFamily="18" charset="0"/>
                          <a:cs typeface="Times" panose="02020603050405020304" pitchFamily="18" charset="0"/>
                        </a:rPr>
                        <a:t> </a:t>
                      </a:r>
                      <a:r>
                        <a:rPr lang="en-US" sz="2200" baseline="0" dirty="0" err="1" smtClean="0">
                          <a:solidFill>
                            <a:srgbClr val="0000FF"/>
                          </a:solidFill>
                          <a:latin typeface="Times" panose="02020603050405020304" pitchFamily="18" charset="0"/>
                          <a:cs typeface="Times" panose="02020603050405020304" pitchFamily="18" charset="0"/>
                        </a:rPr>
                        <a:t>nhiều</a:t>
                      </a:r>
                      <a:r>
                        <a:rPr lang="en-US" sz="2200" baseline="0" dirty="0" smtClean="0">
                          <a:solidFill>
                            <a:srgbClr val="0000FF"/>
                          </a:solidFill>
                          <a:latin typeface="Times" panose="02020603050405020304" pitchFamily="18" charset="0"/>
                          <a:cs typeface="Times" panose="02020603050405020304" pitchFamily="18" charset="0"/>
                        </a:rPr>
                        <a:t> </a:t>
                      </a:r>
                      <a:r>
                        <a:rPr lang="en-US" sz="2200" baseline="0" dirty="0" err="1" smtClean="0">
                          <a:solidFill>
                            <a:srgbClr val="0000FF"/>
                          </a:solidFill>
                          <a:latin typeface="Times" panose="02020603050405020304" pitchFamily="18" charset="0"/>
                          <a:cs typeface="Times" panose="02020603050405020304" pitchFamily="18" charset="0"/>
                        </a:rPr>
                        <a:t>bạn</a:t>
                      </a:r>
                      <a:r>
                        <a:rPr lang="en-US" sz="2200" baseline="0" dirty="0" smtClean="0">
                          <a:solidFill>
                            <a:srgbClr val="0000FF"/>
                          </a:solidFill>
                          <a:latin typeface="Times" panose="02020603050405020304" pitchFamily="18" charset="0"/>
                          <a:cs typeface="Times" panose="02020603050405020304" pitchFamily="18" charset="0"/>
                        </a:rPr>
                        <a:t> </a:t>
                      </a:r>
                      <a:r>
                        <a:rPr lang="en-US" sz="2200" baseline="0" dirty="0" err="1" smtClean="0">
                          <a:solidFill>
                            <a:srgbClr val="0000FF"/>
                          </a:solidFill>
                          <a:latin typeface="Times" panose="02020603050405020304" pitchFamily="18" charset="0"/>
                          <a:cs typeface="Times" panose="02020603050405020304" pitchFamily="18" charset="0"/>
                        </a:rPr>
                        <a:t>mới</a:t>
                      </a:r>
                      <a:r>
                        <a:rPr lang="en-US" sz="2200" baseline="0" dirty="0" smtClean="0">
                          <a:solidFill>
                            <a:srgbClr val="0000FF"/>
                          </a:solidFill>
                          <a:latin typeface="Times" panose="02020603050405020304" pitchFamily="18" charset="0"/>
                          <a:cs typeface="Times" panose="02020603050405020304" pitchFamily="18" charset="0"/>
                        </a:rPr>
                        <a:t>, </a:t>
                      </a:r>
                      <a:r>
                        <a:rPr lang="en-US" sz="2200" baseline="0" dirty="0" err="1" smtClean="0">
                          <a:solidFill>
                            <a:srgbClr val="0000FF"/>
                          </a:solidFill>
                          <a:latin typeface="Times" panose="02020603050405020304" pitchFamily="18" charset="0"/>
                          <a:cs typeface="Times" panose="02020603050405020304" pitchFamily="18" charset="0"/>
                        </a:rPr>
                        <a:t>múa</a:t>
                      </a:r>
                      <a:r>
                        <a:rPr lang="en-US" sz="2200" baseline="0" dirty="0" smtClean="0">
                          <a:solidFill>
                            <a:srgbClr val="0000FF"/>
                          </a:solidFill>
                          <a:latin typeface="Times" panose="02020603050405020304" pitchFamily="18" charset="0"/>
                          <a:cs typeface="Times" panose="02020603050405020304" pitchFamily="18" charset="0"/>
                        </a:rPr>
                        <a:t> </a:t>
                      </a:r>
                      <a:r>
                        <a:rPr lang="en-US" sz="2200" baseline="0" dirty="0" err="1" smtClean="0">
                          <a:solidFill>
                            <a:srgbClr val="0000FF"/>
                          </a:solidFill>
                          <a:latin typeface="Times" panose="02020603050405020304" pitchFamily="18" charset="0"/>
                          <a:cs typeface="Times" panose="02020603050405020304" pitchFamily="18" charset="0"/>
                        </a:rPr>
                        <a:t>đẹp</a:t>
                      </a:r>
                      <a:r>
                        <a:rPr lang="en-US" sz="2200" baseline="0" dirty="0" smtClean="0">
                          <a:solidFill>
                            <a:srgbClr val="0000FF"/>
                          </a:solidFill>
                          <a:latin typeface="Times" panose="02020603050405020304" pitchFamily="18" charset="0"/>
                          <a:cs typeface="Times" panose="02020603050405020304" pitchFamily="18" charset="0"/>
                        </a:rPr>
                        <a:t> </a:t>
                      </a:r>
                      <a:r>
                        <a:rPr lang="en-US" sz="2200" baseline="0" dirty="0" err="1" smtClean="0">
                          <a:solidFill>
                            <a:srgbClr val="0000FF"/>
                          </a:solidFill>
                          <a:latin typeface="Times" panose="02020603050405020304" pitchFamily="18" charset="0"/>
                          <a:cs typeface="Times" panose="02020603050405020304" pitchFamily="18" charset="0"/>
                        </a:rPr>
                        <a:t>hơn</a:t>
                      </a:r>
                      <a:endParaRPr lang="en-US" sz="2200" dirty="0">
                        <a:solidFill>
                          <a:srgbClr val="0000FF"/>
                        </a:solidFill>
                        <a:latin typeface="Times" panose="02020603050405020304" pitchFamily="18" charset="0"/>
                        <a:cs typeface="Times" panose="02020603050405020304" pitchFamily="18" charset="0"/>
                      </a:endParaRPr>
                    </a:p>
                  </a:txBody>
                  <a:tcPr>
                    <a:solidFill>
                      <a:srgbClr val="BBF7E7"/>
                    </a:solidFill>
                  </a:tcPr>
                </a:tc>
              </a:tr>
            </a:tbl>
          </a:graphicData>
        </a:graphic>
      </p:graphicFrame>
      <p:sp>
        <p:nvSpPr>
          <p:cNvPr id="5" name="TextBox 2"/>
          <p:cNvSpPr txBox="1">
            <a:spLocks noChangeArrowheads="1"/>
          </p:cNvSpPr>
          <p:nvPr/>
        </p:nvSpPr>
        <p:spPr bwMode="auto">
          <a:xfrm>
            <a:off x="3467819" y="8720"/>
            <a:ext cx="4934309" cy="523220"/>
          </a:xfrm>
          <a:prstGeom prst="rect">
            <a:avLst/>
          </a:prstGeom>
          <a:solidFill>
            <a:srgbClr val="BBF7E7"/>
          </a:solidFill>
          <a:ln w="57150">
            <a:solidFill>
              <a:srgbClr val="FF0000"/>
            </a:solidFill>
          </a:ln>
          <a:extLst/>
        </p:spPr>
        <p:txBody>
          <a:bodyPr wrap="square">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lgn="ctr" defTabSz="914400" eaLnBrk="0" fontAlgn="base" hangingPunct="0">
              <a:spcBef>
                <a:spcPct val="0"/>
              </a:spcBef>
              <a:spcAft>
                <a:spcPct val="0"/>
              </a:spcAft>
              <a:buClrTx/>
              <a:buSzTx/>
              <a:buFontTx/>
              <a:buNone/>
            </a:pPr>
            <a:r>
              <a:rPr lang="en-US" altLang="en-US" sz="2800" b="1" dirty="0" smtClean="0">
                <a:solidFill>
                  <a:srgbClr val="FF0000"/>
                </a:solidFill>
                <a:latin typeface="Times New Roman" panose="02020603050405020304" pitchFamily="18" charset="0"/>
                <a:cs typeface="Times New Roman" panose="02020603050405020304" pitchFamily="18" charset="0"/>
              </a:rPr>
              <a:t>PHIẾU BÀI TẬP</a:t>
            </a:r>
          </a:p>
        </p:txBody>
      </p:sp>
      <p:sp>
        <p:nvSpPr>
          <p:cNvPr id="6" name="Rectangle 5"/>
          <p:cNvSpPr/>
          <p:nvPr/>
        </p:nvSpPr>
        <p:spPr>
          <a:xfrm>
            <a:off x="0" y="5594068"/>
            <a:ext cx="12192000" cy="1384995"/>
          </a:xfrm>
          <a:prstGeom prst="rect">
            <a:avLst/>
          </a:prstGeom>
          <a:solidFill>
            <a:srgbClr val="FFE79B"/>
          </a:solidFill>
          <a:ln w="38100">
            <a:solidFill>
              <a:srgbClr val="FF0000"/>
            </a:solidFill>
          </a:ln>
        </p:spPr>
        <p:txBody>
          <a:bodyPr wrap="square">
            <a:spAutoFit/>
          </a:bodyPr>
          <a:lstStyle/>
          <a:p>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a:t>
            </a:r>
            <a:r>
              <a:rPr lang="en-US" sz="2800" dirty="0" err="1">
                <a:solidFill>
                  <a:srgbClr val="000000"/>
                </a:solidFill>
                <a:latin typeface="Times New Roman" panose="02020603050405020304" pitchFamily="18" charset="0"/>
                <a:ea typeface="Times New Roman" panose="02020603050405020304" pitchFamily="18" charset="0"/>
                <a:cs typeface="Calibri" panose="020F0502020204030204" pitchFamily="34" charset="0"/>
              </a:rPr>
              <a:t>ậ</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x</a:t>
            </a:r>
            <a:r>
              <a:rPr lang="en-US" sz="2800" dirty="0" err="1">
                <a:solidFill>
                  <a:srgbClr val="000000"/>
                </a:solidFill>
                <a:latin typeface="Times New Roman" panose="02020603050405020304" pitchFamily="18" charset="0"/>
                <a:ea typeface="Times New Roman" panose="02020603050405020304" pitchFamily="18" charset="0"/>
                <a:cs typeface=".VnTime" panose="020B7200000000000000" pitchFamily="34" charset="0"/>
              </a:rPr>
              <a:t>é</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a:t>
            </a:r>
            <a:r>
              <a:rPr lang="en-US" sz="2800" dirty="0" err="1">
                <a:solidFill>
                  <a:srgbClr val="000000"/>
                </a:solidFill>
                <a:latin typeface="Times New Roman" panose="02020603050405020304" pitchFamily="18" charset="0"/>
                <a:ea typeface="Times New Roman" panose="02020603050405020304" pitchFamily="18" charset="0"/>
                <a:cs typeface="Calibri" panose="020F0502020204030204" pitchFamily="34" charset="0"/>
              </a:rPr>
              <a:t>ề</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a:t>
            </a:r>
            <a:r>
              <a:rPr lang="en-US" sz="2800" dirty="0" err="1">
                <a:solidFill>
                  <a:srgbClr val="000000"/>
                </a:solidFill>
                <a:latin typeface="Times New Roman" panose="02020603050405020304" pitchFamily="18" charset="0"/>
                <a:ea typeface="Times New Roman" panose="02020603050405020304" pitchFamily="18" charset="0"/>
                <a:cs typeface=".VnTime" panose="020B7200000000000000" pitchFamily="34" charset="0"/>
              </a:rPr>
              <a:t>í</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a:t>
            </a:r>
            <a:r>
              <a:rPr lang="en-US" sz="2800" dirty="0" err="1">
                <a:solidFill>
                  <a:srgbClr val="000000"/>
                </a:solidFill>
                <a:latin typeface="Times New Roman" panose="02020603050405020304" pitchFamily="18" charset="0"/>
                <a:ea typeface="Times New Roman" panose="02020603050405020304" pitchFamily="18" charset="0"/>
                <a:cs typeface="Calibri" panose="020F0502020204030204" pitchFamily="34" charset="0"/>
              </a:rPr>
              <a:t>ự</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a:t>
            </a:r>
            <a:r>
              <a:rPr lang="en-US" sz="2800" dirty="0" err="1">
                <a:solidFill>
                  <a:srgbClr val="000000"/>
                </a:solidFill>
                <a:latin typeface="Times New Roman" panose="02020603050405020304" pitchFamily="18" charset="0"/>
                <a:ea typeface="Times New Roman" panose="02020603050405020304" pitchFamily="18" charset="0"/>
                <a:cs typeface="Calibri" panose="020F0502020204030204" pitchFamily="34" charset="0"/>
              </a:rPr>
              <a:t>ậ</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a:t>
            </a:r>
            <a:r>
              <a:rPr lang="en-US" sz="2800" dirty="0" err="1">
                <a:solidFill>
                  <a:srgbClr val="000000"/>
                </a:solidFill>
                <a:latin typeface="Times New Roman" panose="02020603050405020304" pitchFamily="18" charset="0"/>
                <a:ea typeface="Times New Roman" panose="02020603050405020304" pitchFamily="18" charset="0"/>
                <a:cs typeface="Calibri" panose="020F0502020204030204" pitchFamily="34" charset="0"/>
              </a:rPr>
              <a:t>ủ</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a:t>
            </a:r>
            <a:r>
              <a:rPr lang="en-US" sz="2800" dirty="0" err="1">
                <a:solidFill>
                  <a:srgbClr val="000000"/>
                </a:solidFill>
                <a:latin typeface="Times New Roman" panose="02020603050405020304" pitchFamily="18" charset="0"/>
                <a:ea typeface="Times New Roman" panose="02020603050405020304" pitchFamily="18" charset="0"/>
                <a:cs typeface="Calibri" panose="020F0502020204030204" pitchFamily="34" charset="0"/>
              </a:rPr>
              <a:t>ạ</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Hoa</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a:t>
            </a:r>
            <a:r>
              <a:rPr lang="en-US" sz="2800" dirty="0" err="1">
                <a:solidFill>
                  <a:srgbClr val="000000"/>
                </a:solidFill>
                <a:latin typeface="Times New Roman" panose="02020603050405020304" pitchFamily="18" charset="0"/>
                <a:ea typeface="Times New Roman" panose="02020603050405020304" pitchFamily="18" charset="0"/>
                <a:cs typeface=".VnTime" panose="020B7200000000000000" pitchFamily="34" charset="0"/>
              </a:rPr>
              <a:t>à</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Hoa</a:t>
            </a:r>
            <a:r>
              <a:rPr lang="en-US" sz="28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a:t>
            </a:r>
            <a:r>
              <a:rPr lang="en-US" sz="2800" dirty="0" err="1">
                <a:solidFill>
                  <a:srgbClr val="000000"/>
                </a:solidFill>
                <a:latin typeface="Times New Roman" panose="02020603050405020304" pitchFamily="18" charset="0"/>
                <a:ea typeface="Times New Roman" panose="02020603050405020304" pitchFamily="18" charset="0"/>
                <a:cs typeface=".VnTime" panose="020B7200000000000000" pitchFamily="34" charset="0"/>
              </a:rPr>
              <a:t>à</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a:t>
            </a:r>
            <a:r>
              <a:rPr lang="en-US" sz="2800" dirty="0" err="1">
                <a:solidFill>
                  <a:srgbClr val="000000"/>
                </a:solidFill>
                <a:latin typeface="Times New Roman" panose="02020603050405020304" pitchFamily="18" charset="0"/>
                <a:ea typeface="Times New Roman" panose="02020603050405020304" pitchFamily="18" charset="0"/>
                <a:cs typeface="Calibri" panose="020F0502020204030204" pitchFamily="34" charset="0"/>
              </a:rPr>
              <a:t>ườ</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i</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r</a:t>
            </a:r>
            <a:r>
              <a:rPr lang="en-US" sz="2800" dirty="0" err="1">
                <a:solidFill>
                  <a:srgbClr val="000000"/>
                </a:solidFill>
                <a:latin typeface="Times New Roman" panose="02020603050405020304" pitchFamily="18" charset="0"/>
                <a:ea typeface="Times New Roman" panose="02020603050405020304" pitchFamily="18" charset="0"/>
                <a:cs typeface="Calibri" panose="020F0502020204030204" pitchFamily="34" charset="0"/>
              </a:rPr>
              <a:t>ấ</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a:t>
            </a:r>
            <a:r>
              <a:rPr lang="en-US" sz="2800" dirty="0" err="1">
                <a:solidFill>
                  <a:srgbClr val="000000"/>
                </a:solidFill>
                <a:latin typeface="Times New Roman" panose="02020603050405020304" pitchFamily="18" charset="0"/>
                <a:ea typeface="Times New Roman" panose="02020603050405020304" pitchFamily="18" charset="0"/>
                <a:cs typeface=".VnTime" panose="020B7200000000000000" pitchFamily="34" charset="0"/>
              </a:rPr>
              <a:t>ó</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tính</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tự</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lập</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bạn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chia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ra</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thời</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gian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biểu</a:t>
            </a:r>
            <a:r>
              <a:rPr lang="en-US" sz="28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ghi</a:t>
            </a:r>
            <a:r>
              <a:rPr lang="en-US" sz="28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đầy</a:t>
            </a:r>
            <a:r>
              <a:rPr lang="en-US" sz="28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đủ</a:t>
            </a:r>
            <a:r>
              <a:rPr lang="en-US" sz="28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nội</a:t>
            </a:r>
            <a:r>
              <a:rPr lang="en-US" sz="28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dung </a:t>
            </a:r>
            <a:r>
              <a:rPr lang="en-US" sz="28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công</a:t>
            </a:r>
            <a:r>
              <a:rPr lang="en-US" sz="28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việc</a:t>
            </a:r>
            <a:r>
              <a:rPr lang="en-US" sz="28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biết</a:t>
            </a:r>
            <a:r>
              <a:rPr lang="en-US" sz="28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đề</a:t>
            </a:r>
            <a:r>
              <a:rPr lang="en-US" sz="28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ra</a:t>
            </a:r>
            <a:r>
              <a:rPr lang="en-US" sz="28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biện</a:t>
            </a:r>
            <a:r>
              <a:rPr lang="en-US" sz="28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pháp</a:t>
            </a:r>
            <a:r>
              <a:rPr lang="en-US" sz="28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thực</a:t>
            </a:r>
            <a:r>
              <a:rPr lang="en-US" sz="28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hiện</a:t>
            </a:r>
            <a:r>
              <a:rPr lang="en-US" sz="28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để</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mình</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thực</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hiện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hiệu</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quả</a:t>
            </a:r>
            <a:r>
              <a:rPr lang="en-US" sz="28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đồng</a:t>
            </a:r>
            <a:r>
              <a:rPr lang="en-US" sz="28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thời</a:t>
            </a:r>
            <a:r>
              <a:rPr lang="en-US" sz="28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nhận</a:t>
            </a:r>
            <a:r>
              <a:rPr lang="en-US" sz="28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xét</a:t>
            </a:r>
            <a:r>
              <a:rPr lang="en-US" sz="28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trung</a:t>
            </a:r>
            <a:r>
              <a:rPr lang="en-US" sz="28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thực</a:t>
            </a:r>
            <a:r>
              <a:rPr lang="en-US" sz="28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về</a:t>
            </a:r>
            <a:r>
              <a:rPr lang="en-US" sz="28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kết</a:t>
            </a:r>
            <a:r>
              <a:rPr lang="en-US" sz="28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quả</a:t>
            </a:r>
            <a:r>
              <a:rPr lang="en-US" sz="28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đạt</a:t>
            </a:r>
            <a:r>
              <a:rPr lang="en-US" sz="28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được</a:t>
            </a:r>
            <a:r>
              <a:rPr lang="en-US" sz="28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VnTime" panose="020B7200000000000000"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855890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150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150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0-#ppt_w/2"/>
                                          </p:val>
                                        </p:tav>
                                        <p:tav tm="100000">
                                          <p:val>
                                            <p:strVal val="#ppt_x"/>
                                          </p:val>
                                        </p:tav>
                                      </p:tavLst>
                                    </p:anim>
                                    <p:anim calcmode="lin" valueType="num">
                                      <p:cBhvr additive="base">
                                        <p:cTn id="12"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circle(in)">
                                      <p:cBhvr>
                                        <p:cTn id="2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6"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a:spLocks noChangeArrowheads="1"/>
          </p:cNvSpPr>
          <p:nvPr/>
        </p:nvSpPr>
        <p:spPr bwMode="auto">
          <a:xfrm>
            <a:off x="3603503" y="0"/>
            <a:ext cx="6407150" cy="707886"/>
          </a:xfrm>
          <a:prstGeom prst="rect">
            <a:avLst/>
          </a:prstGeom>
          <a:solidFill>
            <a:srgbClr val="D3F652"/>
          </a:solidFill>
          <a:ln w="57150">
            <a:solidFill>
              <a:srgbClr val="FFC000"/>
            </a:solidFill>
          </a:ln>
          <a:extLst/>
        </p:spPr>
        <p:txBody>
          <a:bodyPr wrap="square">
            <a:spAutoFit/>
          </a:bodyPr>
          <a:lstStyle>
            <a:lvl1pPr eaLnBrk="0" hangingPunct="0">
              <a:defRPr sz="2200" b="1">
                <a:solidFill>
                  <a:srgbClr val="0000FF"/>
                </a:solidFill>
                <a:latin typeface=".VnCentury Schoolbook" panose="020B7200000000000000" pitchFamily="34" charset="0"/>
                <a:cs typeface="Arial" panose="020B0604020202020204" pitchFamily="34" charset="0"/>
              </a:defRPr>
            </a:lvl1pPr>
            <a:lvl2pPr marL="742950" indent="-285750" eaLnBrk="0" hangingPunct="0">
              <a:defRPr sz="2200" b="1">
                <a:solidFill>
                  <a:srgbClr val="0000FF"/>
                </a:solidFill>
                <a:latin typeface=".VnCentury Schoolbook" panose="020B7200000000000000" pitchFamily="34" charset="0"/>
                <a:cs typeface="Arial" panose="020B0604020202020204" pitchFamily="34" charset="0"/>
              </a:defRPr>
            </a:lvl2pPr>
            <a:lvl3pPr marL="1143000" indent="-228600" eaLnBrk="0" hangingPunct="0">
              <a:defRPr sz="2200" b="1">
                <a:solidFill>
                  <a:srgbClr val="0000FF"/>
                </a:solidFill>
                <a:latin typeface=".VnCentury Schoolbook" panose="020B7200000000000000" pitchFamily="34" charset="0"/>
                <a:cs typeface="Arial" panose="020B0604020202020204" pitchFamily="34" charset="0"/>
              </a:defRPr>
            </a:lvl3pPr>
            <a:lvl4pPr marL="1600200" indent="-228600" eaLnBrk="0" hangingPunct="0">
              <a:defRPr sz="2200" b="1">
                <a:solidFill>
                  <a:srgbClr val="0000FF"/>
                </a:solidFill>
                <a:latin typeface=".VnCentury Schoolbook" panose="020B7200000000000000" pitchFamily="34" charset="0"/>
                <a:cs typeface="Arial" panose="020B0604020202020204" pitchFamily="34" charset="0"/>
              </a:defRPr>
            </a:lvl4pPr>
            <a:lvl5pPr marL="2057400" indent="-228600" eaLnBrk="0" hangingPunct="0">
              <a:defRPr sz="2200" b="1">
                <a:solidFill>
                  <a:srgbClr val="0000FF"/>
                </a:solidFill>
                <a:latin typeface=".VnCentury Schoolbook" panose="020B7200000000000000" pitchFamily="34" charset="0"/>
                <a:cs typeface="Arial" panose="020B0604020202020204" pitchFamily="34" charset="0"/>
              </a:defRPr>
            </a:lvl5pPr>
            <a:lvl6pPr marL="25146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6pPr>
            <a:lvl7pPr marL="29718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7pPr>
            <a:lvl8pPr marL="34290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8pPr>
            <a:lvl9pPr marL="38862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9pPr>
          </a:lstStyle>
          <a:p>
            <a:pPr algn="ctr" defTabSz="914400" eaLnBrk="1" fontAlgn="base" hangingPunct="1">
              <a:spcBef>
                <a:spcPct val="0"/>
              </a:spcBef>
              <a:spcAft>
                <a:spcPct val="0"/>
              </a:spcAft>
            </a:pPr>
            <a:r>
              <a:rPr lang="en-US" altLang="en-US" sz="4000" dirty="0" smtClean="0">
                <a:latin typeface="Times New Roman" panose="02020603050405020304" pitchFamily="18" charset="0"/>
                <a:ea typeface="Microsoft YaHei" panose="020B0503020204020204" pitchFamily="34" charset="-122"/>
                <a:cs typeface="Times New Roman" panose="02020603050405020304" pitchFamily="18" charset="0"/>
              </a:rPr>
              <a:t>TRÒ CHƠI: ĐÓNG VAI</a:t>
            </a:r>
            <a:endParaRPr lang="it-IT" sz="4000" dirty="0" smtClean="0">
              <a:latin typeface="Times New Roman" pitchFamily="18" charset="0"/>
              <a:cs typeface="Times New Roman" pitchFamily="18" charset="0"/>
            </a:endParaRPr>
          </a:p>
        </p:txBody>
      </p:sp>
      <p:pic>
        <p:nvPicPr>
          <p:cNvPr id="5" name="图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4850" y="-226377"/>
            <a:ext cx="3933063" cy="1976754"/>
          </a:xfrm>
          <a:prstGeom prst="rect">
            <a:avLst/>
          </a:prstGeom>
        </p:spPr>
      </p:pic>
      <p:pic>
        <p:nvPicPr>
          <p:cNvPr id="6" name="图片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2991" y="0"/>
            <a:ext cx="1590675" cy="1524000"/>
          </a:xfrm>
          <a:prstGeom prst="rect">
            <a:avLst/>
          </a:prstGeom>
        </p:spPr>
      </p:pic>
      <p:sp>
        <p:nvSpPr>
          <p:cNvPr id="7" name="Rectangle 6"/>
          <p:cNvSpPr/>
          <p:nvPr/>
        </p:nvSpPr>
        <p:spPr>
          <a:xfrm>
            <a:off x="172237" y="417314"/>
            <a:ext cx="3316224" cy="707886"/>
          </a:xfrm>
          <a:prstGeom prst="rect">
            <a:avLst/>
          </a:prstGeom>
        </p:spPr>
        <p:txBody>
          <a:bodyPr wrap="square">
            <a:spAutoFit/>
          </a:bodyPr>
          <a:lstStyle/>
          <a:p>
            <a:pPr algn="ctr"/>
            <a:r>
              <a:rPr lang="en-US" sz="2000" b="1" dirty="0" smtClean="0">
                <a:solidFill>
                  <a:srgbClr val="FF0000"/>
                </a:solidFill>
                <a:latin typeface="Times" panose="02020603050405020304" pitchFamily="18" charset="0"/>
                <a:ea typeface="微软雅黑"/>
                <a:cs typeface="Times" panose="02020603050405020304" pitchFamily="18" charset="0"/>
              </a:rPr>
              <a:t>AI THÔNG MINH HƠN HỌC SINH LỚP 6</a:t>
            </a:r>
            <a:endParaRPr lang="en-US" sz="2000" b="1" dirty="0">
              <a:solidFill>
                <a:srgbClr val="FF0000"/>
              </a:solidFill>
              <a:latin typeface="Times" panose="02020603050405020304" pitchFamily="18" charset="0"/>
              <a:ea typeface="微软雅黑"/>
              <a:cs typeface="Times" panose="02020603050405020304" pitchFamily="18" charset="0"/>
            </a:endParaRPr>
          </a:p>
        </p:txBody>
      </p:sp>
      <p:pic>
        <p:nvPicPr>
          <p:cNvPr id="29"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16877" t="53352" r="11679"/>
          <a:stretch/>
        </p:blipFill>
        <p:spPr bwMode="auto">
          <a:xfrm>
            <a:off x="1555382" y="3509582"/>
            <a:ext cx="9569980" cy="31998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 name="AutoShape 7"/>
          <p:cNvSpPr>
            <a:spLocks noChangeArrowheads="1"/>
          </p:cNvSpPr>
          <p:nvPr/>
        </p:nvSpPr>
        <p:spPr bwMode="auto">
          <a:xfrm>
            <a:off x="410760" y="1313252"/>
            <a:ext cx="4760557" cy="2133600"/>
          </a:xfrm>
          <a:prstGeom prst="cloudCallout">
            <a:avLst>
              <a:gd name="adj1" fmla="val -17685"/>
              <a:gd name="adj2" fmla="val 85880"/>
            </a:avLst>
          </a:prstGeom>
          <a:solidFill>
            <a:srgbClr val="FFCCFF"/>
          </a:solidFill>
          <a:ln w="9525">
            <a:solidFill>
              <a:sysClr val="windowText" lastClr="000000"/>
            </a:solidFill>
            <a:round/>
            <a:headEnd/>
            <a:tailEnd/>
          </a:ln>
          <a:effectLst/>
          <a:extLst/>
        </p:spPr>
        <p:txBody>
          <a:bodyPr anchor="ctr"/>
          <a:lstStyle/>
          <a:p>
            <a:pPr algn="ctr" defTabSz="914400" fontAlgn="base">
              <a:spcBef>
                <a:spcPct val="0"/>
              </a:spcBef>
              <a:spcAft>
                <a:spcPct val="0"/>
              </a:spcAft>
              <a:defRPr/>
            </a:pPr>
            <a:endParaRPr lang="en-US" sz="2000" b="1" i="1" kern="0" dirty="0" smtClean="0">
              <a:solidFill>
                <a:srgbClr val="A50021"/>
              </a:solidFill>
            </a:endParaRPr>
          </a:p>
        </p:txBody>
      </p:sp>
      <p:sp>
        <p:nvSpPr>
          <p:cNvPr id="31" name="AutoShape 7"/>
          <p:cNvSpPr>
            <a:spLocks noChangeArrowheads="1"/>
          </p:cNvSpPr>
          <p:nvPr/>
        </p:nvSpPr>
        <p:spPr bwMode="auto">
          <a:xfrm>
            <a:off x="4886601" y="700435"/>
            <a:ext cx="3588483" cy="2487734"/>
          </a:xfrm>
          <a:prstGeom prst="cloudCallout">
            <a:avLst>
              <a:gd name="adj1" fmla="val -17685"/>
              <a:gd name="adj2" fmla="val 85880"/>
            </a:avLst>
          </a:prstGeom>
          <a:solidFill>
            <a:srgbClr val="FFFF00"/>
          </a:solidFill>
          <a:ln w="9525">
            <a:solidFill>
              <a:sysClr val="windowText" lastClr="000000"/>
            </a:solidFill>
            <a:round/>
            <a:headEnd/>
            <a:tailEnd/>
          </a:ln>
          <a:effectLst/>
          <a:extLst/>
        </p:spPr>
        <p:txBody>
          <a:bodyPr anchor="ctr"/>
          <a:lstStyle/>
          <a:p>
            <a:pPr algn="ctr" defTabSz="914400" fontAlgn="base">
              <a:spcBef>
                <a:spcPct val="0"/>
              </a:spcBef>
              <a:spcAft>
                <a:spcPct val="0"/>
              </a:spcAft>
              <a:defRPr/>
            </a:pPr>
            <a:endParaRPr lang="en-US" sz="2000" b="1" i="1" kern="0" dirty="0" smtClean="0">
              <a:solidFill>
                <a:srgbClr val="A50021"/>
              </a:solidFill>
            </a:endParaRPr>
          </a:p>
        </p:txBody>
      </p:sp>
      <p:pic>
        <p:nvPicPr>
          <p:cNvPr id="32" name="Picture 10" descr="lotus1"/>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0113108" y="5341304"/>
            <a:ext cx="25908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10" descr="lotus1"/>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0777416" y="3432964"/>
            <a:ext cx="1795584" cy="1287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10" descr="lotus1"/>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8270631" y="5898197"/>
            <a:ext cx="1842477" cy="1075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 name="TextBox 34"/>
          <p:cNvSpPr txBox="1"/>
          <p:nvPr/>
        </p:nvSpPr>
        <p:spPr>
          <a:xfrm>
            <a:off x="-91573" y="3446852"/>
            <a:ext cx="2843880" cy="1569660"/>
          </a:xfrm>
          <a:prstGeom prst="rect">
            <a:avLst/>
          </a:prstGeom>
          <a:solidFill>
            <a:srgbClr val="FFC000"/>
          </a:solidFill>
        </p:spPr>
        <p:txBody>
          <a:bodyPr wrap="square" rtlCol="0">
            <a:spAutoFit/>
          </a:bodyPr>
          <a:lstStyle/>
          <a:p>
            <a:pPr defTabSz="914400"/>
            <a:endParaRPr lang="en-US" sz="2400" dirty="0" smtClean="0">
              <a:solidFill>
                <a:prstClr val="black"/>
              </a:solidFill>
              <a:latin typeface="Times New Roman" panose="02020603050405020304" pitchFamily="18" charset="0"/>
              <a:cs typeface="Times New Roman" panose="02020603050405020304" pitchFamily="18" charset="0"/>
            </a:endParaRPr>
          </a:p>
          <a:p>
            <a:pPr defTabSz="914400"/>
            <a:endParaRPr lang="en-US" sz="2400" dirty="0">
              <a:solidFill>
                <a:prstClr val="black"/>
              </a:solidFill>
              <a:latin typeface="Times New Roman" panose="02020603050405020304" pitchFamily="18" charset="0"/>
              <a:cs typeface="Times New Roman" panose="02020603050405020304" pitchFamily="18" charset="0"/>
            </a:endParaRPr>
          </a:p>
          <a:p>
            <a:pPr defTabSz="914400"/>
            <a:endParaRPr lang="en-US" sz="2400" dirty="0" smtClean="0">
              <a:solidFill>
                <a:prstClr val="black"/>
              </a:solidFill>
              <a:latin typeface="Times New Roman" panose="02020603050405020304" pitchFamily="18" charset="0"/>
              <a:cs typeface="Times New Roman" panose="02020603050405020304" pitchFamily="18" charset="0"/>
            </a:endParaRPr>
          </a:p>
          <a:p>
            <a:pPr defTabSz="914400"/>
            <a:endParaRPr lang="en-US" sz="2400" dirty="0" smtClean="0">
              <a:solidFill>
                <a:prstClr val="black"/>
              </a:solidFill>
              <a:latin typeface="Times New Roman" panose="02020603050405020304" pitchFamily="18" charset="0"/>
              <a:cs typeface="Times New Roman" panose="02020603050405020304" pitchFamily="18" charset="0"/>
            </a:endParaRPr>
          </a:p>
        </p:txBody>
      </p:sp>
      <p:pic>
        <p:nvPicPr>
          <p:cNvPr id="15" name="图片 5"/>
          <p:cNvPicPr>
            <a:picLocks noChangeAspect="1"/>
          </p:cNvPicPr>
          <p:nvPr/>
        </p:nvPicPr>
        <p:blipFill>
          <a:blip r:embed="rId6">
            <a:extLst>
              <a:ext uri="{28A0092B-C50C-407E-A947-70E740481C1C}">
                <a14:useLocalDpi xmlns:a14="http://schemas.microsoft.com/office/drawing/2010/main" val="0"/>
              </a:ext>
            </a:extLst>
          </a:blip>
          <a:srcRect l="40933" t="24564" r="38580" b="26282"/>
          <a:stretch>
            <a:fillRect/>
          </a:stretch>
        </p:blipFill>
        <p:spPr bwMode="auto">
          <a:xfrm>
            <a:off x="5315593" y="3259197"/>
            <a:ext cx="2730500" cy="3259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AutoShape 7"/>
          <p:cNvSpPr>
            <a:spLocks noChangeArrowheads="1"/>
          </p:cNvSpPr>
          <p:nvPr/>
        </p:nvSpPr>
        <p:spPr bwMode="auto">
          <a:xfrm>
            <a:off x="8475084" y="700435"/>
            <a:ext cx="3640992" cy="2809147"/>
          </a:xfrm>
          <a:prstGeom prst="cloudCallout">
            <a:avLst>
              <a:gd name="adj1" fmla="val -17685"/>
              <a:gd name="adj2" fmla="val 85880"/>
            </a:avLst>
          </a:prstGeom>
          <a:solidFill>
            <a:srgbClr val="9BBB59">
              <a:lumMod val="20000"/>
              <a:lumOff val="80000"/>
            </a:srgbClr>
          </a:solidFill>
          <a:ln w="9525">
            <a:solidFill>
              <a:sysClr val="windowText" lastClr="000000"/>
            </a:solidFill>
            <a:round/>
            <a:headEnd/>
            <a:tailEnd/>
          </a:ln>
          <a:effectLst/>
          <a:extLst/>
        </p:spPr>
        <p:txBody>
          <a:bodyPr anchor="ctr"/>
          <a:lstStyle/>
          <a:p>
            <a:pPr algn="ctr" defTabSz="914400" fontAlgn="base">
              <a:spcBef>
                <a:spcPct val="0"/>
              </a:spcBef>
              <a:spcAft>
                <a:spcPct val="0"/>
              </a:spcAft>
              <a:defRPr/>
            </a:pPr>
            <a:endParaRPr lang="en-US" sz="2000" b="1" i="1" kern="0" dirty="0" smtClean="0">
              <a:solidFill>
                <a:srgbClr val="A50021"/>
              </a:solidFill>
            </a:endParaRPr>
          </a:p>
        </p:txBody>
      </p:sp>
      <p:sp>
        <p:nvSpPr>
          <p:cNvPr id="2" name="Rectangle 1"/>
          <p:cNvSpPr/>
          <p:nvPr/>
        </p:nvSpPr>
        <p:spPr>
          <a:xfrm>
            <a:off x="-93078" y="3432091"/>
            <a:ext cx="2884116" cy="1569660"/>
          </a:xfrm>
          <a:prstGeom prst="rect">
            <a:avLst/>
          </a:prstGeom>
        </p:spPr>
        <p:txBody>
          <a:bodyPr wrap="square">
            <a:spAutoFit/>
          </a:bodyPr>
          <a:lstStyle/>
          <a:p>
            <a:pPr lvl="0" defTabSz="914400"/>
            <a:r>
              <a:rPr lang="en-US" sz="2400" b="1" dirty="0">
                <a:solidFill>
                  <a:prstClr val="black"/>
                </a:solidFill>
                <a:latin typeface="Times New Roman" panose="02020603050405020304" pitchFamily="18" charset="0"/>
                <a:cs typeface="Times New Roman" panose="02020603050405020304" pitchFamily="18" charset="0"/>
              </a:rPr>
              <a:t>LUẬT CHƠI</a:t>
            </a:r>
            <a:r>
              <a:rPr lang="en-US" sz="2400" dirty="0">
                <a:solidFill>
                  <a:prstClr val="black"/>
                </a:solidFill>
                <a:latin typeface="Times New Roman" panose="02020603050405020304" pitchFamily="18" charset="0"/>
                <a:cs typeface="Times New Roman" panose="02020603050405020304" pitchFamily="18" charset="0"/>
              </a:rPr>
              <a:t>: </a:t>
            </a:r>
            <a:endParaRPr lang="en-US" sz="2400" dirty="0" smtClean="0">
              <a:solidFill>
                <a:prstClr val="black"/>
              </a:solidFill>
              <a:latin typeface="Times New Roman" panose="02020603050405020304" pitchFamily="18" charset="0"/>
              <a:cs typeface="Times New Roman" panose="02020603050405020304" pitchFamily="18" charset="0"/>
            </a:endParaRPr>
          </a:p>
          <a:p>
            <a:pPr lvl="0" defTabSz="914400"/>
            <a:r>
              <a:rPr lang="en-US" sz="2400" dirty="0" smtClean="0">
                <a:solidFill>
                  <a:prstClr val="black"/>
                </a:solidFill>
                <a:latin typeface="Times New Roman" panose="02020603050405020304" pitchFamily="18" charset="0"/>
                <a:cs typeface="Times New Roman" panose="02020603050405020304" pitchFamily="18" charset="0"/>
              </a:rPr>
              <a:t>S</a:t>
            </a:r>
            <a:r>
              <a:rPr lang="vi-VN" sz="2400" dirty="0" smtClean="0">
                <a:solidFill>
                  <a:prstClr val="black"/>
                </a:solidFill>
                <a:latin typeface="Times New Roman" panose="02020603050405020304" pitchFamily="18" charset="0"/>
                <a:cs typeface="Times New Roman" panose="02020603050405020304" pitchFamily="18" charset="0"/>
              </a:rPr>
              <a:t>ắm </a:t>
            </a:r>
            <a:r>
              <a:rPr lang="vi-VN" sz="2400" dirty="0">
                <a:solidFill>
                  <a:prstClr val="black"/>
                </a:solidFill>
                <a:latin typeface="Times New Roman" panose="02020603050405020304" pitchFamily="18" charset="0"/>
                <a:cs typeface="Times New Roman" panose="02020603050405020304" pitchFamily="18" charset="0"/>
              </a:rPr>
              <a:t>vai ở tình huống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tập</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làm</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chuyên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gia</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để</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trả</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lời</a:t>
            </a:r>
            <a:r>
              <a:rPr lang="en-US" sz="2400" dirty="0">
                <a:solidFill>
                  <a:prstClr val="black"/>
                </a:solidFill>
                <a:latin typeface="Times New Roman" panose="02020603050405020304" pitchFamily="18" charset="0"/>
                <a:cs typeface="Times New Roman" panose="02020603050405020304" pitchFamily="18" charset="0"/>
              </a:rPr>
              <a:t>.</a:t>
            </a:r>
          </a:p>
        </p:txBody>
      </p:sp>
      <p:sp>
        <p:nvSpPr>
          <p:cNvPr id="16" name="Rectangle 15"/>
          <p:cNvSpPr/>
          <p:nvPr/>
        </p:nvSpPr>
        <p:spPr>
          <a:xfrm>
            <a:off x="981741" y="1536129"/>
            <a:ext cx="4006687" cy="1477328"/>
          </a:xfrm>
          <a:prstGeom prst="rect">
            <a:avLst/>
          </a:prstGeom>
        </p:spPr>
        <p:txBody>
          <a:bodyPr wrap="square">
            <a:spAutoFit/>
          </a:bodyPr>
          <a:lstStyle/>
          <a:p>
            <a:pPr lvl="0" defTabSz="914400"/>
            <a:r>
              <a:rPr lang="en-US" b="1" dirty="0" err="1" smtClean="0">
                <a:solidFill>
                  <a:srgbClr val="FF0000"/>
                </a:solidFill>
                <a:latin typeface="Times New Roman" panose="02020603050405020304" pitchFamily="18" charset="0"/>
                <a:cs typeface="Times New Roman" panose="02020603050405020304" pitchFamily="18" charset="0"/>
              </a:rPr>
              <a:t>Tình</a:t>
            </a:r>
            <a:r>
              <a:rPr lang="en-US" b="1" dirty="0" smtClean="0">
                <a:solidFill>
                  <a:srgbClr val="FF0000"/>
                </a:solidFill>
                <a:latin typeface="Times New Roman" panose="02020603050405020304" pitchFamily="18" charset="0"/>
                <a:cs typeface="Times New Roman" panose="02020603050405020304" pitchFamily="18" charset="0"/>
              </a:rPr>
              <a:t> </a:t>
            </a:r>
            <a:r>
              <a:rPr lang="en-US" b="1" dirty="0" err="1" smtClean="0">
                <a:solidFill>
                  <a:srgbClr val="FF0000"/>
                </a:solidFill>
                <a:latin typeface="Times New Roman" panose="02020603050405020304" pitchFamily="18" charset="0"/>
                <a:cs typeface="Times New Roman" panose="02020603050405020304" pitchFamily="18" charset="0"/>
              </a:rPr>
              <a:t>huống</a:t>
            </a:r>
            <a:r>
              <a:rPr lang="en-US" b="1" dirty="0" smtClean="0">
                <a:solidFill>
                  <a:srgbClr val="FF0000"/>
                </a:solidFill>
                <a:latin typeface="Times New Roman" panose="02020603050405020304" pitchFamily="18" charset="0"/>
                <a:cs typeface="Times New Roman" panose="02020603050405020304" pitchFamily="18" charset="0"/>
              </a:rPr>
              <a:t> 1: </a:t>
            </a:r>
          </a:p>
          <a:p>
            <a:pPr lvl="0" defTabSz="914400"/>
            <a:r>
              <a:rPr lang="en-US" b="1" dirty="0" err="1" smtClean="0">
                <a:solidFill>
                  <a:srgbClr val="0000FF"/>
                </a:solidFill>
                <a:latin typeface="Times New Roman" panose="02020603050405020304" pitchFamily="18" charset="0"/>
                <a:cs typeface="Times New Roman" panose="02020603050405020304" pitchFamily="18" charset="0"/>
              </a:rPr>
              <a:t>Nhà</a:t>
            </a:r>
            <a:r>
              <a:rPr lang="en-US" b="1" dirty="0" smtClean="0">
                <a:solidFill>
                  <a:srgbClr val="0000FF"/>
                </a:solidFill>
                <a:latin typeface="Times New Roman" panose="02020603050405020304" pitchFamily="18" charset="0"/>
                <a:cs typeface="Times New Roman" panose="02020603050405020304" pitchFamily="18" charset="0"/>
              </a:rPr>
              <a:t> An ở </a:t>
            </a:r>
            <a:r>
              <a:rPr lang="en-US" b="1" dirty="0" err="1" smtClean="0">
                <a:solidFill>
                  <a:srgbClr val="0000FF"/>
                </a:solidFill>
                <a:latin typeface="Times New Roman" panose="02020603050405020304" pitchFamily="18" charset="0"/>
                <a:cs typeface="Times New Roman" panose="02020603050405020304" pitchFamily="18" charset="0"/>
              </a:rPr>
              <a:t>gần</a:t>
            </a:r>
            <a:r>
              <a:rPr lang="en-US" b="1" dirty="0" smtClean="0">
                <a:solidFill>
                  <a:srgbClr val="0000FF"/>
                </a:solidFill>
                <a:latin typeface="Times New Roman" panose="02020603050405020304" pitchFamily="18" charset="0"/>
                <a:cs typeface="Times New Roman" panose="02020603050405020304" pitchFamily="18" charset="0"/>
              </a:rPr>
              <a:t> </a:t>
            </a:r>
            <a:r>
              <a:rPr lang="en-US" b="1" dirty="0" err="1" smtClean="0">
                <a:solidFill>
                  <a:srgbClr val="0000FF"/>
                </a:solidFill>
                <a:latin typeface="Times New Roman" panose="02020603050405020304" pitchFamily="18" charset="0"/>
                <a:cs typeface="Times New Roman" panose="02020603050405020304" pitchFamily="18" charset="0"/>
              </a:rPr>
              <a:t>trường</a:t>
            </a:r>
            <a:r>
              <a:rPr lang="en-US" b="1" dirty="0" smtClean="0">
                <a:solidFill>
                  <a:srgbClr val="0000FF"/>
                </a:solidFill>
                <a:latin typeface="Times New Roman" panose="02020603050405020304" pitchFamily="18" charset="0"/>
                <a:cs typeface="Times New Roman" panose="02020603050405020304" pitchFamily="18" charset="0"/>
              </a:rPr>
              <a:t> </a:t>
            </a:r>
            <a:r>
              <a:rPr lang="en-US" b="1" dirty="0" err="1" smtClean="0">
                <a:solidFill>
                  <a:srgbClr val="0000FF"/>
                </a:solidFill>
                <a:latin typeface="Times New Roman" panose="02020603050405020304" pitchFamily="18" charset="0"/>
                <a:cs typeface="Times New Roman" panose="02020603050405020304" pitchFamily="18" charset="0"/>
              </a:rPr>
              <a:t>nhưng</a:t>
            </a:r>
            <a:r>
              <a:rPr lang="en-US" b="1" dirty="0" smtClean="0">
                <a:solidFill>
                  <a:srgbClr val="0000FF"/>
                </a:solidFill>
                <a:latin typeface="Times New Roman" panose="02020603050405020304" pitchFamily="18" charset="0"/>
                <a:cs typeface="Times New Roman" panose="02020603050405020304" pitchFamily="18" charset="0"/>
              </a:rPr>
              <a:t> </a:t>
            </a:r>
            <a:r>
              <a:rPr lang="en-US" b="1" dirty="0" err="1" smtClean="0">
                <a:solidFill>
                  <a:srgbClr val="0000FF"/>
                </a:solidFill>
                <a:latin typeface="Times New Roman" panose="02020603050405020304" pitchFamily="18" charset="0"/>
                <a:cs typeface="Times New Roman" panose="02020603050405020304" pitchFamily="18" charset="0"/>
              </a:rPr>
              <a:t>bạn</a:t>
            </a:r>
            <a:r>
              <a:rPr lang="en-US" b="1" dirty="0" smtClean="0">
                <a:solidFill>
                  <a:srgbClr val="0000FF"/>
                </a:solidFill>
                <a:latin typeface="Times New Roman" panose="02020603050405020304" pitchFamily="18" charset="0"/>
                <a:cs typeface="Times New Roman" panose="02020603050405020304" pitchFamily="18" charset="0"/>
              </a:rPr>
              <a:t> </a:t>
            </a:r>
            <a:r>
              <a:rPr lang="en-US" b="1" dirty="0" err="1" smtClean="0">
                <a:solidFill>
                  <a:srgbClr val="0000FF"/>
                </a:solidFill>
                <a:latin typeface="Times New Roman" panose="02020603050405020304" pitchFamily="18" charset="0"/>
                <a:cs typeface="Times New Roman" panose="02020603050405020304" pitchFamily="18" charset="0"/>
              </a:rPr>
              <a:t>ấy</a:t>
            </a:r>
            <a:r>
              <a:rPr lang="en-US" b="1" dirty="0" smtClean="0">
                <a:solidFill>
                  <a:srgbClr val="0000FF"/>
                </a:solidFill>
                <a:latin typeface="Times New Roman" panose="02020603050405020304" pitchFamily="18" charset="0"/>
                <a:cs typeface="Times New Roman" panose="02020603050405020304" pitchFamily="18" charset="0"/>
              </a:rPr>
              <a:t> hay </a:t>
            </a:r>
            <a:r>
              <a:rPr lang="en-US" b="1" dirty="0" err="1" smtClean="0">
                <a:solidFill>
                  <a:srgbClr val="0000FF"/>
                </a:solidFill>
                <a:latin typeface="Times New Roman" panose="02020603050405020304" pitchFamily="18" charset="0"/>
                <a:cs typeface="Times New Roman" panose="02020603050405020304" pitchFamily="18" charset="0"/>
              </a:rPr>
              <a:t>đi</a:t>
            </a:r>
            <a:r>
              <a:rPr lang="en-US" b="1" dirty="0" smtClean="0">
                <a:solidFill>
                  <a:srgbClr val="0000FF"/>
                </a:solidFill>
                <a:latin typeface="Times New Roman" panose="02020603050405020304" pitchFamily="18" charset="0"/>
                <a:cs typeface="Times New Roman" panose="02020603050405020304" pitchFamily="18" charset="0"/>
              </a:rPr>
              <a:t> </a:t>
            </a:r>
            <a:r>
              <a:rPr lang="en-US" b="1" dirty="0" err="1" smtClean="0">
                <a:solidFill>
                  <a:srgbClr val="0000FF"/>
                </a:solidFill>
                <a:latin typeface="Times New Roman" panose="02020603050405020304" pitchFamily="18" charset="0"/>
                <a:cs typeface="Times New Roman" panose="02020603050405020304" pitchFamily="18" charset="0"/>
              </a:rPr>
              <a:t>học</a:t>
            </a:r>
            <a:r>
              <a:rPr lang="en-US" b="1" dirty="0" smtClean="0">
                <a:solidFill>
                  <a:srgbClr val="0000FF"/>
                </a:solidFill>
                <a:latin typeface="Times New Roman" panose="02020603050405020304" pitchFamily="18" charset="0"/>
                <a:cs typeface="Times New Roman" panose="02020603050405020304" pitchFamily="18" charset="0"/>
              </a:rPr>
              <a:t> </a:t>
            </a:r>
            <a:r>
              <a:rPr lang="en-US" b="1" dirty="0" err="1" smtClean="0">
                <a:solidFill>
                  <a:srgbClr val="0000FF"/>
                </a:solidFill>
                <a:latin typeface="Times New Roman" panose="02020603050405020304" pitchFamily="18" charset="0"/>
                <a:cs typeface="Times New Roman" panose="02020603050405020304" pitchFamily="18" charset="0"/>
              </a:rPr>
              <a:t>muộn</a:t>
            </a:r>
            <a:r>
              <a:rPr lang="en-US" b="1" dirty="0" smtClean="0">
                <a:solidFill>
                  <a:srgbClr val="0000FF"/>
                </a:solidFill>
                <a:latin typeface="Times New Roman" panose="02020603050405020304" pitchFamily="18" charset="0"/>
                <a:cs typeface="Times New Roman" panose="02020603050405020304" pitchFamily="18" charset="0"/>
              </a:rPr>
              <a:t>. </a:t>
            </a:r>
            <a:r>
              <a:rPr lang="en-US" b="1" dirty="0" err="1" smtClean="0">
                <a:solidFill>
                  <a:srgbClr val="0000FF"/>
                </a:solidFill>
                <a:latin typeface="Times New Roman" panose="02020603050405020304" pitchFamily="18" charset="0"/>
                <a:cs typeface="Times New Roman" panose="02020603050405020304" pitchFamily="18" charset="0"/>
              </a:rPr>
              <a:t>Khi</a:t>
            </a:r>
            <a:r>
              <a:rPr lang="en-US" b="1" dirty="0" smtClean="0">
                <a:solidFill>
                  <a:srgbClr val="0000FF"/>
                </a:solidFill>
                <a:latin typeface="Times New Roman" panose="02020603050405020304" pitchFamily="18" charset="0"/>
                <a:cs typeface="Times New Roman" panose="02020603050405020304" pitchFamily="18" charset="0"/>
              </a:rPr>
              <a:t> </a:t>
            </a:r>
            <a:r>
              <a:rPr lang="en-US" b="1" dirty="0" err="1" smtClean="0">
                <a:solidFill>
                  <a:srgbClr val="0000FF"/>
                </a:solidFill>
                <a:latin typeface="Times New Roman" panose="02020603050405020304" pitchFamily="18" charset="0"/>
                <a:cs typeface="Times New Roman" panose="02020603050405020304" pitchFamily="18" charset="0"/>
              </a:rPr>
              <a:t>lớp</a:t>
            </a:r>
            <a:r>
              <a:rPr lang="en-US" b="1" dirty="0" smtClean="0">
                <a:solidFill>
                  <a:srgbClr val="0000FF"/>
                </a:solidFill>
                <a:latin typeface="Times New Roman" panose="02020603050405020304" pitchFamily="18" charset="0"/>
                <a:cs typeface="Times New Roman" panose="02020603050405020304" pitchFamily="18" charset="0"/>
              </a:rPr>
              <a:t> </a:t>
            </a:r>
            <a:r>
              <a:rPr lang="en-US" b="1" dirty="0" err="1" smtClean="0">
                <a:solidFill>
                  <a:srgbClr val="0000FF"/>
                </a:solidFill>
                <a:latin typeface="Times New Roman" panose="02020603050405020304" pitchFamily="18" charset="0"/>
                <a:cs typeface="Times New Roman" panose="02020603050405020304" pitchFamily="18" charset="0"/>
              </a:rPr>
              <a:t>trưởng</a:t>
            </a:r>
            <a:r>
              <a:rPr lang="en-US" b="1" dirty="0" smtClean="0">
                <a:solidFill>
                  <a:srgbClr val="0000FF"/>
                </a:solidFill>
                <a:latin typeface="Times New Roman" panose="02020603050405020304" pitchFamily="18" charset="0"/>
                <a:cs typeface="Times New Roman" panose="02020603050405020304" pitchFamily="18" charset="0"/>
              </a:rPr>
              <a:t> </a:t>
            </a:r>
            <a:r>
              <a:rPr lang="en-US" b="1" dirty="0" err="1" smtClean="0">
                <a:solidFill>
                  <a:srgbClr val="0000FF"/>
                </a:solidFill>
                <a:latin typeface="Times New Roman" panose="02020603050405020304" pitchFamily="18" charset="0"/>
                <a:cs typeface="Times New Roman" panose="02020603050405020304" pitchFamily="18" charset="0"/>
              </a:rPr>
              <a:t>hỏi</a:t>
            </a:r>
            <a:r>
              <a:rPr lang="en-US" b="1" dirty="0" smtClean="0">
                <a:solidFill>
                  <a:srgbClr val="0000FF"/>
                </a:solidFill>
                <a:latin typeface="Times New Roman" panose="02020603050405020304" pitchFamily="18" charset="0"/>
                <a:cs typeface="Times New Roman" panose="02020603050405020304" pitchFamily="18" charset="0"/>
              </a:rPr>
              <a:t> </a:t>
            </a:r>
            <a:r>
              <a:rPr lang="en-US" b="1" dirty="0" err="1" smtClean="0">
                <a:solidFill>
                  <a:srgbClr val="0000FF"/>
                </a:solidFill>
                <a:latin typeface="Times New Roman" panose="02020603050405020304" pitchFamily="18" charset="0"/>
                <a:cs typeface="Times New Roman" panose="02020603050405020304" pitchFamily="18" charset="0"/>
              </a:rPr>
              <a:t>lí</a:t>
            </a:r>
            <a:r>
              <a:rPr lang="en-US" b="1" dirty="0" smtClean="0">
                <a:solidFill>
                  <a:srgbClr val="0000FF"/>
                </a:solidFill>
                <a:latin typeface="Times New Roman" panose="02020603050405020304" pitchFamily="18" charset="0"/>
                <a:cs typeface="Times New Roman" panose="02020603050405020304" pitchFamily="18" charset="0"/>
              </a:rPr>
              <a:t> do, An </a:t>
            </a:r>
            <a:r>
              <a:rPr lang="en-US" b="1" dirty="0" err="1" smtClean="0">
                <a:solidFill>
                  <a:srgbClr val="0000FF"/>
                </a:solidFill>
                <a:latin typeface="Times New Roman" panose="02020603050405020304" pitchFamily="18" charset="0"/>
                <a:cs typeface="Times New Roman" panose="02020603050405020304" pitchFamily="18" charset="0"/>
              </a:rPr>
              <a:t>luôn</a:t>
            </a:r>
            <a:r>
              <a:rPr lang="en-US" b="1" dirty="0" smtClean="0">
                <a:solidFill>
                  <a:srgbClr val="0000FF"/>
                </a:solidFill>
                <a:latin typeface="Times New Roman" panose="02020603050405020304" pitchFamily="18" charset="0"/>
                <a:cs typeface="Times New Roman" panose="02020603050405020304" pitchFamily="18" charset="0"/>
              </a:rPr>
              <a:t> </a:t>
            </a:r>
            <a:r>
              <a:rPr lang="en-US" b="1" dirty="0" err="1" smtClean="0">
                <a:solidFill>
                  <a:srgbClr val="0000FF"/>
                </a:solidFill>
                <a:latin typeface="Times New Roman" panose="02020603050405020304" pitchFamily="18" charset="0"/>
                <a:cs typeface="Times New Roman" panose="02020603050405020304" pitchFamily="18" charset="0"/>
              </a:rPr>
              <a:t>nói</a:t>
            </a:r>
            <a:r>
              <a:rPr lang="en-US" b="1" dirty="0" smtClean="0">
                <a:solidFill>
                  <a:srgbClr val="0000FF"/>
                </a:solidFill>
                <a:latin typeface="Times New Roman" panose="02020603050405020304" pitchFamily="18" charset="0"/>
                <a:cs typeface="Times New Roman" panose="02020603050405020304" pitchFamily="18" charset="0"/>
              </a:rPr>
              <a:t>: “ </a:t>
            </a:r>
            <a:r>
              <a:rPr lang="en-US" b="1" dirty="0" err="1" smtClean="0">
                <a:solidFill>
                  <a:srgbClr val="0000FF"/>
                </a:solidFill>
                <a:latin typeface="Times New Roman" panose="02020603050405020304" pitchFamily="18" charset="0"/>
                <a:cs typeface="Times New Roman" panose="02020603050405020304" pitchFamily="18" charset="0"/>
              </a:rPr>
              <a:t>Tại</a:t>
            </a:r>
            <a:r>
              <a:rPr lang="en-US" b="1" dirty="0" smtClean="0">
                <a:solidFill>
                  <a:srgbClr val="0000FF"/>
                </a:solidFill>
                <a:latin typeface="Times New Roman" panose="02020603050405020304" pitchFamily="18" charset="0"/>
                <a:cs typeface="Times New Roman" panose="02020603050405020304" pitchFamily="18" charset="0"/>
              </a:rPr>
              <a:t> </a:t>
            </a:r>
            <a:r>
              <a:rPr lang="en-US" b="1" dirty="0" err="1" smtClean="0">
                <a:solidFill>
                  <a:srgbClr val="0000FF"/>
                </a:solidFill>
                <a:latin typeface="Times New Roman" panose="02020603050405020304" pitchFamily="18" charset="0"/>
                <a:cs typeface="Times New Roman" panose="02020603050405020304" pitchFamily="18" charset="0"/>
              </a:rPr>
              <a:t>bố</a:t>
            </a:r>
            <a:r>
              <a:rPr lang="en-US" b="1" dirty="0" smtClean="0">
                <a:solidFill>
                  <a:srgbClr val="0000FF"/>
                </a:solidFill>
                <a:latin typeface="Times New Roman" panose="02020603050405020304" pitchFamily="18" charset="0"/>
                <a:cs typeface="Times New Roman" panose="02020603050405020304" pitchFamily="18" charset="0"/>
              </a:rPr>
              <a:t> </a:t>
            </a:r>
            <a:r>
              <a:rPr lang="en-US" b="1" dirty="0" err="1" smtClean="0">
                <a:solidFill>
                  <a:srgbClr val="0000FF"/>
                </a:solidFill>
                <a:latin typeface="Times New Roman" panose="02020603050405020304" pitchFamily="18" charset="0"/>
                <a:cs typeface="Times New Roman" panose="02020603050405020304" pitchFamily="18" charset="0"/>
              </a:rPr>
              <a:t>mẹ</a:t>
            </a:r>
            <a:r>
              <a:rPr lang="en-US" b="1" dirty="0" smtClean="0">
                <a:solidFill>
                  <a:srgbClr val="0000FF"/>
                </a:solidFill>
                <a:latin typeface="Times New Roman" panose="02020603050405020304" pitchFamily="18" charset="0"/>
                <a:cs typeface="Times New Roman" panose="02020603050405020304" pitchFamily="18" charset="0"/>
              </a:rPr>
              <a:t> </a:t>
            </a:r>
            <a:r>
              <a:rPr lang="en-US" b="1" dirty="0" err="1" smtClean="0">
                <a:solidFill>
                  <a:srgbClr val="0000FF"/>
                </a:solidFill>
                <a:latin typeface="Times New Roman" panose="02020603050405020304" pitchFamily="18" charset="0"/>
                <a:cs typeface="Times New Roman" panose="02020603050405020304" pitchFamily="18" charset="0"/>
              </a:rPr>
              <a:t>không</a:t>
            </a:r>
            <a:r>
              <a:rPr lang="en-US" b="1" dirty="0" smtClean="0">
                <a:solidFill>
                  <a:srgbClr val="0000FF"/>
                </a:solidFill>
                <a:latin typeface="Times New Roman" panose="02020603050405020304" pitchFamily="18" charset="0"/>
                <a:cs typeface="Times New Roman" panose="02020603050405020304" pitchFamily="18" charset="0"/>
              </a:rPr>
              <a:t> </a:t>
            </a:r>
            <a:r>
              <a:rPr lang="en-US" b="1" dirty="0" err="1" smtClean="0">
                <a:solidFill>
                  <a:srgbClr val="0000FF"/>
                </a:solidFill>
                <a:latin typeface="Times New Roman" panose="02020603050405020304" pitchFamily="18" charset="0"/>
                <a:cs typeface="Times New Roman" panose="02020603050405020304" pitchFamily="18" charset="0"/>
              </a:rPr>
              <a:t>gọi</a:t>
            </a:r>
            <a:r>
              <a:rPr lang="en-US" b="1" dirty="0" smtClean="0">
                <a:solidFill>
                  <a:srgbClr val="0000FF"/>
                </a:solidFill>
                <a:latin typeface="Times New Roman" panose="02020603050405020304" pitchFamily="18" charset="0"/>
                <a:cs typeface="Times New Roman" panose="02020603050405020304" pitchFamily="18" charset="0"/>
              </a:rPr>
              <a:t> </a:t>
            </a:r>
            <a:r>
              <a:rPr lang="en-US" b="1" dirty="0" err="1" smtClean="0">
                <a:solidFill>
                  <a:srgbClr val="0000FF"/>
                </a:solidFill>
                <a:latin typeface="Times New Roman" panose="02020603050405020304" pitchFamily="18" charset="0"/>
                <a:cs typeface="Times New Roman" panose="02020603050405020304" pitchFamily="18" charset="0"/>
              </a:rPr>
              <a:t>mình</a:t>
            </a:r>
            <a:r>
              <a:rPr lang="en-US" b="1" dirty="0" smtClean="0">
                <a:solidFill>
                  <a:srgbClr val="0000FF"/>
                </a:solidFill>
                <a:latin typeface="Times New Roman" panose="02020603050405020304" pitchFamily="18" charset="0"/>
                <a:cs typeface="Times New Roman" panose="02020603050405020304" pitchFamily="18" charset="0"/>
              </a:rPr>
              <a:t> </a:t>
            </a:r>
            <a:r>
              <a:rPr lang="en-US" b="1" dirty="0" err="1" smtClean="0">
                <a:solidFill>
                  <a:srgbClr val="0000FF"/>
                </a:solidFill>
                <a:latin typeface="Times New Roman" panose="02020603050405020304" pitchFamily="18" charset="0"/>
                <a:cs typeface="Times New Roman" panose="02020603050405020304" pitchFamily="18" charset="0"/>
              </a:rPr>
              <a:t>dạy</a:t>
            </a:r>
            <a:r>
              <a:rPr lang="en-US" b="1" dirty="0" smtClean="0">
                <a:solidFill>
                  <a:srgbClr val="0000FF"/>
                </a:solidFill>
                <a:latin typeface="Times New Roman" panose="02020603050405020304" pitchFamily="18" charset="0"/>
                <a:cs typeface="Times New Roman" panose="02020603050405020304" pitchFamily="18" charset="0"/>
              </a:rPr>
              <a:t>”</a:t>
            </a:r>
            <a:endParaRPr lang="en-US" b="1" dirty="0">
              <a:solidFill>
                <a:srgbClr val="0000FF"/>
              </a:solidFill>
              <a:latin typeface="Times New Roman" panose="02020603050405020304" pitchFamily="18" charset="0"/>
              <a:cs typeface="Times New Roman" panose="02020603050405020304" pitchFamily="18" charset="0"/>
            </a:endParaRPr>
          </a:p>
        </p:txBody>
      </p:sp>
      <p:sp>
        <p:nvSpPr>
          <p:cNvPr id="18" name="Rectangle 17"/>
          <p:cNvSpPr/>
          <p:nvPr/>
        </p:nvSpPr>
        <p:spPr>
          <a:xfrm>
            <a:off x="5439003" y="981186"/>
            <a:ext cx="2902253" cy="1754326"/>
          </a:xfrm>
          <a:prstGeom prst="rect">
            <a:avLst/>
          </a:prstGeom>
        </p:spPr>
        <p:txBody>
          <a:bodyPr wrap="square">
            <a:spAutoFit/>
          </a:bodyPr>
          <a:lstStyle/>
          <a:p>
            <a:pPr lvl="0" defTabSz="914400"/>
            <a:r>
              <a:rPr lang="en-US" b="1" dirty="0" err="1" smtClean="0">
                <a:solidFill>
                  <a:srgbClr val="FF0000"/>
                </a:solidFill>
                <a:latin typeface="Times New Roman" panose="02020603050405020304" pitchFamily="18" charset="0"/>
                <a:cs typeface="Times New Roman" panose="02020603050405020304" pitchFamily="18" charset="0"/>
              </a:rPr>
              <a:t>Tình</a:t>
            </a:r>
            <a:r>
              <a:rPr lang="en-US" b="1" dirty="0" smtClean="0">
                <a:solidFill>
                  <a:srgbClr val="FF0000"/>
                </a:solidFill>
                <a:latin typeface="Times New Roman" panose="02020603050405020304" pitchFamily="18" charset="0"/>
                <a:cs typeface="Times New Roman" panose="02020603050405020304" pitchFamily="18" charset="0"/>
              </a:rPr>
              <a:t> </a:t>
            </a:r>
            <a:r>
              <a:rPr lang="en-US" b="1" dirty="0" err="1" smtClean="0">
                <a:solidFill>
                  <a:srgbClr val="FF0000"/>
                </a:solidFill>
                <a:latin typeface="Times New Roman" panose="02020603050405020304" pitchFamily="18" charset="0"/>
                <a:cs typeface="Times New Roman" panose="02020603050405020304" pitchFamily="18" charset="0"/>
              </a:rPr>
              <a:t>huống</a:t>
            </a:r>
            <a:r>
              <a:rPr lang="en-US" b="1" dirty="0" smtClean="0">
                <a:solidFill>
                  <a:srgbClr val="FF0000"/>
                </a:solidFill>
                <a:latin typeface="Times New Roman" panose="02020603050405020304" pitchFamily="18" charset="0"/>
                <a:cs typeface="Times New Roman" panose="02020603050405020304" pitchFamily="18" charset="0"/>
              </a:rPr>
              <a:t> 2: </a:t>
            </a:r>
          </a:p>
          <a:p>
            <a:pPr lvl="0" defTabSz="914400"/>
            <a:r>
              <a:rPr lang="en-US" b="1" dirty="0" err="1" smtClean="0">
                <a:solidFill>
                  <a:srgbClr val="0000FF"/>
                </a:solidFill>
                <a:latin typeface="Times New Roman" panose="02020603050405020304" pitchFamily="18" charset="0"/>
                <a:cs typeface="Times New Roman" panose="02020603050405020304" pitchFamily="18" charset="0"/>
              </a:rPr>
              <a:t>Đọc</a:t>
            </a:r>
            <a:r>
              <a:rPr lang="en-US" b="1" dirty="0" smtClean="0">
                <a:solidFill>
                  <a:srgbClr val="0000FF"/>
                </a:solidFill>
                <a:latin typeface="Times New Roman" panose="02020603050405020304" pitchFamily="18" charset="0"/>
                <a:cs typeface="Times New Roman" panose="02020603050405020304" pitchFamily="18" charset="0"/>
              </a:rPr>
              <a:t> </a:t>
            </a:r>
            <a:r>
              <a:rPr lang="en-US" b="1" dirty="0" err="1" smtClean="0">
                <a:solidFill>
                  <a:srgbClr val="0000FF"/>
                </a:solidFill>
                <a:latin typeface="Times New Roman" panose="02020603050405020304" pitchFamily="18" charset="0"/>
                <a:cs typeface="Times New Roman" panose="02020603050405020304" pitchFamily="18" charset="0"/>
              </a:rPr>
              <a:t>đề</a:t>
            </a:r>
            <a:r>
              <a:rPr lang="en-US" b="1" dirty="0" smtClean="0">
                <a:solidFill>
                  <a:srgbClr val="0000FF"/>
                </a:solidFill>
                <a:latin typeface="Times New Roman" panose="02020603050405020304" pitchFamily="18" charset="0"/>
                <a:cs typeface="Times New Roman" panose="02020603050405020304" pitchFamily="18" charset="0"/>
              </a:rPr>
              <a:t> </a:t>
            </a:r>
            <a:r>
              <a:rPr lang="en-US" b="1" dirty="0" err="1" smtClean="0">
                <a:solidFill>
                  <a:srgbClr val="0000FF"/>
                </a:solidFill>
                <a:latin typeface="Times New Roman" panose="02020603050405020304" pitchFamily="18" charset="0"/>
                <a:cs typeface="Times New Roman" panose="02020603050405020304" pitchFamily="18" charset="0"/>
              </a:rPr>
              <a:t>bài</a:t>
            </a:r>
            <a:r>
              <a:rPr lang="en-US" b="1" dirty="0" smtClean="0">
                <a:solidFill>
                  <a:srgbClr val="0000FF"/>
                </a:solidFill>
                <a:latin typeface="Times New Roman" panose="02020603050405020304" pitchFamily="18" charset="0"/>
                <a:cs typeface="Times New Roman" panose="02020603050405020304" pitchFamily="18" charset="0"/>
              </a:rPr>
              <a:t> </a:t>
            </a:r>
            <a:r>
              <a:rPr lang="en-US" b="1" dirty="0" err="1" smtClean="0">
                <a:solidFill>
                  <a:srgbClr val="0000FF"/>
                </a:solidFill>
                <a:latin typeface="Times New Roman" panose="02020603050405020304" pitchFamily="18" charset="0"/>
                <a:cs typeface="Times New Roman" panose="02020603050405020304" pitchFamily="18" charset="0"/>
              </a:rPr>
              <a:t>toán</a:t>
            </a:r>
            <a:r>
              <a:rPr lang="en-US" b="1" dirty="0" smtClean="0">
                <a:solidFill>
                  <a:srgbClr val="0000FF"/>
                </a:solidFill>
                <a:latin typeface="Times New Roman" panose="02020603050405020304" pitchFamily="18" charset="0"/>
                <a:cs typeface="Times New Roman" panose="02020603050405020304" pitchFamily="18" charset="0"/>
              </a:rPr>
              <a:t>, </a:t>
            </a:r>
            <a:r>
              <a:rPr lang="en-US" b="1" dirty="0" err="1" smtClean="0">
                <a:solidFill>
                  <a:srgbClr val="0000FF"/>
                </a:solidFill>
                <a:latin typeface="Times New Roman" panose="02020603050405020304" pitchFamily="18" charset="0"/>
                <a:cs typeface="Times New Roman" panose="02020603050405020304" pitchFamily="18" charset="0"/>
              </a:rPr>
              <a:t>có</a:t>
            </a:r>
            <a:r>
              <a:rPr lang="en-US" b="1" dirty="0" smtClean="0">
                <a:solidFill>
                  <a:srgbClr val="0000FF"/>
                </a:solidFill>
                <a:latin typeface="Times New Roman" panose="02020603050405020304" pitchFamily="18" charset="0"/>
                <a:cs typeface="Times New Roman" panose="02020603050405020304" pitchFamily="18" charset="0"/>
              </a:rPr>
              <a:t> </a:t>
            </a:r>
            <a:r>
              <a:rPr lang="en-US" b="1" dirty="0" err="1" smtClean="0">
                <a:solidFill>
                  <a:srgbClr val="0000FF"/>
                </a:solidFill>
                <a:latin typeface="Times New Roman" panose="02020603050405020304" pitchFamily="18" charset="0"/>
                <a:cs typeface="Times New Roman" panose="02020603050405020304" pitchFamily="18" charset="0"/>
              </a:rPr>
              <a:t>chỗ</a:t>
            </a:r>
            <a:r>
              <a:rPr lang="en-US" b="1" dirty="0" smtClean="0">
                <a:solidFill>
                  <a:srgbClr val="0000FF"/>
                </a:solidFill>
                <a:latin typeface="Times New Roman" panose="02020603050405020304" pitchFamily="18" charset="0"/>
                <a:cs typeface="Times New Roman" panose="02020603050405020304" pitchFamily="18" charset="0"/>
              </a:rPr>
              <a:t> </a:t>
            </a:r>
            <a:r>
              <a:rPr lang="en-US" b="1" dirty="0" err="1" smtClean="0">
                <a:solidFill>
                  <a:srgbClr val="0000FF"/>
                </a:solidFill>
                <a:latin typeface="Times New Roman" panose="02020603050405020304" pitchFamily="18" charset="0"/>
                <a:cs typeface="Times New Roman" panose="02020603050405020304" pitchFamily="18" charset="0"/>
              </a:rPr>
              <a:t>không</a:t>
            </a:r>
            <a:r>
              <a:rPr lang="en-US" b="1" dirty="0" smtClean="0">
                <a:solidFill>
                  <a:srgbClr val="0000FF"/>
                </a:solidFill>
                <a:latin typeface="Times New Roman" panose="02020603050405020304" pitchFamily="18" charset="0"/>
                <a:cs typeface="Times New Roman" panose="02020603050405020304" pitchFamily="18" charset="0"/>
              </a:rPr>
              <a:t> </a:t>
            </a:r>
            <a:r>
              <a:rPr lang="en-US" b="1" dirty="0" err="1" smtClean="0">
                <a:solidFill>
                  <a:srgbClr val="0000FF"/>
                </a:solidFill>
                <a:latin typeface="Times New Roman" panose="02020603050405020304" pitchFamily="18" charset="0"/>
                <a:cs typeface="Times New Roman" panose="02020603050405020304" pitchFamily="18" charset="0"/>
              </a:rPr>
              <a:t>hiểu</a:t>
            </a:r>
            <a:r>
              <a:rPr lang="en-US" b="1" dirty="0" smtClean="0">
                <a:solidFill>
                  <a:srgbClr val="0000FF"/>
                </a:solidFill>
                <a:latin typeface="Times New Roman" panose="02020603050405020304" pitchFamily="18" charset="0"/>
                <a:cs typeface="Times New Roman" panose="02020603050405020304" pitchFamily="18" charset="0"/>
              </a:rPr>
              <a:t>. </a:t>
            </a:r>
            <a:r>
              <a:rPr lang="en-US" b="1" dirty="0" err="1" smtClean="0">
                <a:solidFill>
                  <a:srgbClr val="0000FF"/>
                </a:solidFill>
                <a:latin typeface="Times New Roman" panose="02020603050405020304" pitchFamily="18" charset="0"/>
                <a:cs typeface="Times New Roman" panose="02020603050405020304" pitchFamily="18" charset="0"/>
              </a:rPr>
              <a:t>Hùng</a:t>
            </a:r>
            <a:r>
              <a:rPr lang="en-US" b="1" dirty="0" smtClean="0">
                <a:solidFill>
                  <a:srgbClr val="0000FF"/>
                </a:solidFill>
                <a:latin typeface="Times New Roman" panose="02020603050405020304" pitchFamily="18" charset="0"/>
                <a:cs typeface="Times New Roman" panose="02020603050405020304" pitchFamily="18" charset="0"/>
              </a:rPr>
              <a:t> </a:t>
            </a:r>
            <a:r>
              <a:rPr lang="en-US" b="1" dirty="0" err="1" smtClean="0">
                <a:solidFill>
                  <a:srgbClr val="0000FF"/>
                </a:solidFill>
                <a:latin typeface="Times New Roman" panose="02020603050405020304" pitchFamily="18" charset="0"/>
                <a:cs typeface="Times New Roman" panose="02020603050405020304" pitchFamily="18" charset="0"/>
              </a:rPr>
              <a:t>rủ</a:t>
            </a:r>
            <a:r>
              <a:rPr lang="en-US" b="1" dirty="0" smtClean="0">
                <a:solidFill>
                  <a:srgbClr val="0000FF"/>
                </a:solidFill>
                <a:latin typeface="Times New Roman" panose="02020603050405020304" pitchFamily="18" charset="0"/>
                <a:cs typeface="Times New Roman" panose="02020603050405020304" pitchFamily="18" charset="0"/>
              </a:rPr>
              <a:t> </a:t>
            </a:r>
            <a:r>
              <a:rPr lang="en-US" b="1" dirty="0" err="1" smtClean="0">
                <a:solidFill>
                  <a:srgbClr val="0000FF"/>
                </a:solidFill>
                <a:latin typeface="Times New Roman" panose="02020603050405020304" pitchFamily="18" charset="0"/>
                <a:cs typeface="Times New Roman" panose="02020603050405020304" pitchFamily="18" charset="0"/>
              </a:rPr>
              <a:t>Tâm</a:t>
            </a:r>
            <a:r>
              <a:rPr lang="en-US" b="1" dirty="0" smtClean="0">
                <a:solidFill>
                  <a:srgbClr val="0000FF"/>
                </a:solidFill>
                <a:latin typeface="Times New Roman" panose="02020603050405020304" pitchFamily="18" charset="0"/>
                <a:cs typeface="Times New Roman" panose="02020603050405020304" pitchFamily="18" charset="0"/>
              </a:rPr>
              <a:t> </a:t>
            </a:r>
            <a:r>
              <a:rPr lang="en-US" b="1" dirty="0" err="1" smtClean="0">
                <a:solidFill>
                  <a:srgbClr val="0000FF"/>
                </a:solidFill>
                <a:latin typeface="Times New Roman" panose="02020603050405020304" pitchFamily="18" charset="0"/>
                <a:cs typeface="Times New Roman" panose="02020603050405020304" pitchFamily="18" charset="0"/>
              </a:rPr>
              <a:t>đến</a:t>
            </a:r>
            <a:r>
              <a:rPr lang="en-US" b="1" dirty="0" smtClean="0">
                <a:solidFill>
                  <a:srgbClr val="0000FF"/>
                </a:solidFill>
                <a:latin typeface="Times New Roman" panose="02020603050405020304" pitchFamily="18" charset="0"/>
                <a:cs typeface="Times New Roman" panose="02020603050405020304" pitchFamily="18" charset="0"/>
              </a:rPr>
              <a:t> </a:t>
            </a:r>
            <a:r>
              <a:rPr lang="en-US" b="1" dirty="0" err="1" smtClean="0">
                <a:solidFill>
                  <a:srgbClr val="0000FF"/>
                </a:solidFill>
                <a:latin typeface="Times New Roman" panose="02020603050405020304" pitchFamily="18" charset="0"/>
                <a:cs typeface="Times New Roman" panose="02020603050405020304" pitchFamily="18" charset="0"/>
              </a:rPr>
              <a:t>nhờ</a:t>
            </a:r>
            <a:r>
              <a:rPr lang="en-US" b="1" dirty="0" smtClean="0">
                <a:solidFill>
                  <a:srgbClr val="0000FF"/>
                </a:solidFill>
                <a:latin typeface="Times New Roman" panose="02020603050405020304" pitchFamily="18" charset="0"/>
                <a:cs typeface="Times New Roman" panose="02020603050405020304" pitchFamily="18" charset="0"/>
              </a:rPr>
              <a:t> </a:t>
            </a:r>
            <a:r>
              <a:rPr lang="en-US" b="1" dirty="0" err="1" smtClean="0">
                <a:solidFill>
                  <a:srgbClr val="0000FF"/>
                </a:solidFill>
                <a:latin typeface="Times New Roman" panose="02020603050405020304" pitchFamily="18" charset="0"/>
                <a:cs typeface="Times New Roman" panose="02020603050405020304" pitchFamily="18" charset="0"/>
              </a:rPr>
              <a:t>cô</a:t>
            </a:r>
            <a:r>
              <a:rPr lang="en-US" b="1" dirty="0" smtClean="0">
                <a:solidFill>
                  <a:srgbClr val="0000FF"/>
                </a:solidFill>
                <a:latin typeface="Times New Roman" panose="02020603050405020304" pitchFamily="18" charset="0"/>
                <a:cs typeface="Times New Roman" panose="02020603050405020304" pitchFamily="18" charset="0"/>
              </a:rPr>
              <a:t> </a:t>
            </a:r>
            <a:r>
              <a:rPr lang="en-US" b="1" dirty="0" err="1" smtClean="0">
                <a:solidFill>
                  <a:srgbClr val="0000FF"/>
                </a:solidFill>
                <a:latin typeface="Times New Roman" panose="02020603050405020304" pitchFamily="18" charset="0"/>
                <a:cs typeface="Times New Roman" panose="02020603050405020304" pitchFamily="18" charset="0"/>
              </a:rPr>
              <a:t>giáo</a:t>
            </a:r>
            <a:r>
              <a:rPr lang="en-US" b="1" dirty="0" smtClean="0">
                <a:solidFill>
                  <a:srgbClr val="0000FF"/>
                </a:solidFill>
                <a:latin typeface="Times New Roman" panose="02020603050405020304" pitchFamily="18" charset="0"/>
                <a:cs typeface="Times New Roman" panose="02020603050405020304" pitchFamily="18" charset="0"/>
              </a:rPr>
              <a:t> </a:t>
            </a:r>
            <a:r>
              <a:rPr lang="en-US" b="1" dirty="0" err="1" smtClean="0">
                <a:solidFill>
                  <a:srgbClr val="0000FF"/>
                </a:solidFill>
                <a:latin typeface="Times New Roman" panose="02020603050405020304" pitchFamily="18" charset="0"/>
                <a:cs typeface="Times New Roman" panose="02020603050405020304" pitchFamily="18" charset="0"/>
              </a:rPr>
              <a:t>hướng</a:t>
            </a:r>
            <a:r>
              <a:rPr lang="en-US" b="1" dirty="0" smtClean="0">
                <a:solidFill>
                  <a:srgbClr val="0000FF"/>
                </a:solidFill>
                <a:latin typeface="Times New Roman" panose="02020603050405020304" pitchFamily="18" charset="0"/>
                <a:cs typeface="Times New Roman" panose="02020603050405020304" pitchFamily="18" charset="0"/>
              </a:rPr>
              <a:t> </a:t>
            </a:r>
            <a:r>
              <a:rPr lang="en-US" b="1" dirty="0" err="1" smtClean="0">
                <a:solidFill>
                  <a:srgbClr val="0000FF"/>
                </a:solidFill>
                <a:latin typeface="Times New Roman" panose="02020603050405020304" pitchFamily="18" charset="0"/>
                <a:cs typeface="Times New Roman" panose="02020603050405020304" pitchFamily="18" charset="0"/>
              </a:rPr>
              <a:t>dẫn</a:t>
            </a:r>
            <a:r>
              <a:rPr lang="en-US" b="1" dirty="0" smtClean="0">
                <a:solidFill>
                  <a:srgbClr val="0000FF"/>
                </a:solidFill>
                <a:latin typeface="Times New Roman" panose="02020603050405020304" pitchFamily="18" charset="0"/>
                <a:cs typeface="Times New Roman" panose="02020603050405020304" pitchFamily="18" charset="0"/>
              </a:rPr>
              <a:t>. </a:t>
            </a:r>
            <a:r>
              <a:rPr lang="en-US" b="1" dirty="0" err="1" smtClean="0">
                <a:solidFill>
                  <a:srgbClr val="0000FF"/>
                </a:solidFill>
                <a:latin typeface="Times New Roman" panose="02020603050405020304" pitchFamily="18" charset="0"/>
                <a:cs typeface="Times New Roman" panose="02020603050405020304" pitchFamily="18" charset="0"/>
              </a:rPr>
              <a:t>Tâm</a:t>
            </a:r>
            <a:r>
              <a:rPr lang="en-US" b="1" dirty="0" smtClean="0">
                <a:solidFill>
                  <a:srgbClr val="0000FF"/>
                </a:solidFill>
                <a:latin typeface="Times New Roman" panose="02020603050405020304" pitchFamily="18" charset="0"/>
                <a:cs typeface="Times New Roman" panose="02020603050405020304" pitchFamily="18" charset="0"/>
              </a:rPr>
              <a:t> </a:t>
            </a:r>
            <a:r>
              <a:rPr lang="en-US" b="1" dirty="0" err="1" smtClean="0">
                <a:solidFill>
                  <a:srgbClr val="0000FF"/>
                </a:solidFill>
                <a:latin typeface="Times New Roman" panose="02020603050405020304" pitchFamily="18" charset="0"/>
                <a:cs typeface="Times New Roman" panose="02020603050405020304" pitchFamily="18" charset="0"/>
              </a:rPr>
              <a:t>khuyên</a:t>
            </a:r>
            <a:r>
              <a:rPr lang="en-US" b="1" dirty="0" smtClean="0">
                <a:solidFill>
                  <a:srgbClr val="0000FF"/>
                </a:solidFill>
                <a:latin typeface="Times New Roman" panose="02020603050405020304" pitchFamily="18" charset="0"/>
                <a:cs typeface="Times New Roman" panose="02020603050405020304" pitchFamily="18" charset="0"/>
              </a:rPr>
              <a:t> </a:t>
            </a:r>
            <a:r>
              <a:rPr lang="en-US" b="1" dirty="0" err="1" smtClean="0">
                <a:solidFill>
                  <a:srgbClr val="0000FF"/>
                </a:solidFill>
                <a:latin typeface="Times New Roman" panose="02020603050405020304" pitchFamily="18" charset="0"/>
                <a:cs typeface="Times New Roman" panose="02020603050405020304" pitchFamily="18" charset="0"/>
              </a:rPr>
              <a:t>Hùng</a:t>
            </a:r>
            <a:r>
              <a:rPr lang="en-US" b="1" dirty="0" smtClean="0">
                <a:solidFill>
                  <a:srgbClr val="0000FF"/>
                </a:solidFill>
                <a:latin typeface="Times New Roman" panose="02020603050405020304" pitchFamily="18" charset="0"/>
                <a:cs typeface="Times New Roman" panose="02020603050405020304" pitchFamily="18" charset="0"/>
              </a:rPr>
              <a:t> </a:t>
            </a:r>
            <a:r>
              <a:rPr lang="en-US" b="1" dirty="0" err="1" smtClean="0">
                <a:solidFill>
                  <a:srgbClr val="0000FF"/>
                </a:solidFill>
                <a:latin typeface="Times New Roman" panose="02020603050405020304" pitchFamily="18" charset="0"/>
                <a:cs typeface="Times New Roman" panose="02020603050405020304" pitchFamily="18" charset="0"/>
              </a:rPr>
              <a:t>không</a:t>
            </a:r>
            <a:r>
              <a:rPr lang="en-US" b="1" dirty="0" smtClean="0">
                <a:solidFill>
                  <a:srgbClr val="0000FF"/>
                </a:solidFill>
                <a:latin typeface="Times New Roman" panose="02020603050405020304" pitchFamily="18" charset="0"/>
                <a:cs typeface="Times New Roman" panose="02020603050405020304" pitchFamily="18" charset="0"/>
              </a:rPr>
              <a:t> </a:t>
            </a:r>
            <a:r>
              <a:rPr lang="en-US" b="1" dirty="0" err="1" smtClean="0">
                <a:solidFill>
                  <a:srgbClr val="0000FF"/>
                </a:solidFill>
                <a:latin typeface="Times New Roman" panose="02020603050405020304" pitchFamily="18" charset="0"/>
                <a:cs typeface="Times New Roman" panose="02020603050405020304" pitchFamily="18" charset="0"/>
              </a:rPr>
              <a:t>nên</a:t>
            </a:r>
            <a:r>
              <a:rPr lang="en-US" b="1" dirty="0" smtClean="0">
                <a:solidFill>
                  <a:srgbClr val="0000FF"/>
                </a:solidFill>
                <a:latin typeface="Times New Roman" panose="02020603050405020304" pitchFamily="18" charset="0"/>
                <a:cs typeface="Times New Roman" panose="02020603050405020304" pitchFamily="18" charset="0"/>
              </a:rPr>
              <a:t> </a:t>
            </a:r>
            <a:r>
              <a:rPr lang="en-US" b="1" dirty="0" err="1" smtClean="0">
                <a:solidFill>
                  <a:srgbClr val="0000FF"/>
                </a:solidFill>
                <a:latin typeface="Times New Roman" panose="02020603050405020304" pitchFamily="18" charset="0"/>
                <a:cs typeface="Times New Roman" panose="02020603050405020304" pitchFamily="18" charset="0"/>
              </a:rPr>
              <a:t>làm</a:t>
            </a:r>
            <a:r>
              <a:rPr lang="en-US" b="1" dirty="0" smtClean="0">
                <a:solidFill>
                  <a:srgbClr val="0000FF"/>
                </a:solidFill>
                <a:latin typeface="Times New Roman" panose="02020603050405020304" pitchFamily="18" charset="0"/>
                <a:cs typeface="Times New Roman" panose="02020603050405020304" pitchFamily="18" charset="0"/>
              </a:rPr>
              <a:t> </a:t>
            </a:r>
            <a:r>
              <a:rPr lang="en-US" b="1" dirty="0" err="1" smtClean="0">
                <a:solidFill>
                  <a:srgbClr val="0000FF"/>
                </a:solidFill>
                <a:latin typeface="Times New Roman" panose="02020603050405020304" pitchFamily="18" charset="0"/>
                <a:cs typeface="Times New Roman" panose="02020603050405020304" pitchFamily="18" charset="0"/>
              </a:rPr>
              <a:t>như</a:t>
            </a:r>
            <a:r>
              <a:rPr lang="en-US" b="1" dirty="0" smtClean="0">
                <a:solidFill>
                  <a:srgbClr val="0000FF"/>
                </a:solidFill>
                <a:latin typeface="Times New Roman" panose="02020603050405020304" pitchFamily="18" charset="0"/>
                <a:cs typeface="Times New Roman" panose="02020603050405020304" pitchFamily="18" charset="0"/>
              </a:rPr>
              <a:t> </a:t>
            </a:r>
            <a:r>
              <a:rPr lang="en-US" b="1" dirty="0" err="1" smtClean="0">
                <a:solidFill>
                  <a:srgbClr val="0000FF"/>
                </a:solidFill>
                <a:latin typeface="Times New Roman" panose="02020603050405020304" pitchFamily="18" charset="0"/>
                <a:cs typeface="Times New Roman" panose="02020603050405020304" pitchFamily="18" charset="0"/>
              </a:rPr>
              <a:t>vậy</a:t>
            </a:r>
            <a:r>
              <a:rPr lang="en-US" b="1" dirty="0">
                <a:solidFill>
                  <a:srgbClr val="0000FF"/>
                </a:solidFill>
                <a:latin typeface="Times New Roman" panose="02020603050405020304" pitchFamily="18" charset="0"/>
                <a:cs typeface="Times New Roman" panose="02020603050405020304" pitchFamily="18" charset="0"/>
              </a:rPr>
              <a:t>.</a:t>
            </a:r>
          </a:p>
        </p:txBody>
      </p:sp>
      <p:sp>
        <p:nvSpPr>
          <p:cNvPr id="19" name="Rectangle 18"/>
          <p:cNvSpPr/>
          <p:nvPr/>
        </p:nvSpPr>
        <p:spPr>
          <a:xfrm>
            <a:off x="8880714" y="963467"/>
            <a:ext cx="3154521" cy="2031325"/>
          </a:xfrm>
          <a:prstGeom prst="rect">
            <a:avLst/>
          </a:prstGeom>
        </p:spPr>
        <p:txBody>
          <a:bodyPr wrap="square">
            <a:spAutoFit/>
          </a:bodyPr>
          <a:lstStyle/>
          <a:p>
            <a:pPr lvl="0" defTabSz="914400"/>
            <a:r>
              <a:rPr lang="en-US" b="1" dirty="0" smtClean="0">
                <a:solidFill>
                  <a:srgbClr val="FF0000"/>
                </a:solidFill>
                <a:latin typeface="Times New Roman" panose="02020603050405020304" pitchFamily="18" charset="0"/>
                <a:cs typeface="Times New Roman" panose="02020603050405020304" pitchFamily="18" charset="0"/>
              </a:rPr>
              <a:t>              </a:t>
            </a:r>
            <a:r>
              <a:rPr lang="en-US" b="1" dirty="0" err="1" smtClean="0">
                <a:solidFill>
                  <a:srgbClr val="FF0000"/>
                </a:solidFill>
                <a:latin typeface="Times New Roman" panose="02020603050405020304" pitchFamily="18" charset="0"/>
                <a:cs typeface="Times New Roman" panose="02020603050405020304" pitchFamily="18" charset="0"/>
              </a:rPr>
              <a:t>Tình</a:t>
            </a:r>
            <a:r>
              <a:rPr lang="en-US" b="1" dirty="0" smtClean="0">
                <a:solidFill>
                  <a:srgbClr val="FF0000"/>
                </a:solidFill>
                <a:latin typeface="Times New Roman" panose="02020603050405020304" pitchFamily="18" charset="0"/>
                <a:cs typeface="Times New Roman" panose="02020603050405020304" pitchFamily="18" charset="0"/>
              </a:rPr>
              <a:t> </a:t>
            </a:r>
            <a:r>
              <a:rPr lang="en-US" b="1" dirty="0" err="1" smtClean="0">
                <a:solidFill>
                  <a:srgbClr val="FF0000"/>
                </a:solidFill>
                <a:latin typeface="Times New Roman" panose="02020603050405020304" pitchFamily="18" charset="0"/>
                <a:cs typeface="Times New Roman" panose="02020603050405020304" pitchFamily="18" charset="0"/>
              </a:rPr>
              <a:t>huống</a:t>
            </a:r>
            <a:r>
              <a:rPr lang="en-US" b="1" dirty="0" smtClean="0">
                <a:solidFill>
                  <a:srgbClr val="FF0000"/>
                </a:solidFill>
                <a:latin typeface="Times New Roman" panose="02020603050405020304" pitchFamily="18" charset="0"/>
                <a:cs typeface="Times New Roman" panose="02020603050405020304" pitchFamily="18" charset="0"/>
              </a:rPr>
              <a:t> 3: </a:t>
            </a:r>
          </a:p>
          <a:p>
            <a:pPr lvl="0" defTabSz="914400"/>
            <a:r>
              <a:rPr lang="en-US" b="1" dirty="0" err="1" smtClean="0">
                <a:solidFill>
                  <a:srgbClr val="0000FF"/>
                </a:solidFill>
                <a:latin typeface="Times New Roman" panose="02020603050405020304" pitchFamily="18" charset="0"/>
                <a:cs typeface="Times New Roman" panose="02020603050405020304" pitchFamily="18" charset="0"/>
              </a:rPr>
              <a:t>Khi</a:t>
            </a:r>
            <a:r>
              <a:rPr lang="en-US" b="1" dirty="0" smtClean="0">
                <a:solidFill>
                  <a:srgbClr val="0000FF"/>
                </a:solidFill>
                <a:latin typeface="Times New Roman" panose="02020603050405020304" pitchFamily="18" charset="0"/>
                <a:cs typeface="Times New Roman" panose="02020603050405020304" pitchFamily="18" charset="0"/>
              </a:rPr>
              <a:t> </a:t>
            </a:r>
            <a:r>
              <a:rPr lang="en-US" b="1" dirty="0" err="1" smtClean="0">
                <a:solidFill>
                  <a:srgbClr val="0000FF"/>
                </a:solidFill>
                <a:latin typeface="Times New Roman" panose="02020603050405020304" pitchFamily="18" charset="0"/>
                <a:cs typeface="Times New Roman" panose="02020603050405020304" pitchFamily="18" charset="0"/>
              </a:rPr>
              <a:t>được</a:t>
            </a:r>
            <a:r>
              <a:rPr lang="en-US" b="1" dirty="0" smtClean="0">
                <a:solidFill>
                  <a:srgbClr val="0000FF"/>
                </a:solidFill>
                <a:latin typeface="Times New Roman" panose="02020603050405020304" pitchFamily="18" charset="0"/>
                <a:cs typeface="Times New Roman" panose="02020603050405020304" pitchFamily="18" charset="0"/>
              </a:rPr>
              <a:t> </a:t>
            </a:r>
            <a:r>
              <a:rPr lang="en-US" b="1" dirty="0" err="1" smtClean="0">
                <a:solidFill>
                  <a:srgbClr val="0000FF"/>
                </a:solidFill>
                <a:latin typeface="Times New Roman" panose="02020603050405020304" pitchFamily="18" charset="0"/>
                <a:cs typeface="Times New Roman" panose="02020603050405020304" pitchFamily="18" charset="0"/>
              </a:rPr>
              <a:t>cô</a:t>
            </a:r>
            <a:r>
              <a:rPr lang="en-US" b="1" dirty="0" smtClean="0">
                <a:solidFill>
                  <a:srgbClr val="0000FF"/>
                </a:solidFill>
                <a:latin typeface="Times New Roman" panose="02020603050405020304" pitchFamily="18" charset="0"/>
                <a:cs typeface="Times New Roman" panose="02020603050405020304" pitchFamily="18" charset="0"/>
              </a:rPr>
              <a:t> </a:t>
            </a:r>
            <a:r>
              <a:rPr lang="en-US" b="1" dirty="0" err="1" smtClean="0">
                <a:solidFill>
                  <a:srgbClr val="0000FF"/>
                </a:solidFill>
                <a:latin typeface="Times New Roman" panose="02020603050405020304" pitchFamily="18" charset="0"/>
                <a:cs typeface="Times New Roman" panose="02020603050405020304" pitchFamily="18" charset="0"/>
              </a:rPr>
              <a:t>giáo</a:t>
            </a:r>
            <a:r>
              <a:rPr lang="en-US" b="1" dirty="0" smtClean="0">
                <a:solidFill>
                  <a:srgbClr val="0000FF"/>
                </a:solidFill>
                <a:latin typeface="Times New Roman" panose="02020603050405020304" pitchFamily="18" charset="0"/>
                <a:cs typeface="Times New Roman" panose="02020603050405020304" pitchFamily="18" charset="0"/>
              </a:rPr>
              <a:t> </a:t>
            </a:r>
            <a:r>
              <a:rPr lang="en-US" b="1" dirty="0" err="1" smtClean="0">
                <a:solidFill>
                  <a:srgbClr val="0000FF"/>
                </a:solidFill>
                <a:latin typeface="Times New Roman" panose="02020603050405020304" pitchFamily="18" charset="0"/>
                <a:cs typeface="Times New Roman" panose="02020603050405020304" pitchFamily="18" charset="0"/>
              </a:rPr>
              <a:t>phân</a:t>
            </a:r>
            <a:r>
              <a:rPr lang="en-US" b="1" dirty="0" smtClean="0">
                <a:solidFill>
                  <a:srgbClr val="0000FF"/>
                </a:solidFill>
                <a:latin typeface="Times New Roman" panose="02020603050405020304" pitchFamily="18" charset="0"/>
                <a:cs typeface="Times New Roman" panose="02020603050405020304" pitchFamily="18" charset="0"/>
              </a:rPr>
              <a:t> </a:t>
            </a:r>
            <a:r>
              <a:rPr lang="en-US" b="1" dirty="0" err="1" smtClean="0">
                <a:solidFill>
                  <a:srgbClr val="0000FF"/>
                </a:solidFill>
                <a:latin typeface="Times New Roman" panose="02020603050405020304" pitchFamily="18" charset="0"/>
                <a:cs typeface="Times New Roman" panose="02020603050405020304" pitchFamily="18" charset="0"/>
              </a:rPr>
              <a:t>nhóm</a:t>
            </a:r>
            <a:r>
              <a:rPr lang="en-US" b="1" dirty="0" smtClean="0">
                <a:solidFill>
                  <a:srgbClr val="0000FF"/>
                </a:solidFill>
                <a:latin typeface="Times New Roman" panose="02020603050405020304" pitchFamily="18" charset="0"/>
                <a:cs typeface="Times New Roman" panose="02020603050405020304" pitchFamily="18" charset="0"/>
              </a:rPr>
              <a:t> </a:t>
            </a:r>
            <a:r>
              <a:rPr lang="en-US" b="1" dirty="0" err="1" smtClean="0">
                <a:solidFill>
                  <a:srgbClr val="0000FF"/>
                </a:solidFill>
                <a:latin typeface="Times New Roman" panose="02020603050405020304" pitchFamily="18" charset="0"/>
                <a:cs typeface="Times New Roman" panose="02020603050405020304" pitchFamily="18" charset="0"/>
              </a:rPr>
              <a:t>để</a:t>
            </a:r>
            <a:r>
              <a:rPr lang="en-US" b="1" dirty="0" smtClean="0">
                <a:solidFill>
                  <a:srgbClr val="0000FF"/>
                </a:solidFill>
                <a:latin typeface="Times New Roman" panose="02020603050405020304" pitchFamily="18" charset="0"/>
                <a:cs typeface="Times New Roman" panose="02020603050405020304" pitchFamily="18" charset="0"/>
              </a:rPr>
              <a:t> </a:t>
            </a:r>
            <a:r>
              <a:rPr lang="en-US" b="1" dirty="0" err="1" smtClean="0">
                <a:solidFill>
                  <a:srgbClr val="0000FF"/>
                </a:solidFill>
                <a:latin typeface="Times New Roman" panose="02020603050405020304" pitchFamily="18" charset="0"/>
                <a:cs typeface="Times New Roman" panose="02020603050405020304" pitchFamily="18" charset="0"/>
              </a:rPr>
              <a:t>thực</a:t>
            </a:r>
            <a:r>
              <a:rPr lang="en-US" b="1" dirty="0" smtClean="0">
                <a:solidFill>
                  <a:srgbClr val="0000FF"/>
                </a:solidFill>
                <a:latin typeface="Times New Roman" panose="02020603050405020304" pitchFamily="18" charset="0"/>
                <a:cs typeface="Times New Roman" panose="02020603050405020304" pitchFamily="18" charset="0"/>
              </a:rPr>
              <a:t> </a:t>
            </a:r>
            <a:r>
              <a:rPr lang="en-US" b="1" dirty="0" err="1" smtClean="0">
                <a:solidFill>
                  <a:srgbClr val="0000FF"/>
                </a:solidFill>
                <a:latin typeface="Times New Roman" panose="02020603050405020304" pitchFamily="18" charset="0"/>
                <a:cs typeface="Times New Roman" panose="02020603050405020304" pitchFamily="18" charset="0"/>
              </a:rPr>
              <a:t>hiện</a:t>
            </a:r>
            <a:r>
              <a:rPr lang="en-US" b="1" dirty="0" smtClean="0">
                <a:solidFill>
                  <a:srgbClr val="0000FF"/>
                </a:solidFill>
                <a:latin typeface="Times New Roman" panose="02020603050405020304" pitchFamily="18" charset="0"/>
                <a:cs typeface="Times New Roman" panose="02020603050405020304" pitchFamily="18" charset="0"/>
              </a:rPr>
              <a:t> </a:t>
            </a:r>
            <a:r>
              <a:rPr lang="en-US" b="1" dirty="0" err="1" smtClean="0">
                <a:solidFill>
                  <a:srgbClr val="0000FF"/>
                </a:solidFill>
                <a:latin typeface="Times New Roman" panose="02020603050405020304" pitchFamily="18" charset="0"/>
                <a:cs typeface="Times New Roman" panose="02020603050405020304" pitchFamily="18" charset="0"/>
              </a:rPr>
              <a:t>các</a:t>
            </a:r>
            <a:r>
              <a:rPr lang="en-US" b="1" dirty="0" smtClean="0">
                <a:solidFill>
                  <a:srgbClr val="0000FF"/>
                </a:solidFill>
                <a:latin typeface="Times New Roman" panose="02020603050405020304" pitchFamily="18" charset="0"/>
                <a:cs typeface="Times New Roman" panose="02020603050405020304" pitchFamily="18" charset="0"/>
              </a:rPr>
              <a:t> </a:t>
            </a:r>
            <a:r>
              <a:rPr lang="en-US" b="1" dirty="0" err="1" smtClean="0">
                <a:solidFill>
                  <a:srgbClr val="0000FF"/>
                </a:solidFill>
                <a:latin typeface="Times New Roman" panose="02020603050405020304" pitchFamily="18" charset="0"/>
                <a:cs typeface="Times New Roman" panose="02020603050405020304" pitchFamily="18" charset="0"/>
              </a:rPr>
              <a:t>nhiệm</a:t>
            </a:r>
            <a:r>
              <a:rPr lang="en-US" b="1" dirty="0" smtClean="0">
                <a:solidFill>
                  <a:srgbClr val="0000FF"/>
                </a:solidFill>
                <a:latin typeface="Times New Roman" panose="02020603050405020304" pitchFamily="18" charset="0"/>
                <a:cs typeface="Times New Roman" panose="02020603050405020304" pitchFamily="18" charset="0"/>
              </a:rPr>
              <a:t> </a:t>
            </a:r>
            <a:r>
              <a:rPr lang="en-US" b="1" dirty="0" err="1" smtClean="0">
                <a:solidFill>
                  <a:srgbClr val="0000FF"/>
                </a:solidFill>
                <a:latin typeface="Times New Roman" panose="02020603050405020304" pitchFamily="18" charset="0"/>
                <a:cs typeface="Times New Roman" panose="02020603050405020304" pitchFamily="18" charset="0"/>
              </a:rPr>
              <a:t>vụ</a:t>
            </a:r>
            <a:r>
              <a:rPr lang="en-US" b="1" dirty="0" smtClean="0">
                <a:solidFill>
                  <a:srgbClr val="0000FF"/>
                </a:solidFill>
                <a:latin typeface="Times New Roman" panose="02020603050405020304" pitchFamily="18" charset="0"/>
                <a:cs typeface="Times New Roman" panose="02020603050405020304" pitchFamily="18" charset="0"/>
              </a:rPr>
              <a:t> </a:t>
            </a:r>
            <a:r>
              <a:rPr lang="en-US" b="1" dirty="0" err="1" smtClean="0">
                <a:solidFill>
                  <a:srgbClr val="0000FF"/>
                </a:solidFill>
                <a:latin typeface="Times New Roman" panose="02020603050405020304" pitchFamily="18" charset="0"/>
                <a:cs typeface="Times New Roman" panose="02020603050405020304" pitchFamily="18" charset="0"/>
              </a:rPr>
              <a:t>học</a:t>
            </a:r>
            <a:r>
              <a:rPr lang="en-US" b="1" dirty="0" smtClean="0">
                <a:solidFill>
                  <a:srgbClr val="0000FF"/>
                </a:solidFill>
                <a:latin typeface="Times New Roman" panose="02020603050405020304" pitchFamily="18" charset="0"/>
                <a:cs typeface="Times New Roman" panose="02020603050405020304" pitchFamily="18" charset="0"/>
              </a:rPr>
              <a:t> </a:t>
            </a:r>
            <a:r>
              <a:rPr lang="en-US" b="1" dirty="0" err="1" smtClean="0">
                <a:solidFill>
                  <a:srgbClr val="0000FF"/>
                </a:solidFill>
                <a:latin typeface="Times New Roman" panose="02020603050405020304" pitchFamily="18" charset="0"/>
                <a:cs typeface="Times New Roman" panose="02020603050405020304" pitchFamily="18" charset="0"/>
              </a:rPr>
              <a:t>tập</a:t>
            </a:r>
            <a:r>
              <a:rPr lang="en-US" b="1" dirty="0" smtClean="0">
                <a:solidFill>
                  <a:srgbClr val="0000FF"/>
                </a:solidFill>
                <a:latin typeface="Times New Roman" panose="02020603050405020304" pitchFamily="18" charset="0"/>
                <a:cs typeface="Times New Roman" panose="02020603050405020304" pitchFamily="18" charset="0"/>
              </a:rPr>
              <a:t>, </a:t>
            </a:r>
            <a:r>
              <a:rPr lang="en-US" b="1" dirty="0" err="1" smtClean="0">
                <a:solidFill>
                  <a:srgbClr val="0000FF"/>
                </a:solidFill>
                <a:latin typeface="Times New Roman" panose="02020603050405020304" pitchFamily="18" charset="0"/>
                <a:cs typeface="Times New Roman" panose="02020603050405020304" pitchFamily="18" charset="0"/>
              </a:rPr>
              <a:t>Đạt</a:t>
            </a:r>
            <a:r>
              <a:rPr lang="en-US" b="1" dirty="0" smtClean="0">
                <a:solidFill>
                  <a:srgbClr val="0000FF"/>
                </a:solidFill>
                <a:latin typeface="Times New Roman" panose="02020603050405020304" pitchFamily="18" charset="0"/>
                <a:cs typeface="Times New Roman" panose="02020603050405020304" pitchFamily="18" charset="0"/>
              </a:rPr>
              <a:t> </a:t>
            </a:r>
            <a:r>
              <a:rPr lang="en-US" b="1" dirty="0" err="1" smtClean="0">
                <a:solidFill>
                  <a:srgbClr val="0000FF"/>
                </a:solidFill>
                <a:latin typeface="Times New Roman" panose="02020603050405020304" pitchFamily="18" charset="0"/>
                <a:cs typeface="Times New Roman" panose="02020603050405020304" pitchFamily="18" charset="0"/>
              </a:rPr>
              <a:t>nghĩ</a:t>
            </a:r>
            <a:r>
              <a:rPr lang="en-US" b="1" dirty="0" smtClean="0">
                <a:solidFill>
                  <a:srgbClr val="0000FF"/>
                </a:solidFill>
                <a:latin typeface="Times New Roman" panose="02020603050405020304" pitchFamily="18" charset="0"/>
                <a:cs typeface="Times New Roman" panose="02020603050405020304" pitchFamily="18" charset="0"/>
              </a:rPr>
              <a:t> </a:t>
            </a:r>
            <a:r>
              <a:rPr lang="en-US" b="1" dirty="0" err="1" smtClean="0">
                <a:solidFill>
                  <a:srgbClr val="0000FF"/>
                </a:solidFill>
                <a:latin typeface="Times New Roman" panose="02020603050405020304" pitchFamily="18" charset="0"/>
                <a:cs typeface="Times New Roman" panose="02020603050405020304" pitchFamily="18" charset="0"/>
              </a:rPr>
              <a:t>rằng</a:t>
            </a:r>
            <a:r>
              <a:rPr lang="en-US" b="1" dirty="0" smtClean="0">
                <a:solidFill>
                  <a:srgbClr val="0000FF"/>
                </a:solidFill>
                <a:latin typeface="Times New Roman" panose="02020603050405020304" pitchFamily="18" charset="0"/>
                <a:cs typeface="Times New Roman" panose="02020603050405020304" pitchFamily="18" charset="0"/>
              </a:rPr>
              <a:t> </a:t>
            </a:r>
            <a:r>
              <a:rPr lang="en-US" b="1" dirty="0" err="1" smtClean="0">
                <a:solidFill>
                  <a:srgbClr val="0000FF"/>
                </a:solidFill>
                <a:latin typeface="Times New Roman" panose="02020603050405020304" pitchFamily="18" charset="0"/>
                <a:cs typeface="Times New Roman" panose="02020603050405020304" pitchFamily="18" charset="0"/>
              </a:rPr>
              <a:t>làm</a:t>
            </a:r>
            <a:r>
              <a:rPr lang="en-US" b="1" dirty="0" smtClean="0">
                <a:solidFill>
                  <a:srgbClr val="0000FF"/>
                </a:solidFill>
                <a:latin typeface="Times New Roman" panose="02020603050405020304" pitchFamily="18" charset="0"/>
                <a:cs typeface="Times New Roman" panose="02020603050405020304" pitchFamily="18" charset="0"/>
              </a:rPr>
              <a:t> </a:t>
            </a:r>
            <a:r>
              <a:rPr lang="en-US" b="1" dirty="0" err="1" smtClean="0">
                <a:solidFill>
                  <a:srgbClr val="0000FF"/>
                </a:solidFill>
                <a:latin typeface="Times New Roman" panose="02020603050405020304" pitchFamily="18" charset="0"/>
                <a:cs typeface="Times New Roman" panose="02020603050405020304" pitchFamily="18" charset="0"/>
              </a:rPr>
              <a:t>việc</a:t>
            </a:r>
            <a:r>
              <a:rPr lang="en-US" b="1" dirty="0" smtClean="0">
                <a:solidFill>
                  <a:srgbClr val="0000FF"/>
                </a:solidFill>
                <a:latin typeface="Times New Roman" panose="02020603050405020304" pitchFamily="18" charset="0"/>
                <a:cs typeface="Times New Roman" panose="02020603050405020304" pitchFamily="18" charset="0"/>
              </a:rPr>
              <a:t> </a:t>
            </a:r>
            <a:r>
              <a:rPr lang="en-US" b="1" dirty="0" err="1" smtClean="0">
                <a:solidFill>
                  <a:srgbClr val="0000FF"/>
                </a:solidFill>
                <a:latin typeface="Times New Roman" panose="02020603050405020304" pitchFamily="18" charset="0"/>
                <a:cs typeface="Times New Roman" panose="02020603050405020304" pitchFamily="18" charset="0"/>
              </a:rPr>
              <a:t>nhóm</a:t>
            </a:r>
            <a:r>
              <a:rPr lang="en-US" b="1" dirty="0" smtClean="0">
                <a:solidFill>
                  <a:srgbClr val="0000FF"/>
                </a:solidFill>
                <a:latin typeface="Times New Roman" panose="02020603050405020304" pitchFamily="18" charset="0"/>
                <a:cs typeface="Times New Roman" panose="02020603050405020304" pitchFamily="18" charset="0"/>
              </a:rPr>
              <a:t> </a:t>
            </a:r>
            <a:r>
              <a:rPr lang="en-US" b="1" dirty="0" err="1" smtClean="0">
                <a:solidFill>
                  <a:srgbClr val="0000FF"/>
                </a:solidFill>
                <a:latin typeface="Times New Roman" panose="02020603050405020304" pitchFamily="18" charset="0"/>
                <a:cs typeface="Times New Roman" panose="02020603050405020304" pitchFamily="18" charset="0"/>
              </a:rPr>
              <a:t>sẽ</a:t>
            </a:r>
            <a:r>
              <a:rPr lang="en-US" b="1" dirty="0" smtClean="0">
                <a:solidFill>
                  <a:srgbClr val="0000FF"/>
                </a:solidFill>
                <a:latin typeface="Times New Roman" panose="02020603050405020304" pitchFamily="18" charset="0"/>
                <a:cs typeface="Times New Roman" panose="02020603050405020304" pitchFamily="18" charset="0"/>
              </a:rPr>
              <a:t> </a:t>
            </a:r>
            <a:r>
              <a:rPr lang="en-US" b="1" dirty="0" err="1" smtClean="0">
                <a:solidFill>
                  <a:srgbClr val="0000FF"/>
                </a:solidFill>
                <a:latin typeface="Times New Roman" panose="02020603050405020304" pitchFamily="18" charset="0"/>
                <a:cs typeface="Times New Roman" panose="02020603050405020304" pitchFamily="18" charset="0"/>
              </a:rPr>
              <a:t>dẫn</a:t>
            </a:r>
            <a:r>
              <a:rPr lang="en-US" b="1" dirty="0" smtClean="0">
                <a:solidFill>
                  <a:srgbClr val="0000FF"/>
                </a:solidFill>
                <a:latin typeface="Times New Roman" panose="02020603050405020304" pitchFamily="18" charset="0"/>
                <a:cs typeface="Times New Roman" panose="02020603050405020304" pitchFamily="18" charset="0"/>
              </a:rPr>
              <a:t> </a:t>
            </a:r>
            <a:r>
              <a:rPr lang="en-US" b="1" dirty="0" err="1" smtClean="0">
                <a:solidFill>
                  <a:srgbClr val="0000FF"/>
                </a:solidFill>
                <a:latin typeface="Times New Roman" panose="02020603050405020304" pitchFamily="18" charset="0"/>
                <a:cs typeface="Times New Roman" panose="02020603050405020304" pitchFamily="18" charset="0"/>
              </a:rPr>
              <a:t>tới</a:t>
            </a:r>
            <a:r>
              <a:rPr lang="en-US" b="1" dirty="0" smtClean="0">
                <a:solidFill>
                  <a:srgbClr val="0000FF"/>
                </a:solidFill>
                <a:latin typeface="Times New Roman" panose="02020603050405020304" pitchFamily="18" charset="0"/>
                <a:cs typeface="Times New Roman" panose="02020603050405020304" pitchFamily="18" charset="0"/>
              </a:rPr>
              <a:t> </a:t>
            </a:r>
            <a:r>
              <a:rPr lang="en-US" b="1" dirty="0" err="1" smtClean="0">
                <a:solidFill>
                  <a:srgbClr val="0000FF"/>
                </a:solidFill>
                <a:latin typeface="Times New Roman" panose="02020603050405020304" pitchFamily="18" charset="0"/>
                <a:cs typeface="Times New Roman" panose="02020603050405020304" pitchFamily="18" charset="0"/>
              </a:rPr>
              <a:t>sự</a:t>
            </a:r>
            <a:r>
              <a:rPr lang="en-US" b="1" dirty="0" smtClean="0">
                <a:solidFill>
                  <a:srgbClr val="0000FF"/>
                </a:solidFill>
                <a:latin typeface="Times New Roman" panose="02020603050405020304" pitchFamily="18" charset="0"/>
                <a:cs typeface="Times New Roman" panose="02020603050405020304" pitchFamily="18" charset="0"/>
              </a:rPr>
              <a:t> ỷ </a:t>
            </a:r>
            <a:r>
              <a:rPr lang="en-US" b="1" dirty="0" err="1" smtClean="0">
                <a:solidFill>
                  <a:srgbClr val="0000FF"/>
                </a:solidFill>
                <a:latin typeface="Times New Roman" panose="02020603050405020304" pitchFamily="18" charset="0"/>
                <a:cs typeface="Times New Roman" panose="02020603050405020304" pitchFamily="18" charset="0"/>
              </a:rPr>
              <a:t>lại</a:t>
            </a:r>
            <a:r>
              <a:rPr lang="en-US" b="1" dirty="0" smtClean="0">
                <a:solidFill>
                  <a:srgbClr val="0000FF"/>
                </a:solidFill>
                <a:latin typeface="Times New Roman" panose="02020603050405020304" pitchFamily="18" charset="0"/>
                <a:cs typeface="Times New Roman" panose="02020603050405020304" pitchFamily="18" charset="0"/>
              </a:rPr>
              <a:t>, </a:t>
            </a:r>
            <a:r>
              <a:rPr lang="en-US" b="1" dirty="0" err="1" smtClean="0">
                <a:solidFill>
                  <a:srgbClr val="0000FF"/>
                </a:solidFill>
                <a:latin typeface="Times New Roman" panose="02020603050405020304" pitchFamily="18" charset="0"/>
                <a:cs typeface="Times New Roman" panose="02020603050405020304" pitchFamily="18" charset="0"/>
              </a:rPr>
              <a:t>dựa</a:t>
            </a:r>
            <a:r>
              <a:rPr lang="en-US" b="1" dirty="0" smtClean="0">
                <a:solidFill>
                  <a:srgbClr val="0000FF"/>
                </a:solidFill>
                <a:latin typeface="Times New Roman" panose="02020603050405020304" pitchFamily="18" charset="0"/>
                <a:cs typeface="Times New Roman" panose="02020603050405020304" pitchFamily="18" charset="0"/>
              </a:rPr>
              <a:t> </a:t>
            </a:r>
            <a:r>
              <a:rPr lang="en-US" b="1" dirty="0" err="1" smtClean="0">
                <a:solidFill>
                  <a:srgbClr val="0000FF"/>
                </a:solidFill>
                <a:latin typeface="Times New Roman" panose="02020603050405020304" pitchFamily="18" charset="0"/>
                <a:cs typeface="Times New Roman" panose="02020603050405020304" pitchFamily="18" charset="0"/>
              </a:rPr>
              <a:t>dẫm</a:t>
            </a:r>
            <a:r>
              <a:rPr lang="en-US" b="1" dirty="0" smtClean="0">
                <a:solidFill>
                  <a:srgbClr val="0000FF"/>
                </a:solidFill>
                <a:latin typeface="Times New Roman" panose="02020603050405020304" pitchFamily="18" charset="0"/>
                <a:cs typeface="Times New Roman" panose="02020603050405020304" pitchFamily="18" charset="0"/>
              </a:rPr>
              <a:t> </a:t>
            </a:r>
            <a:r>
              <a:rPr lang="en-US" b="1" dirty="0" err="1" smtClean="0">
                <a:solidFill>
                  <a:srgbClr val="0000FF"/>
                </a:solidFill>
                <a:latin typeface="Times New Roman" panose="02020603050405020304" pitchFamily="18" charset="0"/>
                <a:cs typeface="Times New Roman" panose="02020603050405020304" pitchFamily="18" charset="0"/>
              </a:rPr>
              <a:t>vào</a:t>
            </a:r>
            <a:r>
              <a:rPr lang="en-US" b="1" dirty="0" smtClean="0">
                <a:solidFill>
                  <a:srgbClr val="0000FF"/>
                </a:solidFill>
                <a:latin typeface="Times New Roman" panose="02020603050405020304" pitchFamily="18" charset="0"/>
                <a:cs typeface="Times New Roman" panose="02020603050405020304" pitchFamily="18" charset="0"/>
              </a:rPr>
              <a:t> </a:t>
            </a:r>
            <a:r>
              <a:rPr lang="en-US" b="1" dirty="0" err="1" smtClean="0">
                <a:solidFill>
                  <a:srgbClr val="0000FF"/>
                </a:solidFill>
                <a:latin typeface="Times New Roman" panose="02020603050405020304" pitchFamily="18" charset="0"/>
                <a:cs typeface="Times New Roman" panose="02020603050405020304" pitchFamily="18" charset="0"/>
              </a:rPr>
              <a:t>người</a:t>
            </a:r>
            <a:r>
              <a:rPr lang="en-US" b="1" dirty="0" smtClean="0">
                <a:solidFill>
                  <a:srgbClr val="0000FF"/>
                </a:solidFill>
                <a:latin typeface="Times New Roman" panose="02020603050405020304" pitchFamily="18" charset="0"/>
                <a:cs typeface="Times New Roman" panose="02020603050405020304" pitchFamily="18" charset="0"/>
              </a:rPr>
              <a:t> </a:t>
            </a:r>
            <a:r>
              <a:rPr lang="en-US" b="1" dirty="0" err="1" smtClean="0">
                <a:solidFill>
                  <a:srgbClr val="0000FF"/>
                </a:solidFill>
                <a:latin typeface="Times New Roman" panose="02020603050405020304" pitchFamily="18" charset="0"/>
                <a:cs typeface="Times New Roman" panose="02020603050405020304" pitchFamily="18" charset="0"/>
              </a:rPr>
              <a:t>khác</a:t>
            </a:r>
            <a:r>
              <a:rPr lang="en-US" b="1" dirty="0" smtClean="0">
                <a:solidFill>
                  <a:srgbClr val="0000FF"/>
                </a:solidFill>
                <a:latin typeface="Times New Roman" panose="02020603050405020304" pitchFamily="18" charset="0"/>
                <a:cs typeface="Times New Roman" panose="02020603050405020304" pitchFamily="18" charset="0"/>
              </a:rPr>
              <a:t> </a:t>
            </a:r>
            <a:r>
              <a:rPr lang="en-US" b="1" dirty="0" err="1" smtClean="0">
                <a:solidFill>
                  <a:srgbClr val="0000FF"/>
                </a:solidFill>
                <a:latin typeface="Times New Roman" panose="02020603050405020304" pitchFamily="18" charset="0"/>
                <a:cs typeface="Times New Roman" panose="02020603050405020304" pitchFamily="18" charset="0"/>
              </a:rPr>
              <a:t>nên</a:t>
            </a:r>
            <a:r>
              <a:rPr lang="en-US" b="1" dirty="0" smtClean="0">
                <a:solidFill>
                  <a:srgbClr val="0000FF"/>
                </a:solidFill>
                <a:latin typeface="Times New Roman" panose="02020603050405020304" pitchFamily="18" charset="0"/>
                <a:cs typeface="Times New Roman" panose="02020603050405020304" pitchFamily="18" charset="0"/>
              </a:rPr>
              <a:t> </a:t>
            </a:r>
            <a:r>
              <a:rPr lang="en-US" b="1" dirty="0" err="1" smtClean="0">
                <a:solidFill>
                  <a:srgbClr val="0000FF"/>
                </a:solidFill>
                <a:latin typeface="Times New Roman" panose="02020603050405020304" pitchFamily="18" charset="0"/>
                <a:cs typeface="Times New Roman" panose="02020603050405020304" pitchFamily="18" charset="0"/>
              </a:rPr>
              <a:t>không</a:t>
            </a:r>
            <a:r>
              <a:rPr lang="en-US" b="1" dirty="0" smtClean="0">
                <a:solidFill>
                  <a:srgbClr val="0000FF"/>
                </a:solidFill>
                <a:latin typeface="Times New Roman" panose="02020603050405020304" pitchFamily="18" charset="0"/>
                <a:cs typeface="Times New Roman" panose="02020603050405020304" pitchFamily="18" charset="0"/>
              </a:rPr>
              <a:t> </a:t>
            </a:r>
            <a:r>
              <a:rPr lang="en-US" b="1" dirty="0" err="1" smtClean="0">
                <a:solidFill>
                  <a:srgbClr val="0000FF"/>
                </a:solidFill>
                <a:latin typeface="Times New Roman" panose="02020603050405020304" pitchFamily="18" charset="0"/>
                <a:cs typeface="Times New Roman" panose="02020603050405020304" pitchFamily="18" charset="0"/>
              </a:rPr>
              <a:t>tích</a:t>
            </a:r>
            <a:r>
              <a:rPr lang="en-US" b="1" dirty="0" smtClean="0">
                <a:solidFill>
                  <a:srgbClr val="0000FF"/>
                </a:solidFill>
                <a:latin typeface="Times New Roman" panose="02020603050405020304" pitchFamily="18" charset="0"/>
                <a:cs typeface="Times New Roman" panose="02020603050405020304" pitchFamily="18" charset="0"/>
              </a:rPr>
              <a:t> </a:t>
            </a:r>
            <a:r>
              <a:rPr lang="en-US" b="1" dirty="0" err="1" smtClean="0">
                <a:solidFill>
                  <a:srgbClr val="0000FF"/>
                </a:solidFill>
                <a:latin typeface="Times New Roman" panose="02020603050405020304" pitchFamily="18" charset="0"/>
                <a:cs typeface="Times New Roman" panose="02020603050405020304" pitchFamily="18" charset="0"/>
              </a:rPr>
              <a:t>cực</a:t>
            </a:r>
            <a:r>
              <a:rPr lang="en-US" b="1" dirty="0" smtClean="0">
                <a:solidFill>
                  <a:srgbClr val="0000FF"/>
                </a:solidFill>
                <a:latin typeface="Times New Roman" panose="02020603050405020304" pitchFamily="18" charset="0"/>
                <a:cs typeface="Times New Roman" panose="02020603050405020304" pitchFamily="18" charset="0"/>
              </a:rPr>
              <a:t> </a:t>
            </a:r>
            <a:r>
              <a:rPr lang="en-US" b="1" dirty="0" err="1" smtClean="0">
                <a:solidFill>
                  <a:srgbClr val="0000FF"/>
                </a:solidFill>
                <a:latin typeface="Times New Roman" panose="02020603050405020304" pitchFamily="18" charset="0"/>
                <a:cs typeface="Times New Roman" panose="02020603050405020304" pitchFamily="18" charset="0"/>
              </a:rPr>
              <a:t>tham</a:t>
            </a:r>
            <a:r>
              <a:rPr lang="en-US" b="1" dirty="0" smtClean="0">
                <a:solidFill>
                  <a:srgbClr val="0000FF"/>
                </a:solidFill>
                <a:latin typeface="Times New Roman" panose="02020603050405020304" pitchFamily="18" charset="0"/>
                <a:cs typeface="Times New Roman" panose="02020603050405020304" pitchFamily="18" charset="0"/>
              </a:rPr>
              <a:t> </a:t>
            </a:r>
            <a:r>
              <a:rPr lang="en-US" b="1" dirty="0" err="1" smtClean="0">
                <a:solidFill>
                  <a:srgbClr val="0000FF"/>
                </a:solidFill>
                <a:latin typeface="Times New Roman" panose="02020603050405020304" pitchFamily="18" charset="0"/>
                <a:cs typeface="Times New Roman" panose="02020603050405020304" pitchFamily="18" charset="0"/>
              </a:rPr>
              <a:t>gia</a:t>
            </a:r>
            <a:r>
              <a:rPr lang="en-US" b="1" dirty="0" smtClean="0">
                <a:solidFill>
                  <a:srgbClr val="0000FF"/>
                </a:solidFill>
                <a:latin typeface="Times New Roman" panose="02020603050405020304" pitchFamily="18" charset="0"/>
                <a:cs typeface="Times New Roman" panose="02020603050405020304" pitchFamily="18" charset="0"/>
              </a:rPr>
              <a:t>.</a:t>
            </a:r>
            <a:endParaRPr lang="en-US" b="1" dirty="0">
              <a:solidFill>
                <a:srgbClr val="0000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1987872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withEffect">
                                  <p:stCondLst>
                                    <p:cond delay="150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par>
                                <p:cTn id="9" presetID="31" presetClass="entr" presetSubtype="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1000" fill="hold"/>
                                        <p:tgtEl>
                                          <p:spTgt spid="5"/>
                                        </p:tgtEl>
                                        <p:attrNameLst>
                                          <p:attrName>ppt_w</p:attrName>
                                        </p:attrNameLst>
                                      </p:cBhvr>
                                      <p:tavLst>
                                        <p:tav tm="0">
                                          <p:val>
                                            <p:fltVal val="0"/>
                                          </p:val>
                                        </p:tav>
                                        <p:tav tm="100000">
                                          <p:val>
                                            <p:strVal val="#ppt_w"/>
                                          </p:val>
                                        </p:tav>
                                      </p:tavLst>
                                    </p:anim>
                                    <p:anim calcmode="lin" valueType="num">
                                      <p:cBhvr>
                                        <p:cTn id="12" dur="1000" fill="hold"/>
                                        <p:tgtEl>
                                          <p:spTgt spid="5"/>
                                        </p:tgtEl>
                                        <p:attrNameLst>
                                          <p:attrName>ppt_h</p:attrName>
                                        </p:attrNameLst>
                                      </p:cBhvr>
                                      <p:tavLst>
                                        <p:tav tm="0">
                                          <p:val>
                                            <p:fltVal val="0"/>
                                          </p:val>
                                        </p:tav>
                                        <p:tav tm="100000">
                                          <p:val>
                                            <p:strVal val="#ppt_h"/>
                                          </p:val>
                                        </p:tav>
                                      </p:tavLst>
                                    </p:anim>
                                    <p:anim calcmode="lin" valueType="num">
                                      <p:cBhvr>
                                        <p:cTn id="13" dur="1000" fill="hold"/>
                                        <p:tgtEl>
                                          <p:spTgt spid="5"/>
                                        </p:tgtEl>
                                        <p:attrNameLst>
                                          <p:attrName>style.rotation</p:attrName>
                                        </p:attrNameLst>
                                      </p:cBhvr>
                                      <p:tavLst>
                                        <p:tav tm="0">
                                          <p:val>
                                            <p:fltVal val="90"/>
                                          </p:val>
                                        </p:tav>
                                        <p:tav tm="100000">
                                          <p:val>
                                            <p:fltVal val="0"/>
                                          </p:val>
                                        </p:tav>
                                      </p:tavLst>
                                    </p:anim>
                                    <p:animEffect transition="in" filter="fade">
                                      <p:cBhvr>
                                        <p:cTn id="14" dur="1000"/>
                                        <p:tgtEl>
                                          <p:spTgt spid="5"/>
                                        </p:tgtEl>
                                      </p:cBhvr>
                                    </p:animEffect>
                                  </p:childTnLst>
                                </p:cTn>
                              </p:par>
                              <p:par>
                                <p:cTn id="15" presetID="2" presetClass="entr" presetSubtype="4"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par>
                          <p:cTn id="19" fill="hold">
                            <p:stCondLst>
                              <p:cond delay="2000"/>
                            </p:stCondLst>
                            <p:childTnLst>
                              <p:par>
                                <p:cTn id="20" presetID="10" presetClass="entr" presetSubtype="0" fill="hold" nodeType="after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par>
                                <p:cTn id="23" presetID="42" presetClass="entr" presetSubtype="0" fill="hold" grpId="0" nodeType="withEffect">
                                  <p:stCondLst>
                                    <p:cond delay="0"/>
                                  </p:stCondLst>
                                  <p:childTnLst>
                                    <p:set>
                                      <p:cBhvr>
                                        <p:cTn id="24" dur="1" fill="hold">
                                          <p:stCondLst>
                                            <p:cond delay="0"/>
                                          </p:stCondLst>
                                        </p:cTn>
                                        <p:tgtEl>
                                          <p:spTgt spid="35"/>
                                        </p:tgtEl>
                                        <p:attrNameLst>
                                          <p:attrName>style.visibility</p:attrName>
                                        </p:attrNameLst>
                                      </p:cBhvr>
                                      <p:to>
                                        <p:strVal val="visible"/>
                                      </p:to>
                                    </p:set>
                                    <p:animEffect transition="in" filter="fade">
                                      <p:cBhvr>
                                        <p:cTn id="25" dur="1000"/>
                                        <p:tgtEl>
                                          <p:spTgt spid="35"/>
                                        </p:tgtEl>
                                      </p:cBhvr>
                                    </p:animEffect>
                                    <p:anim calcmode="lin" valueType="num">
                                      <p:cBhvr>
                                        <p:cTn id="26" dur="1000" fill="hold"/>
                                        <p:tgtEl>
                                          <p:spTgt spid="35"/>
                                        </p:tgtEl>
                                        <p:attrNameLst>
                                          <p:attrName>ppt_x</p:attrName>
                                        </p:attrNameLst>
                                      </p:cBhvr>
                                      <p:tavLst>
                                        <p:tav tm="0">
                                          <p:val>
                                            <p:strVal val="#ppt_x"/>
                                          </p:val>
                                        </p:tav>
                                        <p:tav tm="100000">
                                          <p:val>
                                            <p:strVal val="#ppt_x"/>
                                          </p:val>
                                        </p:tav>
                                      </p:tavLst>
                                    </p:anim>
                                    <p:anim calcmode="lin" valueType="num">
                                      <p:cBhvr>
                                        <p:cTn id="27" dur="1000" fill="hold"/>
                                        <p:tgtEl>
                                          <p:spTgt spid="35"/>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fade">
                                      <p:cBhvr>
                                        <p:cTn id="30" dur="1000"/>
                                        <p:tgtEl>
                                          <p:spTgt spid="2"/>
                                        </p:tgtEl>
                                      </p:cBhvr>
                                    </p:animEffect>
                                    <p:anim calcmode="lin" valueType="num">
                                      <p:cBhvr>
                                        <p:cTn id="31" dur="1000" fill="hold"/>
                                        <p:tgtEl>
                                          <p:spTgt spid="2"/>
                                        </p:tgtEl>
                                        <p:attrNameLst>
                                          <p:attrName>ppt_x</p:attrName>
                                        </p:attrNameLst>
                                      </p:cBhvr>
                                      <p:tavLst>
                                        <p:tav tm="0">
                                          <p:val>
                                            <p:strVal val="#ppt_x"/>
                                          </p:val>
                                        </p:tav>
                                        <p:tav tm="100000">
                                          <p:val>
                                            <p:strVal val="#ppt_x"/>
                                          </p:val>
                                        </p:tav>
                                      </p:tavLst>
                                    </p:anim>
                                    <p:anim calcmode="lin" valueType="num">
                                      <p:cBhvr>
                                        <p:cTn id="32"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nodeType="clickEffect">
                                  <p:stCondLst>
                                    <p:cond delay="0"/>
                                  </p:stCondLst>
                                  <p:childTnLst>
                                    <p:set>
                                      <p:cBhvr>
                                        <p:cTn id="36" dur="1" fill="hold">
                                          <p:stCondLst>
                                            <p:cond delay="0"/>
                                          </p:stCondLst>
                                        </p:cTn>
                                        <p:tgtEl>
                                          <p:spTgt spid="29"/>
                                        </p:tgtEl>
                                        <p:attrNameLst>
                                          <p:attrName>style.visibility</p:attrName>
                                        </p:attrNameLst>
                                      </p:cBhvr>
                                      <p:to>
                                        <p:strVal val="visible"/>
                                      </p:to>
                                    </p:set>
                                    <p:animEffect transition="in" filter="circle(in)">
                                      <p:cBhvr>
                                        <p:cTn id="37" dur="2000"/>
                                        <p:tgtEl>
                                          <p:spTgt spid="29"/>
                                        </p:tgtEl>
                                      </p:cBhvr>
                                    </p:animEffect>
                                  </p:childTnLst>
                                </p:cTn>
                              </p:par>
                              <p:par>
                                <p:cTn id="38" presetID="22" presetClass="entr" presetSubtype="4" fill="hold" nodeType="with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wipe(down)">
                                      <p:cBhvr>
                                        <p:cTn id="40" dur="1000"/>
                                        <p:tgtEl>
                                          <p:spTgt spid="15"/>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30"/>
                                        </p:tgtEl>
                                        <p:attrNameLst>
                                          <p:attrName>style.visibility</p:attrName>
                                        </p:attrNameLst>
                                      </p:cBhvr>
                                      <p:to>
                                        <p:strVal val="visible"/>
                                      </p:to>
                                    </p:set>
                                    <p:animEffect transition="in" filter="barn(inVertical)">
                                      <p:cBhvr>
                                        <p:cTn id="45" dur="500"/>
                                        <p:tgtEl>
                                          <p:spTgt spid="30"/>
                                        </p:tgtEl>
                                      </p:cBhvr>
                                    </p:animEffect>
                                  </p:childTnLst>
                                </p:cTn>
                              </p:par>
                              <p:par>
                                <p:cTn id="46" presetID="16" presetClass="entr" presetSubtype="21" fill="hold" grpId="0" nodeType="withEffect">
                                  <p:stCondLst>
                                    <p:cond delay="0"/>
                                  </p:stCondLst>
                                  <p:childTnLst>
                                    <p:set>
                                      <p:cBhvr>
                                        <p:cTn id="47" dur="1" fill="hold">
                                          <p:stCondLst>
                                            <p:cond delay="0"/>
                                          </p:stCondLst>
                                        </p:cTn>
                                        <p:tgtEl>
                                          <p:spTgt spid="16"/>
                                        </p:tgtEl>
                                        <p:attrNameLst>
                                          <p:attrName>style.visibility</p:attrName>
                                        </p:attrNameLst>
                                      </p:cBhvr>
                                      <p:to>
                                        <p:strVal val="visible"/>
                                      </p:to>
                                    </p:set>
                                    <p:animEffect transition="in" filter="barn(inVertical)">
                                      <p:cBhvr>
                                        <p:cTn id="48" dur="500"/>
                                        <p:tgtEl>
                                          <p:spTgt spid="16"/>
                                        </p:tgtEl>
                                      </p:cBhvr>
                                    </p:animEffect>
                                  </p:childTnLst>
                                </p:cTn>
                              </p:par>
                            </p:childTnLst>
                          </p:cTn>
                        </p:par>
                      </p:childTnLst>
                    </p:cTn>
                  </p:par>
                  <p:par>
                    <p:cTn id="49" fill="hold">
                      <p:stCondLst>
                        <p:cond delay="indefinite"/>
                      </p:stCondLst>
                      <p:childTnLst>
                        <p:par>
                          <p:cTn id="50" fill="hold">
                            <p:stCondLst>
                              <p:cond delay="0"/>
                            </p:stCondLst>
                            <p:childTnLst>
                              <p:par>
                                <p:cTn id="51" presetID="6" presetClass="entr" presetSubtype="16" fill="hold" grpId="0" nodeType="clickEffect">
                                  <p:stCondLst>
                                    <p:cond delay="0"/>
                                  </p:stCondLst>
                                  <p:childTnLst>
                                    <p:set>
                                      <p:cBhvr>
                                        <p:cTn id="52" dur="1" fill="hold">
                                          <p:stCondLst>
                                            <p:cond delay="0"/>
                                          </p:stCondLst>
                                        </p:cTn>
                                        <p:tgtEl>
                                          <p:spTgt spid="18"/>
                                        </p:tgtEl>
                                        <p:attrNameLst>
                                          <p:attrName>style.visibility</p:attrName>
                                        </p:attrNameLst>
                                      </p:cBhvr>
                                      <p:to>
                                        <p:strVal val="visible"/>
                                      </p:to>
                                    </p:set>
                                    <p:animEffect transition="in" filter="circle(in)">
                                      <p:cBhvr>
                                        <p:cTn id="53" dur="2000"/>
                                        <p:tgtEl>
                                          <p:spTgt spid="18"/>
                                        </p:tgtEl>
                                      </p:cBhvr>
                                    </p:animEffect>
                                  </p:childTnLst>
                                </p:cTn>
                              </p:par>
                              <p:par>
                                <p:cTn id="54" presetID="6" presetClass="entr" presetSubtype="16" fill="hold" grpId="0" nodeType="withEffect">
                                  <p:stCondLst>
                                    <p:cond delay="0"/>
                                  </p:stCondLst>
                                  <p:childTnLst>
                                    <p:set>
                                      <p:cBhvr>
                                        <p:cTn id="55" dur="1" fill="hold">
                                          <p:stCondLst>
                                            <p:cond delay="0"/>
                                          </p:stCondLst>
                                        </p:cTn>
                                        <p:tgtEl>
                                          <p:spTgt spid="31"/>
                                        </p:tgtEl>
                                        <p:attrNameLst>
                                          <p:attrName>style.visibility</p:attrName>
                                        </p:attrNameLst>
                                      </p:cBhvr>
                                      <p:to>
                                        <p:strVal val="visible"/>
                                      </p:to>
                                    </p:set>
                                    <p:animEffect transition="in" filter="circle(in)">
                                      <p:cBhvr>
                                        <p:cTn id="56" dur="2000"/>
                                        <p:tgtEl>
                                          <p:spTgt spid="31"/>
                                        </p:tgtEl>
                                      </p:cBhvr>
                                    </p:animEffect>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17"/>
                                        </p:tgtEl>
                                        <p:attrNameLst>
                                          <p:attrName>style.visibility</p:attrName>
                                        </p:attrNameLst>
                                      </p:cBhvr>
                                      <p:to>
                                        <p:strVal val="visible"/>
                                      </p:to>
                                    </p:set>
                                    <p:anim calcmode="lin" valueType="num">
                                      <p:cBhvr additive="base">
                                        <p:cTn id="61" dur="500" fill="hold"/>
                                        <p:tgtEl>
                                          <p:spTgt spid="17"/>
                                        </p:tgtEl>
                                        <p:attrNameLst>
                                          <p:attrName>ppt_x</p:attrName>
                                        </p:attrNameLst>
                                      </p:cBhvr>
                                      <p:tavLst>
                                        <p:tav tm="0">
                                          <p:val>
                                            <p:strVal val="#ppt_x"/>
                                          </p:val>
                                        </p:tav>
                                        <p:tav tm="100000">
                                          <p:val>
                                            <p:strVal val="#ppt_x"/>
                                          </p:val>
                                        </p:tav>
                                      </p:tavLst>
                                    </p:anim>
                                    <p:anim calcmode="lin" valueType="num">
                                      <p:cBhvr additive="base">
                                        <p:cTn id="62" dur="500" fill="hold"/>
                                        <p:tgtEl>
                                          <p:spTgt spid="17"/>
                                        </p:tgtEl>
                                        <p:attrNameLst>
                                          <p:attrName>ppt_y</p:attrName>
                                        </p:attrNameLst>
                                      </p:cBhvr>
                                      <p:tavLst>
                                        <p:tav tm="0">
                                          <p:val>
                                            <p:strVal val="1+#ppt_h/2"/>
                                          </p:val>
                                        </p:tav>
                                        <p:tav tm="100000">
                                          <p:val>
                                            <p:strVal val="#ppt_y"/>
                                          </p:val>
                                        </p:tav>
                                      </p:tavLst>
                                    </p:anim>
                                  </p:childTnLst>
                                </p:cTn>
                              </p:par>
                              <p:par>
                                <p:cTn id="63" presetID="2" presetClass="entr" presetSubtype="4" fill="hold" grpId="0" nodeType="withEffect">
                                  <p:stCondLst>
                                    <p:cond delay="0"/>
                                  </p:stCondLst>
                                  <p:childTnLst>
                                    <p:set>
                                      <p:cBhvr>
                                        <p:cTn id="64" dur="1" fill="hold">
                                          <p:stCondLst>
                                            <p:cond delay="0"/>
                                          </p:stCondLst>
                                        </p:cTn>
                                        <p:tgtEl>
                                          <p:spTgt spid="19"/>
                                        </p:tgtEl>
                                        <p:attrNameLst>
                                          <p:attrName>style.visibility</p:attrName>
                                        </p:attrNameLst>
                                      </p:cBhvr>
                                      <p:to>
                                        <p:strVal val="visible"/>
                                      </p:to>
                                    </p:set>
                                    <p:anim calcmode="lin" valueType="num">
                                      <p:cBhvr additive="base">
                                        <p:cTn id="65" dur="500" fill="hold"/>
                                        <p:tgtEl>
                                          <p:spTgt spid="19"/>
                                        </p:tgtEl>
                                        <p:attrNameLst>
                                          <p:attrName>ppt_x</p:attrName>
                                        </p:attrNameLst>
                                      </p:cBhvr>
                                      <p:tavLst>
                                        <p:tav tm="0">
                                          <p:val>
                                            <p:strVal val="#ppt_x"/>
                                          </p:val>
                                        </p:tav>
                                        <p:tav tm="100000">
                                          <p:val>
                                            <p:strVal val="#ppt_x"/>
                                          </p:val>
                                        </p:tav>
                                      </p:tavLst>
                                    </p:anim>
                                    <p:anim calcmode="lin" valueType="num">
                                      <p:cBhvr additive="base">
                                        <p:cTn id="66"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p:bldP spid="30" grpId="0" animBg="1"/>
      <p:bldP spid="31" grpId="0" animBg="1"/>
      <p:bldP spid="35" grpId="0" animBg="1"/>
      <p:bldP spid="17" grpId="0" animBg="1"/>
      <p:bldP spid="2" grpId="0"/>
      <p:bldP spid="16" grpId="0"/>
      <p:bldP spid="18" grpId="0"/>
      <p:bldP spid="19"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58PIC58PIC58PIC58PICHsaGKG559akDq_PIC2018.png"/>
          <p:cNvPicPr>
            <a:picLocks noChangeAspect="1"/>
          </p:cNvPicPr>
          <p:nvPr/>
        </p:nvPicPr>
        <p:blipFill>
          <a:blip r:embed="rId2" cstate="print"/>
          <a:srcRect l="7143" t="16071" r="5357" b="14286"/>
          <a:stretch>
            <a:fillRect/>
          </a:stretch>
        </p:blipFill>
        <p:spPr>
          <a:xfrm>
            <a:off x="-125042" y="394362"/>
            <a:ext cx="4422530" cy="4301784"/>
          </a:xfrm>
          <a:prstGeom prst="rect">
            <a:avLst/>
          </a:prstGeom>
        </p:spPr>
      </p:pic>
      <p:pic>
        <p:nvPicPr>
          <p:cNvPr id="3" name="图片 5"/>
          <p:cNvPicPr>
            <a:picLocks noChangeAspect="1"/>
          </p:cNvPicPr>
          <p:nvPr/>
        </p:nvPicPr>
        <p:blipFill>
          <a:blip r:embed="rId3">
            <a:extLst>
              <a:ext uri="{28A0092B-C50C-407E-A947-70E740481C1C}">
                <a14:useLocalDpi xmlns:a14="http://schemas.microsoft.com/office/drawing/2010/main" val="0"/>
              </a:ext>
            </a:extLst>
          </a:blip>
          <a:srcRect l="40933" t="24564" r="38580" b="26282"/>
          <a:stretch>
            <a:fillRect/>
          </a:stretch>
        </p:blipFill>
        <p:spPr bwMode="auto">
          <a:xfrm>
            <a:off x="398453" y="4352191"/>
            <a:ext cx="2730500" cy="27025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图片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95500" y="115184"/>
            <a:ext cx="1465012" cy="2360148"/>
          </a:xfrm>
          <a:prstGeom prst="rect">
            <a:avLst/>
          </a:prstGeom>
        </p:spPr>
      </p:pic>
      <p:pic>
        <p:nvPicPr>
          <p:cNvPr id="7" name="图片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49175" y="4453900"/>
            <a:ext cx="2222512" cy="2555873"/>
          </a:xfrm>
          <a:prstGeom prst="rect">
            <a:avLst/>
          </a:prstGeom>
        </p:spPr>
      </p:pic>
      <p:pic>
        <p:nvPicPr>
          <p:cNvPr id="10" name="图片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739559" y="283205"/>
            <a:ext cx="5037992" cy="4415514"/>
          </a:xfrm>
          <a:prstGeom prst="rect">
            <a:avLst/>
          </a:prstGeom>
        </p:spPr>
      </p:pic>
      <p:sp>
        <p:nvSpPr>
          <p:cNvPr id="2" name="Rectangle 1"/>
          <p:cNvSpPr/>
          <p:nvPr/>
        </p:nvSpPr>
        <p:spPr>
          <a:xfrm>
            <a:off x="192997" y="730871"/>
            <a:ext cx="3655852" cy="3416320"/>
          </a:xfrm>
          <a:prstGeom prst="rect">
            <a:avLst/>
          </a:prstGeom>
        </p:spPr>
        <p:txBody>
          <a:bodyPr wrap="square">
            <a:spAutoFit/>
          </a:bodyPr>
          <a:lstStyle/>
          <a:p>
            <a:pPr algn="just"/>
            <a:r>
              <a:rPr lang="en-US" b="1" dirty="0" smtClean="0">
                <a:solidFill>
                  <a:srgbClr val="FF0000"/>
                </a:solidFill>
                <a:latin typeface="Times" panose="02020603050405020304" pitchFamily="18" charset="0"/>
                <a:cs typeface="Times" panose="02020603050405020304" pitchFamily="18" charset="0"/>
              </a:rPr>
              <a:t>             </a:t>
            </a:r>
            <a:r>
              <a:rPr lang="en-US" b="1" dirty="0" err="1" smtClean="0">
                <a:solidFill>
                  <a:srgbClr val="FF0000"/>
                </a:solidFill>
                <a:latin typeface="Times" panose="02020603050405020304" pitchFamily="18" charset="0"/>
                <a:cs typeface="Times" panose="02020603050405020304" pitchFamily="18" charset="0"/>
              </a:rPr>
              <a:t>Tình</a:t>
            </a:r>
            <a:r>
              <a:rPr lang="en-US" b="1" dirty="0" smtClean="0">
                <a:solidFill>
                  <a:srgbClr val="FF0000"/>
                </a:solidFill>
                <a:latin typeface="Times" panose="02020603050405020304" pitchFamily="18" charset="0"/>
                <a:cs typeface="Times" panose="02020603050405020304" pitchFamily="18" charset="0"/>
              </a:rPr>
              <a:t> </a:t>
            </a:r>
            <a:r>
              <a:rPr lang="en-US" b="1" dirty="0" err="1">
                <a:solidFill>
                  <a:srgbClr val="FF0000"/>
                </a:solidFill>
                <a:latin typeface="Times" panose="02020603050405020304" pitchFamily="18" charset="0"/>
                <a:cs typeface="Times" panose="02020603050405020304" pitchFamily="18" charset="0"/>
              </a:rPr>
              <a:t>huống</a:t>
            </a:r>
            <a:r>
              <a:rPr lang="en-US" b="1" dirty="0">
                <a:solidFill>
                  <a:srgbClr val="FF0000"/>
                </a:solidFill>
                <a:latin typeface="Times" panose="02020603050405020304" pitchFamily="18" charset="0"/>
                <a:cs typeface="Times" panose="02020603050405020304" pitchFamily="18" charset="0"/>
              </a:rPr>
              <a:t> 1: </a:t>
            </a:r>
            <a:endParaRPr lang="en-US" dirty="0">
              <a:solidFill>
                <a:srgbClr val="FF0000"/>
              </a:solidFill>
              <a:latin typeface="Times" panose="02020603050405020304" pitchFamily="18" charset="0"/>
              <a:cs typeface="Times" panose="02020603050405020304" pitchFamily="18" charset="0"/>
            </a:endParaRPr>
          </a:p>
          <a:p>
            <a:pPr algn="just"/>
            <a:r>
              <a:rPr lang="en-US" b="1" dirty="0" err="1" smtClean="0">
                <a:solidFill>
                  <a:srgbClr val="0000FF"/>
                </a:solidFill>
                <a:latin typeface="Times" panose="02020603050405020304" pitchFamily="18" charset="0"/>
                <a:ea typeface="Times New Roman" panose="02020603050405020304" pitchFamily="18" charset="0"/>
                <a:cs typeface="Times" panose="02020603050405020304" pitchFamily="18" charset="0"/>
              </a:rPr>
              <a:t>Em</a:t>
            </a:r>
            <a:r>
              <a:rPr lang="en-US" b="1" dirty="0" smtClean="0">
                <a:solidFill>
                  <a:srgbClr val="0000FF"/>
                </a:solidFill>
                <a:latin typeface="Times" panose="02020603050405020304" pitchFamily="18" charset="0"/>
                <a:ea typeface="Times New Roman" panose="02020603050405020304" pitchFamily="18" charset="0"/>
                <a:cs typeface="Times" panose="02020603050405020304" pitchFamily="18" charset="0"/>
              </a:rPr>
              <a:t> </a:t>
            </a:r>
            <a:r>
              <a:rPr lang="en-US" b="1" dirty="0" err="1" smtClean="0">
                <a:solidFill>
                  <a:srgbClr val="0000FF"/>
                </a:solidFill>
                <a:latin typeface="Times" panose="02020603050405020304" pitchFamily="18" charset="0"/>
                <a:ea typeface="Times New Roman" panose="02020603050405020304" pitchFamily="18" charset="0"/>
                <a:cs typeface="Times" panose="02020603050405020304" pitchFamily="18" charset="0"/>
              </a:rPr>
              <a:t>không</a:t>
            </a:r>
            <a:r>
              <a:rPr lang="en-US" b="1" dirty="0" smtClean="0">
                <a:solidFill>
                  <a:srgbClr val="0000FF"/>
                </a:solidFill>
                <a:latin typeface="Times" panose="02020603050405020304" pitchFamily="18" charset="0"/>
                <a:ea typeface="Times New Roman" panose="02020603050405020304" pitchFamily="18" charset="0"/>
                <a:cs typeface="Times" panose="02020603050405020304" pitchFamily="18" charset="0"/>
              </a:rPr>
              <a:t> </a:t>
            </a:r>
            <a:r>
              <a:rPr lang="en-US" b="1" dirty="0" err="1" smtClean="0">
                <a:solidFill>
                  <a:srgbClr val="0000FF"/>
                </a:solidFill>
                <a:latin typeface="Times" panose="02020603050405020304" pitchFamily="18" charset="0"/>
                <a:ea typeface="Times New Roman" panose="02020603050405020304" pitchFamily="18" charset="0"/>
                <a:cs typeface="Times" panose="02020603050405020304" pitchFamily="18" charset="0"/>
              </a:rPr>
              <a:t>có</a:t>
            </a:r>
            <a:r>
              <a:rPr lang="en-US" b="1" dirty="0" smtClean="0">
                <a:solidFill>
                  <a:srgbClr val="0000FF"/>
                </a:solidFill>
                <a:latin typeface="Times" panose="02020603050405020304" pitchFamily="18" charset="0"/>
                <a:ea typeface="Times New Roman" panose="02020603050405020304" pitchFamily="18" charset="0"/>
                <a:cs typeface="Times" panose="02020603050405020304" pitchFamily="18" charset="0"/>
              </a:rPr>
              <a:t> </a:t>
            </a:r>
            <a:r>
              <a:rPr lang="en-US" b="1" dirty="0" err="1" smtClean="0">
                <a:solidFill>
                  <a:srgbClr val="0000FF"/>
                </a:solidFill>
                <a:latin typeface="Times" panose="02020603050405020304" pitchFamily="18" charset="0"/>
                <a:ea typeface="Times New Roman" panose="02020603050405020304" pitchFamily="18" charset="0"/>
                <a:cs typeface="Times" panose="02020603050405020304" pitchFamily="18" charset="0"/>
              </a:rPr>
              <a:t>đồng</a:t>
            </a:r>
            <a:r>
              <a:rPr lang="en-US" b="1" dirty="0" smtClean="0">
                <a:solidFill>
                  <a:srgbClr val="0000FF"/>
                </a:solidFill>
                <a:latin typeface="Times" panose="02020603050405020304" pitchFamily="18" charset="0"/>
                <a:ea typeface="Times New Roman" panose="02020603050405020304" pitchFamily="18" charset="0"/>
                <a:cs typeface="Times" panose="02020603050405020304" pitchFamily="18" charset="0"/>
              </a:rPr>
              <a:t> </a:t>
            </a:r>
            <a:r>
              <a:rPr lang="en-US" b="1" dirty="0" err="1">
                <a:solidFill>
                  <a:srgbClr val="0000FF"/>
                </a:solidFill>
                <a:latin typeface="Times" panose="02020603050405020304" pitchFamily="18" charset="0"/>
                <a:ea typeface="Times New Roman" panose="02020603050405020304" pitchFamily="18" charset="0"/>
                <a:cs typeface="Times" panose="02020603050405020304" pitchFamily="18" charset="0"/>
              </a:rPr>
              <a:t>tình</a:t>
            </a:r>
            <a:r>
              <a:rPr lang="en-US" b="1" dirty="0">
                <a:solidFill>
                  <a:srgbClr val="0000FF"/>
                </a:solidFill>
                <a:latin typeface="Times" panose="02020603050405020304" pitchFamily="18" charset="0"/>
                <a:ea typeface="Times New Roman" panose="02020603050405020304" pitchFamily="18" charset="0"/>
                <a:cs typeface="Times" panose="02020603050405020304" pitchFamily="18" charset="0"/>
              </a:rPr>
              <a:t> </a:t>
            </a:r>
            <a:r>
              <a:rPr lang="en-US" b="1" dirty="0" err="1">
                <a:solidFill>
                  <a:srgbClr val="0000FF"/>
                </a:solidFill>
                <a:latin typeface="Times" panose="02020603050405020304" pitchFamily="18" charset="0"/>
                <a:ea typeface="Times New Roman" panose="02020603050405020304" pitchFamily="18" charset="0"/>
                <a:cs typeface="Times" panose="02020603050405020304" pitchFamily="18" charset="0"/>
              </a:rPr>
              <a:t>với</a:t>
            </a:r>
            <a:r>
              <a:rPr lang="en-US" b="1" dirty="0">
                <a:solidFill>
                  <a:srgbClr val="0000FF"/>
                </a:solidFill>
                <a:latin typeface="Times" panose="02020603050405020304" pitchFamily="18" charset="0"/>
                <a:ea typeface="Times New Roman" panose="02020603050405020304" pitchFamily="18" charset="0"/>
                <a:cs typeface="Times" panose="02020603050405020304" pitchFamily="18" charset="0"/>
              </a:rPr>
              <a:t> </a:t>
            </a:r>
            <a:r>
              <a:rPr lang="en-US" b="1" dirty="0" err="1">
                <a:solidFill>
                  <a:srgbClr val="0000FF"/>
                </a:solidFill>
                <a:latin typeface="Times" panose="02020603050405020304" pitchFamily="18" charset="0"/>
                <a:ea typeface="Times New Roman" panose="02020603050405020304" pitchFamily="18" charset="0"/>
                <a:cs typeface="Times" panose="02020603050405020304" pitchFamily="18" charset="0"/>
              </a:rPr>
              <a:t>bạn</a:t>
            </a:r>
            <a:r>
              <a:rPr lang="en-US" b="1" dirty="0">
                <a:solidFill>
                  <a:srgbClr val="0000FF"/>
                </a:solidFill>
                <a:latin typeface="Times" panose="02020603050405020304" pitchFamily="18" charset="0"/>
                <a:ea typeface="Times New Roman" panose="02020603050405020304" pitchFamily="18" charset="0"/>
                <a:cs typeface="Times" panose="02020603050405020304" pitchFamily="18" charset="0"/>
              </a:rPr>
              <a:t> An</a:t>
            </a:r>
            <a:r>
              <a:rPr lang="en-US"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dirty="0" err="1">
                <a:solidFill>
                  <a:srgbClr val="000000"/>
                </a:solidFill>
                <a:latin typeface="Times" panose="02020603050405020304" pitchFamily="18" charset="0"/>
                <a:ea typeface="Times New Roman" panose="02020603050405020304" pitchFamily="18" charset="0"/>
                <a:cs typeface="Times" panose="02020603050405020304" pitchFamily="18" charset="0"/>
              </a:rPr>
              <a:t>Vì</a:t>
            </a:r>
            <a:r>
              <a:rPr lang="en-US"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dirty="0" err="1">
                <a:solidFill>
                  <a:srgbClr val="000000"/>
                </a:solidFill>
                <a:latin typeface="Times" panose="02020603050405020304" pitchFamily="18" charset="0"/>
                <a:ea typeface="Times New Roman" panose="02020603050405020304" pitchFamily="18" charset="0"/>
                <a:cs typeface="Times" panose="02020603050405020304" pitchFamily="18" charset="0"/>
              </a:rPr>
              <a:t>bố</a:t>
            </a:r>
            <a:r>
              <a:rPr lang="en-US"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dirty="0" err="1">
                <a:solidFill>
                  <a:srgbClr val="000000"/>
                </a:solidFill>
                <a:latin typeface="Times" panose="02020603050405020304" pitchFamily="18" charset="0"/>
                <a:ea typeface="Times New Roman" panose="02020603050405020304" pitchFamily="18" charset="0"/>
                <a:cs typeface="Times" panose="02020603050405020304" pitchFamily="18" charset="0"/>
              </a:rPr>
              <a:t>mẹ</a:t>
            </a:r>
            <a:r>
              <a:rPr lang="en-US"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dirty="0" err="1">
                <a:solidFill>
                  <a:srgbClr val="000000"/>
                </a:solidFill>
                <a:latin typeface="Times" panose="02020603050405020304" pitchFamily="18" charset="0"/>
                <a:ea typeface="Times New Roman" panose="02020603050405020304" pitchFamily="18" charset="0"/>
                <a:cs typeface="Times" panose="02020603050405020304" pitchFamily="18" charset="0"/>
              </a:rPr>
              <a:t>có</a:t>
            </a:r>
            <a:r>
              <a:rPr lang="en-US"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dirty="0" err="1">
                <a:solidFill>
                  <a:srgbClr val="000000"/>
                </a:solidFill>
                <a:latin typeface="Times" panose="02020603050405020304" pitchFamily="18" charset="0"/>
                <a:ea typeface="Times New Roman" panose="02020603050405020304" pitchFamily="18" charset="0"/>
                <a:cs typeface="Times" panose="02020603050405020304" pitchFamily="18" charset="0"/>
              </a:rPr>
              <a:t>công</a:t>
            </a:r>
            <a:r>
              <a:rPr lang="en-US"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dirty="0" err="1">
                <a:solidFill>
                  <a:srgbClr val="000000"/>
                </a:solidFill>
                <a:latin typeface="Times" panose="02020603050405020304" pitchFamily="18" charset="0"/>
                <a:ea typeface="Times New Roman" panose="02020603050405020304" pitchFamily="18" charset="0"/>
                <a:cs typeface="Times" panose="02020603050405020304" pitchFamily="18" charset="0"/>
              </a:rPr>
              <a:t>việc</a:t>
            </a:r>
            <a:r>
              <a:rPr lang="en-US"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dirty="0" err="1">
                <a:solidFill>
                  <a:srgbClr val="000000"/>
                </a:solidFill>
                <a:latin typeface="Times" panose="02020603050405020304" pitchFamily="18" charset="0"/>
                <a:ea typeface="Times New Roman" panose="02020603050405020304" pitchFamily="18" charset="0"/>
                <a:cs typeface="Times" panose="02020603050405020304" pitchFamily="18" charset="0"/>
              </a:rPr>
              <a:t>của</a:t>
            </a:r>
            <a:r>
              <a:rPr lang="en-US"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dirty="0" err="1">
                <a:solidFill>
                  <a:srgbClr val="000000"/>
                </a:solidFill>
                <a:latin typeface="Times" panose="02020603050405020304" pitchFamily="18" charset="0"/>
                <a:ea typeface="Times New Roman" panose="02020603050405020304" pitchFamily="18" charset="0"/>
                <a:cs typeface="Times" panose="02020603050405020304" pitchFamily="18" charset="0"/>
              </a:rPr>
              <a:t>bố</a:t>
            </a:r>
            <a:r>
              <a:rPr lang="en-US"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dirty="0" err="1">
                <a:solidFill>
                  <a:srgbClr val="000000"/>
                </a:solidFill>
                <a:latin typeface="Times" panose="02020603050405020304" pitchFamily="18" charset="0"/>
                <a:ea typeface="Times New Roman" panose="02020603050405020304" pitchFamily="18" charset="0"/>
                <a:cs typeface="Times" panose="02020603050405020304" pitchFamily="18" charset="0"/>
              </a:rPr>
              <a:t>mẹ</a:t>
            </a:r>
            <a:r>
              <a:rPr lang="en-US"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dirty="0" err="1">
                <a:solidFill>
                  <a:srgbClr val="000000"/>
                </a:solidFill>
                <a:latin typeface="Times" panose="02020603050405020304" pitchFamily="18" charset="0"/>
                <a:ea typeface="Times New Roman" panose="02020603050405020304" pitchFamily="18" charset="0"/>
                <a:cs typeface="Times" panose="02020603050405020304" pitchFamily="18" charset="0"/>
              </a:rPr>
              <a:t>đôi</a:t>
            </a:r>
            <a:r>
              <a:rPr lang="en-US"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dirty="0" err="1">
                <a:solidFill>
                  <a:srgbClr val="000000"/>
                </a:solidFill>
                <a:latin typeface="Times" panose="02020603050405020304" pitchFamily="18" charset="0"/>
                <a:ea typeface="Times New Roman" panose="02020603050405020304" pitchFamily="18" charset="0"/>
                <a:cs typeface="Times" panose="02020603050405020304" pitchFamily="18" charset="0"/>
              </a:rPr>
              <a:t>lúc</a:t>
            </a:r>
            <a:r>
              <a:rPr lang="en-US"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dirty="0" err="1">
                <a:solidFill>
                  <a:srgbClr val="000000"/>
                </a:solidFill>
                <a:latin typeface="Times" panose="02020603050405020304" pitchFamily="18" charset="0"/>
                <a:ea typeface="Times New Roman" panose="02020603050405020304" pitchFamily="18" charset="0"/>
                <a:cs typeface="Times" panose="02020603050405020304" pitchFamily="18" charset="0"/>
              </a:rPr>
              <a:t>họ</a:t>
            </a:r>
            <a:r>
              <a:rPr lang="en-US"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dirty="0" err="1">
                <a:solidFill>
                  <a:srgbClr val="000000"/>
                </a:solidFill>
                <a:latin typeface="Times" panose="02020603050405020304" pitchFamily="18" charset="0"/>
                <a:ea typeface="Times New Roman" panose="02020603050405020304" pitchFamily="18" charset="0"/>
                <a:cs typeface="Times" panose="02020603050405020304" pitchFamily="18" charset="0"/>
              </a:rPr>
              <a:t>có</a:t>
            </a:r>
            <a:r>
              <a:rPr lang="en-US"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dirty="0" err="1">
                <a:solidFill>
                  <a:srgbClr val="000000"/>
                </a:solidFill>
                <a:latin typeface="Times" panose="02020603050405020304" pitchFamily="18" charset="0"/>
                <a:ea typeface="Times New Roman" panose="02020603050405020304" pitchFamily="18" charset="0"/>
                <a:cs typeface="Times" panose="02020603050405020304" pitchFamily="18" charset="0"/>
              </a:rPr>
              <a:t>thể</a:t>
            </a:r>
            <a:r>
              <a:rPr lang="en-US"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dirty="0" err="1">
                <a:solidFill>
                  <a:srgbClr val="000000"/>
                </a:solidFill>
                <a:latin typeface="Times" panose="02020603050405020304" pitchFamily="18" charset="0"/>
                <a:ea typeface="Times New Roman" panose="02020603050405020304" pitchFamily="18" charset="0"/>
                <a:cs typeface="Times" panose="02020603050405020304" pitchFamily="18" charset="0"/>
              </a:rPr>
              <a:t>bận</a:t>
            </a:r>
            <a:r>
              <a:rPr lang="en-US"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dirty="0" err="1">
                <a:solidFill>
                  <a:srgbClr val="000000"/>
                </a:solidFill>
                <a:latin typeface="Times" panose="02020603050405020304" pitchFamily="18" charset="0"/>
                <a:ea typeface="Times New Roman" panose="02020603050405020304" pitchFamily="18" charset="0"/>
                <a:cs typeface="Times" panose="02020603050405020304" pitchFamily="18" charset="0"/>
              </a:rPr>
              <a:t>công</a:t>
            </a:r>
            <a:r>
              <a:rPr lang="en-US"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dirty="0" err="1">
                <a:solidFill>
                  <a:srgbClr val="000000"/>
                </a:solidFill>
                <a:latin typeface="Times" panose="02020603050405020304" pitchFamily="18" charset="0"/>
                <a:ea typeface="Times New Roman" panose="02020603050405020304" pitchFamily="18" charset="0"/>
                <a:cs typeface="Times" panose="02020603050405020304" pitchFamily="18" charset="0"/>
              </a:rPr>
              <a:t>việc</a:t>
            </a:r>
            <a:r>
              <a:rPr lang="en-US"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dirty="0" err="1">
                <a:solidFill>
                  <a:srgbClr val="000000"/>
                </a:solidFill>
                <a:latin typeface="Times" panose="02020603050405020304" pitchFamily="18" charset="0"/>
                <a:ea typeface="Times New Roman" panose="02020603050405020304" pitchFamily="18" charset="0"/>
                <a:cs typeface="Times" panose="02020603050405020304" pitchFamily="18" charset="0"/>
              </a:rPr>
              <a:t>nên</a:t>
            </a:r>
            <a:r>
              <a:rPr lang="en-US"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dirty="0" err="1">
                <a:solidFill>
                  <a:srgbClr val="000000"/>
                </a:solidFill>
                <a:latin typeface="Times" panose="02020603050405020304" pitchFamily="18" charset="0"/>
                <a:ea typeface="Times New Roman" panose="02020603050405020304" pitchFamily="18" charset="0"/>
                <a:cs typeface="Times" panose="02020603050405020304" pitchFamily="18" charset="0"/>
              </a:rPr>
              <a:t>những</a:t>
            </a:r>
            <a:r>
              <a:rPr lang="en-US"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dirty="0" err="1">
                <a:solidFill>
                  <a:srgbClr val="000000"/>
                </a:solidFill>
                <a:latin typeface="Times" panose="02020603050405020304" pitchFamily="18" charset="0"/>
                <a:ea typeface="Times New Roman" panose="02020603050405020304" pitchFamily="18" charset="0"/>
                <a:cs typeface="Times" panose="02020603050405020304" pitchFamily="18" charset="0"/>
              </a:rPr>
              <a:t>việc</a:t>
            </a:r>
            <a:r>
              <a:rPr lang="en-US"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dirty="0" err="1">
                <a:solidFill>
                  <a:srgbClr val="000000"/>
                </a:solidFill>
                <a:latin typeface="Times" panose="02020603050405020304" pitchFamily="18" charset="0"/>
                <a:ea typeface="Times New Roman" panose="02020603050405020304" pitchFamily="18" charset="0"/>
                <a:cs typeface="Times" panose="02020603050405020304" pitchFamily="18" charset="0"/>
              </a:rPr>
              <a:t>nhỏ</a:t>
            </a:r>
            <a:r>
              <a:rPr lang="en-US"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dirty="0" err="1">
                <a:solidFill>
                  <a:srgbClr val="000000"/>
                </a:solidFill>
                <a:latin typeface="Times" panose="02020603050405020304" pitchFamily="18" charset="0"/>
                <a:ea typeface="Times New Roman" panose="02020603050405020304" pitchFamily="18" charset="0"/>
                <a:cs typeface="Times" panose="02020603050405020304" pitchFamily="18" charset="0"/>
              </a:rPr>
              <a:t>nhặt</a:t>
            </a:r>
            <a:r>
              <a:rPr lang="en-US"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dirty="0" err="1">
                <a:solidFill>
                  <a:srgbClr val="000000"/>
                </a:solidFill>
                <a:latin typeface="Times" panose="02020603050405020304" pitchFamily="18" charset="0"/>
                <a:ea typeface="Times New Roman" panose="02020603050405020304" pitchFamily="18" charset="0"/>
                <a:cs typeface="Times" panose="02020603050405020304" pitchFamily="18" charset="0"/>
              </a:rPr>
              <a:t>như</a:t>
            </a:r>
            <a:r>
              <a:rPr lang="en-US"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dirty="0" err="1">
                <a:solidFill>
                  <a:srgbClr val="000000"/>
                </a:solidFill>
                <a:latin typeface="Times" panose="02020603050405020304" pitchFamily="18" charset="0"/>
                <a:ea typeface="Times New Roman" panose="02020603050405020304" pitchFamily="18" charset="0"/>
                <a:cs typeface="Times" panose="02020603050405020304" pitchFamily="18" charset="0"/>
              </a:rPr>
              <a:t>dậy</a:t>
            </a:r>
            <a:r>
              <a:rPr lang="en-US"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dirty="0" err="1">
                <a:solidFill>
                  <a:srgbClr val="000000"/>
                </a:solidFill>
                <a:latin typeface="Times" panose="02020603050405020304" pitchFamily="18" charset="0"/>
                <a:ea typeface="Times New Roman" panose="02020603050405020304" pitchFamily="18" charset="0"/>
                <a:cs typeface="Times" panose="02020603050405020304" pitchFamily="18" charset="0"/>
              </a:rPr>
              <a:t>sớm</a:t>
            </a:r>
            <a:r>
              <a:rPr lang="en-US"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dirty="0" err="1">
                <a:solidFill>
                  <a:srgbClr val="000000"/>
                </a:solidFill>
                <a:latin typeface="Times" panose="02020603050405020304" pitchFamily="18" charset="0"/>
                <a:ea typeface="Times New Roman" panose="02020603050405020304" pitchFamily="18" charset="0"/>
                <a:cs typeface="Times" panose="02020603050405020304" pitchFamily="18" charset="0"/>
              </a:rPr>
              <a:t>đi</a:t>
            </a:r>
            <a:r>
              <a:rPr lang="en-US"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dirty="0" err="1">
                <a:solidFill>
                  <a:srgbClr val="000000"/>
                </a:solidFill>
                <a:latin typeface="Times" panose="02020603050405020304" pitchFamily="18" charset="0"/>
                <a:ea typeface="Times New Roman" panose="02020603050405020304" pitchFamily="18" charset="0"/>
                <a:cs typeface="Times" panose="02020603050405020304" pitchFamily="18" charset="0"/>
              </a:rPr>
              <a:t>học</a:t>
            </a:r>
            <a:r>
              <a:rPr lang="en-US"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dirty="0" err="1">
                <a:solidFill>
                  <a:srgbClr val="000000"/>
                </a:solidFill>
                <a:latin typeface="Times" panose="02020603050405020304" pitchFamily="18" charset="0"/>
                <a:ea typeface="Times New Roman" panose="02020603050405020304" pitchFamily="18" charset="0"/>
                <a:cs typeface="Times" panose="02020603050405020304" pitchFamily="18" charset="0"/>
              </a:rPr>
              <a:t>thì</a:t>
            </a:r>
            <a:r>
              <a:rPr lang="en-US"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dirty="0" err="1">
                <a:solidFill>
                  <a:srgbClr val="000000"/>
                </a:solidFill>
                <a:latin typeface="Times" panose="02020603050405020304" pitchFamily="18" charset="0"/>
                <a:ea typeface="Times New Roman" panose="02020603050405020304" pitchFamily="18" charset="0"/>
                <a:cs typeface="Times" panose="02020603050405020304" pitchFamily="18" charset="0"/>
              </a:rPr>
              <a:t>bạn</a:t>
            </a:r>
            <a:r>
              <a:rPr lang="en-US"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dirty="0" err="1">
                <a:solidFill>
                  <a:srgbClr val="000000"/>
                </a:solidFill>
                <a:latin typeface="Times" panose="02020603050405020304" pitchFamily="18" charset="0"/>
                <a:ea typeface="Times New Roman" panose="02020603050405020304" pitchFamily="18" charset="0"/>
                <a:cs typeface="Times" panose="02020603050405020304" pitchFamily="18" charset="0"/>
              </a:rPr>
              <a:t>nên</a:t>
            </a:r>
            <a:r>
              <a:rPr lang="en-US"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dirty="0" err="1">
                <a:solidFill>
                  <a:srgbClr val="000000"/>
                </a:solidFill>
                <a:latin typeface="Times" panose="02020603050405020304" pitchFamily="18" charset="0"/>
                <a:ea typeface="Times New Roman" panose="02020603050405020304" pitchFamily="18" charset="0"/>
                <a:cs typeface="Times" panose="02020603050405020304" pitchFamily="18" charset="0"/>
              </a:rPr>
              <a:t>rèn</a:t>
            </a:r>
            <a:r>
              <a:rPr lang="en-US"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dirty="0" err="1">
                <a:solidFill>
                  <a:srgbClr val="000000"/>
                </a:solidFill>
                <a:latin typeface="Times" panose="02020603050405020304" pitchFamily="18" charset="0"/>
                <a:ea typeface="Times New Roman" panose="02020603050405020304" pitchFamily="18" charset="0"/>
                <a:cs typeface="Times" panose="02020603050405020304" pitchFamily="18" charset="0"/>
              </a:rPr>
              <a:t>luyện</a:t>
            </a:r>
            <a:r>
              <a:rPr lang="en-US"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dirty="0" err="1">
                <a:solidFill>
                  <a:srgbClr val="000000"/>
                </a:solidFill>
                <a:latin typeface="Times" panose="02020603050405020304" pitchFamily="18" charset="0"/>
                <a:ea typeface="Times New Roman" panose="02020603050405020304" pitchFamily="18" charset="0"/>
                <a:cs typeface="Times" panose="02020603050405020304" pitchFamily="18" charset="0"/>
              </a:rPr>
              <a:t>tính</a:t>
            </a:r>
            <a:r>
              <a:rPr lang="en-US"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dirty="0" err="1">
                <a:solidFill>
                  <a:srgbClr val="000000"/>
                </a:solidFill>
                <a:latin typeface="Times" panose="02020603050405020304" pitchFamily="18" charset="0"/>
                <a:ea typeface="Times New Roman" panose="02020603050405020304" pitchFamily="18" charset="0"/>
                <a:cs typeface="Times" panose="02020603050405020304" pitchFamily="18" charset="0"/>
              </a:rPr>
              <a:t>tự</a:t>
            </a:r>
            <a:r>
              <a:rPr lang="en-US"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dirty="0" err="1">
                <a:solidFill>
                  <a:srgbClr val="000000"/>
                </a:solidFill>
                <a:latin typeface="Times" panose="02020603050405020304" pitchFamily="18" charset="0"/>
                <a:ea typeface="Times New Roman" panose="02020603050405020304" pitchFamily="18" charset="0"/>
                <a:cs typeface="Times" panose="02020603050405020304" pitchFamily="18" charset="0"/>
              </a:rPr>
              <a:t>giác</a:t>
            </a:r>
            <a:r>
              <a:rPr lang="en-US"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dirty="0" err="1">
                <a:solidFill>
                  <a:srgbClr val="000000"/>
                </a:solidFill>
                <a:latin typeface="Times" panose="02020603050405020304" pitchFamily="18" charset="0"/>
                <a:ea typeface="Times New Roman" panose="02020603050405020304" pitchFamily="18" charset="0"/>
                <a:cs typeface="Times" panose="02020603050405020304" pitchFamily="18" charset="0"/>
              </a:rPr>
              <a:t>cho</a:t>
            </a:r>
            <a:r>
              <a:rPr lang="en-US"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dirty="0" err="1">
                <a:solidFill>
                  <a:srgbClr val="000000"/>
                </a:solidFill>
                <a:latin typeface="Times" panose="02020603050405020304" pitchFamily="18" charset="0"/>
                <a:ea typeface="Times New Roman" panose="02020603050405020304" pitchFamily="18" charset="0"/>
                <a:cs typeface="Times" panose="02020603050405020304" pitchFamily="18" charset="0"/>
              </a:rPr>
              <a:t>bản</a:t>
            </a:r>
            <a:r>
              <a:rPr lang="en-US"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dirty="0" err="1">
                <a:solidFill>
                  <a:srgbClr val="000000"/>
                </a:solidFill>
                <a:latin typeface="Times" panose="02020603050405020304" pitchFamily="18" charset="0"/>
                <a:ea typeface="Times New Roman" panose="02020603050405020304" pitchFamily="18" charset="0"/>
                <a:cs typeface="Times" panose="02020603050405020304" pitchFamily="18" charset="0"/>
              </a:rPr>
              <a:t>thân</a:t>
            </a:r>
            <a:r>
              <a:rPr lang="en-US"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dirty="0" err="1">
                <a:solidFill>
                  <a:srgbClr val="000000"/>
                </a:solidFill>
                <a:latin typeface="Times" panose="02020603050405020304" pitchFamily="18" charset="0"/>
                <a:ea typeface="Times New Roman" panose="02020603050405020304" pitchFamily="18" charset="0"/>
                <a:cs typeface="Times" panose="02020603050405020304" pitchFamily="18" charset="0"/>
              </a:rPr>
              <a:t>mình</a:t>
            </a:r>
            <a:endParaRPr lang="en-US" dirty="0">
              <a:latin typeface="Times" panose="02020603050405020304" pitchFamily="18" charset="0"/>
              <a:ea typeface="Times New Roman" panose="02020603050405020304" pitchFamily="18" charset="0"/>
              <a:cs typeface="Times" panose="02020603050405020304" pitchFamily="18" charset="0"/>
            </a:endParaRPr>
          </a:p>
          <a:p>
            <a:pPr algn="just"/>
            <a:r>
              <a:rPr lang="en-US" dirty="0" err="1">
                <a:solidFill>
                  <a:srgbClr val="000000"/>
                </a:solidFill>
                <a:latin typeface="Times" panose="02020603050405020304" pitchFamily="18" charset="0"/>
                <a:ea typeface="Times New Roman" panose="02020603050405020304" pitchFamily="18" charset="0"/>
                <a:cs typeface="Times" panose="02020603050405020304" pitchFamily="18" charset="0"/>
              </a:rPr>
              <a:t>Nếu</a:t>
            </a:r>
            <a:r>
              <a:rPr lang="en-US"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dirty="0" err="1">
                <a:solidFill>
                  <a:srgbClr val="000000"/>
                </a:solidFill>
                <a:latin typeface="Times" panose="02020603050405020304" pitchFamily="18" charset="0"/>
                <a:ea typeface="Times New Roman" panose="02020603050405020304" pitchFamily="18" charset="0"/>
                <a:cs typeface="Times" panose="02020603050405020304" pitchFamily="18" charset="0"/>
              </a:rPr>
              <a:t>là</a:t>
            </a:r>
            <a:r>
              <a:rPr lang="en-US"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dirty="0" err="1">
                <a:solidFill>
                  <a:srgbClr val="000000"/>
                </a:solidFill>
                <a:latin typeface="Times" panose="02020603050405020304" pitchFamily="18" charset="0"/>
                <a:ea typeface="Times New Roman" panose="02020603050405020304" pitchFamily="18" charset="0"/>
                <a:cs typeface="Times" panose="02020603050405020304" pitchFamily="18" charset="0"/>
              </a:rPr>
              <a:t>bạn</a:t>
            </a:r>
            <a:r>
              <a:rPr lang="en-US"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dirty="0" err="1" smtClean="0">
                <a:solidFill>
                  <a:srgbClr val="000000"/>
                </a:solidFill>
                <a:latin typeface="Times" panose="02020603050405020304" pitchFamily="18" charset="0"/>
                <a:ea typeface="Times New Roman" panose="02020603050405020304" pitchFamily="18" charset="0"/>
                <a:cs typeface="Times" panose="02020603050405020304" pitchFamily="18" charset="0"/>
              </a:rPr>
              <a:t>của</a:t>
            </a:r>
            <a:r>
              <a:rPr lang="en-US" dirty="0" smtClean="0">
                <a:solidFill>
                  <a:srgbClr val="000000"/>
                </a:solidFill>
                <a:latin typeface="Times" panose="02020603050405020304" pitchFamily="18" charset="0"/>
                <a:ea typeface="Times New Roman" panose="02020603050405020304" pitchFamily="18" charset="0"/>
                <a:cs typeface="Times" panose="02020603050405020304" pitchFamily="18" charset="0"/>
              </a:rPr>
              <a:t> An, </a:t>
            </a:r>
            <a:r>
              <a:rPr lang="en-US" dirty="0" err="1">
                <a:solidFill>
                  <a:srgbClr val="000000"/>
                </a:solidFill>
                <a:latin typeface="Times" panose="02020603050405020304" pitchFamily="18" charset="0"/>
                <a:ea typeface="Times New Roman" panose="02020603050405020304" pitchFamily="18" charset="0"/>
                <a:cs typeface="Times" panose="02020603050405020304" pitchFamily="18" charset="0"/>
              </a:rPr>
              <a:t>em</a:t>
            </a:r>
            <a:r>
              <a:rPr lang="en-US"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dirty="0" err="1">
                <a:solidFill>
                  <a:srgbClr val="000000"/>
                </a:solidFill>
                <a:latin typeface="Times" panose="02020603050405020304" pitchFamily="18" charset="0"/>
                <a:ea typeface="Times New Roman" panose="02020603050405020304" pitchFamily="18" charset="0"/>
                <a:cs typeface="Times" panose="02020603050405020304" pitchFamily="18" charset="0"/>
              </a:rPr>
              <a:t>sẽ</a:t>
            </a:r>
            <a:r>
              <a:rPr lang="en-US"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dirty="0" err="1">
                <a:solidFill>
                  <a:srgbClr val="000000"/>
                </a:solidFill>
                <a:latin typeface="Times" panose="02020603050405020304" pitchFamily="18" charset="0"/>
                <a:ea typeface="Times New Roman" panose="02020603050405020304" pitchFamily="18" charset="0"/>
                <a:cs typeface="Times" panose="02020603050405020304" pitchFamily="18" charset="0"/>
              </a:rPr>
              <a:t>khuyên</a:t>
            </a:r>
            <a:r>
              <a:rPr lang="en-US"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dirty="0" err="1">
                <a:solidFill>
                  <a:srgbClr val="000000"/>
                </a:solidFill>
                <a:latin typeface="Times" panose="02020603050405020304" pitchFamily="18" charset="0"/>
                <a:ea typeface="Times New Roman" panose="02020603050405020304" pitchFamily="18" charset="0"/>
                <a:cs typeface="Times" panose="02020603050405020304" pitchFamily="18" charset="0"/>
              </a:rPr>
              <a:t>bạn</a:t>
            </a:r>
            <a:r>
              <a:rPr lang="en-US"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dirty="0" err="1">
                <a:solidFill>
                  <a:srgbClr val="000000"/>
                </a:solidFill>
                <a:latin typeface="Times" panose="02020603050405020304" pitchFamily="18" charset="0"/>
                <a:ea typeface="Times New Roman" panose="02020603050405020304" pitchFamily="18" charset="0"/>
                <a:cs typeface="Times" panose="02020603050405020304" pitchFamily="18" charset="0"/>
              </a:rPr>
              <a:t>nên</a:t>
            </a:r>
            <a:r>
              <a:rPr lang="en-US"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dirty="0" err="1">
                <a:solidFill>
                  <a:srgbClr val="000000"/>
                </a:solidFill>
                <a:latin typeface="Times" panose="02020603050405020304" pitchFamily="18" charset="0"/>
                <a:ea typeface="Times New Roman" panose="02020603050405020304" pitchFamily="18" charset="0"/>
                <a:cs typeface="Times" panose="02020603050405020304" pitchFamily="18" charset="0"/>
              </a:rPr>
              <a:t>tập</a:t>
            </a:r>
            <a:r>
              <a:rPr lang="en-US"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dirty="0" err="1">
                <a:solidFill>
                  <a:srgbClr val="000000"/>
                </a:solidFill>
                <a:latin typeface="Times" panose="02020603050405020304" pitchFamily="18" charset="0"/>
                <a:ea typeface="Times New Roman" panose="02020603050405020304" pitchFamily="18" charset="0"/>
                <a:cs typeface="Times" panose="02020603050405020304" pitchFamily="18" charset="0"/>
              </a:rPr>
              <a:t>tính</a:t>
            </a:r>
            <a:r>
              <a:rPr lang="en-US"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dirty="0" err="1">
                <a:solidFill>
                  <a:srgbClr val="000000"/>
                </a:solidFill>
                <a:latin typeface="Times" panose="02020603050405020304" pitchFamily="18" charset="0"/>
                <a:ea typeface="Times New Roman" panose="02020603050405020304" pitchFamily="18" charset="0"/>
                <a:cs typeface="Times" panose="02020603050405020304" pitchFamily="18" charset="0"/>
              </a:rPr>
              <a:t>tự</a:t>
            </a:r>
            <a:r>
              <a:rPr lang="en-US"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dirty="0" err="1">
                <a:solidFill>
                  <a:srgbClr val="000000"/>
                </a:solidFill>
                <a:latin typeface="Times" panose="02020603050405020304" pitchFamily="18" charset="0"/>
                <a:ea typeface="Times New Roman" panose="02020603050405020304" pitchFamily="18" charset="0"/>
                <a:cs typeface="Times" panose="02020603050405020304" pitchFamily="18" charset="0"/>
              </a:rPr>
              <a:t>giác</a:t>
            </a:r>
            <a:r>
              <a:rPr lang="en-US"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dirty="0" err="1">
                <a:solidFill>
                  <a:srgbClr val="000000"/>
                </a:solidFill>
                <a:latin typeface="Times" panose="02020603050405020304" pitchFamily="18" charset="0"/>
                <a:ea typeface="Times New Roman" panose="02020603050405020304" pitchFamily="18" charset="0"/>
                <a:cs typeface="Times" panose="02020603050405020304" pitchFamily="18" charset="0"/>
              </a:rPr>
              <a:t>ngay</a:t>
            </a:r>
            <a:r>
              <a:rPr lang="en-US"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dirty="0" err="1">
                <a:solidFill>
                  <a:srgbClr val="000000"/>
                </a:solidFill>
                <a:latin typeface="Times" panose="02020603050405020304" pitchFamily="18" charset="0"/>
                <a:ea typeface="Times New Roman" panose="02020603050405020304" pitchFamily="18" charset="0"/>
                <a:cs typeface="Times" panose="02020603050405020304" pitchFamily="18" charset="0"/>
              </a:rPr>
              <a:t>từ</a:t>
            </a:r>
            <a:r>
              <a:rPr lang="en-US"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dirty="0" err="1">
                <a:solidFill>
                  <a:srgbClr val="000000"/>
                </a:solidFill>
                <a:latin typeface="Times" panose="02020603050405020304" pitchFamily="18" charset="0"/>
                <a:ea typeface="Times New Roman" panose="02020603050405020304" pitchFamily="18" charset="0"/>
                <a:cs typeface="Times" panose="02020603050405020304" pitchFamily="18" charset="0"/>
              </a:rPr>
              <a:t>bây</a:t>
            </a:r>
            <a:r>
              <a:rPr lang="en-US"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dirty="0" err="1">
                <a:solidFill>
                  <a:srgbClr val="000000"/>
                </a:solidFill>
                <a:latin typeface="Times" panose="02020603050405020304" pitchFamily="18" charset="0"/>
                <a:ea typeface="Times New Roman" panose="02020603050405020304" pitchFamily="18" charset="0"/>
                <a:cs typeface="Times" panose="02020603050405020304" pitchFamily="18" charset="0"/>
              </a:rPr>
              <a:t>giờ</a:t>
            </a:r>
            <a:r>
              <a:rPr lang="en-US"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dirty="0" err="1">
                <a:solidFill>
                  <a:srgbClr val="000000"/>
                </a:solidFill>
                <a:latin typeface="Times" panose="02020603050405020304" pitchFamily="18" charset="0"/>
                <a:ea typeface="Times New Roman" panose="02020603050405020304" pitchFamily="18" charset="0"/>
                <a:cs typeface="Times" panose="02020603050405020304" pitchFamily="18" charset="0"/>
              </a:rPr>
              <a:t>từ</a:t>
            </a:r>
            <a:r>
              <a:rPr lang="en-US"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dirty="0" err="1">
                <a:solidFill>
                  <a:srgbClr val="000000"/>
                </a:solidFill>
                <a:latin typeface="Times" panose="02020603050405020304" pitchFamily="18" charset="0"/>
                <a:ea typeface="Times New Roman" panose="02020603050405020304" pitchFamily="18" charset="0"/>
                <a:cs typeface="Times" panose="02020603050405020304" pitchFamily="18" charset="0"/>
              </a:rPr>
              <a:t>việc</a:t>
            </a:r>
            <a:r>
              <a:rPr lang="en-US"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dirty="0" err="1">
                <a:solidFill>
                  <a:srgbClr val="000000"/>
                </a:solidFill>
                <a:latin typeface="Times" panose="02020603050405020304" pitchFamily="18" charset="0"/>
                <a:ea typeface="Times New Roman" panose="02020603050405020304" pitchFamily="18" charset="0"/>
                <a:cs typeface="Times" panose="02020603050405020304" pitchFamily="18" charset="0"/>
              </a:rPr>
              <a:t>dậy</a:t>
            </a:r>
            <a:r>
              <a:rPr lang="en-US"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dirty="0" err="1">
                <a:solidFill>
                  <a:srgbClr val="000000"/>
                </a:solidFill>
                <a:latin typeface="Times" panose="02020603050405020304" pitchFamily="18" charset="0"/>
                <a:ea typeface="Times New Roman" panose="02020603050405020304" pitchFamily="18" charset="0"/>
                <a:cs typeface="Times" panose="02020603050405020304" pitchFamily="18" charset="0"/>
              </a:rPr>
              <a:t>sớm</a:t>
            </a:r>
            <a:r>
              <a:rPr lang="en-US"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dirty="0" err="1">
                <a:solidFill>
                  <a:srgbClr val="000000"/>
                </a:solidFill>
                <a:latin typeface="Times" panose="02020603050405020304" pitchFamily="18" charset="0"/>
                <a:ea typeface="Times New Roman" panose="02020603050405020304" pitchFamily="18" charset="0"/>
                <a:cs typeface="Times" panose="02020603050405020304" pitchFamily="18" charset="0"/>
              </a:rPr>
              <a:t>đến</a:t>
            </a:r>
            <a:r>
              <a:rPr lang="en-US"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dirty="0" err="1">
                <a:solidFill>
                  <a:srgbClr val="000000"/>
                </a:solidFill>
                <a:latin typeface="Times" panose="02020603050405020304" pitchFamily="18" charset="0"/>
                <a:ea typeface="Times New Roman" panose="02020603050405020304" pitchFamily="18" charset="0"/>
                <a:cs typeface="Times" panose="02020603050405020304" pitchFamily="18" charset="0"/>
              </a:rPr>
              <a:t>vệ</a:t>
            </a:r>
            <a:r>
              <a:rPr lang="en-US"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dirty="0" err="1">
                <a:solidFill>
                  <a:srgbClr val="000000"/>
                </a:solidFill>
                <a:latin typeface="Times" panose="02020603050405020304" pitchFamily="18" charset="0"/>
                <a:ea typeface="Times New Roman" panose="02020603050405020304" pitchFamily="18" charset="0"/>
                <a:cs typeface="Times" panose="02020603050405020304" pitchFamily="18" charset="0"/>
              </a:rPr>
              <a:t>sinh</a:t>
            </a:r>
            <a:r>
              <a:rPr lang="en-US"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dirty="0" err="1">
                <a:solidFill>
                  <a:srgbClr val="000000"/>
                </a:solidFill>
                <a:latin typeface="Times" panose="02020603050405020304" pitchFamily="18" charset="0"/>
                <a:ea typeface="Times New Roman" panose="02020603050405020304" pitchFamily="18" charset="0"/>
                <a:cs typeface="Times" panose="02020603050405020304" pitchFamily="18" charset="0"/>
              </a:rPr>
              <a:t>các</a:t>
            </a:r>
            <a:r>
              <a:rPr lang="en-US"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dirty="0" err="1">
                <a:solidFill>
                  <a:srgbClr val="000000"/>
                </a:solidFill>
                <a:latin typeface="Times" panose="02020603050405020304" pitchFamily="18" charset="0"/>
                <a:ea typeface="Times New Roman" panose="02020603050405020304" pitchFamily="18" charset="0"/>
                <a:cs typeface="Times" panose="02020603050405020304" pitchFamily="18" charset="0"/>
              </a:rPr>
              <a:t>nhân</a:t>
            </a:r>
            <a:r>
              <a:rPr lang="en-US"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dirty="0" err="1">
                <a:solidFill>
                  <a:srgbClr val="000000"/>
                </a:solidFill>
                <a:latin typeface="Times" panose="02020603050405020304" pitchFamily="18" charset="0"/>
                <a:ea typeface="Times New Roman" panose="02020603050405020304" pitchFamily="18" charset="0"/>
                <a:cs typeface="Times" panose="02020603050405020304" pitchFamily="18" charset="0"/>
              </a:rPr>
              <a:t>và</a:t>
            </a:r>
            <a:r>
              <a:rPr lang="en-US"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dirty="0" err="1">
                <a:solidFill>
                  <a:srgbClr val="000000"/>
                </a:solidFill>
                <a:latin typeface="Times" panose="02020603050405020304" pitchFamily="18" charset="0"/>
                <a:ea typeface="Times New Roman" panose="02020603050405020304" pitchFamily="18" charset="0"/>
                <a:cs typeface="Times" panose="02020603050405020304" pitchFamily="18" charset="0"/>
              </a:rPr>
              <a:t>đến</a:t>
            </a:r>
            <a:r>
              <a:rPr lang="en-US"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dirty="0" err="1">
                <a:solidFill>
                  <a:srgbClr val="000000"/>
                </a:solidFill>
                <a:latin typeface="Times" panose="02020603050405020304" pitchFamily="18" charset="0"/>
                <a:ea typeface="Times New Roman" panose="02020603050405020304" pitchFamily="18" charset="0"/>
                <a:cs typeface="Times" panose="02020603050405020304" pitchFamily="18" charset="0"/>
              </a:rPr>
              <a:t>lớp</a:t>
            </a:r>
            <a:r>
              <a:rPr lang="en-US"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dirty="0" err="1">
                <a:solidFill>
                  <a:srgbClr val="000000"/>
                </a:solidFill>
                <a:latin typeface="Times" panose="02020603050405020304" pitchFamily="18" charset="0"/>
                <a:ea typeface="Times New Roman" panose="02020603050405020304" pitchFamily="18" charset="0"/>
                <a:cs typeface="Times" panose="02020603050405020304" pitchFamily="18" charset="0"/>
              </a:rPr>
              <a:t>đúng</a:t>
            </a:r>
            <a:r>
              <a:rPr lang="en-US"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dirty="0" err="1">
                <a:solidFill>
                  <a:srgbClr val="000000"/>
                </a:solidFill>
                <a:latin typeface="Times" panose="02020603050405020304" pitchFamily="18" charset="0"/>
                <a:ea typeface="Times New Roman" panose="02020603050405020304" pitchFamily="18" charset="0"/>
                <a:cs typeface="Times" panose="02020603050405020304" pitchFamily="18" charset="0"/>
              </a:rPr>
              <a:t>giờ</a:t>
            </a:r>
            <a:r>
              <a:rPr lang="en-US"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dirty="0" err="1">
                <a:solidFill>
                  <a:srgbClr val="000000"/>
                </a:solidFill>
                <a:latin typeface="Times" panose="02020603050405020304" pitchFamily="18" charset="0"/>
                <a:ea typeface="Times New Roman" panose="02020603050405020304" pitchFamily="18" charset="0"/>
                <a:cs typeface="Times" panose="02020603050405020304" pitchFamily="18" charset="0"/>
              </a:rPr>
              <a:t>không</a:t>
            </a:r>
            <a:r>
              <a:rPr lang="en-US"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dirty="0" err="1">
                <a:solidFill>
                  <a:srgbClr val="000000"/>
                </a:solidFill>
                <a:latin typeface="Times" panose="02020603050405020304" pitchFamily="18" charset="0"/>
                <a:ea typeface="Times New Roman" panose="02020603050405020304" pitchFamily="18" charset="0"/>
                <a:cs typeface="Times" panose="02020603050405020304" pitchFamily="18" charset="0"/>
              </a:rPr>
              <a:t>nên</a:t>
            </a:r>
            <a:r>
              <a:rPr lang="en-US"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dirty="0" err="1">
                <a:solidFill>
                  <a:srgbClr val="000000"/>
                </a:solidFill>
                <a:latin typeface="Times" panose="02020603050405020304" pitchFamily="18" charset="0"/>
                <a:ea typeface="Times New Roman" panose="02020603050405020304" pitchFamily="18" charset="0"/>
                <a:cs typeface="Times" panose="02020603050405020304" pitchFamily="18" charset="0"/>
              </a:rPr>
              <a:t>lúc</a:t>
            </a:r>
            <a:r>
              <a:rPr lang="en-US"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dirty="0" err="1">
                <a:solidFill>
                  <a:srgbClr val="000000"/>
                </a:solidFill>
                <a:latin typeface="Times" panose="02020603050405020304" pitchFamily="18" charset="0"/>
                <a:ea typeface="Times New Roman" panose="02020603050405020304" pitchFamily="18" charset="0"/>
                <a:cs typeface="Times" panose="02020603050405020304" pitchFamily="18" charset="0"/>
              </a:rPr>
              <a:t>nào</a:t>
            </a:r>
            <a:r>
              <a:rPr lang="en-US"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dirty="0" err="1">
                <a:solidFill>
                  <a:srgbClr val="000000"/>
                </a:solidFill>
                <a:latin typeface="Times" panose="02020603050405020304" pitchFamily="18" charset="0"/>
                <a:ea typeface="Times New Roman" panose="02020603050405020304" pitchFamily="18" charset="0"/>
                <a:cs typeface="Times" panose="02020603050405020304" pitchFamily="18" charset="0"/>
              </a:rPr>
              <a:t>cũng</a:t>
            </a:r>
            <a:r>
              <a:rPr lang="en-US"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dirty="0" err="1">
                <a:solidFill>
                  <a:srgbClr val="000000"/>
                </a:solidFill>
                <a:latin typeface="Times" panose="02020603050405020304" pitchFamily="18" charset="0"/>
                <a:ea typeface="Times New Roman" panose="02020603050405020304" pitchFamily="18" charset="0"/>
                <a:cs typeface="Times" panose="02020603050405020304" pitchFamily="18" charset="0"/>
              </a:rPr>
              <a:t>chờ</a:t>
            </a:r>
            <a:r>
              <a:rPr lang="en-US"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dirty="0" err="1">
                <a:solidFill>
                  <a:srgbClr val="000000"/>
                </a:solidFill>
                <a:latin typeface="Times" panose="02020603050405020304" pitchFamily="18" charset="0"/>
                <a:ea typeface="Times New Roman" panose="02020603050405020304" pitchFamily="18" charset="0"/>
                <a:cs typeface="Times" panose="02020603050405020304" pitchFamily="18" charset="0"/>
              </a:rPr>
              <a:t>đợi</a:t>
            </a:r>
            <a:r>
              <a:rPr lang="en-US"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dirty="0" err="1">
                <a:solidFill>
                  <a:srgbClr val="000000"/>
                </a:solidFill>
                <a:latin typeface="Times" panose="02020603050405020304" pitchFamily="18" charset="0"/>
                <a:ea typeface="Times New Roman" panose="02020603050405020304" pitchFamily="18" charset="0"/>
                <a:cs typeface="Times" panose="02020603050405020304" pitchFamily="18" charset="0"/>
              </a:rPr>
              <a:t>bố</a:t>
            </a:r>
            <a:r>
              <a:rPr lang="en-US"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dirty="0" err="1">
                <a:solidFill>
                  <a:srgbClr val="000000"/>
                </a:solidFill>
                <a:latin typeface="Times" panose="02020603050405020304" pitchFamily="18" charset="0"/>
                <a:ea typeface="Times New Roman" panose="02020603050405020304" pitchFamily="18" charset="0"/>
                <a:cs typeface="Times" panose="02020603050405020304" pitchFamily="18" charset="0"/>
              </a:rPr>
              <a:t>mẹ</a:t>
            </a:r>
            <a:r>
              <a:rPr lang="en-US" dirty="0">
                <a:solidFill>
                  <a:srgbClr val="000000"/>
                </a:solidFill>
                <a:latin typeface="Times" panose="02020603050405020304" pitchFamily="18" charset="0"/>
                <a:ea typeface="Times New Roman" panose="02020603050405020304" pitchFamily="18" charset="0"/>
                <a:cs typeface="Times" panose="02020603050405020304" pitchFamily="18" charset="0"/>
              </a:rPr>
              <a:t>.</a:t>
            </a:r>
            <a:endParaRPr lang="en-US" dirty="0">
              <a:effectLst/>
              <a:latin typeface="Times" panose="02020603050405020304" pitchFamily="18" charset="0"/>
              <a:ea typeface="Times New Roman" panose="02020603050405020304" pitchFamily="18" charset="0"/>
              <a:cs typeface="Times" panose="02020603050405020304" pitchFamily="18" charset="0"/>
            </a:endParaRPr>
          </a:p>
        </p:txBody>
      </p:sp>
      <p:sp>
        <p:nvSpPr>
          <p:cNvPr id="11" name="Rectangle 10"/>
          <p:cNvSpPr/>
          <p:nvPr/>
        </p:nvSpPr>
        <p:spPr>
          <a:xfrm>
            <a:off x="4540038" y="1244223"/>
            <a:ext cx="3546324" cy="2462213"/>
          </a:xfrm>
          <a:prstGeom prst="rect">
            <a:avLst/>
          </a:prstGeom>
        </p:spPr>
        <p:txBody>
          <a:bodyPr wrap="square">
            <a:spAutoFit/>
          </a:bodyPr>
          <a:lstStyle/>
          <a:p>
            <a:pPr algn="just"/>
            <a:r>
              <a:rPr lang="en-US" sz="1400" b="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smtClean="0">
                <a:solidFill>
                  <a:srgbClr val="FF0000"/>
                </a:solidFill>
                <a:latin typeface="Times" panose="02020603050405020304" pitchFamily="18" charset="0"/>
                <a:ea typeface="Times New Roman" panose="02020603050405020304" pitchFamily="18" charset="0"/>
                <a:cs typeface="Times" panose="02020603050405020304" pitchFamily="18" charset="0"/>
              </a:rPr>
              <a:t>Tình</a:t>
            </a:r>
            <a:r>
              <a:rPr lang="en-US" b="1" dirty="0" smtClean="0">
                <a:solidFill>
                  <a:srgbClr val="FF0000"/>
                </a:solidFill>
                <a:latin typeface="Times" panose="02020603050405020304" pitchFamily="18" charset="0"/>
                <a:ea typeface="Times New Roman" panose="02020603050405020304" pitchFamily="18" charset="0"/>
                <a:cs typeface="Times" panose="02020603050405020304" pitchFamily="18" charset="0"/>
              </a:rPr>
              <a:t> </a:t>
            </a:r>
            <a:r>
              <a:rPr lang="en-US" b="1" dirty="0" err="1">
                <a:solidFill>
                  <a:srgbClr val="FF0000"/>
                </a:solidFill>
                <a:latin typeface="Times" panose="02020603050405020304" pitchFamily="18" charset="0"/>
                <a:ea typeface="Times New Roman" panose="02020603050405020304" pitchFamily="18" charset="0"/>
                <a:cs typeface="Times" panose="02020603050405020304" pitchFamily="18" charset="0"/>
              </a:rPr>
              <a:t>huống</a:t>
            </a:r>
            <a:r>
              <a:rPr lang="en-US" b="1" dirty="0">
                <a:solidFill>
                  <a:srgbClr val="FF0000"/>
                </a:solidFill>
                <a:latin typeface="Times" panose="02020603050405020304" pitchFamily="18" charset="0"/>
                <a:ea typeface="Times New Roman" panose="02020603050405020304" pitchFamily="18" charset="0"/>
                <a:cs typeface="Times" panose="02020603050405020304" pitchFamily="18" charset="0"/>
              </a:rPr>
              <a:t> 2: </a:t>
            </a:r>
            <a:endParaRPr lang="en-US" dirty="0">
              <a:latin typeface="Times" panose="02020603050405020304" pitchFamily="18" charset="0"/>
              <a:ea typeface="Times New Roman" panose="02020603050405020304" pitchFamily="18" charset="0"/>
              <a:cs typeface="Times" panose="02020603050405020304" pitchFamily="18" charset="0"/>
            </a:endParaRPr>
          </a:p>
          <a:p>
            <a:pPr algn="just"/>
            <a:r>
              <a:rPr lang="en-US" sz="1700" b="1" dirty="0" err="1">
                <a:solidFill>
                  <a:srgbClr val="0000FF"/>
                </a:solidFill>
                <a:latin typeface="Times" panose="02020603050405020304" pitchFamily="18" charset="0"/>
                <a:ea typeface="Times New Roman" panose="02020603050405020304" pitchFamily="18" charset="0"/>
                <a:cs typeface="Times" panose="02020603050405020304" pitchFamily="18" charset="0"/>
              </a:rPr>
              <a:t>Em</a:t>
            </a:r>
            <a:r>
              <a:rPr lang="en-US" sz="1700" b="1" dirty="0">
                <a:solidFill>
                  <a:srgbClr val="0000FF"/>
                </a:solidFill>
                <a:latin typeface="Times" panose="02020603050405020304" pitchFamily="18" charset="0"/>
                <a:ea typeface="Times New Roman" panose="02020603050405020304" pitchFamily="18" charset="0"/>
                <a:cs typeface="Times" panose="02020603050405020304" pitchFamily="18" charset="0"/>
              </a:rPr>
              <a:t> </a:t>
            </a:r>
            <a:r>
              <a:rPr lang="en-US" sz="1700" b="1" dirty="0" err="1">
                <a:solidFill>
                  <a:srgbClr val="0000FF"/>
                </a:solidFill>
                <a:latin typeface="Times" panose="02020603050405020304" pitchFamily="18" charset="0"/>
                <a:ea typeface="Times New Roman" panose="02020603050405020304" pitchFamily="18" charset="0"/>
                <a:cs typeface="Times" panose="02020603050405020304" pitchFamily="18" charset="0"/>
              </a:rPr>
              <a:t>đồng</a:t>
            </a:r>
            <a:r>
              <a:rPr lang="en-US" sz="1700" b="1" dirty="0">
                <a:solidFill>
                  <a:srgbClr val="0000FF"/>
                </a:solidFill>
                <a:latin typeface="Times" panose="02020603050405020304" pitchFamily="18" charset="0"/>
                <a:ea typeface="Times New Roman" panose="02020603050405020304" pitchFamily="18" charset="0"/>
                <a:cs typeface="Times" panose="02020603050405020304" pitchFamily="18" charset="0"/>
              </a:rPr>
              <a:t> </a:t>
            </a:r>
            <a:r>
              <a:rPr lang="en-US" sz="1700" b="1" dirty="0" err="1">
                <a:solidFill>
                  <a:srgbClr val="0000FF"/>
                </a:solidFill>
                <a:latin typeface="Times" panose="02020603050405020304" pitchFamily="18" charset="0"/>
                <a:ea typeface="Times New Roman" panose="02020603050405020304" pitchFamily="18" charset="0"/>
                <a:cs typeface="Times" panose="02020603050405020304" pitchFamily="18" charset="0"/>
              </a:rPr>
              <a:t>tình</a:t>
            </a:r>
            <a:r>
              <a:rPr lang="en-US" sz="1700" b="1" dirty="0">
                <a:solidFill>
                  <a:srgbClr val="0000FF"/>
                </a:solidFill>
                <a:latin typeface="Times" panose="02020603050405020304" pitchFamily="18" charset="0"/>
                <a:ea typeface="Times New Roman" panose="02020603050405020304" pitchFamily="18" charset="0"/>
                <a:cs typeface="Times" panose="02020603050405020304" pitchFamily="18" charset="0"/>
              </a:rPr>
              <a:t> </a:t>
            </a:r>
            <a:r>
              <a:rPr lang="en-US" sz="1700" b="1" dirty="0" err="1">
                <a:solidFill>
                  <a:srgbClr val="0000FF"/>
                </a:solidFill>
                <a:latin typeface="Times" panose="02020603050405020304" pitchFamily="18" charset="0"/>
                <a:ea typeface="Times New Roman" panose="02020603050405020304" pitchFamily="18" charset="0"/>
                <a:cs typeface="Times" panose="02020603050405020304" pitchFamily="18" charset="0"/>
              </a:rPr>
              <a:t>với</a:t>
            </a:r>
            <a:r>
              <a:rPr lang="en-US" sz="1700" b="1" dirty="0">
                <a:solidFill>
                  <a:srgbClr val="0000FF"/>
                </a:solidFill>
                <a:latin typeface="Times" panose="02020603050405020304" pitchFamily="18" charset="0"/>
                <a:ea typeface="Times New Roman" panose="02020603050405020304" pitchFamily="18" charset="0"/>
                <a:cs typeface="Times" panose="02020603050405020304" pitchFamily="18" charset="0"/>
              </a:rPr>
              <a:t> </a:t>
            </a:r>
            <a:r>
              <a:rPr lang="en-US" sz="1700" b="1" dirty="0" err="1">
                <a:solidFill>
                  <a:srgbClr val="0000FF"/>
                </a:solidFill>
                <a:latin typeface="Times" panose="02020603050405020304" pitchFamily="18" charset="0"/>
                <a:ea typeface="Times New Roman" panose="02020603050405020304" pitchFamily="18" charset="0"/>
                <a:cs typeface="Times" panose="02020603050405020304" pitchFamily="18" charset="0"/>
              </a:rPr>
              <a:t>Tâm</a:t>
            </a:r>
            <a:r>
              <a:rPr lang="en-US" sz="1700" b="1" dirty="0">
                <a:solidFill>
                  <a:srgbClr val="0000FF"/>
                </a:solidFill>
                <a:latin typeface="Times" panose="02020603050405020304" pitchFamily="18" charset="0"/>
                <a:ea typeface="Times New Roman" panose="02020603050405020304" pitchFamily="18" charset="0"/>
                <a:cs typeface="Times" panose="02020603050405020304" pitchFamily="18" charset="0"/>
              </a:rPr>
              <a:t> </a:t>
            </a:r>
            <a:r>
              <a:rPr lang="en-US" sz="1700" b="1" dirty="0" smtClean="0">
                <a:solidFill>
                  <a:srgbClr val="0000FF"/>
                </a:solidFill>
                <a:latin typeface="Times" panose="02020603050405020304" pitchFamily="18" charset="0"/>
                <a:ea typeface="Times New Roman" panose="02020603050405020304" pitchFamily="18" charset="0"/>
                <a:cs typeface="Times" panose="02020603050405020304" pitchFamily="18" charset="0"/>
              </a:rPr>
              <a:t>. </a:t>
            </a:r>
          </a:p>
          <a:p>
            <a:pPr algn="just"/>
            <a:r>
              <a:rPr lang="en-US" sz="1700" dirty="0" err="1" smtClean="0">
                <a:solidFill>
                  <a:srgbClr val="000000"/>
                </a:solidFill>
                <a:latin typeface="Times" panose="02020603050405020304" pitchFamily="18" charset="0"/>
                <a:ea typeface="Times New Roman" panose="02020603050405020304" pitchFamily="18" charset="0"/>
                <a:cs typeface="Times" panose="02020603050405020304" pitchFamily="18" charset="0"/>
              </a:rPr>
              <a:t>Vì</a:t>
            </a:r>
            <a:r>
              <a:rPr lang="en-US" sz="1700" dirty="0" smtClean="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sz="1700" dirty="0" err="1">
                <a:solidFill>
                  <a:srgbClr val="000000"/>
                </a:solidFill>
                <a:latin typeface="Times" panose="02020603050405020304" pitchFamily="18" charset="0"/>
                <a:ea typeface="Times New Roman" panose="02020603050405020304" pitchFamily="18" charset="0"/>
                <a:cs typeface="Times" panose="02020603050405020304" pitchFamily="18" charset="0"/>
              </a:rPr>
              <a:t>đọc</a:t>
            </a:r>
            <a:r>
              <a:rPr lang="en-US" sz="1700"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sz="1700" dirty="0" err="1">
                <a:solidFill>
                  <a:srgbClr val="000000"/>
                </a:solidFill>
                <a:latin typeface="Times" panose="02020603050405020304" pitchFamily="18" charset="0"/>
                <a:ea typeface="Times New Roman" panose="02020603050405020304" pitchFamily="18" charset="0"/>
                <a:cs typeface="Times" panose="02020603050405020304" pitchFamily="18" charset="0"/>
              </a:rPr>
              <a:t>bài</a:t>
            </a:r>
            <a:r>
              <a:rPr lang="en-US" sz="1700"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sz="1700" dirty="0" err="1">
                <a:solidFill>
                  <a:srgbClr val="000000"/>
                </a:solidFill>
                <a:latin typeface="Times" panose="02020603050405020304" pitchFamily="18" charset="0"/>
                <a:ea typeface="Times New Roman" panose="02020603050405020304" pitchFamily="18" charset="0"/>
                <a:cs typeface="Times" panose="02020603050405020304" pitchFamily="18" charset="0"/>
              </a:rPr>
              <a:t>toán</a:t>
            </a:r>
            <a:r>
              <a:rPr lang="en-US" sz="1700"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sz="1700" dirty="0" err="1">
                <a:solidFill>
                  <a:srgbClr val="000000"/>
                </a:solidFill>
                <a:latin typeface="Times" panose="02020603050405020304" pitchFamily="18" charset="0"/>
                <a:ea typeface="Times New Roman" panose="02020603050405020304" pitchFamily="18" charset="0"/>
                <a:cs typeface="Times" panose="02020603050405020304" pitchFamily="18" charset="0"/>
              </a:rPr>
              <a:t>khó</a:t>
            </a:r>
            <a:r>
              <a:rPr lang="en-US" sz="1700"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sz="1700" dirty="0" err="1">
                <a:solidFill>
                  <a:srgbClr val="000000"/>
                </a:solidFill>
                <a:latin typeface="Times" panose="02020603050405020304" pitchFamily="18" charset="0"/>
                <a:ea typeface="Times New Roman" panose="02020603050405020304" pitchFamily="18" charset="0"/>
                <a:cs typeface="Times" panose="02020603050405020304" pitchFamily="18" charset="0"/>
              </a:rPr>
              <a:t>chúng</a:t>
            </a:r>
            <a:r>
              <a:rPr lang="en-US" sz="1700" dirty="0">
                <a:solidFill>
                  <a:srgbClr val="000000"/>
                </a:solidFill>
                <a:latin typeface="Times" panose="02020603050405020304" pitchFamily="18" charset="0"/>
                <a:ea typeface="Times New Roman" panose="02020603050405020304" pitchFamily="18" charset="0"/>
                <a:cs typeface="Times" panose="02020603050405020304" pitchFamily="18" charset="0"/>
              </a:rPr>
              <a:t> ta </a:t>
            </a:r>
            <a:r>
              <a:rPr lang="en-US" sz="1700" dirty="0" err="1">
                <a:solidFill>
                  <a:srgbClr val="000000"/>
                </a:solidFill>
                <a:latin typeface="Times" panose="02020603050405020304" pitchFamily="18" charset="0"/>
                <a:ea typeface="Times New Roman" panose="02020603050405020304" pitchFamily="18" charset="0"/>
                <a:cs typeface="Times" panose="02020603050405020304" pitchFamily="18" charset="0"/>
              </a:rPr>
              <a:t>nên</a:t>
            </a:r>
            <a:r>
              <a:rPr lang="en-US" sz="1700"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sz="1700" dirty="0" err="1">
                <a:solidFill>
                  <a:srgbClr val="000000"/>
                </a:solidFill>
                <a:latin typeface="Times" panose="02020603050405020304" pitchFamily="18" charset="0"/>
                <a:ea typeface="Times New Roman" panose="02020603050405020304" pitchFamily="18" charset="0"/>
                <a:cs typeface="Times" panose="02020603050405020304" pitchFamily="18" charset="0"/>
              </a:rPr>
              <a:t>cùng</a:t>
            </a:r>
            <a:r>
              <a:rPr lang="en-US" sz="1700"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sz="1700" dirty="0" err="1">
                <a:solidFill>
                  <a:srgbClr val="000000"/>
                </a:solidFill>
                <a:latin typeface="Times" panose="02020603050405020304" pitchFamily="18" charset="0"/>
                <a:ea typeface="Times New Roman" panose="02020603050405020304" pitchFamily="18" charset="0"/>
                <a:cs typeface="Times" panose="02020603050405020304" pitchFamily="18" charset="0"/>
              </a:rPr>
              <a:t>các</a:t>
            </a:r>
            <a:r>
              <a:rPr lang="en-US" sz="1700"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sz="1700" dirty="0" err="1">
                <a:solidFill>
                  <a:srgbClr val="000000"/>
                </a:solidFill>
                <a:latin typeface="Times" panose="02020603050405020304" pitchFamily="18" charset="0"/>
                <a:ea typeface="Times New Roman" panose="02020603050405020304" pitchFamily="18" charset="0"/>
                <a:cs typeface="Times" panose="02020603050405020304" pitchFamily="18" charset="0"/>
              </a:rPr>
              <a:t>bạn</a:t>
            </a:r>
            <a:r>
              <a:rPr lang="en-US" sz="1700"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sz="1700" dirty="0" err="1">
                <a:solidFill>
                  <a:srgbClr val="000000"/>
                </a:solidFill>
                <a:latin typeface="Times" panose="02020603050405020304" pitchFamily="18" charset="0"/>
                <a:ea typeface="Times New Roman" panose="02020603050405020304" pitchFamily="18" charset="0"/>
                <a:cs typeface="Times" panose="02020603050405020304" pitchFamily="18" charset="0"/>
              </a:rPr>
              <a:t>tìm</a:t>
            </a:r>
            <a:r>
              <a:rPr lang="en-US" sz="1700"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sz="1700" dirty="0" err="1">
                <a:solidFill>
                  <a:srgbClr val="000000"/>
                </a:solidFill>
                <a:latin typeface="Times" panose="02020603050405020304" pitchFamily="18" charset="0"/>
                <a:ea typeface="Times New Roman" panose="02020603050405020304" pitchFamily="18" charset="0"/>
                <a:cs typeface="Times" panose="02020603050405020304" pitchFamily="18" charset="0"/>
              </a:rPr>
              <a:t>cách</a:t>
            </a:r>
            <a:r>
              <a:rPr lang="en-US" sz="1700"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sz="1700" dirty="0" err="1">
                <a:solidFill>
                  <a:srgbClr val="000000"/>
                </a:solidFill>
                <a:latin typeface="Times" panose="02020603050405020304" pitchFamily="18" charset="0"/>
                <a:ea typeface="Times New Roman" panose="02020603050405020304" pitchFamily="18" charset="0"/>
                <a:cs typeface="Times" panose="02020603050405020304" pitchFamily="18" charset="0"/>
              </a:rPr>
              <a:t>giải</a:t>
            </a:r>
            <a:r>
              <a:rPr lang="en-US" sz="1700"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sz="1700" dirty="0" err="1">
                <a:solidFill>
                  <a:srgbClr val="000000"/>
                </a:solidFill>
                <a:latin typeface="Times" panose="02020603050405020304" pitchFamily="18" charset="0"/>
                <a:ea typeface="Times New Roman" panose="02020603050405020304" pitchFamily="18" charset="0"/>
                <a:cs typeface="Times" panose="02020603050405020304" pitchFamily="18" charset="0"/>
              </a:rPr>
              <a:t>không</a:t>
            </a:r>
            <a:r>
              <a:rPr lang="en-US" sz="1700"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sz="1700" dirty="0" err="1">
                <a:solidFill>
                  <a:srgbClr val="000000"/>
                </a:solidFill>
                <a:latin typeface="Times" panose="02020603050405020304" pitchFamily="18" charset="0"/>
                <a:ea typeface="Times New Roman" panose="02020603050405020304" pitchFamily="18" charset="0"/>
                <a:cs typeface="Times" panose="02020603050405020304" pitchFamily="18" charset="0"/>
              </a:rPr>
              <a:t>nên</a:t>
            </a:r>
            <a:r>
              <a:rPr lang="en-US" sz="1700"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sz="1700" dirty="0" err="1">
                <a:solidFill>
                  <a:srgbClr val="000000"/>
                </a:solidFill>
                <a:latin typeface="Times" panose="02020603050405020304" pitchFamily="18" charset="0"/>
                <a:ea typeface="Times New Roman" panose="02020603050405020304" pitchFamily="18" charset="0"/>
                <a:cs typeface="Times" panose="02020603050405020304" pitchFamily="18" charset="0"/>
              </a:rPr>
              <a:t>chưa</a:t>
            </a:r>
            <a:r>
              <a:rPr lang="en-US" sz="1700"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sz="1700" dirty="0" err="1">
                <a:solidFill>
                  <a:srgbClr val="000000"/>
                </a:solidFill>
                <a:latin typeface="Times" panose="02020603050405020304" pitchFamily="18" charset="0"/>
                <a:ea typeface="Times New Roman" panose="02020603050405020304" pitchFamily="18" charset="0"/>
                <a:cs typeface="Times" panose="02020603050405020304" pitchFamily="18" charset="0"/>
              </a:rPr>
              <a:t>suy</a:t>
            </a:r>
            <a:r>
              <a:rPr lang="en-US" sz="1700"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sz="1700" dirty="0" err="1">
                <a:solidFill>
                  <a:srgbClr val="000000"/>
                </a:solidFill>
                <a:latin typeface="Times" panose="02020603050405020304" pitchFamily="18" charset="0"/>
                <a:ea typeface="Times New Roman" panose="02020603050405020304" pitchFamily="18" charset="0"/>
                <a:cs typeface="Times" panose="02020603050405020304" pitchFamily="18" charset="0"/>
              </a:rPr>
              <a:t>nghĩ</a:t>
            </a:r>
            <a:r>
              <a:rPr lang="en-US" sz="1700"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sz="1700" dirty="0" err="1">
                <a:solidFill>
                  <a:srgbClr val="000000"/>
                </a:solidFill>
                <a:latin typeface="Times" panose="02020603050405020304" pitchFamily="18" charset="0"/>
                <a:ea typeface="Times New Roman" panose="02020603050405020304" pitchFamily="18" charset="0"/>
                <a:cs typeface="Times" panose="02020603050405020304" pitchFamily="18" charset="0"/>
              </a:rPr>
              <a:t>gì</a:t>
            </a:r>
            <a:r>
              <a:rPr lang="en-US" sz="1700"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sz="1700" dirty="0" err="1">
                <a:solidFill>
                  <a:srgbClr val="000000"/>
                </a:solidFill>
                <a:latin typeface="Times" panose="02020603050405020304" pitchFamily="18" charset="0"/>
                <a:ea typeface="Times New Roman" panose="02020603050405020304" pitchFamily="18" charset="0"/>
                <a:cs typeface="Times" panose="02020603050405020304" pitchFamily="18" charset="0"/>
              </a:rPr>
              <a:t>đã</a:t>
            </a:r>
            <a:r>
              <a:rPr lang="en-US" sz="1700"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sz="1700" dirty="0" err="1">
                <a:solidFill>
                  <a:srgbClr val="000000"/>
                </a:solidFill>
                <a:latin typeface="Times" panose="02020603050405020304" pitchFamily="18" charset="0"/>
                <a:ea typeface="Times New Roman" panose="02020603050405020304" pitchFamily="18" charset="0"/>
                <a:cs typeface="Times" panose="02020603050405020304" pitchFamily="18" charset="0"/>
              </a:rPr>
              <a:t>vội</a:t>
            </a:r>
            <a:r>
              <a:rPr lang="en-US" sz="1700"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sz="1700" dirty="0" err="1">
                <a:solidFill>
                  <a:srgbClr val="000000"/>
                </a:solidFill>
                <a:latin typeface="Times" panose="02020603050405020304" pitchFamily="18" charset="0"/>
                <a:ea typeface="Times New Roman" panose="02020603050405020304" pitchFamily="18" charset="0"/>
                <a:cs typeface="Times" panose="02020603050405020304" pitchFamily="18" charset="0"/>
              </a:rPr>
              <a:t>hỏi</a:t>
            </a:r>
            <a:r>
              <a:rPr lang="en-US" sz="1700"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sz="1700" dirty="0" err="1">
                <a:solidFill>
                  <a:srgbClr val="000000"/>
                </a:solidFill>
                <a:latin typeface="Times" panose="02020603050405020304" pitchFamily="18" charset="0"/>
                <a:ea typeface="Times New Roman" panose="02020603050405020304" pitchFamily="18" charset="0"/>
                <a:cs typeface="Times" panose="02020603050405020304" pitchFamily="18" charset="0"/>
              </a:rPr>
              <a:t>cô</a:t>
            </a:r>
            <a:r>
              <a:rPr lang="en-US" sz="1700"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sz="1700" dirty="0" err="1">
                <a:solidFill>
                  <a:srgbClr val="000000"/>
                </a:solidFill>
                <a:latin typeface="Times" panose="02020603050405020304" pitchFamily="18" charset="0"/>
                <a:ea typeface="Times New Roman" panose="02020603050405020304" pitchFamily="18" charset="0"/>
                <a:cs typeface="Times" panose="02020603050405020304" pitchFamily="18" charset="0"/>
              </a:rPr>
              <a:t>giáo</a:t>
            </a:r>
            <a:r>
              <a:rPr lang="en-US" sz="1700" dirty="0">
                <a:solidFill>
                  <a:srgbClr val="000000"/>
                </a:solidFill>
                <a:latin typeface="Times" panose="02020603050405020304" pitchFamily="18" charset="0"/>
                <a:ea typeface="Times New Roman" panose="02020603050405020304" pitchFamily="18" charset="0"/>
                <a:cs typeface="Times" panose="02020603050405020304" pitchFamily="18" charset="0"/>
              </a:rPr>
              <a:t>.</a:t>
            </a:r>
            <a:endParaRPr lang="en-US" sz="1700" dirty="0">
              <a:latin typeface="Times" panose="02020603050405020304" pitchFamily="18" charset="0"/>
              <a:ea typeface="Times New Roman" panose="02020603050405020304" pitchFamily="18" charset="0"/>
              <a:cs typeface="Times" panose="02020603050405020304" pitchFamily="18" charset="0"/>
            </a:endParaRPr>
          </a:p>
          <a:p>
            <a:pPr algn="just"/>
            <a:r>
              <a:rPr lang="en-US" sz="1700" dirty="0" err="1">
                <a:solidFill>
                  <a:srgbClr val="000000"/>
                </a:solidFill>
                <a:latin typeface="Times" panose="02020603050405020304" pitchFamily="18" charset="0"/>
                <a:ea typeface="Times New Roman" panose="02020603050405020304" pitchFamily="18" charset="0"/>
                <a:cs typeface="Times" panose="02020603050405020304" pitchFamily="18" charset="0"/>
              </a:rPr>
              <a:t>Nếu</a:t>
            </a:r>
            <a:r>
              <a:rPr lang="en-US" sz="1700"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sz="1700" dirty="0" err="1">
                <a:solidFill>
                  <a:srgbClr val="000000"/>
                </a:solidFill>
                <a:latin typeface="Times" panose="02020603050405020304" pitchFamily="18" charset="0"/>
                <a:ea typeface="Times New Roman" panose="02020603050405020304" pitchFamily="18" charset="0"/>
                <a:cs typeface="Times" panose="02020603050405020304" pitchFamily="18" charset="0"/>
              </a:rPr>
              <a:t>em</a:t>
            </a:r>
            <a:r>
              <a:rPr lang="en-US" sz="1700"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sz="1700" dirty="0" err="1">
                <a:solidFill>
                  <a:srgbClr val="000000"/>
                </a:solidFill>
                <a:latin typeface="Times" panose="02020603050405020304" pitchFamily="18" charset="0"/>
                <a:ea typeface="Times New Roman" panose="02020603050405020304" pitchFamily="18" charset="0"/>
                <a:cs typeface="Times" panose="02020603050405020304" pitchFamily="18" charset="0"/>
              </a:rPr>
              <a:t>là</a:t>
            </a:r>
            <a:r>
              <a:rPr lang="en-US" sz="1700"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sz="1700" dirty="0" err="1">
                <a:solidFill>
                  <a:srgbClr val="000000"/>
                </a:solidFill>
                <a:latin typeface="Times" panose="02020603050405020304" pitchFamily="18" charset="0"/>
                <a:ea typeface="Times New Roman" panose="02020603050405020304" pitchFamily="18" charset="0"/>
                <a:cs typeface="Times" panose="02020603050405020304" pitchFamily="18" charset="0"/>
              </a:rPr>
              <a:t>Hùng</a:t>
            </a:r>
            <a:r>
              <a:rPr lang="en-US" sz="1700"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sz="1700" dirty="0" err="1">
                <a:solidFill>
                  <a:srgbClr val="000000"/>
                </a:solidFill>
                <a:latin typeface="Times" panose="02020603050405020304" pitchFamily="18" charset="0"/>
                <a:ea typeface="Times New Roman" panose="02020603050405020304" pitchFamily="18" charset="0"/>
                <a:cs typeface="Times" panose="02020603050405020304" pitchFamily="18" charset="0"/>
              </a:rPr>
              <a:t>em</a:t>
            </a:r>
            <a:r>
              <a:rPr lang="en-US" sz="1700"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sz="1700" dirty="0" err="1">
                <a:solidFill>
                  <a:srgbClr val="000000"/>
                </a:solidFill>
                <a:latin typeface="Times" panose="02020603050405020304" pitchFamily="18" charset="0"/>
                <a:ea typeface="Times New Roman" panose="02020603050405020304" pitchFamily="18" charset="0"/>
                <a:cs typeface="Times" panose="02020603050405020304" pitchFamily="18" charset="0"/>
              </a:rPr>
              <a:t>sẽ</a:t>
            </a:r>
            <a:r>
              <a:rPr lang="en-US" sz="1700"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sz="1700" dirty="0" err="1">
                <a:solidFill>
                  <a:srgbClr val="000000"/>
                </a:solidFill>
                <a:latin typeface="Times" panose="02020603050405020304" pitchFamily="18" charset="0"/>
                <a:ea typeface="Times New Roman" panose="02020603050405020304" pitchFamily="18" charset="0"/>
                <a:cs typeface="Times" panose="02020603050405020304" pitchFamily="18" charset="0"/>
              </a:rPr>
              <a:t>cùng</a:t>
            </a:r>
            <a:r>
              <a:rPr lang="en-US" sz="1700"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sz="1700" dirty="0" err="1">
                <a:solidFill>
                  <a:srgbClr val="000000"/>
                </a:solidFill>
                <a:latin typeface="Times" panose="02020603050405020304" pitchFamily="18" charset="0"/>
                <a:ea typeface="Times New Roman" panose="02020603050405020304" pitchFamily="18" charset="0"/>
                <a:cs typeface="Times" panose="02020603050405020304" pitchFamily="18" charset="0"/>
              </a:rPr>
              <a:t>tâm</a:t>
            </a:r>
            <a:r>
              <a:rPr lang="en-US" sz="1700"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sz="1700" dirty="0" err="1">
                <a:solidFill>
                  <a:srgbClr val="000000"/>
                </a:solidFill>
                <a:latin typeface="Times" panose="02020603050405020304" pitchFamily="18" charset="0"/>
                <a:ea typeface="Times New Roman" panose="02020603050405020304" pitchFamily="18" charset="0"/>
                <a:cs typeface="Times" panose="02020603050405020304" pitchFamily="18" charset="0"/>
              </a:rPr>
              <a:t>ngồi</a:t>
            </a:r>
            <a:r>
              <a:rPr lang="en-US" sz="1700"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sz="1700" dirty="0" err="1">
                <a:solidFill>
                  <a:srgbClr val="000000"/>
                </a:solidFill>
                <a:latin typeface="Times" panose="02020603050405020304" pitchFamily="18" charset="0"/>
                <a:ea typeface="Times New Roman" panose="02020603050405020304" pitchFamily="18" charset="0"/>
                <a:cs typeface="Times" panose="02020603050405020304" pitchFamily="18" charset="0"/>
              </a:rPr>
              <a:t>lại</a:t>
            </a:r>
            <a:r>
              <a:rPr lang="en-US" sz="1700"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sz="1700" dirty="0" err="1">
                <a:solidFill>
                  <a:srgbClr val="000000"/>
                </a:solidFill>
                <a:latin typeface="Times" panose="02020603050405020304" pitchFamily="18" charset="0"/>
                <a:ea typeface="Times New Roman" panose="02020603050405020304" pitchFamily="18" charset="0"/>
                <a:cs typeface="Times" panose="02020603050405020304" pitchFamily="18" charset="0"/>
              </a:rPr>
              <a:t>nghiên</a:t>
            </a:r>
            <a:r>
              <a:rPr lang="en-US" sz="1700"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sz="1700" dirty="0" err="1">
                <a:solidFill>
                  <a:srgbClr val="000000"/>
                </a:solidFill>
                <a:latin typeface="Times" panose="02020603050405020304" pitchFamily="18" charset="0"/>
                <a:ea typeface="Times New Roman" panose="02020603050405020304" pitchFamily="18" charset="0"/>
                <a:cs typeface="Times" panose="02020603050405020304" pitchFamily="18" charset="0"/>
              </a:rPr>
              <a:t>cứu</a:t>
            </a:r>
            <a:r>
              <a:rPr lang="en-US" sz="1700"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sz="1700" dirty="0" err="1">
                <a:solidFill>
                  <a:srgbClr val="000000"/>
                </a:solidFill>
                <a:latin typeface="Times" panose="02020603050405020304" pitchFamily="18" charset="0"/>
                <a:ea typeface="Times New Roman" panose="02020603050405020304" pitchFamily="18" charset="0"/>
                <a:cs typeface="Times" panose="02020603050405020304" pitchFamily="18" charset="0"/>
              </a:rPr>
              <a:t>cách</a:t>
            </a:r>
            <a:r>
              <a:rPr lang="en-US" sz="1700"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sz="1700" dirty="0" err="1">
                <a:solidFill>
                  <a:srgbClr val="000000"/>
                </a:solidFill>
                <a:latin typeface="Times" panose="02020603050405020304" pitchFamily="18" charset="0"/>
                <a:ea typeface="Times New Roman" panose="02020603050405020304" pitchFamily="18" charset="0"/>
                <a:cs typeface="Times" panose="02020603050405020304" pitchFamily="18" charset="0"/>
              </a:rPr>
              <a:t>giải</a:t>
            </a:r>
            <a:r>
              <a:rPr lang="en-US" sz="1700"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sz="1700" dirty="0" err="1">
                <a:solidFill>
                  <a:srgbClr val="000000"/>
                </a:solidFill>
                <a:latin typeface="Times" panose="02020603050405020304" pitchFamily="18" charset="0"/>
                <a:ea typeface="Times New Roman" panose="02020603050405020304" pitchFamily="18" charset="0"/>
                <a:cs typeface="Times" panose="02020603050405020304" pitchFamily="18" charset="0"/>
              </a:rPr>
              <a:t>nếu</a:t>
            </a:r>
            <a:r>
              <a:rPr lang="en-US" sz="1700"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sz="1700" dirty="0" err="1">
                <a:solidFill>
                  <a:srgbClr val="000000"/>
                </a:solidFill>
                <a:latin typeface="Times" panose="02020603050405020304" pitchFamily="18" charset="0"/>
                <a:ea typeface="Times New Roman" panose="02020603050405020304" pitchFamily="18" charset="0"/>
                <a:cs typeface="Times" panose="02020603050405020304" pitchFamily="18" charset="0"/>
              </a:rPr>
              <a:t>không</a:t>
            </a:r>
            <a:r>
              <a:rPr lang="en-US" sz="1700"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sz="1700" dirty="0" err="1">
                <a:solidFill>
                  <a:srgbClr val="000000"/>
                </a:solidFill>
                <a:latin typeface="Times" panose="02020603050405020304" pitchFamily="18" charset="0"/>
                <a:ea typeface="Times New Roman" panose="02020603050405020304" pitchFamily="18" charset="0"/>
                <a:cs typeface="Times" panose="02020603050405020304" pitchFamily="18" charset="0"/>
              </a:rPr>
              <a:t>được</a:t>
            </a:r>
            <a:r>
              <a:rPr lang="en-US" sz="1700"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sz="1700" dirty="0" err="1">
                <a:solidFill>
                  <a:srgbClr val="000000"/>
                </a:solidFill>
                <a:latin typeface="Times" panose="02020603050405020304" pitchFamily="18" charset="0"/>
                <a:ea typeface="Times New Roman" panose="02020603050405020304" pitchFamily="18" charset="0"/>
                <a:cs typeface="Times" panose="02020603050405020304" pitchFamily="18" charset="0"/>
              </a:rPr>
              <a:t>em</a:t>
            </a:r>
            <a:r>
              <a:rPr lang="en-US" sz="1700"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sz="1700" dirty="0" err="1">
                <a:solidFill>
                  <a:srgbClr val="000000"/>
                </a:solidFill>
                <a:latin typeface="Times" panose="02020603050405020304" pitchFamily="18" charset="0"/>
                <a:ea typeface="Times New Roman" panose="02020603050405020304" pitchFamily="18" charset="0"/>
                <a:cs typeface="Times" panose="02020603050405020304" pitchFamily="18" charset="0"/>
              </a:rPr>
              <a:t>có</a:t>
            </a:r>
            <a:r>
              <a:rPr lang="en-US" sz="1700"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sz="1700" dirty="0" err="1">
                <a:solidFill>
                  <a:srgbClr val="000000"/>
                </a:solidFill>
                <a:latin typeface="Times" panose="02020603050405020304" pitchFamily="18" charset="0"/>
                <a:ea typeface="Times New Roman" panose="02020603050405020304" pitchFamily="18" charset="0"/>
                <a:cs typeface="Times" panose="02020603050405020304" pitchFamily="18" charset="0"/>
              </a:rPr>
              <a:t>thể</a:t>
            </a:r>
            <a:r>
              <a:rPr lang="en-US" sz="1700"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sz="1700" dirty="0" err="1">
                <a:solidFill>
                  <a:srgbClr val="000000"/>
                </a:solidFill>
                <a:latin typeface="Times" panose="02020603050405020304" pitchFamily="18" charset="0"/>
                <a:ea typeface="Times New Roman" panose="02020603050405020304" pitchFamily="18" charset="0"/>
                <a:cs typeface="Times" panose="02020603050405020304" pitchFamily="18" charset="0"/>
              </a:rPr>
              <a:t>hỏi</a:t>
            </a:r>
            <a:r>
              <a:rPr lang="en-US" sz="1700"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sz="1700" dirty="0" err="1">
                <a:solidFill>
                  <a:srgbClr val="000000"/>
                </a:solidFill>
                <a:latin typeface="Times" panose="02020603050405020304" pitchFamily="18" charset="0"/>
                <a:ea typeface="Times New Roman" panose="02020603050405020304" pitchFamily="18" charset="0"/>
                <a:cs typeface="Times" panose="02020603050405020304" pitchFamily="18" charset="0"/>
              </a:rPr>
              <a:t>các</a:t>
            </a:r>
            <a:r>
              <a:rPr lang="en-US" sz="1700"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sz="1700" dirty="0" err="1">
                <a:solidFill>
                  <a:srgbClr val="000000"/>
                </a:solidFill>
                <a:latin typeface="Times" panose="02020603050405020304" pitchFamily="18" charset="0"/>
                <a:ea typeface="Times New Roman" panose="02020603050405020304" pitchFamily="18" charset="0"/>
                <a:cs typeface="Times" panose="02020603050405020304" pitchFamily="18" charset="0"/>
              </a:rPr>
              <a:t>bạn</a:t>
            </a:r>
            <a:r>
              <a:rPr lang="en-US" sz="1700"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sz="1700" dirty="0" err="1">
                <a:solidFill>
                  <a:srgbClr val="000000"/>
                </a:solidFill>
                <a:latin typeface="Times" panose="02020603050405020304" pitchFamily="18" charset="0"/>
                <a:ea typeface="Times New Roman" panose="02020603050405020304" pitchFamily="18" charset="0"/>
                <a:cs typeface="Times" panose="02020603050405020304" pitchFamily="18" charset="0"/>
              </a:rPr>
              <a:t>trong</a:t>
            </a:r>
            <a:r>
              <a:rPr lang="en-US" sz="1700"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sz="1700" dirty="0" err="1">
                <a:solidFill>
                  <a:srgbClr val="000000"/>
                </a:solidFill>
                <a:latin typeface="Times" panose="02020603050405020304" pitchFamily="18" charset="0"/>
                <a:ea typeface="Times New Roman" panose="02020603050405020304" pitchFamily="18" charset="0"/>
                <a:cs typeface="Times" panose="02020603050405020304" pitchFamily="18" charset="0"/>
              </a:rPr>
              <a:t>lớp</a:t>
            </a:r>
            <a:r>
              <a:rPr lang="en-US" sz="1700"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sz="1700" dirty="0" err="1">
                <a:solidFill>
                  <a:srgbClr val="000000"/>
                </a:solidFill>
                <a:latin typeface="Times" panose="02020603050405020304" pitchFamily="18" charset="0"/>
                <a:ea typeface="Times New Roman" panose="02020603050405020304" pitchFamily="18" charset="0"/>
                <a:cs typeface="Times" panose="02020603050405020304" pitchFamily="18" charset="0"/>
              </a:rPr>
              <a:t>cùng</a:t>
            </a:r>
            <a:r>
              <a:rPr lang="en-US" sz="1700"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sz="1700" dirty="0" err="1">
                <a:solidFill>
                  <a:srgbClr val="000000"/>
                </a:solidFill>
                <a:latin typeface="Times" panose="02020603050405020304" pitchFamily="18" charset="0"/>
                <a:ea typeface="Times New Roman" panose="02020603050405020304" pitchFamily="18" charset="0"/>
                <a:cs typeface="Times" panose="02020603050405020304" pitchFamily="18" charset="0"/>
              </a:rPr>
              <a:t>các</a:t>
            </a:r>
            <a:r>
              <a:rPr lang="en-US" sz="1700"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sz="1700" dirty="0" err="1">
                <a:solidFill>
                  <a:srgbClr val="000000"/>
                </a:solidFill>
                <a:latin typeface="Times" panose="02020603050405020304" pitchFamily="18" charset="0"/>
                <a:ea typeface="Times New Roman" panose="02020603050405020304" pitchFamily="18" charset="0"/>
                <a:cs typeface="Times" panose="02020603050405020304" pitchFamily="18" charset="0"/>
              </a:rPr>
              <a:t>bạn</a:t>
            </a:r>
            <a:r>
              <a:rPr lang="en-US" sz="1700"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sz="1700" dirty="0" err="1">
                <a:solidFill>
                  <a:srgbClr val="000000"/>
                </a:solidFill>
                <a:latin typeface="Times" panose="02020603050405020304" pitchFamily="18" charset="0"/>
                <a:ea typeface="Times New Roman" panose="02020603050405020304" pitchFamily="18" charset="0"/>
                <a:cs typeface="Times" panose="02020603050405020304" pitchFamily="18" charset="0"/>
              </a:rPr>
              <a:t>suy</a:t>
            </a:r>
            <a:r>
              <a:rPr lang="en-US" sz="1700"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sz="1700" dirty="0" err="1">
                <a:solidFill>
                  <a:srgbClr val="000000"/>
                </a:solidFill>
                <a:latin typeface="Times" panose="02020603050405020304" pitchFamily="18" charset="0"/>
                <a:ea typeface="Times New Roman" panose="02020603050405020304" pitchFamily="18" charset="0"/>
                <a:cs typeface="Times" panose="02020603050405020304" pitchFamily="18" charset="0"/>
              </a:rPr>
              <a:t>nghĩ</a:t>
            </a:r>
            <a:r>
              <a:rPr lang="en-US" sz="1700"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sz="1700" dirty="0" err="1">
                <a:solidFill>
                  <a:srgbClr val="000000"/>
                </a:solidFill>
                <a:latin typeface="Times" panose="02020603050405020304" pitchFamily="18" charset="0"/>
                <a:ea typeface="Times New Roman" panose="02020603050405020304" pitchFamily="18" charset="0"/>
                <a:cs typeface="Times" panose="02020603050405020304" pitchFamily="18" charset="0"/>
              </a:rPr>
              <a:t>để</a:t>
            </a:r>
            <a:r>
              <a:rPr lang="en-US" sz="1700"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sz="1700" dirty="0" err="1">
                <a:solidFill>
                  <a:srgbClr val="000000"/>
                </a:solidFill>
                <a:latin typeface="Times" panose="02020603050405020304" pitchFamily="18" charset="0"/>
                <a:ea typeface="Times New Roman" panose="02020603050405020304" pitchFamily="18" charset="0"/>
                <a:cs typeface="Times" panose="02020603050405020304" pitchFamily="18" charset="0"/>
              </a:rPr>
              <a:t>làm</a:t>
            </a:r>
            <a:r>
              <a:rPr lang="en-US" sz="1700" dirty="0">
                <a:solidFill>
                  <a:srgbClr val="000000"/>
                </a:solidFill>
                <a:latin typeface="Times" panose="02020603050405020304" pitchFamily="18" charset="0"/>
                <a:ea typeface="Times New Roman" panose="02020603050405020304" pitchFamily="18" charset="0"/>
                <a:cs typeface="Times" panose="02020603050405020304" pitchFamily="18" charset="0"/>
              </a:rPr>
              <a:t>.</a:t>
            </a:r>
            <a:endParaRPr lang="en-US" sz="1700" dirty="0">
              <a:effectLst/>
              <a:latin typeface="Times" panose="02020603050405020304" pitchFamily="18" charset="0"/>
              <a:ea typeface="Times New Roman" panose="02020603050405020304" pitchFamily="18" charset="0"/>
              <a:cs typeface="Times" panose="02020603050405020304" pitchFamily="18" charset="0"/>
            </a:endParaRPr>
          </a:p>
        </p:txBody>
      </p:sp>
      <p:pic>
        <p:nvPicPr>
          <p:cNvPr id="12" name="Picture 11" descr="58PIC58PIC58PIC58PICHsaGKG559akDq_PIC2018.png"/>
          <p:cNvPicPr>
            <a:picLocks noChangeAspect="1"/>
          </p:cNvPicPr>
          <p:nvPr/>
        </p:nvPicPr>
        <p:blipFill>
          <a:blip r:embed="rId2" cstate="print"/>
          <a:srcRect l="7143" t="16071" r="5357" b="14286"/>
          <a:stretch>
            <a:fillRect/>
          </a:stretch>
        </p:blipFill>
        <p:spPr>
          <a:xfrm>
            <a:off x="7763415" y="2430752"/>
            <a:ext cx="4668715" cy="4760737"/>
          </a:xfrm>
          <a:prstGeom prst="rect">
            <a:avLst/>
          </a:prstGeom>
        </p:spPr>
      </p:pic>
      <p:sp>
        <p:nvSpPr>
          <p:cNvPr id="13" name="Rectangle 12"/>
          <p:cNvSpPr/>
          <p:nvPr/>
        </p:nvSpPr>
        <p:spPr>
          <a:xfrm>
            <a:off x="8086362" y="2805406"/>
            <a:ext cx="3915138" cy="3724096"/>
          </a:xfrm>
          <a:prstGeom prst="rect">
            <a:avLst/>
          </a:prstGeom>
        </p:spPr>
        <p:txBody>
          <a:bodyPr wrap="square">
            <a:spAutoFit/>
          </a:bodyPr>
          <a:lstStyle/>
          <a:p>
            <a:pPr algn="just"/>
            <a:r>
              <a:rPr lang="en-US" sz="1400" b="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smtClean="0">
                <a:solidFill>
                  <a:srgbClr val="FF0000"/>
                </a:solidFill>
                <a:latin typeface="Times" panose="02020603050405020304" pitchFamily="18" charset="0"/>
                <a:ea typeface="Times New Roman" panose="02020603050405020304" pitchFamily="18" charset="0"/>
                <a:cs typeface="Times" panose="02020603050405020304" pitchFamily="18" charset="0"/>
              </a:rPr>
              <a:t>Tình</a:t>
            </a:r>
            <a:r>
              <a:rPr lang="en-US" b="1" dirty="0" smtClean="0">
                <a:solidFill>
                  <a:srgbClr val="FF0000"/>
                </a:solidFill>
                <a:latin typeface="Times" panose="02020603050405020304" pitchFamily="18" charset="0"/>
                <a:ea typeface="Times New Roman" panose="02020603050405020304" pitchFamily="18" charset="0"/>
                <a:cs typeface="Times" panose="02020603050405020304" pitchFamily="18" charset="0"/>
              </a:rPr>
              <a:t> </a:t>
            </a:r>
            <a:r>
              <a:rPr lang="en-US" b="1" dirty="0" err="1">
                <a:solidFill>
                  <a:srgbClr val="FF0000"/>
                </a:solidFill>
                <a:latin typeface="Times" panose="02020603050405020304" pitchFamily="18" charset="0"/>
                <a:ea typeface="Times New Roman" panose="02020603050405020304" pitchFamily="18" charset="0"/>
                <a:cs typeface="Times" panose="02020603050405020304" pitchFamily="18" charset="0"/>
              </a:rPr>
              <a:t>huống</a:t>
            </a:r>
            <a:r>
              <a:rPr lang="en-US" b="1" dirty="0">
                <a:solidFill>
                  <a:srgbClr val="FF0000"/>
                </a:solidFill>
                <a:latin typeface="Times" panose="02020603050405020304" pitchFamily="18" charset="0"/>
                <a:ea typeface="Times New Roman" panose="02020603050405020304" pitchFamily="18" charset="0"/>
                <a:cs typeface="Times" panose="02020603050405020304" pitchFamily="18" charset="0"/>
              </a:rPr>
              <a:t> 3: </a:t>
            </a:r>
            <a:endParaRPr lang="en-US" dirty="0">
              <a:latin typeface="Times" panose="02020603050405020304" pitchFamily="18" charset="0"/>
              <a:ea typeface="Times New Roman" panose="02020603050405020304" pitchFamily="18" charset="0"/>
              <a:cs typeface="Times" panose="02020603050405020304" pitchFamily="18" charset="0"/>
            </a:endParaRPr>
          </a:p>
          <a:p>
            <a:pPr algn="just">
              <a:spcAft>
                <a:spcPts val="1200"/>
              </a:spcAft>
            </a:pPr>
            <a:r>
              <a:rPr lang="en-US" b="1" dirty="0" err="1">
                <a:solidFill>
                  <a:srgbClr val="0000FF"/>
                </a:solidFill>
                <a:latin typeface="Times" panose="02020603050405020304" pitchFamily="18" charset="0"/>
                <a:ea typeface="Times New Roman" panose="02020603050405020304" pitchFamily="18" charset="0"/>
                <a:cs typeface="Times" panose="02020603050405020304" pitchFamily="18" charset="0"/>
              </a:rPr>
              <a:t>Em</a:t>
            </a:r>
            <a:r>
              <a:rPr lang="en-US" b="1" dirty="0">
                <a:solidFill>
                  <a:srgbClr val="0000FF"/>
                </a:solidFill>
                <a:latin typeface="Times" panose="02020603050405020304" pitchFamily="18" charset="0"/>
                <a:ea typeface="Times New Roman" panose="02020603050405020304" pitchFamily="18" charset="0"/>
                <a:cs typeface="Times" panose="02020603050405020304" pitchFamily="18" charset="0"/>
              </a:rPr>
              <a:t> </a:t>
            </a:r>
            <a:r>
              <a:rPr lang="en-US" b="1" dirty="0" err="1">
                <a:solidFill>
                  <a:srgbClr val="0000FF"/>
                </a:solidFill>
                <a:latin typeface="Times" panose="02020603050405020304" pitchFamily="18" charset="0"/>
                <a:ea typeface="Times New Roman" panose="02020603050405020304" pitchFamily="18" charset="0"/>
                <a:cs typeface="Times" panose="02020603050405020304" pitchFamily="18" charset="0"/>
              </a:rPr>
              <a:t>không</a:t>
            </a:r>
            <a:r>
              <a:rPr lang="en-US" b="1" dirty="0">
                <a:solidFill>
                  <a:srgbClr val="0000FF"/>
                </a:solidFill>
                <a:latin typeface="Times" panose="02020603050405020304" pitchFamily="18" charset="0"/>
                <a:ea typeface="Times New Roman" panose="02020603050405020304" pitchFamily="18" charset="0"/>
                <a:cs typeface="Times" panose="02020603050405020304" pitchFamily="18" charset="0"/>
              </a:rPr>
              <a:t> </a:t>
            </a:r>
            <a:r>
              <a:rPr lang="en-US" b="1" dirty="0" err="1" smtClean="0">
                <a:solidFill>
                  <a:srgbClr val="0000FF"/>
                </a:solidFill>
                <a:latin typeface="Times" panose="02020603050405020304" pitchFamily="18" charset="0"/>
                <a:ea typeface="Times New Roman" panose="02020603050405020304" pitchFamily="18" charset="0"/>
                <a:cs typeface="Times" panose="02020603050405020304" pitchFamily="18" charset="0"/>
              </a:rPr>
              <a:t>có</a:t>
            </a:r>
            <a:r>
              <a:rPr lang="en-US" b="1" dirty="0" smtClean="0">
                <a:solidFill>
                  <a:srgbClr val="0000FF"/>
                </a:solidFill>
                <a:latin typeface="Times" panose="02020603050405020304" pitchFamily="18" charset="0"/>
                <a:ea typeface="Times New Roman" panose="02020603050405020304" pitchFamily="18" charset="0"/>
                <a:cs typeface="Times" panose="02020603050405020304" pitchFamily="18" charset="0"/>
              </a:rPr>
              <a:t> </a:t>
            </a:r>
            <a:r>
              <a:rPr lang="en-US" b="1" dirty="0" err="1" smtClean="0">
                <a:solidFill>
                  <a:srgbClr val="0000FF"/>
                </a:solidFill>
                <a:latin typeface="Times" panose="02020603050405020304" pitchFamily="18" charset="0"/>
                <a:ea typeface="Times New Roman" panose="02020603050405020304" pitchFamily="18" charset="0"/>
                <a:cs typeface="Times" panose="02020603050405020304" pitchFamily="18" charset="0"/>
              </a:rPr>
              <a:t>đồng</a:t>
            </a:r>
            <a:r>
              <a:rPr lang="en-US" b="1" dirty="0" smtClean="0">
                <a:solidFill>
                  <a:srgbClr val="0000FF"/>
                </a:solidFill>
                <a:latin typeface="Times" panose="02020603050405020304" pitchFamily="18" charset="0"/>
                <a:ea typeface="Times New Roman" panose="02020603050405020304" pitchFamily="18" charset="0"/>
                <a:cs typeface="Times" panose="02020603050405020304" pitchFamily="18" charset="0"/>
              </a:rPr>
              <a:t> </a:t>
            </a:r>
            <a:r>
              <a:rPr lang="en-US" b="1" dirty="0" err="1">
                <a:solidFill>
                  <a:srgbClr val="0000FF"/>
                </a:solidFill>
                <a:latin typeface="Times" panose="02020603050405020304" pitchFamily="18" charset="0"/>
                <a:ea typeface="Times New Roman" panose="02020603050405020304" pitchFamily="18" charset="0"/>
                <a:cs typeface="Times" panose="02020603050405020304" pitchFamily="18" charset="0"/>
              </a:rPr>
              <a:t>tình</a:t>
            </a:r>
            <a:r>
              <a:rPr lang="en-US" b="1" dirty="0">
                <a:solidFill>
                  <a:srgbClr val="0000FF"/>
                </a:solidFill>
                <a:latin typeface="Times" panose="02020603050405020304" pitchFamily="18" charset="0"/>
                <a:ea typeface="Times New Roman" panose="02020603050405020304" pitchFamily="18" charset="0"/>
                <a:cs typeface="Times" panose="02020603050405020304" pitchFamily="18" charset="0"/>
              </a:rPr>
              <a:t> </a:t>
            </a:r>
            <a:r>
              <a:rPr lang="en-US" b="1" dirty="0" err="1">
                <a:solidFill>
                  <a:srgbClr val="0000FF"/>
                </a:solidFill>
                <a:latin typeface="Times" panose="02020603050405020304" pitchFamily="18" charset="0"/>
                <a:ea typeface="Times New Roman" panose="02020603050405020304" pitchFamily="18" charset="0"/>
                <a:cs typeface="Times" panose="02020603050405020304" pitchFamily="18" charset="0"/>
              </a:rPr>
              <a:t>với</a:t>
            </a:r>
            <a:r>
              <a:rPr lang="en-US" b="1" dirty="0">
                <a:solidFill>
                  <a:srgbClr val="0000FF"/>
                </a:solidFill>
                <a:latin typeface="Times" panose="02020603050405020304" pitchFamily="18" charset="0"/>
                <a:ea typeface="Times New Roman" panose="02020603050405020304" pitchFamily="18" charset="0"/>
                <a:cs typeface="Times" panose="02020603050405020304" pitchFamily="18" charset="0"/>
              </a:rPr>
              <a:t> </a:t>
            </a:r>
            <a:r>
              <a:rPr lang="en-US" b="1" dirty="0" err="1" smtClean="0">
                <a:solidFill>
                  <a:srgbClr val="0000FF"/>
                </a:solidFill>
                <a:latin typeface="Times" panose="02020603050405020304" pitchFamily="18" charset="0"/>
                <a:ea typeface="Times New Roman" panose="02020603050405020304" pitchFamily="18" charset="0"/>
                <a:cs typeface="Times" panose="02020603050405020304" pitchFamily="18" charset="0"/>
              </a:rPr>
              <a:t>Đạt</a:t>
            </a:r>
            <a:r>
              <a:rPr lang="en-US" b="1" dirty="0">
                <a:solidFill>
                  <a:srgbClr val="0000FF"/>
                </a:solidFill>
                <a:latin typeface="Times" panose="02020603050405020304" pitchFamily="18" charset="0"/>
                <a:ea typeface="Times New Roman" panose="02020603050405020304" pitchFamily="18" charset="0"/>
                <a:cs typeface="Times" panose="02020603050405020304" pitchFamily="18" charset="0"/>
              </a:rPr>
              <a:t>.</a:t>
            </a:r>
            <a:endParaRPr lang="en-US" b="1" dirty="0" smtClean="0">
              <a:solidFill>
                <a:srgbClr val="0000FF"/>
              </a:solidFill>
              <a:latin typeface="Times" panose="02020603050405020304" pitchFamily="18" charset="0"/>
              <a:ea typeface="Times New Roman" panose="02020603050405020304" pitchFamily="18" charset="0"/>
              <a:cs typeface="Times" panose="02020603050405020304" pitchFamily="18" charset="0"/>
            </a:endParaRPr>
          </a:p>
          <a:p>
            <a:pPr algn="just">
              <a:spcAft>
                <a:spcPts val="1200"/>
              </a:spcAft>
            </a:pPr>
            <a:r>
              <a:rPr lang="en-US" dirty="0" err="1" smtClean="0">
                <a:solidFill>
                  <a:srgbClr val="000000"/>
                </a:solidFill>
                <a:latin typeface="Times" panose="02020603050405020304" pitchFamily="18" charset="0"/>
                <a:ea typeface="Times New Roman" panose="02020603050405020304" pitchFamily="18" charset="0"/>
                <a:cs typeface="Times" panose="02020603050405020304" pitchFamily="18" charset="0"/>
              </a:rPr>
              <a:t>Vì</a:t>
            </a:r>
            <a:r>
              <a:rPr lang="en-US" dirty="0" smtClean="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dirty="0" err="1">
                <a:solidFill>
                  <a:srgbClr val="000000"/>
                </a:solidFill>
                <a:latin typeface="Times" panose="02020603050405020304" pitchFamily="18" charset="0"/>
                <a:ea typeface="Times New Roman" panose="02020603050405020304" pitchFamily="18" charset="0"/>
                <a:cs typeface="Times" panose="02020603050405020304" pitchFamily="18" charset="0"/>
              </a:rPr>
              <a:t>làm</a:t>
            </a:r>
            <a:r>
              <a:rPr lang="en-US"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dirty="0" err="1">
                <a:solidFill>
                  <a:srgbClr val="000000"/>
                </a:solidFill>
                <a:latin typeface="Times" panose="02020603050405020304" pitchFamily="18" charset="0"/>
                <a:ea typeface="Times New Roman" panose="02020603050405020304" pitchFamily="18" charset="0"/>
                <a:cs typeface="Times" panose="02020603050405020304" pitchFamily="18" charset="0"/>
              </a:rPr>
              <a:t>nhóm</a:t>
            </a:r>
            <a:r>
              <a:rPr lang="en-US"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dirty="0" err="1">
                <a:solidFill>
                  <a:srgbClr val="000000"/>
                </a:solidFill>
                <a:latin typeface="Times" panose="02020603050405020304" pitchFamily="18" charset="0"/>
                <a:ea typeface="Times New Roman" panose="02020603050405020304" pitchFamily="18" charset="0"/>
                <a:cs typeface="Times" panose="02020603050405020304" pitchFamily="18" charset="0"/>
              </a:rPr>
              <a:t>là</a:t>
            </a:r>
            <a:r>
              <a:rPr lang="en-US"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dirty="0" err="1">
                <a:solidFill>
                  <a:srgbClr val="000000"/>
                </a:solidFill>
                <a:latin typeface="Times" panose="02020603050405020304" pitchFamily="18" charset="0"/>
                <a:ea typeface="Times New Roman" panose="02020603050405020304" pitchFamily="18" charset="0"/>
                <a:cs typeface="Times" panose="02020603050405020304" pitchFamily="18" charset="0"/>
              </a:rPr>
              <a:t>việc</a:t>
            </a:r>
            <a:r>
              <a:rPr lang="en-US"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dirty="0" err="1">
                <a:solidFill>
                  <a:srgbClr val="000000"/>
                </a:solidFill>
                <a:latin typeface="Times" panose="02020603050405020304" pitchFamily="18" charset="0"/>
                <a:ea typeface="Times New Roman" panose="02020603050405020304" pitchFamily="18" charset="0"/>
                <a:cs typeface="Times" panose="02020603050405020304" pitchFamily="18" charset="0"/>
              </a:rPr>
              <a:t>học</a:t>
            </a:r>
            <a:r>
              <a:rPr lang="en-US"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dirty="0" err="1">
                <a:solidFill>
                  <a:srgbClr val="000000"/>
                </a:solidFill>
                <a:latin typeface="Times" panose="02020603050405020304" pitchFamily="18" charset="0"/>
                <a:ea typeface="Times New Roman" panose="02020603050405020304" pitchFamily="18" charset="0"/>
                <a:cs typeface="Times" panose="02020603050405020304" pitchFamily="18" charset="0"/>
              </a:rPr>
              <a:t>tập</a:t>
            </a:r>
            <a:r>
              <a:rPr lang="en-US"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dirty="0" err="1">
                <a:solidFill>
                  <a:srgbClr val="000000"/>
                </a:solidFill>
                <a:latin typeface="Times" panose="02020603050405020304" pitchFamily="18" charset="0"/>
                <a:ea typeface="Times New Roman" panose="02020603050405020304" pitchFamily="18" charset="0"/>
                <a:cs typeface="Times" panose="02020603050405020304" pitchFamily="18" charset="0"/>
              </a:rPr>
              <a:t>cùng</a:t>
            </a:r>
            <a:r>
              <a:rPr lang="en-US"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dirty="0" err="1">
                <a:solidFill>
                  <a:srgbClr val="000000"/>
                </a:solidFill>
                <a:latin typeface="Times" panose="02020603050405020304" pitchFamily="18" charset="0"/>
                <a:ea typeface="Times New Roman" panose="02020603050405020304" pitchFamily="18" charset="0"/>
                <a:cs typeface="Times" panose="02020603050405020304" pitchFamily="18" charset="0"/>
              </a:rPr>
              <a:t>nhau</a:t>
            </a:r>
            <a:r>
              <a:rPr lang="en-US"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dirty="0" err="1">
                <a:solidFill>
                  <a:srgbClr val="000000"/>
                </a:solidFill>
                <a:latin typeface="Times" panose="02020603050405020304" pitchFamily="18" charset="0"/>
                <a:ea typeface="Times New Roman" panose="02020603050405020304" pitchFamily="18" charset="0"/>
                <a:cs typeface="Times" panose="02020603050405020304" pitchFamily="18" charset="0"/>
              </a:rPr>
              <a:t>trao</a:t>
            </a:r>
            <a:r>
              <a:rPr lang="en-US"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dirty="0" err="1">
                <a:solidFill>
                  <a:srgbClr val="000000"/>
                </a:solidFill>
                <a:latin typeface="Times" panose="02020603050405020304" pitchFamily="18" charset="0"/>
                <a:ea typeface="Times New Roman" panose="02020603050405020304" pitchFamily="18" charset="0"/>
                <a:cs typeface="Times" panose="02020603050405020304" pitchFamily="18" charset="0"/>
              </a:rPr>
              <a:t>đổi</a:t>
            </a:r>
            <a:r>
              <a:rPr lang="en-US"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dirty="0" err="1">
                <a:solidFill>
                  <a:srgbClr val="000000"/>
                </a:solidFill>
                <a:latin typeface="Times" panose="02020603050405020304" pitchFamily="18" charset="0"/>
                <a:ea typeface="Times New Roman" panose="02020603050405020304" pitchFamily="18" charset="0"/>
                <a:cs typeface="Times" panose="02020603050405020304" pitchFamily="18" charset="0"/>
              </a:rPr>
              <a:t>nên</a:t>
            </a:r>
            <a:r>
              <a:rPr lang="en-US"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dirty="0" err="1">
                <a:solidFill>
                  <a:srgbClr val="000000"/>
                </a:solidFill>
                <a:latin typeface="Times" panose="02020603050405020304" pitchFamily="18" charset="0"/>
                <a:ea typeface="Times New Roman" panose="02020603050405020304" pitchFamily="18" charset="0"/>
                <a:cs typeface="Times" panose="02020603050405020304" pitchFamily="18" charset="0"/>
              </a:rPr>
              <a:t>vì</a:t>
            </a:r>
            <a:r>
              <a:rPr lang="en-US"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dirty="0" err="1">
                <a:solidFill>
                  <a:srgbClr val="000000"/>
                </a:solidFill>
                <a:latin typeface="Times" panose="02020603050405020304" pitchFamily="18" charset="0"/>
                <a:ea typeface="Times New Roman" panose="02020603050405020304" pitchFamily="18" charset="0"/>
                <a:cs typeface="Times" panose="02020603050405020304" pitchFamily="18" charset="0"/>
              </a:rPr>
              <a:t>thế</a:t>
            </a:r>
            <a:r>
              <a:rPr lang="en-US"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dirty="0" err="1">
                <a:solidFill>
                  <a:srgbClr val="000000"/>
                </a:solidFill>
                <a:latin typeface="Times" panose="02020603050405020304" pitchFamily="18" charset="0"/>
                <a:ea typeface="Times New Roman" panose="02020603050405020304" pitchFamily="18" charset="0"/>
                <a:cs typeface="Times" panose="02020603050405020304" pitchFamily="18" charset="0"/>
              </a:rPr>
              <a:t>cá</a:t>
            </a:r>
            <a:r>
              <a:rPr lang="en-US"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dirty="0" err="1">
                <a:solidFill>
                  <a:srgbClr val="000000"/>
                </a:solidFill>
                <a:latin typeface="Times" panose="02020603050405020304" pitchFamily="18" charset="0"/>
                <a:ea typeface="Times New Roman" panose="02020603050405020304" pitchFamily="18" charset="0"/>
                <a:cs typeface="Times" panose="02020603050405020304" pitchFamily="18" charset="0"/>
              </a:rPr>
              <a:t>nhân</a:t>
            </a:r>
            <a:r>
              <a:rPr lang="en-US"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dirty="0" err="1">
                <a:solidFill>
                  <a:srgbClr val="000000"/>
                </a:solidFill>
                <a:latin typeface="Times" panose="02020603050405020304" pitchFamily="18" charset="0"/>
                <a:ea typeface="Times New Roman" panose="02020603050405020304" pitchFamily="18" charset="0"/>
                <a:cs typeface="Times" panose="02020603050405020304" pitchFamily="18" charset="0"/>
              </a:rPr>
              <a:t>mỗi</a:t>
            </a:r>
            <a:r>
              <a:rPr lang="en-US"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dirty="0" err="1">
                <a:solidFill>
                  <a:srgbClr val="000000"/>
                </a:solidFill>
                <a:latin typeface="Times" panose="02020603050405020304" pitchFamily="18" charset="0"/>
                <a:ea typeface="Times New Roman" panose="02020603050405020304" pitchFamily="18" charset="0"/>
                <a:cs typeface="Times" panose="02020603050405020304" pitchFamily="18" charset="0"/>
              </a:rPr>
              <a:t>người</a:t>
            </a:r>
            <a:r>
              <a:rPr lang="en-US"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dirty="0" err="1">
                <a:solidFill>
                  <a:srgbClr val="000000"/>
                </a:solidFill>
                <a:latin typeface="Times" panose="02020603050405020304" pitchFamily="18" charset="0"/>
                <a:ea typeface="Times New Roman" panose="02020603050405020304" pitchFamily="18" charset="0"/>
                <a:cs typeface="Times" panose="02020603050405020304" pitchFamily="18" charset="0"/>
              </a:rPr>
              <a:t>phải</a:t>
            </a:r>
            <a:r>
              <a:rPr lang="en-US"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dirty="0" err="1">
                <a:solidFill>
                  <a:srgbClr val="000000"/>
                </a:solidFill>
                <a:latin typeface="Times" panose="02020603050405020304" pitchFamily="18" charset="0"/>
                <a:ea typeface="Times New Roman" panose="02020603050405020304" pitchFamily="18" charset="0"/>
                <a:cs typeface="Times" panose="02020603050405020304" pitchFamily="18" charset="0"/>
              </a:rPr>
              <a:t>tích</a:t>
            </a:r>
            <a:r>
              <a:rPr lang="en-US"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dirty="0" err="1">
                <a:solidFill>
                  <a:srgbClr val="000000"/>
                </a:solidFill>
                <a:latin typeface="Times" panose="02020603050405020304" pitchFamily="18" charset="0"/>
                <a:ea typeface="Times New Roman" panose="02020603050405020304" pitchFamily="18" charset="0"/>
                <a:cs typeface="Times" panose="02020603050405020304" pitchFamily="18" charset="0"/>
              </a:rPr>
              <a:t>cực</a:t>
            </a:r>
            <a:r>
              <a:rPr lang="en-US"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dirty="0" err="1">
                <a:solidFill>
                  <a:srgbClr val="000000"/>
                </a:solidFill>
                <a:latin typeface="Times" panose="02020603050405020304" pitchFamily="18" charset="0"/>
                <a:ea typeface="Times New Roman" panose="02020603050405020304" pitchFamily="18" charset="0"/>
                <a:cs typeface="Times" panose="02020603050405020304" pitchFamily="18" charset="0"/>
              </a:rPr>
              <a:t>thì</a:t>
            </a:r>
            <a:r>
              <a:rPr lang="en-US"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dirty="0" err="1">
                <a:solidFill>
                  <a:srgbClr val="000000"/>
                </a:solidFill>
                <a:latin typeface="Times" panose="02020603050405020304" pitchFamily="18" charset="0"/>
                <a:ea typeface="Times New Roman" panose="02020603050405020304" pitchFamily="18" charset="0"/>
                <a:cs typeface="Times" panose="02020603050405020304" pitchFamily="18" charset="0"/>
              </a:rPr>
              <a:t>mới</a:t>
            </a:r>
            <a:r>
              <a:rPr lang="en-US"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dirty="0" err="1">
                <a:solidFill>
                  <a:srgbClr val="000000"/>
                </a:solidFill>
                <a:latin typeface="Times" panose="02020603050405020304" pitchFamily="18" charset="0"/>
                <a:ea typeface="Times New Roman" panose="02020603050405020304" pitchFamily="18" charset="0"/>
                <a:cs typeface="Times" panose="02020603050405020304" pitchFamily="18" charset="0"/>
              </a:rPr>
              <a:t>đem</a:t>
            </a:r>
            <a:r>
              <a:rPr lang="en-US"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dirty="0" err="1">
                <a:solidFill>
                  <a:srgbClr val="000000"/>
                </a:solidFill>
                <a:latin typeface="Times" panose="02020603050405020304" pitchFamily="18" charset="0"/>
                <a:ea typeface="Times New Roman" panose="02020603050405020304" pitchFamily="18" charset="0"/>
                <a:cs typeface="Times" panose="02020603050405020304" pitchFamily="18" charset="0"/>
              </a:rPr>
              <a:t>lại</a:t>
            </a:r>
            <a:r>
              <a:rPr lang="en-US"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dirty="0" err="1">
                <a:solidFill>
                  <a:srgbClr val="000000"/>
                </a:solidFill>
                <a:latin typeface="Times" panose="02020603050405020304" pitchFamily="18" charset="0"/>
                <a:ea typeface="Times New Roman" panose="02020603050405020304" pitchFamily="18" charset="0"/>
                <a:cs typeface="Times" panose="02020603050405020304" pitchFamily="18" charset="0"/>
              </a:rPr>
              <a:t>kết</a:t>
            </a:r>
            <a:r>
              <a:rPr lang="en-US"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dirty="0" err="1">
                <a:solidFill>
                  <a:srgbClr val="000000"/>
                </a:solidFill>
                <a:latin typeface="Times" panose="02020603050405020304" pitchFamily="18" charset="0"/>
                <a:ea typeface="Times New Roman" panose="02020603050405020304" pitchFamily="18" charset="0"/>
                <a:cs typeface="Times" panose="02020603050405020304" pitchFamily="18" charset="0"/>
              </a:rPr>
              <a:t>quả</a:t>
            </a:r>
            <a:r>
              <a:rPr lang="en-US" dirty="0">
                <a:solidFill>
                  <a:srgbClr val="000000"/>
                </a:solidFill>
                <a:latin typeface="Times" panose="02020603050405020304" pitchFamily="18" charset="0"/>
                <a:ea typeface="Times New Roman" panose="02020603050405020304" pitchFamily="18" charset="0"/>
                <a:cs typeface="Times" panose="02020603050405020304" pitchFamily="18" charset="0"/>
              </a:rPr>
              <a:t>.</a:t>
            </a:r>
            <a:endParaRPr lang="en-US" dirty="0">
              <a:latin typeface="Times" panose="02020603050405020304" pitchFamily="18" charset="0"/>
              <a:ea typeface="Times New Roman" panose="02020603050405020304" pitchFamily="18" charset="0"/>
              <a:cs typeface="Times" panose="02020603050405020304" pitchFamily="18" charset="0"/>
            </a:endParaRPr>
          </a:p>
          <a:p>
            <a:pPr algn="just">
              <a:spcAft>
                <a:spcPts val="1200"/>
              </a:spcAft>
            </a:pPr>
            <a:r>
              <a:rPr lang="en-US" dirty="0" err="1">
                <a:solidFill>
                  <a:srgbClr val="000000"/>
                </a:solidFill>
                <a:latin typeface="Times" panose="02020603050405020304" pitchFamily="18" charset="0"/>
                <a:ea typeface="Times New Roman" panose="02020603050405020304" pitchFamily="18" charset="0"/>
                <a:cs typeface="Times" panose="02020603050405020304" pitchFamily="18" charset="0"/>
              </a:rPr>
              <a:t>Nếu</a:t>
            </a:r>
            <a:r>
              <a:rPr lang="en-US"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dirty="0" err="1">
                <a:solidFill>
                  <a:srgbClr val="000000"/>
                </a:solidFill>
                <a:latin typeface="Times" panose="02020603050405020304" pitchFamily="18" charset="0"/>
                <a:ea typeface="Times New Roman" panose="02020603050405020304" pitchFamily="18" charset="0"/>
                <a:cs typeface="Times" panose="02020603050405020304" pitchFamily="18" charset="0"/>
              </a:rPr>
              <a:t>là</a:t>
            </a:r>
            <a:r>
              <a:rPr lang="en-US"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dirty="0" err="1">
                <a:solidFill>
                  <a:srgbClr val="000000"/>
                </a:solidFill>
                <a:latin typeface="Times" panose="02020603050405020304" pitchFamily="18" charset="0"/>
                <a:ea typeface="Times New Roman" panose="02020603050405020304" pitchFamily="18" charset="0"/>
                <a:cs typeface="Times" panose="02020603050405020304" pitchFamily="18" charset="0"/>
              </a:rPr>
              <a:t>bạn</a:t>
            </a:r>
            <a:r>
              <a:rPr lang="en-US"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dirty="0" err="1">
                <a:solidFill>
                  <a:srgbClr val="000000"/>
                </a:solidFill>
                <a:latin typeface="Times" panose="02020603050405020304" pitchFamily="18" charset="0"/>
                <a:ea typeface="Times New Roman" panose="02020603050405020304" pitchFamily="18" charset="0"/>
                <a:cs typeface="Times" panose="02020603050405020304" pitchFamily="18" charset="0"/>
              </a:rPr>
              <a:t>của</a:t>
            </a:r>
            <a:r>
              <a:rPr lang="en-US"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dirty="0" err="1">
                <a:solidFill>
                  <a:srgbClr val="000000"/>
                </a:solidFill>
                <a:latin typeface="Times" panose="02020603050405020304" pitchFamily="18" charset="0"/>
                <a:ea typeface="Times New Roman" panose="02020603050405020304" pitchFamily="18" charset="0"/>
                <a:cs typeface="Times" panose="02020603050405020304" pitchFamily="18" charset="0"/>
              </a:rPr>
              <a:t>Đạt</a:t>
            </a:r>
            <a:r>
              <a:rPr lang="en-US"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dirty="0" err="1">
                <a:solidFill>
                  <a:srgbClr val="000000"/>
                </a:solidFill>
                <a:latin typeface="Times" panose="02020603050405020304" pitchFamily="18" charset="0"/>
                <a:ea typeface="Times New Roman" panose="02020603050405020304" pitchFamily="18" charset="0"/>
                <a:cs typeface="Times" panose="02020603050405020304" pitchFamily="18" charset="0"/>
              </a:rPr>
              <a:t>em</a:t>
            </a:r>
            <a:r>
              <a:rPr lang="en-US"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dirty="0" err="1">
                <a:solidFill>
                  <a:srgbClr val="000000"/>
                </a:solidFill>
                <a:latin typeface="Times" panose="02020603050405020304" pitchFamily="18" charset="0"/>
                <a:ea typeface="Times New Roman" panose="02020603050405020304" pitchFamily="18" charset="0"/>
                <a:cs typeface="Times" panose="02020603050405020304" pitchFamily="18" charset="0"/>
              </a:rPr>
              <a:t>sẽ</a:t>
            </a:r>
            <a:r>
              <a:rPr lang="en-US"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dirty="0" err="1">
                <a:solidFill>
                  <a:srgbClr val="000000"/>
                </a:solidFill>
                <a:latin typeface="Times" panose="02020603050405020304" pitchFamily="18" charset="0"/>
                <a:ea typeface="Times New Roman" panose="02020603050405020304" pitchFamily="18" charset="0"/>
                <a:cs typeface="Times" panose="02020603050405020304" pitchFamily="18" charset="0"/>
              </a:rPr>
              <a:t>nói</a:t>
            </a:r>
            <a:r>
              <a:rPr lang="en-US"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dirty="0" err="1">
                <a:solidFill>
                  <a:srgbClr val="000000"/>
                </a:solidFill>
                <a:latin typeface="Times" panose="02020603050405020304" pitchFamily="18" charset="0"/>
                <a:ea typeface="Times New Roman" panose="02020603050405020304" pitchFamily="18" charset="0"/>
                <a:cs typeface="Times" panose="02020603050405020304" pitchFamily="18" charset="0"/>
              </a:rPr>
              <a:t>với</a:t>
            </a:r>
            <a:r>
              <a:rPr lang="en-US"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dirty="0" err="1">
                <a:solidFill>
                  <a:srgbClr val="000000"/>
                </a:solidFill>
                <a:latin typeface="Times" panose="02020603050405020304" pitchFamily="18" charset="0"/>
                <a:ea typeface="Times New Roman" panose="02020603050405020304" pitchFamily="18" charset="0"/>
                <a:cs typeface="Times" panose="02020603050405020304" pitchFamily="18" charset="0"/>
              </a:rPr>
              <a:t>Đạt</a:t>
            </a:r>
            <a:r>
              <a:rPr lang="en-US"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dirty="0" err="1">
                <a:solidFill>
                  <a:srgbClr val="000000"/>
                </a:solidFill>
                <a:latin typeface="Times" panose="02020603050405020304" pitchFamily="18" charset="0"/>
                <a:ea typeface="Times New Roman" panose="02020603050405020304" pitchFamily="18" charset="0"/>
                <a:cs typeface="Times" panose="02020603050405020304" pitchFamily="18" charset="0"/>
              </a:rPr>
              <a:t>không</a:t>
            </a:r>
            <a:r>
              <a:rPr lang="en-US"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dirty="0" err="1">
                <a:solidFill>
                  <a:srgbClr val="000000"/>
                </a:solidFill>
                <a:latin typeface="Times" panose="02020603050405020304" pitchFamily="18" charset="0"/>
                <a:ea typeface="Times New Roman" panose="02020603050405020304" pitchFamily="18" charset="0"/>
                <a:cs typeface="Times" panose="02020603050405020304" pitchFamily="18" charset="0"/>
              </a:rPr>
              <a:t>nên</a:t>
            </a:r>
            <a:r>
              <a:rPr lang="en-US"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dirty="0" err="1">
                <a:solidFill>
                  <a:srgbClr val="000000"/>
                </a:solidFill>
                <a:latin typeface="Times" panose="02020603050405020304" pitchFamily="18" charset="0"/>
                <a:ea typeface="Times New Roman" panose="02020603050405020304" pitchFamily="18" charset="0"/>
                <a:cs typeface="Times" panose="02020603050405020304" pitchFamily="18" charset="0"/>
              </a:rPr>
              <a:t>có</a:t>
            </a:r>
            <a:r>
              <a:rPr lang="en-US"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dirty="0" err="1">
                <a:solidFill>
                  <a:srgbClr val="000000"/>
                </a:solidFill>
                <a:latin typeface="Times" panose="02020603050405020304" pitchFamily="18" charset="0"/>
                <a:ea typeface="Times New Roman" panose="02020603050405020304" pitchFamily="18" charset="0"/>
                <a:cs typeface="Times" panose="02020603050405020304" pitchFamily="18" charset="0"/>
              </a:rPr>
              <a:t>suy</a:t>
            </a:r>
            <a:r>
              <a:rPr lang="en-US"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dirty="0" err="1">
                <a:solidFill>
                  <a:srgbClr val="000000"/>
                </a:solidFill>
                <a:latin typeface="Times" panose="02020603050405020304" pitchFamily="18" charset="0"/>
                <a:ea typeface="Times New Roman" panose="02020603050405020304" pitchFamily="18" charset="0"/>
                <a:cs typeface="Times" panose="02020603050405020304" pitchFamily="18" charset="0"/>
              </a:rPr>
              <a:t>nghĩ</a:t>
            </a:r>
            <a:r>
              <a:rPr lang="en-US"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dirty="0" err="1">
                <a:solidFill>
                  <a:srgbClr val="000000"/>
                </a:solidFill>
                <a:latin typeface="Times" panose="02020603050405020304" pitchFamily="18" charset="0"/>
                <a:ea typeface="Times New Roman" panose="02020603050405020304" pitchFamily="18" charset="0"/>
                <a:cs typeface="Times" panose="02020603050405020304" pitchFamily="18" charset="0"/>
              </a:rPr>
              <a:t>như</a:t>
            </a:r>
            <a:r>
              <a:rPr lang="en-US"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dirty="0" err="1">
                <a:solidFill>
                  <a:srgbClr val="000000"/>
                </a:solidFill>
                <a:latin typeface="Times" panose="02020603050405020304" pitchFamily="18" charset="0"/>
                <a:ea typeface="Times New Roman" panose="02020603050405020304" pitchFamily="18" charset="0"/>
                <a:cs typeface="Times" panose="02020603050405020304" pitchFamily="18" charset="0"/>
              </a:rPr>
              <a:t>vậy</a:t>
            </a:r>
            <a:r>
              <a:rPr lang="en-US"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dirty="0" err="1">
                <a:solidFill>
                  <a:srgbClr val="000000"/>
                </a:solidFill>
                <a:latin typeface="Times" panose="02020603050405020304" pitchFamily="18" charset="0"/>
                <a:ea typeface="Times New Roman" panose="02020603050405020304" pitchFamily="18" charset="0"/>
                <a:cs typeface="Times" panose="02020603050405020304" pitchFamily="18" charset="0"/>
              </a:rPr>
              <a:t>vì</a:t>
            </a:r>
            <a:r>
              <a:rPr lang="en-US"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dirty="0" err="1">
                <a:solidFill>
                  <a:srgbClr val="000000"/>
                </a:solidFill>
                <a:latin typeface="Times" panose="02020603050405020304" pitchFamily="18" charset="0"/>
                <a:ea typeface="Times New Roman" panose="02020603050405020304" pitchFamily="18" charset="0"/>
                <a:cs typeface="Times" panose="02020603050405020304" pitchFamily="18" charset="0"/>
              </a:rPr>
              <a:t>cá</a:t>
            </a:r>
            <a:r>
              <a:rPr lang="en-US"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dirty="0" err="1">
                <a:solidFill>
                  <a:srgbClr val="000000"/>
                </a:solidFill>
                <a:latin typeface="Times" panose="02020603050405020304" pitchFamily="18" charset="0"/>
                <a:ea typeface="Times New Roman" panose="02020603050405020304" pitchFamily="18" charset="0"/>
                <a:cs typeface="Times" panose="02020603050405020304" pitchFamily="18" charset="0"/>
              </a:rPr>
              <a:t>nhân</a:t>
            </a:r>
            <a:r>
              <a:rPr lang="en-US"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dirty="0" err="1">
                <a:solidFill>
                  <a:srgbClr val="000000"/>
                </a:solidFill>
                <a:latin typeface="Times" panose="02020603050405020304" pitchFamily="18" charset="0"/>
                <a:ea typeface="Times New Roman" panose="02020603050405020304" pitchFamily="18" charset="0"/>
                <a:cs typeface="Times" panose="02020603050405020304" pitchFamily="18" charset="0"/>
              </a:rPr>
              <a:t>mỗi</a:t>
            </a:r>
            <a:r>
              <a:rPr lang="en-US"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dirty="0" err="1">
                <a:solidFill>
                  <a:srgbClr val="000000"/>
                </a:solidFill>
                <a:latin typeface="Times" panose="02020603050405020304" pitchFamily="18" charset="0"/>
                <a:ea typeface="Times New Roman" panose="02020603050405020304" pitchFamily="18" charset="0"/>
                <a:cs typeface="Times" panose="02020603050405020304" pitchFamily="18" charset="0"/>
              </a:rPr>
              <a:t>người</a:t>
            </a:r>
            <a:r>
              <a:rPr lang="en-US"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dirty="0" err="1">
                <a:solidFill>
                  <a:srgbClr val="000000"/>
                </a:solidFill>
                <a:latin typeface="Times" panose="02020603050405020304" pitchFamily="18" charset="0"/>
                <a:ea typeface="Times New Roman" panose="02020603050405020304" pitchFamily="18" charset="0"/>
                <a:cs typeface="Times" panose="02020603050405020304" pitchFamily="18" charset="0"/>
              </a:rPr>
              <a:t>phải</a:t>
            </a:r>
            <a:r>
              <a:rPr lang="en-US"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dirty="0" err="1">
                <a:solidFill>
                  <a:srgbClr val="000000"/>
                </a:solidFill>
                <a:latin typeface="Times" panose="02020603050405020304" pitchFamily="18" charset="0"/>
                <a:ea typeface="Times New Roman" panose="02020603050405020304" pitchFamily="18" charset="0"/>
                <a:cs typeface="Times" panose="02020603050405020304" pitchFamily="18" charset="0"/>
              </a:rPr>
              <a:t>tập</a:t>
            </a:r>
            <a:r>
              <a:rPr lang="en-US"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dirty="0" err="1">
                <a:solidFill>
                  <a:srgbClr val="000000"/>
                </a:solidFill>
                <a:latin typeface="Times" panose="02020603050405020304" pitchFamily="18" charset="0"/>
                <a:ea typeface="Times New Roman" panose="02020603050405020304" pitchFamily="18" charset="0"/>
                <a:cs typeface="Times" panose="02020603050405020304" pitchFamily="18" charset="0"/>
              </a:rPr>
              <a:t>tính</a:t>
            </a:r>
            <a:r>
              <a:rPr lang="en-US"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dirty="0" err="1">
                <a:solidFill>
                  <a:srgbClr val="000000"/>
                </a:solidFill>
                <a:latin typeface="Times" panose="02020603050405020304" pitchFamily="18" charset="0"/>
                <a:ea typeface="Times New Roman" panose="02020603050405020304" pitchFamily="18" charset="0"/>
                <a:cs typeface="Times" panose="02020603050405020304" pitchFamily="18" charset="0"/>
              </a:rPr>
              <a:t>tự</a:t>
            </a:r>
            <a:r>
              <a:rPr lang="en-US"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dirty="0" err="1">
                <a:solidFill>
                  <a:srgbClr val="000000"/>
                </a:solidFill>
                <a:latin typeface="Times" panose="02020603050405020304" pitchFamily="18" charset="0"/>
                <a:ea typeface="Times New Roman" panose="02020603050405020304" pitchFamily="18" charset="0"/>
                <a:cs typeface="Times" panose="02020603050405020304" pitchFamily="18" charset="0"/>
              </a:rPr>
              <a:t>lập</a:t>
            </a:r>
            <a:r>
              <a:rPr lang="en-US"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dirty="0" err="1">
                <a:solidFill>
                  <a:srgbClr val="000000"/>
                </a:solidFill>
                <a:latin typeface="Times" panose="02020603050405020304" pitchFamily="18" charset="0"/>
                <a:ea typeface="Times New Roman" panose="02020603050405020304" pitchFamily="18" charset="0"/>
                <a:cs typeface="Times" panose="02020603050405020304" pitchFamily="18" charset="0"/>
              </a:rPr>
              <a:t>suy</a:t>
            </a:r>
            <a:r>
              <a:rPr lang="en-US"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dirty="0" err="1">
                <a:solidFill>
                  <a:srgbClr val="000000"/>
                </a:solidFill>
                <a:latin typeface="Times" panose="02020603050405020304" pitchFamily="18" charset="0"/>
                <a:ea typeface="Times New Roman" panose="02020603050405020304" pitchFamily="18" charset="0"/>
                <a:cs typeface="Times" panose="02020603050405020304" pitchFamily="18" charset="0"/>
              </a:rPr>
              <a:t>nghĩ</a:t>
            </a:r>
            <a:r>
              <a:rPr lang="en-US"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dirty="0" err="1">
                <a:solidFill>
                  <a:srgbClr val="000000"/>
                </a:solidFill>
                <a:latin typeface="Times" panose="02020603050405020304" pitchFamily="18" charset="0"/>
                <a:ea typeface="Times New Roman" panose="02020603050405020304" pitchFamily="18" charset="0"/>
                <a:cs typeface="Times" panose="02020603050405020304" pitchFamily="18" charset="0"/>
              </a:rPr>
              <a:t>và</a:t>
            </a:r>
            <a:r>
              <a:rPr lang="en-US"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dirty="0" err="1">
                <a:solidFill>
                  <a:srgbClr val="000000"/>
                </a:solidFill>
                <a:latin typeface="Times" panose="02020603050405020304" pitchFamily="18" charset="0"/>
                <a:ea typeface="Times New Roman" panose="02020603050405020304" pitchFamily="18" charset="0"/>
                <a:cs typeface="Times" panose="02020603050405020304" pitchFamily="18" charset="0"/>
              </a:rPr>
              <a:t>đóng</a:t>
            </a:r>
            <a:r>
              <a:rPr lang="en-US"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dirty="0" err="1">
                <a:solidFill>
                  <a:srgbClr val="000000"/>
                </a:solidFill>
                <a:latin typeface="Times" panose="02020603050405020304" pitchFamily="18" charset="0"/>
                <a:ea typeface="Times New Roman" panose="02020603050405020304" pitchFamily="18" charset="0"/>
                <a:cs typeface="Times" panose="02020603050405020304" pitchFamily="18" charset="0"/>
              </a:rPr>
              <a:t>góp</a:t>
            </a:r>
            <a:r>
              <a:rPr lang="en-US" dirty="0">
                <a:solidFill>
                  <a:srgbClr val="000000"/>
                </a:solidFill>
                <a:latin typeface="Times" panose="02020603050405020304" pitchFamily="18" charset="0"/>
                <a:ea typeface="Times New Roman" panose="02020603050405020304" pitchFamily="18" charset="0"/>
                <a:cs typeface="Times" panose="02020603050405020304" pitchFamily="18" charset="0"/>
              </a:rPr>
              <a:t> ý </a:t>
            </a:r>
            <a:r>
              <a:rPr lang="en-US" dirty="0" err="1">
                <a:solidFill>
                  <a:srgbClr val="000000"/>
                </a:solidFill>
                <a:latin typeface="Times" panose="02020603050405020304" pitchFamily="18" charset="0"/>
                <a:ea typeface="Times New Roman" panose="02020603050405020304" pitchFamily="18" charset="0"/>
                <a:cs typeface="Times" panose="02020603050405020304" pitchFamily="18" charset="0"/>
              </a:rPr>
              <a:t>kiến</a:t>
            </a:r>
            <a:r>
              <a:rPr lang="en-US"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dirty="0" err="1">
                <a:solidFill>
                  <a:srgbClr val="000000"/>
                </a:solidFill>
                <a:latin typeface="Times" panose="02020603050405020304" pitchFamily="18" charset="0"/>
                <a:ea typeface="Times New Roman" panose="02020603050405020304" pitchFamily="18" charset="0"/>
                <a:cs typeface="Times" panose="02020603050405020304" pitchFamily="18" charset="0"/>
              </a:rPr>
              <a:t>của</a:t>
            </a:r>
            <a:r>
              <a:rPr lang="en-US"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dirty="0" err="1">
                <a:solidFill>
                  <a:srgbClr val="000000"/>
                </a:solidFill>
                <a:latin typeface="Times" panose="02020603050405020304" pitchFamily="18" charset="0"/>
                <a:ea typeface="Times New Roman" panose="02020603050405020304" pitchFamily="18" charset="0"/>
                <a:cs typeface="Times" panose="02020603050405020304" pitchFamily="18" charset="0"/>
              </a:rPr>
              <a:t>mình</a:t>
            </a:r>
            <a:r>
              <a:rPr lang="en-US"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dirty="0" err="1">
                <a:solidFill>
                  <a:srgbClr val="000000"/>
                </a:solidFill>
                <a:latin typeface="Times" panose="02020603050405020304" pitchFamily="18" charset="0"/>
                <a:ea typeface="Times New Roman" panose="02020603050405020304" pitchFamily="18" charset="0"/>
                <a:cs typeface="Times" panose="02020603050405020304" pitchFamily="18" charset="0"/>
              </a:rPr>
              <a:t>vào</a:t>
            </a:r>
            <a:r>
              <a:rPr lang="en-US"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dirty="0" err="1">
                <a:solidFill>
                  <a:srgbClr val="000000"/>
                </a:solidFill>
                <a:latin typeface="Times" panose="02020603050405020304" pitchFamily="18" charset="0"/>
                <a:ea typeface="Times New Roman" panose="02020603050405020304" pitchFamily="18" charset="0"/>
                <a:cs typeface="Times" panose="02020603050405020304" pitchFamily="18" charset="0"/>
              </a:rPr>
              <a:t>bài</a:t>
            </a:r>
            <a:r>
              <a:rPr lang="en-US"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dirty="0" err="1">
                <a:solidFill>
                  <a:srgbClr val="000000"/>
                </a:solidFill>
                <a:latin typeface="Times" panose="02020603050405020304" pitchFamily="18" charset="0"/>
                <a:ea typeface="Times New Roman" panose="02020603050405020304" pitchFamily="18" charset="0"/>
                <a:cs typeface="Times" panose="02020603050405020304" pitchFamily="18" charset="0"/>
              </a:rPr>
              <a:t>nhóm</a:t>
            </a:r>
            <a:r>
              <a:rPr lang="en-US"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dirty="0" err="1">
                <a:solidFill>
                  <a:srgbClr val="000000"/>
                </a:solidFill>
                <a:latin typeface="Times" panose="02020603050405020304" pitchFamily="18" charset="0"/>
                <a:ea typeface="Times New Roman" panose="02020603050405020304" pitchFamily="18" charset="0"/>
                <a:cs typeface="Times" panose="02020603050405020304" pitchFamily="18" charset="0"/>
              </a:rPr>
              <a:t>có</a:t>
            </a:r>
            <a:r>
              <a:rPr lang="en-US"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dirty="0" err="1">
                <a:solidFill>
                  <a:srgbClr val="000000"/>
                </a:solidFill>
                <a:latin typeface="Times" panose="02020603050405020304" pitchFamily="18" charset="0"/>
                <a:ea typeface="Times New Roman" panose="02020603050405020304" pitchFamily="18" charset="0"/>
                <a:cs typeface="Times" panose="02020603050405020304" pitchFamily="18" charset="0"/>
              </a:rPr>
              <a:t>như</a:t>
            </a:r>
            <a:r>
              <a:rPr lang="en-US"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dirty="0" err="1">
                <a:solidFill>
                  <a:srgbClr val="000000"/>
                </a:solidFill>
                <a:latin typeface="Times" panose="02020603050405020304" pitchFamily="18" charset="0"/>
                <a:ea typeface="Times New Roman" panose="02020603050405020304" pitchFamily="18" charset="0"/>
                <a:cs typeface="Times" panose="02020603050405020304" pitchFamily="18" charset="0"/>
              </a:rPr>
              <a:t>vậy</a:t>
            </a:r>
            <a:r>
              <a:rPr lang="en-US"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dirty="0" err="1">
                <a:solidFill>
                  <a:srgbClr val="000000"/>
                </a:solidFill>
                <a:latin typeface="Times" panose="02020603050405020304" pitchFamily="18" charset="0"/>
                <a:ea typeface="Times New Roman" panose="02020603050405020304" pitchFamily="18" charset="0"/>
                <a:cs typeface="Times" panose="02020603050405020304" pitchFamily="18" charset="0"/>
              </a:rPr>
              <a:t>thì</a:t>
            </a:r>
            <a:r>
              <a:rPr lang="en-US"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dirty="0" err="1">
                <a:solidFill>
                  <a:srgbClr val="000000"/>
                </a:solidFill>
                <a:latin typeface="Times" panose="02020603050405020304" pitchFamily="18" charset="0"/>
                <a:ea typeface="Times New Roman" panose="02020603050405020304" pitchFamily="18" charset="0"/>
                <a:cs typeface="Times" panose="02020603050405020304" pitchFamily="18" charset="0"/>
              </a:rPr>
              <a:t>nhóm</a:t>
            </a:r>
            <a:r>
              <a:rPr lang="en-US"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dirty="0" err="1">
                <a:solidFill>
                  <a:srgbClr val="000000"/>
                </a:solidFill>
                <a:latin typeface="Times" panose="02020603050405020304" pitchFamily="18" charset="0"/>
                <a:ea typeface="Times New Roman" panose="02020603050405020304" pitchFamily="18" charset="0"/>
                <a:cs typeface="Times" panose="02020603050405020304" pitchFamily="18" charset="0"/>
              </a:rPr>
              <a:t>mới</a:t>
            </a:r>
            <a:r>
              <a:rPr lang="en-US"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dirty="0" err="1">
                <a:solidFill>
                  <a:srgbClr val="000000"/>
                </a:solidFill>
                <a:latin typeface="Times" panose="02020603050405020304" pitchFamily="18" charset="0"/>
                <a:ea typeface="Times New Roman" panose="02020603050405020304" pitchFamily="18" charset="0"/>
                <a:cs typeface="Times" panose="02020603050405020304" pitchFamily="18" charset="0"/>
              </a:rPr>
              <a:t>ngày</a:t>
            </a:r>
            <a:r>
              <a:rPr lang="en-US"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dirty="0" err="1">
                <a:solidFill>
                  <a:srgbClr val="000000"/>
                </a:solidFill>
                <a:latin typeface="Times" panose="02020603050405020304" pitchFamily="18" charset="0"/>
                <a:ea typeface="Times New Roman" panose="02020603050405020304" pitchFamily="18" charset="0"/>
                <a:cs typeface="Times" panose="02020603050405020304" pitchFamily="18" charset="0"/>
              </a:rPr>
              <a:t>phát</a:t>
            </a:r>
            <a:r>
              <a:rPr lang="en-US"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dirty="0" err="1">
                <a:solidFill>
                  <a:srgbClr val="000000"/>
                </a:solidFill>
                <a:latin typeface="Times" panose="02020603050405020304" pitchFamily="18" charset="0"/>
                <a:ea typeface="Times New Roman" panose="02020603050405020304" pitchFamily="18" charset="0"/>
                <a:cs typeface="Times" panose="02020603050405020304" pitchFamily="18" charset="0"/>
              </a:rPr>
              <a:t>triển</a:t>
            </a:r>
            <a:r>
              <a:rPr lang="en-US"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dirty="0" err="1">
                <a:solidFill>
                  <a:srgbClr val="000000"/>
                </a:solidFill>
                <a:latin typeface="Times" panose="02020603050405020304" pitchFamily="18" charset="0"/>
                <a:ea typeface="Times New Roman" panose="02020603050405020304" pitchFamily="18" charset="0"/>
                <a:cs typeface="Times" panose="02020603050405020304" pitchFamily="18" charset="0"/>
              </a:rPr>
              <a:t>và</a:t>
            </a:r>
            <a:r>
              <a:rPr lang="en-US"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dirty="0" err="1">
                <a:solidFill>
                  <a:srgbClr val="000000"/>
                </a:solidFill>
                <a:latin typeface="Times" panose="02020603050405020304" pitchFamily="18" charset="0"/>
                <a:ea typeface="Times New Roman" panose="02020603050405020304" pitchFamily="18" charset="0"/>
                <a:cs typeface="Times" panose="02020603050405020304" pitchFamily="18" charset="0"/>
              </a:rPr>
              <a:t>thành</a:t>
            </a:r>
            <a:r>
              <a:rPr lang="en-US"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dirty="0" err="1">
                <a:solidFill>
                  <a:srgbClr val="000000"/>
                </a:solidFill>
                <a:latin typeface="Times" panose="02020603050405020304" pitchFamily="18" charset="0"/>
                <a:ea typeface="Times New Roman" panose="02020603050405020304" pitchFamily="18" charset="0"/>
                <a:cs typeface="Times" panose="02020603050405020304" pitchFamily="18" charset="0"/>
              </a:rPr>
              <a:t>tích</a:t>
            </a:r>
            <a:r>
              <a:rPr lang="en-US"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dirty="0" err="1">
                <a:solidFill>
                  <a:srgbClr val="000000"/>
                </a:solidFill>
                <a:latin typeface="Times" panose="02020603050405020304" pitchFamily="18" charset="0"/>
                <a:ea typeface="Times New Roman" panose="02020603050405020304" pitchFamily="18" charset="0"/>
                <a:cs typeface="Times" panose="02020603050405020304" pitchFamily="18" charset="0"/>
              </a:rPr>
              <a:t>học</a:t>
            </a:r>
            <a:r>
              <a:rPr lang="en-US"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dirty="0" err="1">
                <a:solidFill>
                  <a:srgbClr val="000000"/>
                </a:solidFill>
                <a:latin typeface="Times" panose="02020603050405020304" pitchFamily="18" charset="0"/>
                <a:ea typeface="Times New Roman" panose="02020603050405020304" pitchFamily="18" charset="0"/>
                <a:cs typeface="Times" panose="02020603050405020304" pitchFamily="18" charset="0"/>
              </a:rPr>
              <a:t>tập</a:t>
            </a:r>
            <a:r>
              <a:rPr lang="en-US"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dirty="0" err="1">
                <a:solidFill>
                  <a:srgbClr val="000000"/>
                </a:solidFill>
                <a:latin typeface="Times" panose="02020603050405020304" pitchFamily="18" charset="0"/>
                <a:ea typeface="Times New Roman" panose="02020603050405020304" pitchFamily="18" charset="0"/>
                <a:cs typeface="Times" panose="02020603050405020304" pitchFamily="18" charset="0"/>
              </a:rPr>
              <a:t>của</a:t>
            </a:r>
            <a:r>
              <a:rPr lang="en-US"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dirty="0" err="1">
                <a:solidFill>
                  <a:srgbClr val="000000"/>
                </a:solidFill>
                <a:latin typeface="Times" panose="02020603050405020304" pitchFamily="18" charset="0"/>
                <a:ea typeface="Times New Roman" panose="02020603050405020304" pitchFamily="18" charset="0"/>
                <a:cs typeface="Times" panose="02020603050405020304" pitchFamily="18" charset="0"/>
              </a:rPr>
              <a:t>mình</a:t>
            </a:r>
            <a:r>
              <a:rPr lang="en-US"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dirty="0" err="1">
                <a:solidFill>
                  <a:srgbClr val="000000"/>
                </a:solidFill>
                <a:latin typeface="Times" panose="02020603050405020304" pitchFamily="18" charset="0"/>
                <a:ea typeface="Times New Roman" panose="02020603050405020304" pitchFamily="18" charset="0"/>
                <a:cs typeface="Times" panose="02020603050405020304" pitchFamily="18" charset="0"/>
              </a:rPr>
              <a:t>cũng</a:t>
            </a:r>
            <a:r>
              <a:rPr lang="en-US"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dirty="0" err="1">
                <a:solidFill>
                  <a:srgbClr val="000000"/>
                </a:solidFill>
                <a:latin typeface="Times" panose="02020603050405020304" pitchFamily="18" charset="0"/>
                <a:ea typeface="Times New Roman" panose="02020603050405020304" pitchFamily="18" charset="0"/>
                <a:cs typeface="Times" panose="02020603050405020304" pitchFamily="18" charset="0"/>
              </a:rPr>
              <a:t>được</a:t>
            </a:r>
            <a:r>
              <a:rPr lang="en-US"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dirty="0" err="1">
                <a:solidFill>
                  <a:srgbClr val="000000"/>
                </a:solidFill>
                <a:latin typeface="Times" panose="02020603050405020304" pitchFamily="18" charset="0"/>
                <a:ea typeface="Times New Roman" panose="02020603050405020304" pitchFamily="18" charset="0"/>
                <a:cs typeface="Times" panose="02020603050405020304" pitchFamily="18" charset="0"/>
              </a:rPr>
              <a:t>cải</a:t>
            </a:r>
            <a:r>
              <a:rPr lang="en-US"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dirty="0" err="1">
                <a:solidFill>
                  <a:srgbClr val="000000"/>
                </a:solidFill>
                <a:latin typeface="Times" panose="02020603050405020304" pitchFamily="18" charset="0"/>
                <a:ea typeface="Times New Roman" panose="02020603050405020304" pitchFamily="18" charset="0"/>
                <a:cs typeface="Times" panose="02020603050405020304" pitchFamily="18" charset="0"/>
              </a:rPr>
              <a:t>thiện</a:t>
            </a:r>
            <a:r>
              <a:rPr lang="en-US"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dirty="0" err="1">
                <a:solidFill>
                  <a:srgbClr val="000000"/>
                </a:solidFill>
                <a:latin typeface="Times" panose="02020603050405020304" pitchFamily="18" charset="0"/>
                <a:ea typeface="Times New Roman" panose="02020603050405020304" pitchFamily="18" charset="0"/>
                <a:cs typeface="Times" panose="02020603050405020304" pitchFamily="18" charset="0"/>
              </a:rPr>
              <a:t>nhiều</a:t>
            </a:r>
            <a:r>
              <a:rPr lang="en-US"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dirty="0" err="1">
                <a:solidFill>
                  <a:srgbClr val="000000"/>
                </a:solidFill>
                <a:latin typeface="Times" panose="02020603050405020304" pitchFamily="18" charset="0"/>
                <a:ea typeface="Times New Roman" panose="02020603050405020304" pitchFamily="18" charset="0"/>
                <a:cs typeface="Times" panose="02020603050405020304" pitchFamily="18" charset="0"/>
              </a:rPr>
              <a:t>hơn</a:t>
            </a:r>
            <a:r>
              <a:rPr lang="en-US" dirty="0">
                <a:solidFill>
                  <a:srgbClr val="000000"/>
                </a:solidFill>
                <a:latin typeface="Times" panose="02020603050405020304" pitchFamily="18" charset="0"/>
                <a:ea typeface="Times New Roman" panose="02020603050405020304" pitchFamily="18" charset="0"/>
                <a:cs typeface="Times" panose="02020603050405020304" pitchFamily="18" charset="0"/>
              </a:rPr>
              <a:t>.</a:t>
            </a:r>
            <a:endParaRPr lang="en-US" dirty="0">
              <a:effectLst/>
              <a:latin typeface="Times" panose="02020603050405020304" pitchFamily="18" charset="0"/>
              <a:ea typeface="Times New Roman" panose="02020603050405020304" pitchFamily="18" charset="0"/>
              <a:cs typeface="Times" panose="02020603050405020304" pitchFamily="18" charset="0"/>
            </a:endParaRPr>
          </a:p>
        </p:txBody>
      </p:sp>
      <p:sp>
        <p:nvSpPr>
          <p:cNvPr id="14" name="TextBox 13"/>
          <p:cNvSpPr txBox="1">
            <a:spLocks noChangeArrowheads="1"/>
          </p:cNvSpPr>
          <p:nvPr/>
        </p:nvSpPr>
        <p:spPr bwMode="auto">
          <a:xfrm>
            <a:off x="2775005" y="30695"/>
            <a:ext cx="5108939" cy="523220"/>
          </a:xfrm>
          <a:prstGeom prst="rect">
            <a:avLst/>
          </a:prstGeom>
          <a:solidFill>
            <a:srgbClr val="D3F652"/>
          </a:solidFill>
          <a:ln w="57150">
            <a:solidFill>
              <a:srgbClr val="FFC000"/>
            </a:solidFill>
          </a:ln>
          <a:extLst/>
        </p:spPr>
        <p:txBody>
          <a:bodyPr wrap="square">
            <a:spAutoFit/>
          </a:bodyPr>
          <a:lstStyle>
            <a:lvl1pPr eaLnBrk="0" hangingPunct="0">
              <a:defRPr sz="2200" b="1">
                <a:solidFill>
                  <a:srgbClr val="0000FF"/>
                </a:solidFill>
                <a:latin typeface=".VnCentury Schoolbook" panose="020B7200000000000000" pitchFamily="34" charset="0"/>
                <a:cs typeface="Arial" panose="020B0604020202020204" pitchFamily="34" charset="0"/>
              </a:defRPr>
            </a:lvl1pPr>
            <a:lvl2pPr marL="742950" indent="-285750" eaLnBrk="0" hangingPunct="0">
              <a:defRPr sz="2200" b="1">
                <a:solidFill>
                  <a:srgbClr val="0000FF"/>
                </a:solidFill>
                <a:latin typeface=".VnCentury Schoolbook" panose="020B7200000000000000" pitchFamily="34" charset="0"/>
                <a:cs typeface="Arial" panose="020B0604020202020204" pitchFamily="34" charset="0"/>
              </a:defRPr>
            </a:lvl2pPr>
            <a:lvl3pPr marL="1143000" indent="-228600" eaLnBrk="0" hangingPunct="0">
              <a:defRPr sz="2200" b="1">
                <a:solidFill>
                  <a:srgbClr val="0000FF"/>
                </a:solidFill>
                <a:latin typeface=".VnCentury Schoolbook" panose="020B7200000000000000" pitchFamily="34" charset="0"/>
                <a:cs typeface="Arial" panose="020B0604020202020204" pitchFamily="34" charset="0"/>
              </a:defRPr>
            </a:lvl3pPr>
            <a:lvl4pPr marL="1600200" indent="-228600" eaLnBrk="0" hangingPunct="0">
              <a:defRPr sz="2200" b="1">
                <a:solidFill>
                  <a:srgbClr val="0000FF"/>
                </a:solidFill>
                <a:latin typeface=".VnCentury Schoolbook" panose="020B7200000000000000" pitchFamily="34" charset="0"/>
                <a:cs typeface="Arial" panose="020B0604020202020204" pitchFamily="34" charset="0"/>
              </a:defRPr>
            </a:lvl4pPr>
            <a:lvl5pPr marL="2057400" indent="-228600" eaLnBrk="0" hangingPunct="0">
              <a:defRPr sz="2200" b="1">
                <a:solidFill>
                  <a:srgbClr val="0000FF"/>
                </a:solidFill>
                <a:latin typeface=".VnCentury Schoolbook" panose="020B7200000000000000" pitchFamily="34" charset="0"/>
                <a:cs typeface="Arial" panose="020B0604020202020204" pitchFamily="34" charset="0"/>
              </a:defRPr>
            </a:lvl5pPr>
            <a:lvl6pPr marL="25146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6pPr>
            <a:lvl7pPr marL="29718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7pPr>
            <a:lvl8pPr marL="34290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8pPr>
            <a:lvl9pPr marL="38862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9pPr>
          </a:lstStyle>
          <a:p>
            <a:pPr algn="ctr" defTabSz="914400" eaLnBrk="1" fontAlgn="base" hangingPunct="1">
              <a:spcBef>
                <a:spcPct val="0"/>
              </a:spcBef>
              <a:spcAft>
                <a:spcPct val="0"/>
              </a:spcAft>
            </a:pPr>
            <a:r>
              <a:rPr lang="en-US" altLang="en-US" sz="2800" dirty="0" smtClean="0">
                <a:latin typeface="Times New Roman" panose="02020603050405020304" pitchFamily="18" charset="0"/>
                <a:ea typeface="Microsoft YaHei" panose="020B0503020204020204" pitchFamily="34" charset="-122"/>
                <a:cs typeface="Times New Roman" panose="02020603050405020304" pitchFamily="18" charset="0"/>
              </a:rPr>
              <a:t>CHUYÊN GIA TRẢ LỜI BẠN</a:t>
            </a:r>
            <a:endParaRPr lang="it-IT" sz="2800" dirty="0" smtClean="0">
              <a:latin typeface="Times New Roman" pitchFamily="18" charset="0"/>
              <a:cs typeface="Times New Roman" pitchFamily="18" charset="0"/>
            </a:endParaRPr>
          </a:p>
        </p:txBody>
      </p:sp>
    </p:spTree>
    <p:extLst>
      <p:ext uri="{BB962C8B-B14F-4D97-AF65-F5344CB8AC3E}">
        <p14:creationId xmlns:p14="http://schemas.microsoft.com/office/powerpoint/2010/main" val="4178690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0-#ppt_w/2"/>
                                          </p:val>
                                        </p:tav>
                                        <p:tav tm="100000">
                                          <p:val>
                                            <p:strVal val="#ppt_x"/>
                                          </p:val>
                                        </p:tav>
                                      </p:tavLst>
                                    </p:anim>
                                    <p:anim calcmode="lin" valueType="num">
                                      <p:cBhvr additive="base">
                                        <p:cTn id="8"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1000"/>
                                        <p:tgtEl>
                                          <p:spTgt spid="3"/>
                                        </p:tgtEl>
                                      </p:cBhvr>
                                    </p:animEffect>
                                  </p:childTnLst>
                                </p:cTn>
                              </p:par>
                              <p:par>
                                <p:cTn id="14" presetID="9" presetClass="entr" presetSubtype="0"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dissolve">
                                      <p:cBhvr>
                                        <p:cTn id="16" dur="500"/>
                                        <p:tgtEl>
                                          <p:spTgt spid="4"/>
                                        </p:tgtEl>
                                      </p:cBhvr>
                                    </p:animEffect>
                                  </p:childTnLst>
                                </p:cTn>
                              </p:par>
                              <p:par>
                                <p:cTn id="17" presetID="42" presetClass="entr" presetSubtype="0" fill="hold" grpId="0" nodeType="withEffect">
                                  <p:stCondLst>
                                    <p:cond delay="100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1000"/>
                                        <p:tgtEl>
                                          <p:spTgt spid="2"/>
                                        </p:tgtEl>
                                      </p:cBhvr>
                                    </p:animEffect>
                                    <p:anim calcmode="lin" valueType="num">
                                      <p:cBhvr>
                                        <p:cTn id="20" dur="1000" fill="hold"/>
                                        <p:tgtEl>
                                          <p:spTgt spid="2"/>
                                        </p:tgtEl>
                                        <p:attrNameLst>
                                          <p:attrName>ppt_x</p:attrName>
                                        </p:attrNameLst>
                                      </p:cBhvr>
                                      <p:tavLst>
                                        <p:tav tm="0">
                                          <p:val>
                                            <p:strVal val="#ppt_x"/>
                                          </p:val>
                                        </p:tav>
                                        <p:tav tm="100000">
                                          <p:val>
                                            <p:strVal val="#ppt_x"/>
                                          </p:val>
                                        </p:tav>
                                      </p:tavLst>
                                    </p:anim>
                                    <p:anim calcmode="lin" valueType="num">
                                      <p:cBhvr>
                                        <p:cTn id="21"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500"/>
                                        <p:tgtEl>
                                          <p:spTgt spid="7"/>
                                        </p:tgtEl>
                                      </p:cBhvr>
                                    </p:animEffect>
                                  </p:childTnLst>
                                </p:cTn>
                              </p:par>
                              <p:par>
                                <p:cTn id="27" presetID="16" presetClass="entr" presetSubtype="21" fill="hold" nodeType="with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barn(inVertical)">
                                      <p:cBhvr>
                                        <p:cTn id="29" dur="500"/>
                                        <p:tgtEl>
                                          <p:spTgt spid="10"/>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barn(inVertical)">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fade">
                                      <p:cBhvr>
                                        <p:cTn id="37" dur="500"/>
                                        <p:tgtEl>
                                          <p:spTgt spid="6"/>
                                        </p:tgtEl>
                                      </p:cBhvr>
                                    </p:animEffect>
                                  </p:childTnLst>
                                </p:cTn>
                              </p:par>
                              <p:par>
                                <p:cTn id="38" presetID="9" presetClass="entr" presetSubtype="0" fill="hold" nodeType="with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dissolve">
                                      <p:cBhvr>
                                        <p:cTn id="40" dur="500"/>
                                        <p:tgtEl>
                                          <p:spTgt spid="12"/>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barn(inVertical)">
                                      <p:cBhvr>
                                        <p:cTn id="4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p:bldP spid="13" grpId="0"/>
      <p:bldP spid="14"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任意多边形 10"/>
          <p:cNvSpPr/>
          <p:nvPr/>
        </p:nvSpPr>
        <p:spPr>
          <a:xfrm>
            <a:off x="6097588" y="0"/>
            <a:ext cx="5867400" cy="6858000"/>
          </a:xfrm>
          <a:custGeom>
            <a:avLst/>
            <a:gdLst>
              <a:gd name="connsiteX0" fmla="*/ 2689538 w 6096000"/>
              <a:gd name="connsiteY0" fmla="*/ 0 h 6858000"/>
              <a:gd name="connsiteX1" fmla="*/ 6096000 w 6096000"/>
              <a:gd name="connsiteY1" fmla="*/ 3429000 h 6858000"/>
              <a:gd name="connsiteX2" fmla="*/ 2689538 w 6096000"/>
              <a:gd name="connsiteY2" fmla="*/ 6858000 h 6858000"/>
              <a:gd name="connsiteX3" fmla="*/ 60946 w 6096000"/>
              <a:gd name="connsiteY3" fmla="*/ 5610162 h 6858000"/>
              <a:gd name="connsiteX4" fmla="*/ 0 w 6096000"/>
              <a:gd name="connsiteY4" fmla="*/ 5528120 h 6858000"/>
              <a:gd name="connsiteX5" fmla="*/ 135153 w 6096000"/>
              <a:gd name="connsiteY5" fmla="*/ 5346186 h 6858000"/>
              <a:gd name="connsiteX6" fmla="*/ 716923 w 6096000"/>
              <a:gd name="connsiteY6" fmla="*/ 3429000 h 6858000"/>
              <a:gd name="connsiteX7" fmla="*/ 135153 w 6096000"/>
              <a:gd name="connsiteY7" fmla="*/ 1511814 h 6858000"/>
              <a:gd name="connsiteX8" fmla="*/ 0 w 6096000"/>
              <a:gd name="connsiteY8" fmla="*/ 1329880 h 6858000"/>
              <a:gd name="connsiteX9" fmla="*/ 60946 w 6096000"/>
              <a:gd name="connsiteY9" fmla="*/ 1247838 h 6858000"/>
              <a:gd name="connsiteX10" fmla="*/ 2689538 w 6096000"/>
              <a:gd name="connsiteY10"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096000" h="6858000">
                <a:moveTo>
                  <a:pt x="2689538" y="0"/>
                </a:moveTo>
                <a:cubicBezTo>
                  <a:pt x="4570875" y="0"/>
                  <a:pt x="6096000" y="1535216"/>
                  <a:pt x="6096000" y="3429000"/>
                </a:cubicBezTo>
                <a:cubicBezTo>
                  <a:pt x="6096000" y="5322784"/>
                  <a:pt x="4570875" y="6858000"/>
                  <a:pt x="2689538" y="6858000"/>
                </a:cubicBezTo>
                <a:cubicBezTo>
                  <a:pt x="1631286" y="6858000"/>
                  <a:pt x="685742" y="6372248"/>
                  <a:pt x="60946" y="5610162"/>
                </a:cubicBezTo>
                <a:lnTo>
                  <a:pt x="0" y="5528120"/>
                </a:lnTo>
                <a:lnTo>
                  <a:pt x="135153" y="5346186"/>
                </a:lnTo>
                <a:cubicBezTo>
                  <a:pt x="502453" y="4798915"/>
                  <a:pt x="716923" y="4139169"/>
                  <a:pt x="716923" y="3429000"/>
                </a:cubicBezTo>
                <a:cubicBezTo>
                  <a:pt x="716923" y="2718831"/>
                  <a:pt x="502453" y="2059086"/>
                  <a:pt x="135153" y="1511814"/>
                </a:cubicBezTo>
                <a:lnTo>
                  <a:pt x="0" y="1329880"/>
                </a:lnTo>
                <a:lnTo>
                  <a:pt x="60946" y="1247838"/>
                </a:lnTo>
                <a:cubicBezTo>
                  <a:pt x="685742" y="485752"/>
                  <a:pt x="1631286" y="0"/>
                  <a:pt x="2689538" y="0"/>
                </a:cubicBezTo>
                <a:close/>
              </a:path>
            </a:pathLst>
          </a:custGeom>
          <a:solidFill>
            <a:srgbClr val="40708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zh-CN" altLang="en-US">
              <a:solidFill>
                <a:prstClr val="white"/>
              </a:solidFill>
            </a:endParaRPr>
          </a:p>
        </p:txBody>
      </p:sp>
      <p:sp>
        <p:nvSpPr>
          <p:cNvPr id="4" name="任意多边形 11"/>
          <p:cNvSpPr/>
          <p:nvPr/>
        </p:nvSpPr>
        <p:spPr>
          <a:xfrm>
            <a:off x="228600" y="0"/>
            <a:ext cx="5867400" cy="6858000"/>
          </a:xfrm>
          <a:custGeom>
            <a:avLst/>
            <a:gdLst>
              <a:gd name="connsiteX0" fmla="*/ 3406462 w 6096001"/>
              <a:gd name="connsiteY0" fmla="*/ 0 h 6858000"/>
              <a:gd name="connsiteX1" fmla="*/ 6035054 w 6096001"/>
              <a:gd name="connsiteY1" fmla="*/ 1247838 h 6858000"/>
              <a:gd name="connsiteX2" fmla="*/ 6096001 w 6096001"/>
              <a:gd name="connsiteY2" fmla="*/ 1329880 h 6858000"/>
              <a:gd name="connsiteX3" fmla="*/ 5960847 w 6096001"/>
              <a:gd name="connsiteY3" fmla="*/ 1511814 h 6858000"/>
              <a:gd name="connsiteX4" fmla="*/ 5379077 w 6096001"/>
              <a:gd name="connsiteY4" fmla="*/ 3429000 h 6858000"/>
              <a:gd name="connsiteX5" fmla="*/ 5960847 w 6096001"/>
              <a:gd name="connsiteY5" fmla="*/ 5346186 h 6858000"/>
              <a:gd name="connsiteX6" fmla="*/ 6096001 w 6096001"/>
              <a:gd name="connsiteY6" fmla="*/ 5528120 h 6858000"/>
              <a:gd name="connsiteX7" fmla="*/ 6035054 w 6096001"/>
              <a:gd name="connsiteY7" fmla="*/ 5610162 h 6858000"/>
              <a:gd name="connsiteX8" fmla="*/ 3406462 w 6096001"/>
              <a:gd name="connsiteY8" fmla="*/ 6858000 h 6858000"/>
              <a:gd name="connsiteX9" fmla="*/ 0 w 6096001"/>
              <a:gd name="connsiteY9" fmla="*/ 3429000 h 6858000"/>
              <a:gd name="connsiteX10" fmla="*/ 3406462 w 6096001"/>
              <a:gd name="connsiteY10"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096001" h="6858000">
                <a:moveTo>
                  <a:pt x="3406462" y="0"/>
                </a:moveTo>
                <a:cubicBezTo>
                  <a:pt x="4464714" y="0"/>
                  <a:pt x="5410259" y="485752"/>
                  <a:pt x="6035054" y="1247838"/>
                </a:cubicBezTo>
                <a:lnTo>
                  <a:pt x="6096001" y="1329880"/>
                </a:lnTo>
                <a:lnTo>
                  <a:pt x="5960847" y="1511814"/>
                </a:lnTo>
                <a:cubicBezTo>
                  <a:pt x="5593548" y="2059086"/>
                  <a:pt x="5379077" y="2718831"/>
                  <a:pt x="5379077" y="3429000"/>
                </a:cubicBezTo>
                <a:cubicBezTo>
                  <a:pt x="5379077" y="4139169"/>
                  <a:pt x="5593548" y="4798915"/>
                  <a:pt x="5960847" y="5346186"/>
                </a:cubicBezTo>
                <a:lnTo>
                  <a:pt x="6096001" y="5528120"/>
                </a:lnTo>
                <a:lnTo>
                  <a:pt x="6035054" y="5610162"/>
                </a:lnTo>
                <a:cubicBezTo>
                  <a:pt x="5410259" y="6372248"/>
                  <a:pt x="4464714" y="6858000"/>
                  <a:pt x="3406462" y="6858000"/>
                </a:cubicBezTo>
                <a:cubicBezTo>
                  <a:pt x="1525125" y="6858000"/>
                  <a:pt x="0" y="5322784"/>
                  <a:pt x="0" y="3429000"/>
                </a:cubicBezTo>
                <a:cubicBezTo>
                  <a:pt x="0" y="1535216"/>
                  <a:pt x="1525125" y="0"/>
                  <a:pt x="3406462" y="0"/>
                </a:cubicBezTo>
                <a:close/>
              </a:path>
            </a:pathLst>
          </a:custGeom>
          <a:solidFill>
            <a:srgbClr val="F6CF8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zh-CN" altLang="en-US">
              <a:solidFill>
                <a:prstClr val="white"/>
              </a:solidFill>
            </a:endParaRPr>
          </a:p>
        </p:txBody>
      </p:sp>
      <p:pic>
        <p:nvPicPr>
          <p:cNvPr id="75780" name="图片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2476500"/>
            <a:ext cx="3298825" cy="408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文本框 14"/>
          <p:cNvSpPr txBox="1"/>
          <p:nvPr/>
        </p:nvSpPr>
        <p:spPr>
          <a:xfrm>
            <a:off x="3009549" y="1004870"/>
            <a:ext cx="6507569" cy="1016000"/>
          </a:xfrm>
          <a:prstGeom prst="rect">
            <a:avLst/>
          </a:prstGeom>
          <a:solidFill>
            <a:schemeClr val="accent4">
              <a:lumMod val="40000"/>
              <a:lumOff val="60000"/>
            </a:schemeClr>
          </a:solidFill>
        </p:spPr>
        <p:txBody>
          <a:bodyPr wrap="square">
            <a:spAutoFit/>
          </a:bodyPr>
          <a:lstStyle/>
          <a:p>
            <a:pPr algn="ctr" defTabSz="914400">
              <a:defRPr/>
            </a:pPr>
            <a:r>
              <a:rPr lang="en-US" altLang="zh-CN" sz="6000" b="1" i="1" spc="300" dirty="0" smtClean="0">
                <a:solidFill>
                  <a:prstClr val="white"/>
                </a:solidFill>
                <a:latin typeface="Times New Roman" pitchFamily="18" charset="0"/>
                <a:ea typeface="方正综艺简体" panose="02010601030101010101" pitchFamily="2" charset="-122"/>
                <a:cs typeface="Times New Roman" pitchFamily="18" charset="0"/>
              </a:rPr>
              <a:t>IV. </a:t>
            </a:r>
            <a:r>
              <a:rPr lang="en-US" altLang="zh-CN" sz="6000" b="1" i="1" spc="300" dirty="0" err="1" smtClean="0">
                <a:solidFill>
                  <a:prstClr val="white"/>
                </a:solidFill>
                <a:latin typeface="Times New Roman" pitchFamily="18" charset="0"/>
                <a:ea typeface="方正综艺简体" panose="02010601030101010101" pitchFamily="2" charset="-122"/>
                <a:cs typeface="Times New Roman" pitchFamily="18" charset="0"/>
              </a:rPr>
              <a:t>Vận</a:t>
            </a:r>
            <a:r>
              <a:rPr lang="en-US" altLang="zh-CN" sz="6000" b="1" i="1" spc="300" dirty="0" smtClean="0">
                <a:solidFill>
                  <a:prstClr val="white"/>
                </a:solidFill>
                <a:latin typeface="Times New Roman" pitchFamily="18" charset="0"/>
                <a:ea typeface="方正综艺简体" panose="02010601030101010101" pitchFamily="2" charset="-122"/>
                <a:cs typeface="Times New Roman" pitchFamily="18" charset="0"/>
              </a:rPr>
              <a:t> </a:t>
            </a:r>
            <a:r>
              <a:rPr lang="en-US" altLang="zh-CN" sz="6000" b="1" i="1" spc="300" dirty="0" err="1" smtClean="0">
                <a:solidFill>
                  <a:prstClr val="white"/>
                </a:solidFill>
                <a:latin typeface="Times New Roman" pitchFamily="18" charset="0"/>
                <a:ea typeface="方正综艺简体" panose="02010601030101010101" pitchFamily="2" charset="-122"/>
                <a:cs typeface="Times New Roman" pitchFamily="18" charset="0"/>
              </a:rPr>
              <a:t>dụng</a:t>
            </a:r>
            <a:endParaRPr lang="zh-CN" altLang="en-US" sz="6000" b="1" i="1" spc="300" dirty="0">
              <a:solidFill>
                <a:prstClr val="white"/>
              </a:solidFill>
              <a:latin typeface="Times New Roman" pitchFamily="18" charset="0"/>
              <a:ea typeface="方正综艺简体" panose="02010601030101010101" pitchFamily="2" charset="-122"/>
              <a:cs typeface="Times New Roman" pitchFamily="18" charset="0"/>
            </a:endParaRPr>
          </a:p>
        </p:txBody>
      </p:sp>
      <p:sp>
        <p:nvSpPr>
          <p:cNvPr id="7" name="五角星 4"/>
          <p:cNvSpPr/>
          <p:nvPr/>
        </p:nvSpPr>
        <p:spPr>
          <a:xfrm rot="19903756">
            <a:off x="5920189" y="100468"/>
            <a:ext cx="1055387" cy="1056365"/>
          </a:xfrm>
          <a:prstGeom prst="star5">
            <a:avLst>
              <a:gd name="adj" fmla="val 23926"/>
              <a:gd name="hf" fmla="val 105146"/>
              <a:gd name="vf" fmla="val 110557"/>
            </a:avLst>
          </a:prstGeom>
          <a:blipFill dpi="0" rotWithShape="1">
            <a:blip r:embed="rId3">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8" name="五角星 5"/>
          <p:cNvSpPr/>
          <p:nvPr/>
        </p:nvSpPr>
        <p:spPr>
          <a:xfrm rot="21380687">
            <a:off x="10858478" y="390471"/>
            <a:ext cx="610625" cy="611191"/>
          </a:xfrm>
          <a:prstGeom prst="star5">
            <a:avLst>
              <a:gd name="adj" fmla="val 23926"/>
              <a:gd name="hf" fmla="val 105146"/>
              <a:gd name="vf" fmla="val 110557"/>
            </a:avLst>
          </a:prstGeom>
          <a:blipFill dpi="0" rotWithShape="1">
            <a:blip r:embed="rId4">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pic>
        <p:nvPicPr>
          <p:cNvPr id="9" name="图片 8" descr="6fc417983c9675ce1b60e983870aeb8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00" y="4311650"/>
            <a:ext cx="3010466" cy="2090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图片 1"/>
          <p:cNvPicPr>
            <a:picLocks noChangeAspect="1"/>
          </p:cNvPicPr>
          <p:nvPr/>
        </p:nvPicPr>
        <p:blipFill rotWithShape="1">
          <a:blip r:embed="rId6" cstate="print">
            <a:extLst>
              <a:ext uri="{28A0092B-C50C-407E-A947-70E740481C1C}">
                <a14:useLocalDpi xmlns:a14="http://schemas.microsoft.com/office/drawing/2010/main" val="0"/>
              </a:ext>
            </a:extLst>
          </a:blip>
          <a:srcRect l="32760" r="8347"/>
          <a:stretch>
            <a:fillRect/>
          </a:stretch>
        </p:blipFill>
        <p:spPr>
          <a:xfrm flipH="1">
            <a:off x="-412870" y="-86466"/>
            <a:ext cx="2687293" cy="2562966"/>
          </a:xfrm>
          <a:prstGeom prst="rect">
            <a:avLst/>
          </a:prstGeom>
        </p:spPr>
      </p:pic>
    </p:spTree>
    <p:extLst>
      <p:ext uri="{BB962C8B-B14F-4D97-AF65-F5344CB8AC3E}">
        <p14:creationId xmlns:p14="http://schemas.microsoft.com/office/powerpoint/2010/main" val="3632248654"/>
      </p:ext>
    </p:extLst>
  </p:cSld>
  <p:clrMapOvr>
    <a:masterClrMapping/>
  </p:clrMapOvr>
  <p:transition>
    <p:pull/>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par>
                          <p:cTn id="8" fill="hold">
                            <p:stCondLst>
                              <p:cond delay="500"/>
                            </p:stCondLst>
                            <p:childTnLst>
                              <p:par>
                                <p:cTn id="9" presetID="2" presetClass="entr" presetSubtype="1"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stCondLst>
                                    <p:cond delay="25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0-#ppt_h/2"/>
                                          </p:val>
                                        </p:tav>
                                        <p:tav tm="100000">
                                          <p:val>
                                            <p:strVal val="#ppt_y"/>
                                          </p:val>
                                        </p:tav>
                                      </p:tavLst>
                                    </p:anim>
                                  </p:childTnLst>
                                </p:cTn>
                              </p:par>
                              <p:par>
                                <p:cTn id="17" presetID="8" presetClass="emph" presetSubtype="0" repeatCount="2000" fill="hold" grpId="1" nodeType="withEffect">
                                  <p:stCondLst>
                                    <p:cond delay="0"/>
                                  </p:stCondLst>
                                  <p:childTnLst>
                                    <p:animRot by="21600000">
                                      <p:cBhvr>
                                        <p:cTn id="18" dur="3500" fill="hold"/>
                                        <p:tgtEl>
                                          <p:spTgt spid="7"/>
                                        </p:tgtEl>
                                        <p:attrNameLst>
                                          <p:attrName>r</p:attrName>
                                        </p:attrNameLst>
                                      </p:cBhvr>
                                    </p:animRot>
                                  </p:childTnLst>
                                </p:cTn>
                              </p:par>
                              <p:par>
                                <p:cTn id="19" presetID="6" presetClass="emph" presetSubtype="0" repeatCount="2000" autoRev="1" fill="hold" grpId="1" nodeType="withEffect">
                                  <p:stCondLst>
                                    <p:cond delay="0"/>
                                  </p:stCondLst>
                                  <p:childTnLst>
                                    <p:animScale>
                                      <p:cBhvr>
                                        <p:cTn id="20" dur="2000" fill="hold"/>
                                        <p:tgtEl>
                                          <p:spTgt spid="8"/>
                                        </p:tgtEl>
                                      </p:cBhvr>
                                      <p:by x="150000" y="150000"/>
                                    </p:animScale>
                                  </p:childTnLst>
                                </p:cTn>
                              </p:par>
                            </p:childTnLst>
                          </p:cTn>
                        </p:par>
                        <p:par>
                          <p:cTn id="21" fill="hold">
                            <p:stCondLst>
                              <p:cond delay="8500"/>
                            </p:stCondLst>
                            <p:childTnLst>
                              <p:par>
                                <p:cTn id="22" presetID="37" presetClass="entr" presetSubtype="0" fill="hold" nodeType="after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1000"/>
                                        <p:tgtEl>
                                          <p:spTgt spid="9"/>
                                        </p:tgtEl>
                                      </p:cBhvr>
                                    </p:animEffect>
                                    <p:anim calcmode="lin" valueType="num">
                                      <p:cBhvr>
                                        <p:cTn id="25" dur="1000" fill="hold"/>
                                        <p:tgtEl>
                                          <p:spTgt spid="9"/>
                                        </p:tgtEl>
                                        <p:attrNameLst>
                                          <p:attrName>ppt_x</p:attrName>
                                        </p:attrNameLst>
                                      </p:cBhvr>
                                      <p:tavLst>
                                        <p:tav tm="0">
                                          <p:val>
                                            <p:strVal val="#ppt_x"/>
                                          </p:val>
                                        </p:tav>
                                        <p:tav tm="100000">
                                          <p:val>
                                            <p:strVal val="#ppt_x"/>
                                          </p:val>
                                        </p:tav>
                                      </p:tavLst>
                                    </p:anim>
                                    <p:anim calcmode="lin" valueType="num">
                                      <p:cBhvr>
                                        <p:cTn id="26" dur="900" decel="100000" fill="hold"/>
                                        <p:tgtEl>
                                          <p:spTgt spid="9"/>
                                        </p:tgtEl>
                                        <p:attrNameLst>
                                          <p:attrName>ppt_y</p:attrName>
                                        </p:attrNameLst>
                                      </p:cBhvr>
                                      <p:tavLst>
                                        <p:tav tm="0">
                                          <p:val>
                                            <p:strVal val="#ppt_y+1"/>
                                          </p:val>
                                        </p:tav>
                                        <p:tav tm="100000">
                                          <p:val>
                                            <p:strVal val="#ppt_y-.03"/>
                                          </p:val>
                                        </p:tav>
                                      </p:tavLst>
                                    </p:anim>
                                    <p:anim calcmode="lin" valueType="num">
                                      <p:cBhvr>
                                        <p:cTn id="27"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7" grpId="1" animBg="1"/>
      <p:bldP spid="8" grpId="0" animBg="1"/>
      <p:bldP spid="8" grpId="1"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3" descr="200463042511690xy"/>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467600" y="4267201"/>
            <a:ext cx="1238251" cy="118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3" name="Picture 4" descr="blumen-pflanzen042"/>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6172201" y="5334001"/>
            <a:ext cx="1428751" cy="1428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4" name="Picture 5" descr="blumen-pflanzen042"/>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7427869" y="5406321"/>
            <a:ext cx="1428751" cy="1428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5" name="Picture 6" descr="blumen-pflanzen111"/>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10800000">
            <a:off x="1567899" y="4776789"/>
            <a:ext cx="2286000" cy="189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6" name="Picture 7" descr="blumen-pflanzen111"/>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10800000">
            <a:off x="9480332" y="5186631"/>
            <a:ext cx="2286000" cy="189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7" name="Picture 8" descr="blumen-pflanzen042"/>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6393014" y="5669435"/>
            <a:ext cx="1428751" cy="1428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8" name="Picture 9" descr="WhitecornerFlowe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802567" y="5301360"/>
            <a:ext cx="15240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9" name="Picture 11" descr="200463042511690xy"/>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610600" y="4724401"/>
            <a:ext cx="1238251" cy="118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10" name="Picture 12" descr="200463042511690xy"/>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848600" y="3810001"/>
            <a:ext cx="1238251" cy="118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11" name="Picture 13" descr="200463042511690xy"/>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924800" y="4114800"/>
            <a:ext cx="12192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12" name="Picture 14" descr="blumen-pflanzen042"/>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4987374" y="5468139"/>
            <a:ext cx="1428751" cy="1428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13" name="Picture 15" descr="WhitecornerFlowe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0520" y="4910304"/>
            <a:ext cx="17526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14" name="Picture 16" descr="blumen-pflanzen042"/>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3609975" y="5449338"/>
            <a:ext cx="1428751" cy="1428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15" name="Picture 17" descr="Blue_rose"/>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377834" y="4899700"/>
            <a:ext cx="1419225"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16" name="Picture 18" descr="blumen-pflanzen042"/>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685433" y="5357065"/>
            <a:ext cx="1428751" cy="1428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18" name="Picture 20" descr="blumen-pflanzen042"/>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8538070" y="5339112"/>
            <a:ext cx="1428751" cy="1428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19" name="Picture 21" descr="blumen-pflanzen042"/>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2819401" y="5111750"/>
            <a:ext cx="1428751" cy="1428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20" name="Picture 22" descr="Blue_rose"/>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10315575" y="5166400"/>
            <a:ext cx="1022351"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21" name="Picture 23"/>
          <p:cNvPicPr>
            <a:picLocks noChangeAspect="1" noChangeArrowheads="1" noCrop="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800600" y="4267200"/>
            <a:ext cx="304800" cy="17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22" name="Picture 24"/>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10563224" y="4584343"/>
            <a:ext cx="666751"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23" name="Picture 25"/>
          <p:cNvPicPr>
            <a:picLocks noChangeAspect="1" noChangeArrowheads="1" noCrop="1"/>
          </p:cNvPicPr>
          <p:nvPr/>
        </p:nvPicPr>
        <p:blipFill>
          <a:blip r:embed="rId11" cstate="print">
            <a:extLst>
              <a:ext uri="{28A0092B-C50C-407E-A947-70E740481C1C}">
                <a14:useLocalDpi xmlns:a14="http://schemas.microsoft.com/office/drawing/2010/main" val="0"/>
              </a:ext>
            </a:extLst>
          </a:blip>
          <a:srcRect/>
          <a:stretch>
            <a:fillRect/>
          </a:stretch>
        </p:blipFill>
        <p:spPr bwMode="auto">
          <a:xfrm rot="-8682075">
            <a:off x="1600200" y="4572000"/>
            <a:ext cx="6096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24" name="Picture 26"/>
          <p:cNvPicPr>
            <a:picLocks noChangeAspect="1" noChangeArrowheads="1" noCrop="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029200" y="3962400"/>
            <a:ext cx="304800" cy="17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25" name="Picture 27"/>
          <p:cNvPicPr>
            <a:picLocks noChangeAspect="1" noChangeArrowheads="1" noCrop="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495800" y="3733800"/>
            <a:ext cx="304800" cy="17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26" name="Picture 28"/>
          <p:cNvPicPr>
            <a:picLocks noChangeAspect="1" noChangeArrowheads="1" noCrop="1"/>
          </p:cNvPicPr>
          <p:nvPr/>
        </p:nvPicPr>
        <p:blipFill>
          <a:blip r:embed="rId12" cstate="print">
            <a:extLst>
              <a:ext uri="{28A0092B-C50C-407E-A947-70E740481C1C}">
                <a14:useLocalDpi xmlns:a14="http://schemas.microsoft.com/office/drawing/2010/main" val="0"/>
              </a:ext>
            </a:extLst>
          </a:blip>
          <a:srcRect/>
          <a:stretch>
            <a:fillRect/>
          </a:stretch>
        </p:blipFill>
        <p:spPr bwMode="auto">
          <a:xfrm rot="9137955">
            <a:off x="2825751" y="5270501"/>
            <a:ext cx="576263"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27" name="Picture 29"/>
          <p:cNvPicPr>
            <a:picLocks noChangeAspect="1" noChangeArrowheads="1" noCrop="1"/>
          </p:cNvPicPr>
          <p:nvPr/>
        </p:nvPicPr>
        <p:blipFill>
          <a:blip r:embed="rId13" cstate="print">
            <a:extLst>
              <a:ext uri="{28A0092B-C50C-407E-A947-70E740481C1C}">
                <a14:useLocalDpi xmlns:a14="http://schemas.microsoft.com/office/drawing/2010/main" val="0"/>
              </a:ext>
            </a:extLst>
          </a:blip>
          <a:srcRect/>
          <a:stretch>
            <a:fillRect/>
          </a:stretch>
        </p:blipFill>
        <p:spPr bwMode="auto">
          <a:xfrm rot="-8682075">
            <a:off x="10048875" y="4987926"/>
            <a:ext cx="533400"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28" name="Picture 30" descr="200463042511690xy"/>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610600" y="3581400"/>
            <a:ext cx="12192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29" name="Picture 31" descr="200463042511690xy"/>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686800" y="4038600"/>
            <a:ext cx="12192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30" name="Picture 32" descr="sun14[1]"/>
          <p:cNvPicPr>
            <a:picLocks noChangeAspect="1" noChangeArrowheads="1" noCrop="1"/>
          </p:cNvPicPr>
          <p:nvPr/>
        </p:nvPicPr>
        <p:blipFill>
          <a:blip r:embed="rId14">
            <a:lum bright="-6000"/>
            <a:extLst>
              <a:ext uri="{28A0092B-C50C-407E-A947-70E740481C1C}">
                <a14:useLocalDpi xmlns:a14="http://schemas.microsoft.com/office/drawing/2010/main" val="0"/>
              </a:ext>
            </a:extLst>
          </a:blip>
          <a:srcRect/>
          <a:stretch>
            <a:fillRect/>
          </a:stretch>
        </p:blipFill>
        <p:spPr bwMode="auto">
          <a:xfrm>
            <a:off x="7155992" y="-42171"/>
            <a:ext cx="12954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31" name="WordArt 5"/>
          <p:cNvSpPr>
            <a:spLocks noChangeArrowheads="1" noChangeShapeType="1" noTextEdit="1"/>
          </p:cNvSpPr>
          <p:nvPr/>
        </p:nvSpPr>
        <p:spPr bwMode="auto">
          <a:xfrm>
            <a:off x="704851" y="491229"/>
            <a:ext cx="9144000" cy="2514600"/>
          </a:xfrm>
          <a:prstGeom prst="rect">
            <a:avLst/>
          </a:prstGeom>
        </p:spPr>
        <p:txBody>
          <a:bodyPr wrap="none" fromWordArt="1">
            <a:prstTxWarp prst="textPlain">
              <a:avLst>
                <a:gd name="adj" fmla="val 49875"/>
              </a:avLst>
            </a:prstTxWarp>
          </a:bodyPr>
          <a:lstStyle/>
          <a:p>
            <a:pPr algn="ctr" defTabSz="914400" eaLnBrk="0" fontAlgn="base" hangingPunct="0">
              <a:spcBef>
                <a:spcPct val="0"/>
              </a:spcBef>
              <a:spcAft>
                <a:spcPct val="0"/>
              </a:spcAft>
            </a:pPr>
            <a:r>
              <a:rPr lang="vi-VN" sz="3600" b="1" i="1" kern="10" dirty="0">
                <a:ln w="9525">
                  <a:solidFill>
                    <a:srgbClr val="000000"/>
                  </a:solidFill>
                  <a:round/>
                  <a:headEnd/>
                  <a:tailEnd/>
                </a:ln>
                <a:solidFill>
                  <a:srgbClr val="00B050"/>
                </a:solidFill>
                <a:effectLst>
                  <a:outerShdw dist="107763" dir="13500000" algn="ctr" rotWithShape="0">
                    <a:srgbClr val="808080">
                      <a:alpha val="50000"/>
                    </a:srgbClr>
                  </a:outerShdw>
                </a:effectLst>
                <a:latin typeface="Verdana" panose="020B0604030504040204" pitchFamily="34" charset="0"/>
                <a:ea typeface="Verdana" panose="020B0604030504040204" pitchFamily="34" charset="0"/>
              </a:rPr>
              <a:t>Trò chơi "Đối mặt"</a:t>
            </a:r>
            <a:endParaRPr lang="en-US" sz="3600" b="1" i="1" kern="10" dirty="0">
              <a:ln w="9525">
                <a:solidFill>
                  <a:srgbClr val="000000"/>
                </a:solidFill>
                <a:round/>
                <a:headEnd/>
                <a:tailEnd/>
              </a:ln>
              <a:solidFill>
                <a:srgbClr val="00B050"/>
              </a:solidFill>
              <a:effectLst>
                <a:outerShdw dist="107763" dir="13500000" algn="ctr" rotWithShape="0">
                  <a:srgbClr val="808080">
                    <a:alpha val="50000"/>
                  </a:srgbClr>
                </a:outerShdw>
              </a:effectLst>
              <a:latin typeface="Verdana" panose="020B0604030504040204" pitchFamily="34" charset="0"/>
              <a:ea typeface="Verdana" panose="020B0604030504040204" pitchFamily="34" charset="0"/>
            </a:endParaRPr>
          </a:p>
        </p:txBody>
      </p:sp>
      <p:sp>
        <p:nvSpPr>
          <p:cNvPr id="304161" name="Text Box 33"/>
          <p:cNvSpPr txBox="1">
            <a:spLocks noChangeArrowheads="1"/>
          </p:cNvSpPr>
          <p:nvPr/>
        </p:nvSpPr>
        <p:spPr bwMode="auto">
          <a:xfrm>
            <a:off x="1688027" y="3081213"/>
            <a:ext cx="7660556" cy="1323439"/>
          </a:xfrm>
          <a:prstGeom prst="rect">
            <a:avLst/>
          </a:prstGeom>
          <a:solidFill>
            <a:srgbClr val="FFFF00"/>
          </a:solidFill>
          <a:ln w="9525">
            <a:solidFill>
              <a:srgbClr val="FF3300"/>
            </a:solidFill>
            <a:miter lim="800000"/>
            <a:headEnd/>
            <a:tailEnd/>
          </a:ln>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defTabSz="914400" fontAlgn="base">
              <a:spcBef>
                <a:spcPct val="0"/>
              </a:spcBef>
              <a:spcAft>
                <a:spcPct val="0"/>
              </a:spcAft>
              <a:buFontTx/>
              <a:buNone/>
            </a:pPr>
            <a:r>
              <a:rPr lang="en-US" altLang="en-US" sz="4000" b="1" dirty="0" err="1">
                <a:solidFill>
                  <a:srgbClr val="FF00FF"/>
                </a:solidFill>
              </a:rPr>
              <a:t>Tìm</a:t>
            </a:r>
            <a:r>
              <a:rPr lang="en-US" altLang="en-US" sz="4000" b="1" dirty="0">
                <a:solidFill>
                  <a:srgbClr val="FF00FF"/>
                </a:solidFill>
              </a:rPr>
              <a:t> ca </a:t>
            </a:r>
            <a:r>
              <a:rPr lang="en-US" altLang="en-US" sz="4000" b="1" dirty="0" err="1">
                <a:solidFill>
                  <a:srgbClr val="FF00FF"/>
                </a:solidFill>
              </a:rPr>
              <a:t>dao</a:t>
            </a:r>
            <a:r>
              <a:rPr lang="en-US" altLang="en-US" sz="4000" b="1" dirty="0">
                <a:solidFill>
                  <a:srgbClr val="FF00FF"/>
                </a:solidFill>
              </a:rPr>
              <a:t>, </a:t>
            </a:r>
            <a:r>
              <a:rPr lang="en-US" altLang="en-US" sz="4000" b="1" dirty="0" err="1">
                <a:solidFill>
                  <a:srgbClr val="FF00FF"/>
                </a:solidFill>
              </a:rPr>
              <a:t>tục</a:t>
            </a:r>
            <a:r>
              <a:rPr lang="en-US" altLang="en-US" sz="4000" b="1" dirty="0">
                <a:solidFill>
                  <a:srgbClr val="FF00FF"/>
                </a:solidFill>
              </a:rPr>
              <a:t> </a:t>
            </a:r>
            <a:r>
              <a:rPr lang="en-US" altLang="en-US" sz="4000" b="1" dirty="0" err="1">
                <a:solidFill>
                  <a:srgbClr val="FF00FF"/>
                </a:solidFill>
              </a:rPr>
              <a:t>ngữ</a:t>
            </a:r>
            <a:r>
              <a:rPr lang="vi-VN" altLang="en-US" sz="4000" b="1" dirty="0">
                <a:solidFill>
                  <a:srgbClr val="FF00FF"/>
                </a:solidFill>
              </a:rPr>
              <a:t>, châm ngôn</a:t>
            </a:r>
            <a:r>
              <a:rPr lang="en-US" altLang="en-US" sz="4000" b="1" dirty="0">
                <a:solidFill>
                  <a:srgbClr val="FF00FF"/>
                </a:solidFill>
              </a:rPr>
              <a:t> </a:t>
            </a:r>
            <a:r>
              <a:rPr lang="en-US" altLang="en-US" sz="4000" b="1" dirty="0" err="1">
                <a:solidFill>
                  <a:srgbClr val="FF00FF"/>
                </a:solidFill>
              </a:rPr>
              <a:t>về</a:t>
            </a:r>
            <a:r>
              <a:rPr lang="en-US" altLang="en-US" sz="4000" b="1" dirty="0">
                <a:solidFill>
                  <a:srgbClr val="FF00FF"/>
                </a:solidFill>
              </a:rPr>
              <a:t> </a:t>
            </a:r>
            <a:r>
              <a:rPr lang="en-US" altLang="en-US" sz="4000" b="1" dirty="0" err="1" smtClean="0">
                <a:solidFill>
                  <a:srgbClr val="FF00FF"/>
                </a:solidFill>
              </a:rPr>
              <a:t>Tự</a:t>
            </a:r>
            <a:r>
              <a:rPr lang="en-US" altLang="en-US" sz="4000" b="1" dirty="0" smtClean="0">
                <a:solidFill>
                  <a:srgbClr val="FF00FF"/>
                </a:solidFill>
              </a:rPr>
              <a:t> </a:t>
            </a:r>
            <a:r>
              <a:rPr lang="en-US" altLang="en-US" sz="4000" b="1" dirty="0" err="1" smtClean="0">
                <a:solidFill>
                  <a:srgbClr val="FF00FF"/>
                </a:solidFill>
              </a:rPr>
              <a:t>lập</a:t>
            </a:r>
            <a:endParaRPr lang="en-US" altLang="en-US" sz="4000" b="1" dirty="0">
              <a:solidFill>
                <a:srgbClr val="FF00FF"/>
              </a:solidFill>
            </a:endParaRPr>
          </a:p>
        </p:txBody>
      </p:sp>
      <p:sp>
        <p:nvSpPr>
          <p:cNvPr id="33" name="TextBox 32"/>
          <p:cNvSpPr txBox="1"/>
          <p:nvPr/>
        </p:nvSpPr>
        <p:spPr>
          <a:xfrm>
            <a:off x="-3228" y="4590868"/>
            <a:ext cx="6939056" cy="2308324"/>
          </a:xfrm>
          <a:prstGeom prst="rect">
            <a:avLst/>
          </a:prstGeom>
          <a:solidFill>
            <a:srgbClr val="FFC000"/>
          </a:solidFill>
        </p:spPr>
        <p:txBody>
          <a:bodyPr wrap="square" rtlCol="0">
            <a:spAutoFit/>
          </a:bodyPr>
          <a:lstStyle/>
          <a:p>
            <a:pPr defTabSz="914400"/>
            <a:endParaRPr lang="en-US" sz="2400" dirty="0" smtClean="0">
              <a:solidFill>
                <a:prstClr val="black"/>
              </a:solidFill>
              <a:latin typeface="Times New Roman" panose="02020603050405020304" pitchFamily="18" charset="0"/>
              <a:cs typeface="Times New Roman" panose="02020603050405020304" pitchFamily="18" charset="0"/>
            </a:endParaRPr>
          </a:p>
          <a:p>
            <a:pPr defTabSz="914400"/>
            <a:endParaRPr lang="en-US" sz="2400" dirty="0">
              <a:solidFill>
                <a:prstClr val="black"/>
              </a:solidFill>
              <a:latin typeface="Times New Roman" panose="02020603050405020304" pitchFamily="18" charset="0"/>
              <a:cs typeface="Times New Roman" panose="02020603050405020304" pitchFamily="18" charset="0"/>
            </a:endParaRPr>
          </a:p>
          <a:p>
            <a:pPr defTabSz="914400"/>
            <a:endParaRPr lang="en-US" sz="2400" dirty="0" smtClean="0">
              <a:solidFill>
                <a:prstClr val="black"/>
              </a:solidFill>
              <a:latin typeface="Times New Roman" panose="02020603050405020304" pitchFamily="18" charset="0"/>
              <a:cs typeface="Times New Roman" panose="02020603050405020304" pitchFamily="18" charset="0"/>
            </a:endParaRPr>
          </a:p>
          <a:p>
            <a:pPr defTabSz="914400"/>
            <a:endParaRPr lang="en-US" sz="2400" dirty="0">
              <a:solidFill>
                <a:prstClr val="black"/>
              </a:solidFill>
              <a:latin typeface="Times New Roman" panose="02020603050405020304" pitchFamily="18" charset="0"/>
              <a:cs typeface="Times New Roman" panose="02020603050405020304" pitchFamily="18" charset="0"/>
            </a:endParaRPr>
          </a:p>
          <a:p>
            <a:pPr defTabSz="914400"/>
            <a:endParaRPr lang="en-US" sz="2400" dirty="0" smtClean="0">
              <a:solidFill>
                <a:prstClr val="black"/>
              </a:solidFill>
              <a:latin typeface="Times New Roman" panose="02020603050405020304" pitchFamily="18" charset="0"/>
              <a:cs typeface="Times New Roman" panose="02020603050405020304" pitchFamily="18" charset="0"/>
            </a:endParaRPr>
          </a:p>
          <a:p>
            <a:pPr defTabSz="914400"/>
            <a:endParaRPr lang="en-US" sz="2400" dirty="0" smtClean="0">
              <a:solidFill>
                <a:prstClr val="black"/>
              </a:solidFill>
              <a:latin typeface="Times New Roman" panose="02020603050405020304" pitchFamily="18" charset="0"/>
              <a:cs typeface="Times New Roman" panose="02020603050405020304" pitchFamily="18" charset="0"/>
            </a:endParaRPr>
          </a:p>
        </p:txBody>
      </p:sp>
      <p:sp>
        <p:nvSpPr>
          <p:cNvPr id="34" name="Rectangle 33"/>
          <p:cNvSpPr/>
          <p:nvPr/>
        </p:nvSpPr>
        <p:spPr>
          <a:xfrm>
            <a:off x="130520" y="4603510"/>
            <a:ext cx="6569761" cy="2308324"/>
          </a:xfrm>
          <a:prstGeom prst="rect">
            <a:avLst/>
          </a:prstGeom>
        </p:spPr>
        <p:txBody>
          <a:bodyPr wrap="square">
            <a:spAutoFit/>
          </a:bodyPr>
          <a:lstStyle/>
          <a:p>
            <a:pPr lvl="0" defTabSz="914400"/>
            <a:r>
              <a:rPr lang="en-US" sz="2400" b="1" dirty="0">
                <a:solidFill>
                  <a:prstClr val="black"/>
                </a:solidFill>
                <a:latin typeface="Times New Roman" panose="02020603050405020304" pitchFamily="18" charset="0"/>
                <a:cs typeface="Times New Roman" panose="02020603050405020304" pitchFamily="18" charset="0"/>
              </a:rPr>
              <a:t>LUẬT CHƠI</a:t>
            </a:r>
            <a:r>
              <a:rPr lang="en-US" sz="2400" dirty="0">
                <a:solidFill>
                  <a:prstClr val="black"/>
                </a:solidFill>
                <a:latin typeface="Times New Roman" panose="02020603050405020304" pitchFamily="18" charset="0"/>
                <a:cs typeface="Times New Roman" panose="02020603050405020304" pitchFamily="18" charset="0"/>
              </a:rPr>
              <a:t>: </a:t>
            </a:r>
            <a:endParaRPr lang="en-US" sz="2400" dirty="0" smtClean="0">
              <a:solidFill>
                <a:prstClr val="black"/>
              </a:solidFill>
              <a:latin typeface="Times New Roman" panose="02020603050405020304" pitchFamily="18" charset="0"/>
              <a:cs typeface="Times New Roman" panose="02020603050405020304" pitchFamily="18" charset="0"/>
            </a:endParaRPr>
          </a:p>
          <a:p>
            <a:pPr lvl="0" defTabSz="914400"/>
            <a:r>
              <a:rPr lang="en-US" sz="2400" dirty="0" smtClean="0">
                <a:solidFill>
                  <a:prstClr val="black"/>
                </a:solidFill>
                <a:latin typeface="Times New Roman" panose="02020603050405020304" pitchFamily="18" charset="0"/>
                <a:cs typeface="Times New Roman" panose="02020603050405020304" pitchFamily="18" charset="0"/>
              </a:rPr>
              <a:t>- </a:t>
            </a:r>
            <a:r>
              <a:rPr lang="en-US" sz="2400" dirty="0" err="1" smtClean="0">
                <a:solidFill>
                  <a:prstClr val="black"/>
                </a:solidFill>
                <a:latin typeface="Times New Roman" panose="02020603050405020304" pitchFamily="18" charset="0"/>
                <a:cs typeface="Times New Roman" panose="02020603050405020304" pitchFamily="18" charset="0"/>
              </a:rPr>
              <a:t>Số</a:t>
            </a:r>
            <a:r>
              <a:rPr lang="en-US" sz="2400" dirty="0" smtClean="0">
                <a:solidFill>
                  <a:prstClr val="black"/>
                </a:solidFill>
                <a:latin typeface="Times New Roman" panose="02020603050405020304" pitchFamily="18" charset="0"/>
                <a:cs typeface="Times New Roman" panose="02020603050405020304" pitchFamily="18" charset="0"/>
              </a:rPr>
              <a:t> </a:t>
            </a:r>
            <a:r>
              <a:rPr lang="en-US" sz="2400" dirty="0" err="1" smtClean="0">
                <a:solidFill>
                  <a:prstClr val="black"/>
                </a:solidFill>
                <a:latin typeface="Times New Roman" panose="02020603050405020304" pitchFamily="18" charset="0"/>
                <a:cs typeface="Times New Roman" panose="02020603050405020304" pitchFamily="18" charset="0"/>
              </a:rPr>
              <a:t>người</a:t>
            </a:r>
            <a:r>
              <a:rPr lang="en-US" sz="2400" dirty="0" smtClean="0">
                <a:solidFill>
                  <a:prstClr val="black"/>
                </a:solidFill>
                <a:latin typeface="Times New Roman" panose="02020603050405020304" pitchFamily="18" charset="0"/>
                <a:cs typeface="Times New Roman" panose="02020603050405020304" pitchFamily="18" charset="0"/>
              </a:rPr>
              <a:t> </a:t>
            </a:r>
            <a:r>
              <a:rPr lang="en-US" sz="2400" dirty="0" err="1" smtClean="0">
                <a:solidFill>
                  <a:prstClr val="black"/>
                </a:solidFill>
                <a:latin typeface="Times New Roman" panose="02020603050405020304" pitchFamily="18" charset="0"/>
                <a:cs typeface="Times New Roman" panose="02020603050405020304" pitchFamily="18" charset="0"/>
              </a:rPr>
              <a:t>tham</a:t>
            </a:r>
            <a:r>
              <a:rPr lang="en-US" sz="2400" dirty="0" smtClean="0">
                <a:solidFill>
                  <a:prstClr val="black"/>
                </a:solidFill>
                <a:latin typeface="Times New Roman" panose="02020603050405020304" pitchFamily="18" charset="0"/>
                <a:cs typeface="Times New Roman" panose="02020603050405020304" pitchFamily="18" charset="0"/>
              </a:rPr>
              <a:t> </a:t>
            </a:r>
            <a:r>
              <a:rPr lang="en-US" sz="2400" dirty="0" err="1" smtClean="0">
                <a:solidFill>
                  <a:prstClr val="black"/>
                </a:solidFill>
                <a:latin typeface="Times New Roman" panose="02020603050405020304" pitchFamily="18" charset="0"/>
                <a:cs typeface="Times New Roman" panose="02020603050405020304" pitchFamily="18" charset="0"/>
              </a:rPr>
              <a:t>gia</a:t>
            </a:r>
            <a:r>
              <a:rPr lang="en-US" sz="2400" dirty="0" smtClean="0">
                <a:solidFill>
                  <a:prstClr val="black"/>
                </a:solidFill>
                <a:latin typeface="Times New Roman" panose="02020603050405020304" pitchFamily="18" charset="0"/>
                <a:cs typeface="Times New Roman" panose="02020603050405020304" pitchFamily="18" charset="0"/>
              </a:rPr>
              <a:t>: 5 </a:t>
            </a:r>
            <a:r>
              <a:rPr lang="en-US" sz="2400" dirty="0" err="1" smtClean="0">
                <a:solidFill>
                  <a:prstClr val="black"/>
                </a:solidFill>
                <a:latin typeface="Times New Roman" panose="02020603050405020304" pitchFamily="18" charset="0"/>
                <a:cs typeface="Times New Roman" panose="02020603050405020304" pitchFamily="18" charset="0"/>
              </a:rPr>
              <a:t>bạn</a:t>
            </a:r>
            <a:endParaRPr lang="en-US" sz="2400" dirty="0" smtClean="0">
              <a:solidFill>
                <a:prstClr val="black"/>
              </a:solidFill>
              <a:latin typeface="Times New Roman" panose="02020603050405020304" pitchFamily="18" charset="0"/>
              <a:cs typeface="Times New Roman" panose="02020603050405020304" pitchFamily="18" charset="0"/>
            </a:endParaRPr>
          </a:p>
          <a:p>
            <a:pPr lvl="0" defTabSz="914400"/>
            <a:r>
              <a:rPr lang="en-US" sz="2400" dirty="0" smtClean="0">
                <a:solidFill>
                  <a:prstClr val="black"/>
                </a:solidFill>
                <a:latin typeface="Times New Roman" panose="02020603050405020304" pitchFamily="18" charset="0"/>
                <a:cs typeface="Times New Roman" panose="02020603050405020304" pitchFamily="18" charset="0"/>
              </a:rPr>
              <a:t>- </a:t>
            </a:r>
            <a:r>
              <a:rPr lang="en-US" sz="2400" dirty="0" err="1" smtClean="0">
                <a:solidFill>
                  <a:prstClr val="black"/>
                </a:solidFill>
                <a:latin typeface="Times New Roman" panose="02020603050405020304" pitchFamily="18" charset="0"/>
                <a:cs typeface="Times New Roman" panose="02020603050405020304" pitchFamily="18" charset="0"/>
              </a:rPr>
              <a:t>Cách</a:t>
            </a:r>
            <a:r>
              <a:rPr lang="en-US" sz="2400" dirty="0" smtClean="0">
                <a:solidFill>
                  <a:prstClr val="black"/>
                </a:solidFill>
                <a:latin typeface="Times New Roman" panose="02020603050405020304" pitchFamily="18" charset="0"/>
                <a:cs typeface="Times New Roman" panose="02020603050405020304" pitchFamily="18" charset="0"/>
              </a:rPr>
              <a:t> </a:t>
            </a:r>
            <a:r>
              <a:rPr lang="en-US" sz="2400" dirty="0" err="1" smtClean="0">
                <a:solidFill>
                  <a:prstClr val="black"/>
                </a:solidFill>
                <a:latin typeface="Times New Roman" panose="02020603050405020304" pitchFamily="18" charset="0"/>
                <a:cs typeface="Times New Roman" panose="02020603050405020304" pitchFamily="18" charset="0"/>
              </a:rPr>
              <a:t>thức</a:t>
            </a:r>
            <a:r>
              <a:rPr lang="en-US" sz="2400" dirty="0" smtClean="0">
                <a:solidFill>
                  <a:prstClr val="black"/>
                </a:solidFill>
                <a:latin typeface="Times New Roman" panose="02020603050405020304" pitchFamily="18" charset="0"/>
                <a:cs typeface="Times New Roman" panose="02020603050405020304" pitchFamily="18" charset="0"/>
              </a:rPr>
              <a:t>: </a:t>
            </a:r>
            <a:r>
              <a:rPr lang="en-US" sz="2400" dirty="0" err="1" smtClean="0">
                <a:solidFill>
                  <a:prstClr val="black"/>
                </a:solidFill>
                <a:latin typeface="Times New Roman" panose="02020603050405020304" pitchFamily="18" charset="0"/>
                <a:cs typeface="Times New Roman" panose="02020603050405020304" pitchFamily="18" charset="0"/>
              </a:rPr>
              <a:t>Các</a:t>
            </a:r>
            <a:r>
              <a:rPr lang="en-US" sz="2400" dirty="0" smtClean="0">
                <a:solidFill>
                  <a:prstClr val="black"/>
                </a:solidFill>
                <a:latin typeface="Times New Roman" panose="02020603050405020304" pitchFamily="18" charset="0"/>
                <a:cs typeface="Times New Roman" panose="02020603050405020304" pitchFamily="18" charset="0"/>
              </a:rPr>
              <a:t> </a:t>
            </a:r>
            <a:r>
              <a:rPr lang="en-US" sz="2400" dirty="0" err="1" smtClean="0">
                <a:solidFill>
                  <a:prstClr val="black"/>
                </a:solidFill>
                <a:latin typeface="Times New Roman" panose="02020603050405020304" pitchFamily="18" charset="0"/>
                <a:cs typeface="Times New Roman" panose="02020603050405020304" pitchFamily="18" charset="0"/>
              </a:rPr>
              <a:t>bạn</a:t>
            </a:r>
            <a:r>
              <a:rPr lang="en-US" sz="2400" dirty="0" smtClean="0">
                <a:solidFill>
                  <a:prstClr val="black"/>
                </a:solidFill>
                <a:latin typeface="Times New Roman" panose="02020603050405020304" pitchFamily="18" charset="0"/>
                <a:cs typeface="Times New Roman" panose="02020603050405020304" pitchFamily="18" charset="0"/>
              </a:rPr>
              <a:t> </a:t>
            </a:r>
            <a:r>
              <a:rPr lang="en-US" sz="2400" dirty="0" err="1" smtClean="0">
                <a:solidFill>
                  <a:prstClr val="black"/>
                </a:solidFill>
                <a:latin typeface="Times New Roman" panose="02020603050405020304" pitchFamily="18" charset="0"/>
                <a:cs typeface="Times New Roman" panose="02020603050405020304" pitchFamily="18" charset="0"/>
              </a:rPr>
              <a:t>đứng</a:t>
            </a:r>
            <a:r>
              <a:rPr lang="en-US" sz="2400" dirty="0" smtClean="0">
                <a:solidFill>
                  <a:prstClr val="black"/>
                </a:solidFill>
                <a:latin typeface="Times New Roman" panose="02020603050405020304" pitchFamily="18" charset="0"/>
                <a:cs typeface="Times New Roman" panose="02020603050405020304" pitchFamily="18" charset="0"/>
              </a:rPr>
              <a:t> </a:t>
            </a:r>
            <a:r>
              <a:rPr lang="en-US" sz="2400" dirty="0" err="1" smtClean="0">
                <a:solidFill>
                  <a:prstClr val="black"/>
                </a:solidFill>
                <a:latin typeface="Times New Roman" panose="02020603050405020304" pitchFamily="18" charset="0"/>
                <a:cs typeface="Times New Roman" panose="02020603050405020304" pitchFamily="18" charset="0"/>
              </a:rPr>
              <a:t>vòng</a:t>
            </a:r>
            <a:r>
              <a:rPr lang="en-US" sz="2400" dirty="0" smtClean="0">
                <a:solidFill>
                  <a:prstClr val="black"/>
                </a:solidFill>
                <a:latin typeface="Times New Roman" panose="02020603050405020304" pitchFamily="18" charset="0"/>
                <a:cs typeface="Times New Roman" panose="02020603050405020304" pitchFamily="18" charset="0"/>
              </a:rPr>
              <a:t> </a:t>
            </a:r>
            <a:r>
              <a:rPr lang="en-US" sz="2400" dirty="0" err="1" smtClean="0">
                <a:solidFill>
                  <a:prstClr val="black"/>
                </a:solidFill>
                <a:latin typeface="Times New Roman" panose="02020603050405020304" pitchFamily="18" charset="0"/>
                <a:cs typeface="Times New Roman" panose="02020603050405020304" pitchFamily="18" charset="0"/>
              </a:rPr>
              <a:t>tròn</a:t>
            </a:r>
            <a:r>
              <a:rPr lang="en-US" sz="2400" dirty="0" smtClean="0">
                <a:solidFill>
                  <a:prstClr val="black"/>
                </a:solidFill>
                <a:latin typeface="Times New Roman" panose="02020603050405020304" pitchFamily="18" charset="0"/>
                <a:cs typeface="Times New Roman" panose="02020603050405020304" pitchFamily="18" charset="0"/>
              </a:rPr>
              <a:t>. </a:t>
            </a:r>
            <a:r>
              <a:rPr lang="en-US" sz="2400" dirty="0" err="1" smtClean="0">
                <a:solidFill>
                  <a:prstClr val="black"/>
                </a:solidFill>
                <a:latin typeface="Times New Roman" panose="02020603050405020304" pitchFamily="18" charset="0"/>
                <a:cs typeface="Times New Roman" panose="02020603050405020304" pitchFamily="18" charset="0"/>
              </a:rPr>
              <a:t>Lần</a:t>
            </a:r>
            <a:r>
              <a:rPr lang="en-US" sz="2400" dirty="0" smtClean="0">
                <a:solidFill>
                  <a:prstClr val="black"/>
                </a:solidFill>
                <a:latin typeface="Times New Roman" panose="02020603050405020304" pitchFamily="18" charset="0"/>
                <a:cs typeface="Times New Roman" panose="02020603050405020304" pitchFamily="18" charset="0"/>
              </a:rPr>
              <a:t> </a:t>
            </a:r>
            <a:r>
              <a:rPr lang="en-US" sz="2400" dirty="0" err="1" smtClean="0">
                <a:solidFill>
                  <a:prstClr val="black"/>
                </a:solidFill>
                <a:latin typeface="Times New Roman" panose="02020603050405020304" pitchFamily="18" charset="0"/>
                <a:cs typeface="Times New Roman" panose="02020603050405020304" pitchFamily="18" charset="0"/>
              </a:rPr>
              <a:t>lượt</a:t>
            </a:r>
            <a:r>
              <a:rPr lang="en-US" sz="2400" dirty="0" smtClean="0">
                <a:solidFill>
                  <a:prstClr val="black"/>
                </a:solidFill>
                <a:latin typeface="Times New Roman" panose="02020603050405020304" pitchFamily="18" charset="0"/>
                <a:cs typeface="Times New Roman" panose="02020603050405020304" pitchFamily="18" charset="0"/>
              </a:rPr>
              <a:t> </a:t>
            </a:r>
            <a:r>
              <a:rPr lang="en-US" sz="2400" dirty="0" err="1" smtClean="0">
                <a:solidFill>
                  <a:prstClr val="black"/>
                </a:solidFill>
                <a:latin typeface="Times New Roman" panose="02020603050405020304" pitchFamily="18" charset="0"/>
                <a:cs typeface="Times New Roman" panose="02020603050405020304" pitchFamily="18" charset="0"/>
              </a:rPr>
              <a:t>đọc</a:t>
            </a:r>
            <a:r>
              <a:rPr lang="en-US" sz="2400" dirty="0" smtClean="0">
                <a:solidFill>
                  <a:prstClr val="black"/>
                </a:solidFill>
                <a:latin typeface="Times New Roman" panose="02020603050405020304" pitchFamily="18" charset="0"/>
                <a:cs typeface="Times New Roman" panose="02020603050405020304" pitchFamily="18" charset="0"/>
              </a:rPr>
              <a:t> </a:t>
            </a:r>
            <a:r>
              <a:rPr lang="en-US" sz="2400" dirty="0" err="1" smtClean="0">
                <a:solidFill>
                  <a:prstClr val="black"/>
                </a:solidFill>
                <a:latin typeface="Times New Roman" panose="02020603050405020304" pitchFamily="18" charset="0"/>
                <a:cs typeface="Times New Roman" panose="02020603050405020304" pitchFamily="18" charset="0"/>
              </a:rPr>
              <a:t>câu</a:t>
            </a:r>
            <a:r>
              <a:rPr lang="en-US" sz="2400" dirty="0" smtClean="0">
                <a:solidFill>
                  <a:prstClr val="black"/>
                </a:solidFill>
                <a:latin typeface="Times New Roman" panose="02020603050405020304" pitchFamily="18" charset="0"/>
                <a:cs typeface="Times New Roman" panose="02020603050405020304" pitchFamily="18" charset="0"/>
              </a:rPr>
              <a:t> ca </a:t>
            </a:r>
            <a:r>
              <a:rPr lang="en-US" sz="2400" dirty="0" err="1" smtClean="0">
                <a:solidFill>
                  <a:prstClr val="black"/>
                </a:solidFill>
                <a:latin typeface="Times New Roman" panose="02020603050405020304" pitchFamily="18" charset="0"/>
                <a:cs typeface="Times New Roman" panose="02020603050405020304" pitchFamily="18" charset="0"/>
              </a:rPr>
              <a:t>dao</a:t>
            </a:r>
            <a:r>
              <a:rPr lang="en-US" sz="2400" dirty="0" smtClean="0">
                <a:solidFill>
                  <a:prstClr val="black"/>
                </a:solidFill>
                <a:latin typeface="Times New Roman" panose="02020603050405020304" pitchFamily="18" charset="0"/>
                <a:cs typeface="Times New Roman" panose="02020603050405020304" pitchFamily="18" charset="0"/>
              </a:rPr>
              <a:t>, </a:t>
            </a:r>
            <a:r>
              <a:rPr lang="en-US" sz="2400" dirty="0" err="1" smtClean="0">
                <a:solidFill>
                  <a:prstClr val="black"/>
                </a:solidFill>
                <a:latin typeface="Times New Roman" panose="02020603050405020304" pitchFamily="18" charset="0"/>
                <a:cs typeface="Times New Roman" panose="02020603050405020304" pitchFamily="18" charset="0"/>
              </a:rPr>
              <a:t>tục</a:t>
            </a:r>
            <a:r>
              <a:rPr lang="en-US" sz="2400" dirty="0" smtClean="0">
                <a:solidFill>
                  <a:prstClr val="black"/>
                </a:solidFill>
                <a:latin typeface="Times New Roman" panose="02020603050405020304" pitchFamily="18" charset="0"/>
                <a:cs typeface="Times New Roman" panose="02020603050405020304" pitchFamily="18" charset="0"/>
              </a:rPr>
              <a:t> </a:t>
            </a:r>
            <a:r>
              <a:rPr lang="en-US" sz="2400" dirty="0" err="1" smtClean="0">
                <a:solidFill>
                  <a:prstClr val="black"/>
                </a:solidFill>
                <a:latin typeface="Times New Roman" panose="02020603050405020304" pitchFamily="18" charset="0"/>
                <a:cs typeface="Times New Roman" panose="02020603050405020304" pitchFamily="18" charset="0"/>
              </a:rPr>
              <a:t>ngữ</a:t>
            </a:r>
            <a:r>
              <a:rPr lang="en-US" sz="2400" dirty="0" smtClean="0">
                <a:solidFill>
                  <a:prstClr val="black"/>
                </a:solidFill>
                <a:latin typeface="Times New Roman" panose="02020603050405020304" pitchFamily="18" charset="0"/>
                <a:cs typeface="Times New Roman" panose="02020603050405020304" pitchFamily="18" charset="0"/>
              </a:rPr>
              <a:t>, </a:t>
            </a:r>
            <a:r>
              <a:rPr lang="en-US" sz="2400" dirty="0" err="1" smtClean="0">
                <a:solidFill>
                  <a:prstClr val="black"/>
                </a:solidFill>
                <a:latin typeface="Times New Roman" panose="02020603050405020304" pitchFamily="18" charset="0"/>
                <a:cs typeface="Times New Roman" panose="02020603050405020304" pitchFamily="18" charset="0"/>
              </a:rPr>
              <a:t>châm</a:t>
            </a:r>
            <a:r>
              <a:rPr lang="en-US" sz="2400" dirty="0" smtClean="0">
                <a:solidFill>
                  <a:prstClr val="black"/>
                </a:solidFill>
                <a:latin typeface="Times New Roman" panose="02020603050405020304" pitchFamily="18" charset="0"/>
                <a:cs typeface="Times New Roman" panose="02020603050405020304" pitchFamily="18" charset="0"/>
              </a:rPr>
              <a:t> </a:t>
            </a:r>
            <a:r>
              <a:rPr lang="en-US" sz="2400" dirty="0" err="1" smtClean="0">
                <a:solidFill>
                  <a:prstClr val="black"/>
                </a:solidFill>
                <a:latin typeface="Times New Roman" panose="02020603050405020304" pitchFamily="18" charset="0"/>
                <a:cs typeface="Times New Roman" panose="02020603050405020304" pitchFamily="18" charset="0"/>
              </a:rPr>
              <a:t>ngôn</a:t>
            </a:r>
            <a:r>
              <a:rPr lang="en-US" sz="2400" dirty="0" smtClean="0">
                <a:solidFill>
                  <a:prstClr val="black"/>
                </a:solidFill>
                <a:latin typeface="Times New Roman" panose="02020603050405020304" pitchFamily="18" charset="0"/>
                <a:cs typeface="Times New Roman" panose="02020603050405020304" pitchFamily="18" charset="0"/>
              </a:rPr>
              <a:t> </a:t>
            </a:r>
            <a:r>
              <a:rPr lang="en-US" sz="2400" dirty="0" err="1" smtClean="0">
                <a:solidFill>
                  <a:prstClr val="black"/>
                </a:solidFill>
                <a:latin typeface="Times New Roman" panose="02020603050405020304" pitchFamily="18" charset="0"/>
                <a:cs typeface="Times New Roman" panose="02020603050405020304" pitchFamily="18" charset="0"/>
              </a:rPr>
              <a:t>về</a:t>
            </a:r>
            <a:r>
              <a:rPr lang="en-US" sz="2400" dirty="0" smtClean="0">
                <a:solidFill>
                  <a:prstClr val="black"/>
                </a:solidFill>
                <a:latin typeface="Times New Roman" panose="02020603050405020304" pitchFamily="18" charset="0"/>
                <a:cs typeface="Times New Roman" panose="02020603050405020304" pitchFamily="18" charset="0"/>
              </a:rPr>
              <a:t> </a:t>
            </a:r>
            <a:r>
              <a:rPr lang="en-US" sz="2400" dirty="0" err="1" smtClean="0">
                <a:solidFill>
                  <a:prstClr val="black"/>
                </a:solidFill>
                <a:latin typeface="Times New Roman" panose="02020603050405020304" pitchFamily="18" charset="0"/>
                <a:cs typeface="Times New Roman" panose="02020603050405020304" pitchFamily="18" charset="0"/>
              </a:rPr>
              <a:t>tự</a:t>
            </a:r>
            <a:r>
              <a:rPr lang="en-US" sz="2400" dirty="0" smtClean="0">
                <a:solidFill>
                  <a:prstClr val="black"/>
                </a:solidFill>
                <a:latin typeface="Times New Roman" panose="02020603050405020304" pitchFamily="18" charset="0"/>
                <a:cs typeface="Times New Roman" panose="02020603050405020304" pitchFamily="18" charset="0"/>
              </a:rPr>
              <a:t> </a:t>
            </a:r>
            <a:r>
              <a:rPr lang="en-US" sz="2400" dirty="0" err="1" smtClean="0">
                <a:solidFill>
                  <a:prstClr val="black"/>
                </a:solidFill>
                <a:latin typeface="Times New Roman" panose="02020603050405020304" pitchFamily="18" charset="0"/>
                <a:cs typeface="Times New Roman" panose="02020603050405020304" pitchFamily="18" charset="0"/>
              </a:rPr>
              <a:t>lập</a:t>
            </a:r>
            <a:r>
              <a:rPr lang="en-US" sz="2400" dirty="0" smtClean="0">
                <a:solidFill>
                  <a:prstClr val="black"/>
                </a:solidFill>
                <a:latin typeface="Times New Roman" panose="02020603050405020304" pitchFamily="18" charset="0"/>
                <a:cs typeface="Times New Roman" panose="02020603050405020304" pitchFamily="18" charset="0"/>
              </a:rPr>
              <a:t>. </a:t>
            </a:r>
            <a:r>
              <a:rPr lang="en-US" sz="2400" dirty="0" err="1" smtClean="0">
                <a:solidFill>
                  <a:prstClr val="black"/>
                </a:solidFill>
                <a:latin typeface="Times New Roman" panose="02020603050405020304" pitchFamily="18" charset="0"/>
                <a:cs typeface="Times New Roman" panose="02020603050405020304" pitchFamily="18" charset="0"/>
              </a:rPr>
              <a:t>Không</a:t>
            </a:r>
            <a:r>
              <a:rPr lang="en-US" sz="2400" dirty="0" smtClean="0">
                <a:solidFill>
                  <a:prstClr val="black"/>
                </a:solidFill>
                <a:latin typeface="Times New Roman" panose="02020603050405020304" pitchFamily="18" charset="0"/>
                <a:cs typeface="Times New Roman" panose="02020603050405020304" pitchFamily="18" charset="0"/>
              </a:rPr>
              <a:t> </a:t>
            </a:r>
            <a:r>
              <a:rPr lang="en-US" sz="2400" dirty="0" err="1" smtClean="0">
                <a:solidFill>
                  <a:prstClr val="black"/>
                </a:solidFill>
                <a:latin typeface="Times New Roman" panose="02020603050405020304" pitchFamily="18" charset="0"/>
                <a:cs typeface="Times New Roman" panose="02020603050405020304" pitchFamily="18" charset="0"/>
              </a:rPr>
              <a:t>được</a:t>
            </a:r>
            <a:r>
              <a:rPr lang="en-US" sz="2400" dirty="0" smtClean="0">
                <a:solidFill>
                  <a:prstClr val="black"/>
                </a:solidFill>
                <a:latin typeface="Times New Roman" panose="02020603050405020304" pitchFamily="18" charset="0"/>
                <a:cs typeface="Times New Roman" panose="02020603050405020304" pitchFamily="18" charset="0"/>
              </a:rPr>
              <a:t> </a:t>
            </a:r>
            <a:r>
              <a:rPr lang="en-US" sz="2400" dirty="0" err="1" smtClean="0">
                <a:solidFill>
                  <a:prstClr val="black"/>
                </a:solidFill>
                <a:latin typeface="Times New Roman" panose="02020603050405020304" pitchFamily="18" charset="0"/>
                <a:cs typeface="Times New Roman" panose="02020603050405020304" pitchFamily="18" charset="0"/>
              </a:rPr>
              <a:t>đọc</a:t>
            </a:r>
            <a:r>
              <a:rPr lang="en-US" sz="2400" dirty="0" smtClean="0">
                <a:solidFill>
                  <a:prstClr val="black"/>
                </a:solidFill>
                <a:latin typeface="Times New Roman" panose="02020603050405020304" pitchFamily="18" charset="0"/>
                <a:cs typeface="Times New Roman" panose="02020603050405020304" pitchFamily="18" charset="0"/>
              </a:rPr>
              <a:t> </a:t>
            </a:r>
            <a:r>
              <a:rPr lang="en-US" sz="2400" dirty="0" err="1" smtClean="0">
                <a:solidFill>
                  <a:prstClr val="black"/>
                </a:solidFill>
                <a:latin typeface="Times New Roman" panose="02020603050405020304" pitchFamily="18" charset="0"/>
                <a:cs typeface="Times New Roman" panose="02020603050405020304" pitchFamily="18" charset="0"/>
              </a:rPr>
              <a:t>lặp</a:t>
            </a:r>
            <a:r>
              <a:rPr lang="en-US" sz="2400" dirty="0" smtClean="0">
                <a:solidFill>
                  <a:prstClr val="black"/>
                </a:solidFill>
                <a:latin typeface="Times New Roman" panose="02020603050405020304" pitchFamily="18" charset="0"/>
                <a:cs typeface="Times New Roman" panose="02020603050405020304" pitchFamily="18" charset="0"/>
              </a:rPr>
              <a:t> </a:t>
            </a:r>
            <a:r>
              <a:rPr lang="en-US" sz="2400" dirty="0" err="1" smtClean="0">
                <a:solidFill>
                  <a:prstClr val="black"/>
                </a:solidFill>
                <a:latin typeface="Times New Roman" panose="02020603050405020304" pitchFamily="18" charset="0"/>
                <a:cs typeface="Times New Roman" panose="02020603050405020304" pitchFamily="18" charset="0"/>
              </a:rPr>
              <a:t>lại</a:t>
            </a:r>
            <a:r>
              <a:rPr lang="en-US" sz="2400" dirty="0" smtClean="0">
                <a:solidFill>
                  <a:prstClr val="black"/>
                </a:solidFill>
                <a:latin typeface="Times New Roman" panose="02020603050405020304" pitchFamily="18" charset="0"/>
                <a:cs typeface="Times New Roman" panose="02020603050405020304" pitchFamily="18" charset="0"/>
              </a:rPr>
              <a:t> </a:t>
            </a:r>
            <a:r>
              <a:rPr lang="en-US" sz="2400" dirty="0" err="1" smtClean="0">
                <a:solidFill>
                  <a:prstClr val="black"/>
                </a:solidFill>
                <a:latin typeface="Times New Roman" panose="02020603050405020304" pitchFamily="18" charset="0"/>
                <a:cs typeface="Times New Roman" panose="02020603050405020304" pitchFamily="18" charset="0"/>
              </a:rPr>
              <a:t>câu</a:t>
            </a:r>
            <a:r>
              <a:rPr lang="en-US" sz="2400" dirty="0" smtClean="0">
                <a:solidFill>
                  <a:prstClr val="black"/>
                </a:solidFill>
                <a:latin typeface="Times New Roman" panose="02020603050405020304" pitchFamily="18" charset="0"/>
                <a:cs typeface="Times New Roman" panose="02020603050405020304" pitchFamily="18" charset="0"/>
              </a:rPr>
              <a:t> </a:t>
            </a:r>
            <a:r>
              <a:rPr lang="en-US" sz="2400" dirty="0" err="1" smtClean="0">
                <a:solidFill>
                  <a:prstClr val="black"/>
                </a:solidFill>
                <a:latin typeface="Times New Roman" panose="02020603050405020304" pitchFamily="18" charset="0"/>
                <a:cs typeface="Times New Roman" panose="02020603050405020304" pitchFamily="18" charset="0"/>
              </a:rPr>
              <a:t>của</a:t>
            </a:r>
            <a:r>
              <a:rPr lang="en-US" sz="2400" dirty="0" smtClean="0">
                <a:solidFill>
                  <a:prstClr val="black"/>
                </a:solidFill>
                <a:latin typeface="Times New Roman" panose="02020603050405020304" pitchFamily="18" charset="0"/>
                <a:cs typeface="Times New Roman" panose="02020603050405020304" pitchFamily="18" charset="0"/>
              </a:rPr>
              <a:t> </a:t>
            </a:r>
            <a:r>
              <a:rPr lang="en-US" sz="2400" dirty="0" err="1" smtClean="0">
                <a:solidFill>
                  <a:prstClr val="black"/>
                </a:solidFill>
                <a:latin typeface="Times New Roman" panose="02020603050405020304" pitchFamily="18" charset="0"/>
                <a:cs typeface="Times New Roman" panose="02020603050405020304" pitchFamily="18" charset="0"/>
              </a:rPr>
              <a:t>người</a:t>
            </a:r>
            <a:r>
              <a:rPr lang="en-US" sz="2400" dirty="0" smtClean="0">
                <a:solidFill>
                  <a:prstClr val="black"/>
                </a:solidFill>
                <a:latin typeface="Times New Roman" panose="02020603050405020304" pitchFamily="18" charset="0"/>
                <a:cs typeface="Times New Roman" panose="02020603050405020304" pitchFamily="18" charset="0"/>
              </a:rPr>
              <a:t> </a:t>
            </a:r>
            <a:r>
              <a:rPr lang="en-US" sz="2400" dirty="0" err="1" smtClean="0">
                <a:solidFill>
                  <a:prstClr val="black"/>
                </a:solidFill>
                <a:latin typeface="Times New Roman" panose="02020603050405020304" pitchFamily="18" charset="0"/>
                <a:cs typeface="Times New Roman" panose="02020603050405020304" pitchFamily="18" charset="0"/>
              </a:rPr>
              <a:t>khác</a:t>
            </a:r>
            <a:r>
              <a:rPr lang="en-US" sz="2400" dirty="0" smtClean="0">
                <a:solidFill>
                  <a:prstClr val="black"/>
                </a:solidFill>
                <a:latin typeface="Times New Roman" panose="02020603050405020304" pitchFamily="18" charset="0"/>
                <a:cs typeface="Times New Roman" panose="02020603050405020304" pitchFamily="18" charset="0"/>
              </a:rPr>
              <a:t>. </a:t>
            </a:r>
            <a:r>
              <a:rPr lang="en-US" sz="2400" dirty="0" err="1" smtClean="0">
                <a:solidFill>
                  <a:prstClr val="black"/>
                </a:solidFill>
                <a:latin typeface="Times New Roman" panose="02020603050405020304" pitchFamily="18" charset="0"/>
                <a:cs typeface="Times New Roman" panose="02020603050405020304" pitchFamily="18" charset="0"/>
              </a:rPr>
              <a:t>Đến</a:t>
            </a:r>
            <a:r>
              <a:rPr lang="en-US" sz="2400" dirty="0" smtClean="0">
                <a:solidFill>
                  <a:prstClr val="black"/>
                </a:solidFill>
                <a:latin typeface="Times New Roman" panose="02020603050405020304" pitchFamily="18" charset="0"/>
                <a:cs typeface="Times New Roman" panose="02020603050405020304" pitchFamily="18" charset="0"/>
              </a:rPr>
              <a:t> </a:t>
            </a:r>
            <a:r>
              <a:rPr lang="en-US" sz="2400" dirty="0" err="1" smtClean="0">
                <a:solidFill>
                  <a:prstClr val="black"/>
                </a:solidFill>
                <a:latin typeface="Times New Roman" panose="02020603050405020304" pitchFamily="18" charset="0"/>
                <a:cs typeface="Times New Roman" panose="02020603050405020304" pitchFamily="18" charset="0"/>
              </a:rPr>
              <a:t>lượt</a:t>
            </a:r>
            <a:r>
              <a:rPr lang="en-US" sz="2400" dirty="0" smtClean="0">
                <a:solidFill>
                  <a:prstClr val="black"/>
                </a:solidFill>
                <a:latin typeface="Times New Roman" panose="02020603050405020304" pitchFamily="18" charset="0"/>
                <a:cs typeface="Times New Roman" panose="02020603050405020304" pitchFamily="18" charset="0"/>
              </a:rPr>
              <a:t>, </a:t>
            </a:r>
            <a:r>
              <a:rPr lang="en-US" sz="2400" dirty="0" err="1" smtClean="0">
                <a:solidFill>
                  <a:prstClr val="black"/>
                </a:solidFill>
                <a:latin typeface="Times New Roman" panose="02020603050405020304" pitchFamily="18" charset="0"/>
                <a:cs typeface="Times New Roman" panose="02020603050405020304" pitchFamily="18" charset="0"/>
              </a:rPr>
              <a:t>bạn</a:t>
            </a:r>
            <a:r>
              <a:rPr lang="en-US" sz="2400" dirty="0" smtClean="0">
                <a:solidFill>
                  <a:prstClr val="black"/>
                </a:solidFill>
                <a:latin typeface="Times New Roman" panose="02020603050405020304" pitchFamily="18" charset="0"/>
                <a:cs typeface="Times New Roman" panose="02020603050405020304" pitchFamily="18" charset="0"/>
              </a:rPr>
              <a:t> </a:t>
            </a:r>
            <a:r>
              <a:rPr lang="en-US" sz="2400" dirty="0" err="1" smtClean="0">
                <a:solidFill>
                  <a:prstClr val="black"/>
                </a:solidFill>
                <a:latin typeface="Times New Roman" panose="02020603050405020304" pitchFamily="18" charset="0"/>
                <a:cs typeface="Times New Roman" panose="02020603050405020304" pitchFamily="18" charset="0"/>
              </a:rPr>
              <a:t>nào</a:t>
            </a:r>
            <a:r>
              <a:rPr lang="en-US" sz="2400" dirty="0" smtClean="0">
                <a:solidFill>
                  <a:prstClr val="black"/>
                </a:solidFill>
                <a:latin typeface="Times New Roman" panose="02020603050405020304" pitchFamily="18" charset="0"/>
                <a:cs typeface="Times New Roman" panose="02020603050405020304" pitchFamily="18" charset="0"/>
              </a:rPr>
              <a:t> </a:t>
            </a:r>
            <a:r>
              <a:rPr lang="en-US" sz="2400" dirty="0" err="1" smtClean="0">
                <a:solidFill>
                  <a:prstClr val="black"/>
                </a:solidFill>
                <a:latin typeface="Times New Roman" panose="02020603050405020304" pitchFamily="18" charset="0"/>
                <a:cs typeface="Times New Roman" panose="02020603050405020304" pitchFamily="18" charset="0"/>
              </a:rPr>
              <a:t>không</a:t>
            </a:r>
            <a:r>
              <a:rPr lang="en-US" sz="2400" dirty="0" smtClean="0">
                <a:solidFill>
                  <a:prstClr val="black"/>
                </a:solidFill>
                <a:latin typeface="Times New Roman" panose="02020603050405020304" pitchFamily="18" charset="0"/>
                <a:cs typeface="Times New Roman" panose="02020603050405020304" pitchFamily="18" charset="0"/>
              </a:rPr>
              <a:t> </a:t>
            </a:r>
            <a:r>
              <a:rPr lang="en-US" sz="2400" dirty="0" err="1" smtClean="0">
                <a:solidFill>
                  <a:prstClr val="black"/>
                </a:solidFill>
                <a:latin typeface="Times New Roman" panose="02020603050405020304" pitchFamily="18" charset="0"/>
                <a:cs typeface="Times New Roman" panose="02020603050405020304" pitchFamily="18" charset="0"/>
              </a:rPr>
              <a:t>đọc</a:t>
            </a:r>
            <a:r>
              <a:rPr lang="en-US" sz="2400" dirty="0" smtClean="0">
                <a:solidFill>
                  <a:prstClr val="black"/>
                </a:solidFill>
                <a:latin typeface="Times New Roman" panose="02020603050405020304" pitchFamily="18" charset="0"/>
                <a:cs typeface="Times New Roman" panose="02020603050405020304" pitchFamily="18" charset="0"/>
              </a:rPr>
              <a:t> </a:t>
            </a:r>
            <a:r>
              <a:rPr lang="en-US" sz="2400" dirty="0" err="1" smtClean="0">
                <a:solidFill>
                  <a:prstClr val="black"/>
                </a:solidFill>
                <a:latin typeface="Times New Roman" panose="02020603050405020304" pitchFamily="18" charset="0"/>
                <a:cs typeface="Times New Roman" panose="02020603050405020304" pitchFamily="18" charset="0"/>
              </a:rPr>
              <a:t>được</a:t>
            </a:r>
            <a:r>
              <a:rPr lang="en-US" sz="2400" dirty="0" smtClean="0">
                <a:solidFill>
                  <a:prstClr val="black"/>
                </a:solidFill>
                <a:latin typeface="Times New Roman" panose="02020603050405020304" pitchFamily="18" charset="0"/>
                <a:cs typeface="Times New Roman" panose="02020603050405020304" pitchFamily="18" charset="0"/>
              </a:rPr>
              <a:t> </a:t>
            </a:r>
            <a:r>
              <a:rPr lang="en-US" sz="2400" dirty="0" err="1" smtClean="0">
                <a:solidFill>
                  <a:prstClr val="black"/>
                </a:solidFill>
                <a:latin typeface="Times New Roman" panose="02020603050405020304" pitchFamily="18" charset="0"/>
                <a:cs typeface="Times New Roman" panose="02020603050405020304" pitchFamily="18" charset="0"/>
              </a:rPr>
              <a:t>sẽ</a:t>
            </a:r>
            <a:r>
              <a:rPr lang="en-US" sz="2400" dirty="0" smtClean="0">
                <a:solidFill>
                  <a:prstClr val="black"/>
                </a:solidFill>
                <a:latin typeface="Times New Roman" panose="02020603050405020304" pitchFamily="18" charset="0"/>
                <a:cs typeface="Times New Roman" panose="02020603050405020304" pitchFamily="18" charset="0"/>
              </a:rPr>
              <a:t> </a:t>
            </a:r>
            <a:r>
              <a:rPr lang="en-US" sz="2400" dirty="0" err="1" smtClean="0">
                <a:solidFill>
                  <a:prstClr val="black"/>
                </a:solidFill>
                <a:latin typeface="Times New Roman" panose="02020603050405020304" pitchFamily="18" charset="0"/>
                <a:cs typeface="Times New Roman" panose="02020603050405020304" pitchFamily="18" charset="0"/>
              </a:rPr>
              <a:t>bị</a:t>
            </a:r>
            <a:r>
              <a:rPr lang="en-US" sz="2400" dirty="0" smtClean="0">
                <a:solidFill>
                  <a:prstClr val="black"/>
                </a:solidFill>
                <a:latin typeface="Times New Roman" panose="02020603050405020304" pitchFamily="18" charset="0"/>
                <a:cs typeface="Times New Roman" panose="02020603050405020304" pitchFamily="18" charset="0"/>
              </a:rPr>
              <a:t> </a:t>
            </a:r>
            <a:r>
              <a:rPr lang="en-US" sz="2400" dirty="0" err="1" smtClean="0">
                <a:solidFill>
                  <a:prstClr val="black"/>
                </a:solidFill>
                <a:latin typeface="Times New Roman" panose="02020603050405020304" pitchFamily="18" charset="0"/>
                <a:cs typeface="Times New Roman" panose="02020603050405020304" pitchFamily="18" charset="0"/>
              </a:rPr>
              <a:t>loại</a:t>
            </a:r>
            <a:r>
              <a:rPr lang="en-US" sz="2400" dirty="0" smtClean="0">
                <a:solidFill>
                  <a:prstClr val="black"/>
                </a:solidFill>
                <a:latin typeface="Times New Roman" panose="02020603050405020304" pitchFamily="18" charset="0"/>
                <a:cs typeface="Times New Roman" panose="02020603050405020304" pitchFamily="18" charset="0"/>
              </a:rPr>
              <a:t>. </a:t>
            </a:r>
            <a:endParaRPr lang="en-US" sz="2400" dirty="0">
              <a:solidFill>
                <a:prstClr val="black"/>
              </a:solidFill>
              <a:latin typeface="Times New Roman" panose="02020603050405020304" pitchFamily="18" charset="0"/>
              <a:cs typeface="Times New Roman" panose="02020603050405020304" pitchFamily="18" charset="0"/>
            </a:endParaRPr>
          </a:p>
        </p:txBody>
      </p:sp>
      <p:pic>
        <p:nvPicPr>
          <p:cNvPr id="35" name="Picture 34"/>
          <p:cNvPicPr>
            <a:picLocks noChangeAspect="1"/>
          </p:cNvPicPr>
          <p:nvPr/>
        </p:nvPicPr>
        <p:blipFill>
          <a:blip r:embed="rId15"/>
          <a:stretch>
            <a:fillRect/>
          </a:stretch>
        </p:blipFill>
        <p:spPr>
          <a:xfrm>
            <a:off x="8776977" y="1623608"/>
            <a:ext cx="3853006" cy="4359018"/>
          </a:xfrm>
          <a:prstGeom prst="rect">
            <a:avLst/>
          </a:prstGeom>
        </p:spPr>
      </p:pic>
      <p:pic>
        <p:nvPicPr>
          <p:cNvPr id="36" name="Picture 35" descr="IMG_1582517675295_1582518075254">
            <a:extLst>
              <a:ext uri="{FF2B5EF4-FFF2-40B4-BE49-F238E27FC236}"/>
            </a:extLst>
          </p:cNvPr>
          <p:cNvPicPr>
            <a:picLocks noGrp="1" noChangeAspect="1"/>
          </p:cNvPicPr>
          <p:nvPr isPhoto="1"/>
        </p:nvPicPr>
        <p:blipFill>
          <a:blip r:embed="rId16" cstate="print">
            <a:lum bright="-6000"/>
            <a:extLst>
              <a:ext uri="{28A0092B-C50C-407E-A947-70E740481C1C}">
                <a14:useLocalDpi xmlns:a14="http://schemas.microsoft.com/office/drawing/2010/main" val="0"/>
              </a:ext>
            </a:extLst>
          </a:blip>
          <a:stretch>
            <a:fillRect/>
          </a:stretch>
        </p:blipFill>
        <p:spPr>
          <a:xfrm>
            <a:off x="10105642" y="67314"/>
            <a:ext cx="1660690" cy="1512664"/>
          </a:xfrm>
          <a:prstGeom prst="roundRect">
            <a:avLst>
              <a:gd name="adj" fmla="val 49675"/>
            </a:avLst>
          </a:prstGeom>
          <a:solidFill>
            <a:sysClr val="window" lastClr="FFFFFF">
              <a:lumMod val="95000"/>
            </a:sysClr>
          </a:solidFill>
          <a:ln>
            <a:noFill/>
          </a:ln>
          <a:effectLst>
            <a:outerShdw blurRad="50800" dist="38100" dir="5400000" algn="t" rotWithShape="0">
              <a:prstClr val="black">
                <a:alpha val="40000"/>
              </a:prstClr>
            </a:outerShdw>
          </a:effectLst>
        </p:spPr>
      </p:pic>
      <p:pic>
        <p:nvPicPr>
          <p:cNvPr id="37" name="图片 8" descr="6fc417983c9675ce1b60e983870aeb8a"/>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7177045" y="4227936"/>
            <a:ext cx="1782022" cy="13579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图片 1"/>
          <p:cNvPicPr>
            <a:picLocks noChangeAspect="1"/>
          </p:cNvPicPr>
          <p:nvPr/>
        </p:nvPicPr>
        <p:blipFill rotWithShape="1">
          <a:blip r:embed="rId18" cstate="print">
            <a:extLst>
              <a:ext uri="{28A0092B-C50C-407E-A947-70E740481C1C}">
                <a14:useLocalDpi xmlns:a14="http://schemas.microsoft.com/office/drawing/2010/main" val="0"/>
              </a:ext>
            </a:extLst>
          </a:blip>
          <a:srcRect l="32760" r="8347"/>
          <a:stretch>
            <a:fillRect/>
          </a:stretch>
        </p:blipFill>
        <p:spPr>
          <a:xfrm flipH="1">
            <a:off x="-198183" y="2543161"/>
            <a:ext cx="2113322" cy="2112622"/>
          </a:xfrm>
          <a:prstGeom prst="rect">
            <a:avLst/>
          </a:prstGeom>
        </p:spPr>
      </p:pic>
    </p:spTree>
    <p:extLst>
      <p:ext uri="{BB962C8B-B14F-4D97-AF65-F5344CB8AC3E}">
        <p14:creationId xmlns:p14="http://schemas.microsoft.com/office/powerpoint/2010/main" val="2440541121"/>
      </p:ext>
    </p:extLst>
  </p:cSld>
  <p:clrMapOvr>
    <a:masterClrMapping/>
  </p:clrMapOvr>
  <p:transition spd="med">
    <p:wheel/>
    <p:sndAc>
      <p:stSnd>
        <p:snd r:embed="rId2" name="chimes.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7" presetClass="entr" presetSubtype="0" fill="hold" nodeType="after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1000"/>
                                        <p:tgtEl>
                                          <p:spTgt spid="37"/>
                                        </p:tgtEl>
                                      </p:cBhvr>
                                    </p:animEffect>
                                    <p:anim calcmode="lin" valueType="num">
                                      <p:cBhvr>
                                        <p:cTn id="8" dur="1000" fill="hold"/>
                                        <p:tgtEl>
                                          <p:spTgt spid="37"/>
                                        </p:tgtEl>
                                        <p:attrNameLst>
                                          <p:attrName>ppt_x</p:attrName>
                                        </p:attrNameLst>
                                      </p:cBhvr>
                                      <p:tavLst>
                                        <p:tav tm="0">
                                          <p:val>
                                            <p:strVal val="#ppt_x"/>
                                          </p:val>
                                        </p:tav>
                                        <p:tav tm="100000">
                                          <p:val>
                                            <p:strVal val="#ppt_x"/>
                                          </p:val>
                                        </p:tav>
                                      </p:tavLst>
                                    </p:anim>
                                    <p:anim calcmode="lin" valueType="num">
                                      <p:cBhvr>
                                        <p:cTn id="9" dur="900" decel="100000" fill="hold"/>
                                        <p:tgtEl>
                                          <p:spTgt spid="37"/>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7"/>
                                        </p:tgtEl>
                                        <p:attrNameLst>
                                          <p:attrName>ppt_y</p:attrName>
                                        </p:attrNameLst>
                                      </p:cBhvr>
                                      <p:tavLst>
                                        <p:tav tm="0">
                                          <p:val>
                                            <p:strVal val="#ppt_y-.03"/>
                                          </p:val>
                                        </p:tav>
                                        <p:tav tm="100000">
                                          <p:val>
                                            <p:strVal val="#ppt_y"/>
                                          </p:val>
                                        </p:tav>
                                      </p:tavLst>
                                    </p:anim>
                                  </p:childTnLst>
                                </p:cTn>
                              </p:par>
                              <p:par>
                                <p:cTn id="11" presetID="42" presetClass="entr" presetSubtype="0" fill="hold" grpId="0" nodeType="withEffect">
                                  <p:stCondLst>
                                    <p:cond delay="0"/>
                                  </p:stCondLst>
                                  <p:childTnLst>
                                    <p:set>
                                      <p:cBhvr>
                                        <p:cTn id="12" dur="1" fill="hold">
                                          <p:stCondLst>
                                            <p:cond delay="0"/>
                                          </p:stCondLst>
                                        </p:cTn>
                                        <p:tgtEl>
                                          <p:spTgt spid="25631"/>
                                        </p:tgtEl>
                                        <p:attrNameLst>
                                          <p:attrName>style.visibility</p:attrName>
                                        </p:attrNameLst>
                                      </p:cBhvr>
                                      <p:to>
                                        <p:strVal val="visible"/>
                                      </p:to>
                                    </p:set>
                                    <p:animEffect transition="in" filter="fade">
                                      <p:cBhvr>
                                        <p:cTn id="13" dur="1000"/>
                                        <p:tgtEl>
                                          <p:spTgt spid="25631"/>
                                        </p:tgtEl>
                                      </p:cBhvr>
                                    </p:animEffect>
                                    <p:anim calcmode="lin" valueType="num">
                                      <p:cBhvr>
                                        <p:cTn id="14" dur="1000" fill="hold"/>
                                        <p:tgtEl>
                                          <p:spTgt spid="25631"/>
                                        </p:tgtEl>
                                        <p:attrNameLst>
                                          <p:attrName>ppt_x</p:attrName>
                                        </p:attrNameLst>
                                      </p:cBhvr>
                                      <p:tavLst>
                                        <p:tav tm="0">
                                          <p:val>
                                            <p:strVal val="#ppt_x"/>
                                          </p:val>
                                        </p:tav>
                                        <p:tav tm="100000">
                                          <p:val>
                                            <p:strVal val="#ppt_x"/>
                                          </p:val>
                                        </p:tav>
                                      </p:tavLst>
                                    </p:anim>
                                    <p:anim calcmode="lin" valueType="num">
                                      <p:cBhvr>
                                        <p:cTn id="15" dur="1000" fill="hold"/>
                                        <p:tgtEl>
                                          <p:spTgt spid="25631"/>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2" presetClass="entr" presetSubtype="4" fill="hold" grpId="0" nodeType="clickEffect">
                                  <p:stCondLst>
                                    <p:cond delay="0"/>
                                  </p:stCondLst>
                                  <p:childTnLst>
                                    <p:set>
                                      <p:cBhvr>
                                        <p:cTn id="19" dur="1" fill="hold">
                                          <p:stCondLst>
                                            <p:cond delay="0"/>
                                          </p:stCondLst>
                                        </p:cTn>
                                        <p:tgtEl>
                                          <p:spTgt spid="304161"/>
                                        </p:tgtEl>
                                        <p:attrNameLst>
                                          <p:attrName>style.visibility</p:attrName>
                                        </p:attrNameLst>
                                      </p:cBhvr>
                                      <p:to>
                                        <p:strVal val="visible"/>
                                      </p:to>
                                    </p:set>
                                    <p:animEffect transition="in" filter="slide(fromBottom)">
                                      <p:cBhvr>
                                        <p:cTn id="20" dur="500"/>
                                        <p:tgtEl>
                                          <p:spTgt spid="304161"/>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33"/>
                                        </p:tgtEl>
                                        <p:attrNameLst>
                                          <p:attrName>style.visibility</p:attrName>
                                        </p:attrNameLst>
                                      </p:cBhvr>
                                      <p:to>
                                        <p:strVal val="visible"/>
                                      </p:to>
                                    </p:set>
                                    <p:animEffect transition="in" filter="fade">
                                      <p:cBhvr>
                                        <p:cTn id="25" dur="1000"/>
                                        <p:tgtEl>
                                          <p:spTgt spid="33"/>
                                        </p:tgtEl>
                                      </p:cBhvr>
                                    </p:animEffect>
                                    <p:anim calcmode="lin" valueType="num">
                                      <p:cBhvr>
                                        <p:cTn id="26" dur="1000" fill="hold"/>
                                        <p:tgtEl>
                                          <p:spTgt spid="33"/>
                                        </p:tgtEl>
                                        <p:attrNameLst>
                                          <p:attrName>ppt_x</p:attrName>
                                        </p:attrNameLst>
                                      </p:cBhvr>
                                      <p:tavLst>
                                        <p:tav tm="0">
                                          <p:val>
                                            <p:strVal val="#ppt_x"/>
                                          </p:val>
                                        </p:tav>
                                        <p:tav tm="100000">
                                          <p:val>
                                            <p:strVal val="#ppt_x"/>
                                          </p:val>
                                        </p:tav>
                                      </p:tavLst>
                                    </p:anim>
                                    <p:anim calcmode="lin" valueType="num">
                                      <p:cBhvr>
                                        <p:cTn id="27" dur="1000" fill="hold"/>
                                        <p:tgtEl>
                                          <p:spTgt spid="33"/>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0"/>
                                  </p:stCondLst>
                                  <p:childTnLst>
                                    <p:set>
                                      <p:cBhvr>
                                        <p:cTn id="29" dur="1" fill="hold">
                                          <p:stCondLst>
                                            <p:cond delay="0"/>
                                          </p:stCondLst>
                                        </p:cTn>
                                        <p:tgtEl>
                                          <p:spTgt spid="34"/>
                                        </p:tgtEl>
                                        <p:attrNameLst>
                                          <p:attrName>style.visibility</p:attrName>
                                        </p:attrNameLst>
                                      </p:cBhvr>
                                      <p:to>
                                        <p:strVal val="visible"/>
                                      </p:to>
                                    </p:set>
                                    <p:animEffect transition="in" filter="fade">
                                      <p:cBhvr>
                                        <p:cTn id="30" dur="1000"/>
                                        <p:tgtEl>
                                          <p:spTgt spid="34"/>
                                        </p:tgtEl>
                                      </p:cBhvr>
                                    </p:animEffect>
                                    <p:anim calcmode="lin" valueType="num">
                                      <p:cBhvr>
                                        <p:cTn id="31" dur="1000" fill="hold"/>
                                        <p:tgtEl>
                                          <p:spTgt spid="34"/>
                                        </p:tgtEl>
                                        <p:attrNameLst>
                                          <p:attrName>ppt_x</p:attrName>
                                        </p:attrNameLst>
                                      </p:cBhvr>
                                      <p:tavLst>
                                        <p:tav tm="0">
                                          <p:val>
                                            <p:strVal val="#ppt_x"/>
                                          </p:val>
                                        </p:tav>
                                        <p:tav tm="100000">
                                          <p:val>
                                            <p:strVal val="#ppt_x"/>
                                          </p:val>
                                        </p:tav>
                                      </p:tavLst>
                                    </p:anim>
                                    <p:anim calcmode="lin" valueType="num">
                                      <p:cBhvr>
                                        <p:cTn id="32"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31" grpId="0"/>
      <p:bldP spid="304161" grpId="0" animBg="1"/>
      <p:bldP spid="33" grpId="0" animBg="1"/>
      <p:bldP spid="34"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65538" name="Text Box 2"/>
          <p:cNvSpPr txBox="1">
            <a:spLocks noChangeArrowheads="1"/>
          </p:cNvSpPr>
          <p:nvPr/>
        </p:nvSpPr>
        <p:spPr bwMode="auto">
          <a:xfrm>
            <a:off x="534954" y="1214536"/>
            <a:ext cx="5697894" cy="381642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marL="342900" indent="-342900"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6pPr>
            <a:lvl7pPr marL="29718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7pPr>
            <a:lvl8pPr marL="34290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8pPr>
            <a:lvl9pPr marL="38862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9pPr>
          </a:lstStyle>
          <a:p>
            <a:pPr marL="0" indent="0" defTabSz="914400" eaLnBrk="1" fontAlgn="base" hangingPunct="1">
              <a:spcBef>
                <a:spcPct val="50000"/>
              </a:spcBef>
              <a:spcAft>
                <a:spcPct val="0"/>
              </a:spcAft>
            </a:pPr>
            <a:r>
              <a:rPr lang="en-US" altLang="en-US" sz="2800" b="1" dirty="0" smtClean="0">
                <a:solidFill>
                  <a:srgbClr val="0000FF"/>
                </a:solidFill>
                <a:latin typeface="Times" panose="02020603050405020304" pitchFamily="18" charset="0"/>
                <a:cs typeface="Times" panose="02020603050405020304" pitchFamily="18" charset="0"/>
              </a:rPr>
              <a:t>1. </a:t>
            </a:r>
            <a:r>
              <a:rPr lang="en-US" altLang="en-US" sz="2800" b="1" dirty="0" err="1" smtClean="0">
                <a:solidFill>
                  <a:srgbClr val="0000FF"/>
                </a:solidFill>
                <a:latin typeface="Times" panose="02020603050405020304" pitchFamily="18" charset="0"/>
                <a:cs typeface="Times" panose="02020603050405020304" pitchFamily="18" charset="0"/>
              </a:rPr>
              <a:t>Tự</a:t>
            </a:r>
            <a:r>
              <a:rPr lang="en-US" altLang="en-US" sz="2800" b="1" dirty="0" smtClean="0">
                <a:solidFill>
                  <a:srgbClr val="0000FF"/>
                </a:solidFill>
                <a:latin typeface="Times" panose="02020603050405020304" pitchFamily="18" charset="0"/>
                <a:cs typeface="Times" panose="02020603050405020304" pitchFamily="18" charset="0"/>
              </a:rPr>
              <a:t> </a:t>
            </a:r>
            <a:r>
              <a:rPr lang="en-US" altLang="en-US" sz="2800" b="1" dirty="0" err="1">
                <a:solidFill>
                  <a:srgbClr val="0000FF"/>
                </a:solidFill>
                <a:latin typeface="Times" panose="02020603050405020304" pitchFamily="18" charset="0"/>
                <a:cs typeface="Times" panose="02020603050405020304" pitchFamily="18" charset="0"/>
              </a:rPr>
              <a:t>lực</a:t>
            </a:r>
            <a:r>
              <a:rPr lang="en-US" altLang="en-US" sz="2800" b="1" dirty="0">
                <a:solidFill>
                  <a:srgbClr val="0000FF"/>
                </a:solidFill>
                <a:latin typeface="Times" panose="02020603050405020304" pitchFamily="18" charset="0"/>
                <a:cs typeface="Times" panose="02020603050405020304" pitchFamily="18" charset="0"/>
              </a:rPr>
              <a:t> </a:t>
            </a:r>
            <a:r>
              <a:rPr lang="en-US" altLang="en-US" sz="2800" b="1" dirty="0" err="1">
                <a:solidFill>
                  <a:srgbClr val="0000FF"/>
                </a:solidFill>
                <a:latin typeface="Times" panose="02020603050405020304" pitchFamily="18" charset="0"/>
                <a:cs typeface="Times" panose="02020603050405020304" pitchFamily="18" charset="0"/>
              </a:rPr>
              <a:t>cánh</a:t>
            </a:r>
            <a:r>
              <a:rPr lang="en-US" altLang="en-US" sz="2800" b="1" dirty="0">
                <a:solidFill>
                  <a:srgbClr val="0000FF"/>
                </a:solidFill>
                <a:latin typeface="Times" panose="02020603050405020304" pitchFamily="18" charset="0"/>
                <a:cs typeface="Times" panose="02020603050405020304" pitchFamily="18" charset="0"/>
              </a:rPr>
              <a:t> </a:t>
            </a:r>
            <a:r>
              <a:rPr lang="en-US" altLang="en-US" sz="2800" b="1" dirty="0" err="1">
                <a:solidFill>
                  <a:srgbClr val="0000FF"/>
                </a:solidFill>
                <a:latin typeface="Times" panose="02020603050405020304" pitchFamily="18" charset="0"/>
                <a:cs typeface="Times" panose="02020603050405020304" pitchFamily="18" charset="0"/>
              </a:rPr>
              <a:t>sinh</a:t>
            </a:r>
            <a:endParaRPr lang="en-US" altLang="en-US" sz="2800" b="1" dirty="0">
              <a:solidFill>
                <a:srgbClr val="0000FF"/>
              </a:solidFill>
              <a:latin typeface="Times" panose="02020603050405020304" pitchFamily="18" charset="0"/>
              <a:cs typeface="Times" panose="02020603050405020304" pitchFamily="18" charset="0"/>
            </a:endParaRPr>
          </a:p>
          <a:p>
            <a:pPr marL="0" indent="0" defTabSz="914400" eaLnBrk="1" fontAlgn="base" hangingPunct="1">
              <a:spcBef>
                <a:spcPct val="50000"/>
              </a:spcBef>
              <a:spcAft>
                <a:spcPct val="0"/>
              </a:spcAft>
            </a:pPr>
            <a:r>
              <a:rPr lang="en-US" altLang="en-US" sz="2800" b="1" dirty="0" smtClean="0">
                <a:solidFill>
                  <a:srgbClr val="0000FF"/>
                </a:solidFill>
                <a:latin typeface="Times" panose="02020603050405020304" pitchFamily="18" charset="0"/>
                <a:cs typeface="Times" panose="02020603050405020304" pitchFamily="18" charset="0"/>
              </a:rPr>
              <a:t>2. </a:t>
            </a:r>
            <a:r>
              <a:rPr lang="en-US" altLang="en-US" sz="2800" b="1" dirty="0" err="1" smtClean="0">
                <a:solidFill>
                  <a:srgbClr val="0000FF"/>
                </a:solidFill>
                <a:latin typeface="Times" panose="02020603050405020304" pitchFamily="18" charset="0"/>
                <a:cs typeface="Times" panose="02020603050405020304" pitchFamily="18" charset="0"/>
              </a:rPr>
              <a:t>Đi</a:t>
            </a:r>
            <a:r>
              <a:rPr lang="en-US" altLang="en-US" sz="2800" b="1" dirty="0" smtClean="0">
                <a:solidFill>
                  <a:srgbClr val="0000FF"/>
                </a:solidFill>
                <a:latin typeface="Times" panose="02020603050405020304" pitchFamily="18" charset="0"/>
                <a:cs typeface="Times" panose="02020603050405020304" pitchFamily="18" charset="0"/>
              </a:rPr>
              <a:t> </a:t>
            </a:r>
            <a:r>
              <a:rPr lang="en-US" altLang="en-US" sz="2800" b="1" dirty="0" err="1">
                <a:solidFill>
                  <a:srgbClr val="0000FF"/>
                </a:solidFill>
                <a:latin typeface="Times" panose="02020603050405020304" pitchFamily="18" charset="0"/>
                <a:cs typeface="Times" panose="02020603050405020304" pitchFamily="18" charset="0"/>
              </a:rPr>
              <a:t>bằng</a:t>
            </a:r>
            <a:r>
              <a:rPr lang="en-US" altLang="en-US" sz="2800" b="1" dirty="0">
                <a:solidFill>
                  <a:srgbClr val="0000FF"/>
                </a:solidFill>
                <a:latin typeface="Times" panose="02020603050405020304" pitchFamily="18" charset="0"/>
                <a:cs typeface="Times" panose="02020603050405020304" pitchFamily="18" charset="0"/>
              </a:rPr>
              <a:t> </a:t>
            </a:r>
            <a:r>
              <a:rPr lang="en-US" altLang="en-US" sz="2800" b="1" dirty="0" err="1">
                <a:solidFill>
                  <a:srgbClr val="0000FF"/>
                </a:solidFill>
                <a:latin typeface="Times" panose="02020603050405020304" pitchFamily="18" charset="0"/>
                <a:cs typeface="Times" panose="02020603050405020304" pitchFamily="18" charset="0"/>
              </a:rPr>
              <a:t>chính</a:t>
            </a:r>
            <a:r>
              <a:rPr lang="en-US" altLang="en-US" sz="2800" b="1" dirty="0">
                <a:solidFill>
                  <a:srgbClr val="0000FF"/>
                </a:solidFill>
                <a:latin typeface="Times" panose="02020603050405020304" pitchFamily="18" charset="0"/>
                <a:cs typeface="Times" panose="02020603050405020304" pitchFamily="18" charset="0"/>
              </a:rPr>
              <a:t> </a:t>
            </a:r>
            <a:r>
              <a:rPr lang="en-US" altLang="en-US" sz="2800" b="1" dirty="0" err="1">
                <a:solidFill>
                  <a:srgbClr val="0000FF"/>
                </a:solidFill>
                <a:latin typeface="Times" panose="02020603050405020304" pitchFamily="18" charset="0"/>
                <a:cs typeface="Times" panose="02020603050405020304" pitchFamily="18" charset="0"/>
              </a:rPr>
              <a:t>đôi</a:t>
            </a:r>
            <a:r>
              <a:rPr lang="en-US" altLang="en-US" sz="2800" b="1" dirty="0">
                <a:solidFill>
                  <a:srgbClr val="0000FF"/>
                </a:solidFill>
                <a:latin typeface="Times" panose="02020603050405020304" pitchFamily="18" charset="0"/>
                <a:cs typeface="Times" panose="02020603050405020304" pitchFamily="18" charset="0"/>
              </a:rPr>
              <a:t> </a:t>
            </a:r>
            <a:r>
              <a:rPr lang="en-US" altLang="en-US" sz="2800" b="1" dirty="0" err="1">
                <a:solidFill>
                  <a:srgbClr val="0000FF"/>
                </a:solidFill>
                <a:latin typeface="Times" panose="02020603050405020304" pitchFamily="18" charset="0"/>
                <a:cs typeface="Times" panose="02020603050405020304" pitchFamily="18" charset="0"/>
              </a:rPr>
              <a:t>chân</a:t>
            </a:r>
            <a:r>
              <a:rPr lang="en-US" altLang="en-US" sz="2800" b="1" dirty="0">
                <a:solidFill>
                  <a:srgbClr val="0000FF"/>
                </a:solidFill>
                <a:latin typeface="Times" panose="02020603050405020304" pitchFamily="18" charset="0"/>
                <a:cs typeface="Times" panose="02020603050405020304" pitchFamily="18" charset="0"/>
              </a:rPr>
              <a:t> </a:t>
            </a:r>
            <a:r>
              <a:rPr lang="en-US" altLang="en-US" sz="2800" b="1" dirty="0" err="1">
                <a:solidFill>
                  <a:srgbClr val="0000FF"/>
                </a:solidFill>
                <a:latin typeface="Times" panose="02020603050405020304" pitchFamily="18" charset="0"/>
                <a:cs typeface="Times" panose="02020603050405020304" pitchFamily="18" charset="0"/>
              </a:rPr>
              <a:t>của</a:t>
            </a:r>
            <a:r>
              <a:rPr lang="en-US" altLang="en-US" sz="2800" b="1" dirty="0">
                <a:solidFill>
                  <a:srgbClr val="0000FF"/>
                </a:solidFill>
                <a:latin typeface="Times" panose="02020603050405020304" pitchFamily="18" charset="0"/>
                <a:cs typeface="Times" panose="02020603050405020304" pitchFamily="18" charset="0"/>
              </a:rPr>
              <a:t> </a:t>
            </a:r>
            <a:r>
              <a:rPr lang="en-US" altLang="en-US" sz="2800" b="1" dirty="0" err="1">
                <a:solidFill>
                  <a:srgbClr val="0000FF"/>
                </a:solidFill>
                <a:latin typeface="Times" panose="02020603050405020304" pitchFamily="18" charset="0"/>
                <a:cs typeface="Times" panose="02020603050405020304" pitchFamily="18" charset="0"/>
              </a:rPr>
              <a:t>mình</a:t>
            </a:r>
            <a:endParaRPr lang="en-US" altLang="en-US" sz="2800" b="1" dirty="0">
              <a:solidFill>
                <a:srgbClr val="0000FF"/>
              </a:solidFill>
              <a:latin typeface="Times" panose="02020603050405020304" pitchFamily="18" charset="0"/>
              <a:cs typeface="Times" panose="02020603050405020304" pitchFamily="18" charset="0"/>
            </a:endParaRPr>
          </a:p>
          <a:p>
            <a:pPr marL="0" indent="0" defTabSz="914400" eaLnBrk="1" fontAlgn="base" hangingPunct="1">
              <a:spcBef>
                <a:spcPct val="50000"/>
              </a:spcBef>
              <a:spcAft>
                <a:spcPct val="0"/>
              </a:spcAft>
            </a:pPr>
            <a:r>
              <a:rPr lang="en-US" altLang="en-US" sz="2800" b="1" dirty="0" smtClean="0">
                <a:solidFill>
                  <a:srgbClr val="0000FF"/>
                </a:solidFill>
                <a:latin typeface="Times" panose="02020603050405020304" pitchFamily="18" charset="0"/>
                <a:cs typeface="Times" panose="02020603050405020304" pitchFamily="18" charset="0"/>
              </a:rPr>
              <a:t>3. </a:t>
            </a:r>
            <a:r>
              <a:rPr lang="en-US" altLang="en-US" sz="2800" b="1" dirty="0" err="1">
                <a:solidFill>
                  <a:srgbClr val="0000FF"/>
                </a:solidFill>
                <a:latin typeface="Times" panose="02020603050405020304" pitchFamily="18" charset="0"/>
                <a:cs typeface="Times" panose="02020603050405020304" pitchFamily="18" charset="0"/>
              </a:rPr>
              <a:t>Có</a:t>
            </a:r>
            <a:r>
              <a:rPr lang="en-US" altLang="en-US" sz="2800" b="1" dirty="0">
                <a:solidFill>
                  <a:srgbClr val="0000FF"/>
                </a:solidFill>
                <a:latin typeface="Times" panose="02020603050405020304" pitchFamily="18" charset="0"/>
                <a:cs typeface="Times" panose="02020603050405020304" pitchFamily="18" charset="0"/>
              </a:rPr>
              <a:t> </a:t>
            </a:r>
            <a:r>
              <a:rPr lang="en-US" altLang="en-US" sz="2800" b="1" dirty="0" err="1">
                <a:solidFill>
                  <a:srgbClr val="0000FF"/>
                </a:solidFill>
                <a:latin typeface="Times" panose="02020603050405020304" pitchFamily="18" charset="0"/>
                <a:cs typeface="Times" panose="02020603050405020304" pitchFamily="18" charset="0"/>
              </a:rPr>
              <a:t>thân</a:t>
            </a:r>
            <a:r>
              <a:rPr lang="en-US" altLang="en-US" sz="2800" b="1" dirty="0">
                <a:solidFill>
                  <a:srgbClr val="0000FF"/>
                </a:solidFill>
                <a:latin typeface="Times" panose="02020603050405020304" pitchFamily="18" charset="0"/>
                <a:cs typeface="Times" panose="02020603050405020304" pitchFamily="18" charset="0"/>
              </a:rPr>
              <a:t> </a:t>
            </a:r>
            <a:r>
              <a:rPr lang="en-US" altLang="en-US" sz="2800" b="1" dirty="0" err="1">
                <a:solidFill>
                  <a:srgbClr val="0000FF"/>
                </a:solidFill>
                <a:latin typeface="Times" panose="02020603050405020304" pitchFamily="18" charset="0"/>
                <a:cs typeface="Times" panose="02020603050405020304" pitchFamily="18" charset="0"/>
              </a:rPr>
              <a:t>phải</a:t>
            </a:r>
            <a:r>
              <a:rPr lang="en-US" altLang="en-US" sz="2800" b="1" dirty="0">
                <a:solidFill>
                  <a:srgbClr val="0000FF"/>
                </a:solidFill>
                <a:latin typeface="Times" panose="02020603050405020304" pitchFamily="18" charset="0"/>
                <a:cs typeface="Times" panose="02020603050405020304" pitchFamily="18" charset="0"/>
              </a:rPr>
              <a:t> </a:t>
            </a:r>
            <a:r>
              <a:rPr lang="en-US" altLang="en-US" sz="2800" b="1" dirty="0" err="1" smtClean="0">
                <a:solidFill>
                  <a:srgbClr val="0000FF"/>
                </a:solidFill>
                <a:latin typeface="Times" panose="02020603050405020304" pitchFamily="18" charset="0"/>
                <a:cs typeface="Times" panose="02020603050405020304" pitchFamily="18" charset="0"/>
              </a:rPr>
              <a:t>lập</a:t>
            </a:r>
            <a:endParaRPr lang="en-US" altLang="en-US" sz="2800" b="1" dirty="0" smtClean="0">
              <a:solidFill>
                <a:srgbClr val="0000FF"/>
              </a:solidFill>
              <a:latin typeface="Times" panose="02020603050405020304" pitchFamily="18" charset="0"/>
              <a:cs typeface="Times" panose="02020603050405020304" pitchFamily="18" charset="0"/>
            </a:endParaRPr>
          </a:p>
          <a:p>
            <a:pPr marL="0" indent="0" defTabSz="914400" eaLnBrk="1" fontAlgn="base" hangingPunct="1">
              <a:spcBef>
                <a:spcPct val="50000"/>
              </a:spcBef>
              <a:spcAft>
                <a:spcPct val="0"/>
              </a:spcAft>
            </a:pPr>
            <a:r>
              <a:rPr lang="en-US" altLang="en-US" sz="2800" b="1" dirty="0" smtClean="0">
                <a:solidFill>
                  <a:srgbClr val="0000FF"/>
                </a:solidFill>
                <a:latin typeface="Times" panose="02020603050405020304" pitchFamily="18" charset="0"/>
                <a:cs typeface="Times" panose="02020603050405020304" pitchFamily="18" charset="0"/>
              </a:rPr>
              <a:t>4. </a:t>
            </a:r>
            <a:r>
              <a:rPr lang="en-US" altLang="en-US" sz="2800" b="1" dirty="0" err="1" smtClean="0">
                <a:solidFill>
                  <a:srgbClr val="0000FF"/>
                </a:solidFill>
                <a:latin typeface="Times" panose="02020603050405020304" pitchFamily="18" charset="0"/>
                <a:cs typeface="Times" panose="02020603050405020304" pitchFamily="18" charset="0"/>
              </a:rPr>
              <a:t>Muốn</a:t>
            </a:r>
            <a:r>
              <a:rPr lang="en-US" altLang="en-US" sz="2800" b="1" dirty="0" smtClean="0">
                <a:solidFill>
                  <a:srgbClr val="0000FF"/>
                </a:solidFill>
                <a:latin typeface="Times" panose="02020603050405020304" pitchFamily="18" charset="0"/>
                <a:cs typeface="Times" panose="02020603050405020304" pitchFamily="18" charset="0"/>
              </a:rPr>
              <a:t> </a:t>
            </a:r>
            <a:r>
              <a:rPr lang="en-US" altLang="en-US" sz="2800" b="1" dirty="0" err="1" smtClean="0">
                <a:solidFill>
                  <a:srgbClr val="0000FF"/>
                </a:solidFill>
                <a:latin typeface="Times" panose="02020603050405020304" pitchFamily="18" charset="0"/>
                <a:cs typeface="Times" panose="02020603050405020304" pitchFamily="18" charset="0"/>
              </a:rPr>
              <a:t>ăn</a:t>
            </a:r>
            <a:r>
              <a:rPr lang="en-US" altLang="en-US" sz="2800" b="1" dirty="0" smtClean="0">
                <a:solidFill>
                  <a:srgbClr val="0000FF"/>
                </a:solidFill>
                <a:latin typeface="Times" panose="02020603050405020304" pitchFamily="18" charset="0"/>
                <a:cs typeface="Times" panose="02020603050405020304" pitchFamily="18" charset="0"/>
              </a:rPr>
              <a:t> </a:t>
            </a:r>
            <a:r>
              <a:rPr lang="en-US" altLang="en-US" sz="2800" b="1" dirty="0" err="1" smtClean="0">
                <a:solidFill>
                  <a:srgbClr val="0000FF"/>
                </a:solidFill>
                <a:latin typeface="Times" panose="02020603050405020304" pitchFamily="18" charset="0"/>
                <a:cs typeface="Times" panose="02020603050405020304" pitchFamily="18" charset="0"/>
              </a:rPr>
              <a:t>thì</a:t>
            </a:r>
            <a:r>
              <a:rPr lang="en-US" altLang="en-US" sz="2800" b="1" dirty="0" smtClean="0">
                <a:solidFill>
                  <a:srgbClr val="0000FF"/>
                </a:solidFill>
                <a:latin typeface="Times" panose="02020603050405020304" pitchFamily="18" charset="0"/>
                <a:cs typeface="Times" panose="02020603050405020304" pitchFamily="18" charset="0"/>
              </a:rPr>
              <a:t> </a:t>
            </a:r>
            <a:r>
              <a:rPr lang="en-US" altLang="en-US" sz="2800" b="1" dirty="0" err="1" smtClean="0">
                <a:solidFill>
                  <a:srgbClr val="0000FF"/>
                </a:solidFill>
                <a:latin typeface="Times" panose="02020603050405020304" pitchFamily="18" charset="0"/>
                <a:cs typeface="Times" panose="02020603050405020304" pitchFamily="18" charset="0"/>
              </a:rPr>
              <a:t>lăn</a:t>
            </a:r>
            <a:r>
              <a:rPr lang="en-US" altLang="en-US" sz="2800" b="1" dirty="0" smtClean="0">
                <a:solidFill>
                  <a:srgbClr val="0000FF"/>
                </a:solidFill>
                <a:latin typeface="Times" panose="02020603050405020304" pitchFamily="18" charset="0"/>
                <a:cs typeface="Times" panose="02020603050405020304" pitchFamily="18" charset="0"/>
              </a:rPr>
              <a:t> </a:t>
            </a:r>
            <a:r>
              <a:rPr lang="en-US" altLang="en-US" sz="2800" b="1" dirty="0" err="1" smtClean="0">
                <a:solidFill>
                  <a:srgbClr val="0000FF"/>
                </a:solidFill>
                <a:latin typeface="Times" panose="02020603050405020304" pitchFamily="18" charset="0"/>
                <a:cs typeface="Times" panose="02020603050405020304" pitchFamily="18" charset="0"/>
              </a:rPr>
              <a:t>vào</a:t>
            </a:r>
            <a:r>
              <a:rPr lang="en-US" altLang="en-US" sz="2800" b="1" dirty="0" smtClean="0">
                <a:solidFill>
                  <a:srgbClr val="0000FF"/>
                </a:solidFill>
                <a:latin typeface="Times" panose="02020603050405020304" pitchFamily="18" charset="0"/>
                <a:cs typeface="Times" panose="02020603050405020304" pitchFamily="18" charset="0"/>
              </a:rPr>
              <a:t> </a:t>
            </a:r>
            <a:r>
              <a:rPr lang="en-US" altLang="en-US" sz="2800" b="1" dirty="0" err="1" smtClean="0">
                <a:solidFill>
                  <a:srgbClr val="0000FF"/>
                </a:solidFill>
                <a:latin typeface="Times" panose="02020603050405020304" pitchFamily="18" charset="0"/>
                <a:cs typeface="Times" panose="02020603050405020304" pitchFamily="18" charset="0"/>
              </a:rPr>
              <a:t>bếp</a:t>
            </a:r>
            <a:endParaRPr lang="en-US" altLang="en-US" sz="2800" b="1" dirty="0" smtClean="0">
              <a:solidFill>
                <a:srgbClr val="0000FF"/>
              </a:solidFill>
              <a:latin typeface="Times" panose="02020603050405020304" pitchFamily="18" charset="0"/>
              <a:cs typeface="Times" panose="02020603050405020304" pitchFamily="18" charset="0"/>
            </a:endParaRPr>
          </a:p>
          <a:p>
            <a:pPr marL="0" indent="0" defTabSz="914400" eaLnBrk="1" fontAlgn="base" hangingPunct="1">
              <a:spcBef>
                <a:spcPct val="50000"/>
              </a:spcBef>
              <a:spcAft>
                <a:spcPct val="0"/>
              </a:spcAft>
            </a:pPr>
            <a:r>
              <a:rPr lang="en-US" altLang="en-US" sz="2800" b="1" dirty="0" smtClean="0">
                <a:solidFill>
                  <a:srgbClr val="0000FF"/>
                </a:solidFill>
                <a:latin typeface="Times" panose="02020603050405020304" pitchFamily="18" charset="0"/>
                <a:cs typeface="Times" panose="02020603050405020304" pitchFamily="18" charset="0"/>
              </a:rPr>
              <a:t>5. </a:t>
            </a:r>
            <a:r>
              <a:rPr lang="en-US" altLang="en-US" sz="2800" b="1" dirty="0" err="1" smtClean="0">
                <a:solidFill>
                  <a:srgbClr val="0000FF"/>
                </a:solidFill>
                <a:latin typeface="Times" panose="02020603050405020304" pitchFamily="18" charset="0"/>
                <a:cs typeface="Times" panose="02020603050405020304" pitchFamily="18" charset="0"/>
              </a:rPr>
              <a:t>Đói</a:t>
            </a:r>
            <a:r>
              <a:rPr lang="en-US" altLang="en-US" sz="2800" b="1" dirty="0" smtClean="0">
                <a:solidFill>
                  <a:srgbClr val="0000FF"/>
                </a:solidFill>
                <a:latin typeface="Times" panose="02020603050405020304" pitchFamily="18" charset="0"/>
                <a:cs typeface="Times" panose="02020603050405020304" pitchFamily="18" charset="0"/>
              </a:rPr>
              <a:t> </a:t>
            </a:r>
            <a:r>
              <a:rPr lang="en-US" altLang="en-US" sz="2800" b="1" dirty="0" err="1">
                <a:solidFill>
                  <a:srgbClr val="0000FF"/>
                </a:solidFill>
                <a:latin typeface="Times" panose="02020603050405020304" pitchFamily="18" charset="0"/>
                <a:cs typeface="Times" panose="02020603050405020304" pitchFamily="18" charset="0"/>
              </a:rPr>
              <a:t>thì</a:t>
            </a:r>
            <a:r>
              <a:rPr lang="en-US" altLang="en-US" sz="2800" b="1" dirty="0">
                <a:solidFill>
                  <a:srgbClr val="0000FF"/>
                </a:solidFill>
                <a:latin typeface="Times" panose="02020603050405020304" pitchFamily="18" charset="0"/>
                <a:cs typeface="Times" panose="02020603050405020304" pitchFamily="18" charset="0"/>
              </a:rPr>
              <a:t> </a:t>
            </a:r>
            <a:r>
              <a:rPr lang="en-US" altLang="en-US" sz="2800" b="1" dirty="0" err="1">
                <a:solidFill>
                  <a:srgbClr val="0000FF"/>
                </a:solidFill>
                <a:latin typeface="Times" panose="02020603050405020304" pitchFamily="18" charset="0"/>
                <a:cs typeface="Times" panose="02020603050405020304" pitchFamily="18" charset="0"/>
              </a:rPr>
              <a:t>đầu</a:t>
            </a:r>
            <a:r>
              <a:rPr lang="en-US" altLang="en-US" sz="2800" b="1" dirty="0">
                <a:solidFill>
                  <a:srgbClr val="0000FF"/>
                </a:solidFill>
                <a:latin typeface="Times" panose="02020603050405020304" pitchFamily="18" charset="0"/>
                <a:cs typeface="Times" panose="02020603050405020304" pitchFamily="18" charset="0"/>
              </a:rPr>
              <a:t> </a:t>
            </a:r>
            <a:r>
              <a:rPr lang="en-US" altLang="en-US" sz="2800" b="1" dirty="0" err="1">
                <a:solidFill>
                  <a:srgbClr val="0000FF"/>
                </a:solidFill>
                <a:latin typeface="Times" panose="02020603050405020304" pitchFamily="18" charset="0"/>
                <a:cs typeface="Times" panose="02020603050405020304" pitchFamily="18" charset="0"/>
              </a:rPr>
              <a:t>gối</a:t>
            </a:r>
            <a:r>
              <a:rPr lang="en-US" altLang="en-US" sz="2800" b="1" dirty="0">
                <a:solidFill>
                  <a:srgbClr val="0000FF"/>
                </a:solidFill>
                <a:latin typeface="Times" panose="02020603050405020304" pitchFamily="18" charset="0"/>
                <a:cs typeface="Times" panose="02020603050405020304" pitchFamily="18" charset="0"/>
              </a:rPr>
              <a:t> </a:t>
            </a:r>
            <a:r>
              <a:rPr lang="en-US" altLang="en-US" sz="2800" b="1" dirty="0" err="1">
                <a:solidFill>
                  <a:srgbClr val="0000FF"/>
                </a:solidFill>
                <a:latin typeface="Times" panose="02020603050405020304" pitchFamily="18" charset="0"/>
                <a:cs typeface="Times" panose="02020603050405020304" pitchFamily="18" charset="0"/>
              </a:rPr>
              <a:t>phải</a:t>
            </a:r>
            <a:r>
              <a:rPr lang="en-US" altLang="en-US" sz="2800" b="1" dirty="0">
                <a:solidFill>
                  <a:srgbClr val="0000FF"/>
                </a:solidFill>
                <a:latin typeface="Times" panose="02020603050405020304" pitchFamily="18" charset="0"/>
                <a:cs typeface="Times" panose="02020603050405020304" pitchFamily="18" charset="0"/>
              </a:rPr>
              <a:t> </a:t>
            </a:r>
            <a:r>
              <a:rPr lang="en-US" altLang="en-US" sz="2800" b="1" dirty="0" err="1">
                <a:solidFill>
                  <a:srgbClr val="0000FF"/>
                </a:solidFill>
                <a:latin typeface="Times" panose="02020603050405020304" pitchFamily="18" charset="0"/>
                <a:cs typeface="Times" panose="02020603050405020304" pitchFamily="18" charset="0"/>
              </a:rPr>
              <a:t>bò</a:t>
            </a:r>
            <a:endParaRPr lang="en-US" altLang="en-US" sz="2800" b="1" dirty="0">
              <a:solidFill>
                <a:srgbClr val="0000FF"/>
              </a:solidFill>
              <a:latin typeface="Times" panose="02020603050405020304" pitchFamily="18" charset="0"/>
              <a:cs typeface="Times" panose="02020603050405020304" pitchFamily="18" charset="0"/>
            </a:endParaRPr>
          </a:p>
          <a:p>
            <a:pPr marL="0" indent="0" defTabSz="914400" eaLnBrk="1" fontAlgn="base" hangingPunct="1">
              <a:spcBef>
                <a:spcPct val="50000"/>
              </a:spcBef>
              <a:spcAft>
                <a:spcPct val="0"/>
              </a:spcAft>
            </a:pPr>
            <a:r>
              <a:rPr lang="en-US" altLang="en-US" sz="2800" b="1" dirty="0" smtClean="0">
                <a:solidFill>
                  <a:srgbClr val="0000FF"/>
                </a:solidFill>
                <a:latin typeface="Times" panose="02020603050405020304" pitchFamily="18" charset="0"/>
                <a:cs typeface="Times" panose="02020603050405020304" pitchFamily="18" charset="0"/>
              </a:rPr>
              <a:t>6. Hay </a:t>
            </a:r>
            <a:r>
              <a:rPr lang="en-US" altLang="en-US" sz="2800" b="1" dirty="0" err="1">
                <a:solidFill>
                  <a:srgbClr val="0000FF"/>
                </a:solidFill>
                <a:latin typeface="Times" panose="02020603050405020304" pitchFamily="18" charset="0"/>
                <a:cs typeface="Times" panose="02020603050405020304" pitchFamily="18" charset="0"/>
              </a:rPr>
              <a:t>làm</a:t>
            </a:r>
            <a:r>
              <a:rPr lang="en-US" altLang="en-US" sz="2800" b="1" dirty="0">
                <a:solidFill>
                  <a:srgbClr val="0000FF"/>
                </a:solidFill>
                <a:latin typeface="Times" panose="02020603050405020304" pitchFamily="18" charset="0"/>
                <a:cs typeface="Times" panose="02020603050405020304" pitchFamily="18" charset="0"/>
              </a:rPr>
              <a:t> </a:t>
            </a:r>
            <a:r>
              <a:rPr lang="en-US" altLang="en-US" sz="2800" b="1" dirty="0" err="1">
                <a:solidFill>
                  <a:srgbClr val="0000FF"/>
                </a:solidFill>
                <a:latin typeface="Times" panose="02020603050405020304" pitchFamily="18" charset="0"/>
                <a:cs typeface="Times" panose="02020603050405020304" pitchFamily="18" charset="0"/>
              </a:rPr>
              <a:t>đắp</a:t>
            </a:r>
            <a:r>
              <a:rPr lang="en-US" altLang="en-US" sz="2800" b="1" dirty="0">
                <a:solidFill>
                  <a:srgbClr val="0000FF"/>
                </a:solidFill>
                <a:latin typeface="Times" panose="02020603050405020304" pitchFamily="18" charset="0"/>
                <a:cs typeface="Times" panose="02020603050405020304" pitchFamily="18" charset="0"/>
              </a:rPr>
              <a:t> </a:t>
            </a:r>
            <a:r>
              <a:rPr lang="en-US" altLang="en-US" sz="2800" b="1" dirty="0" err="1">
                <a:solidFill>
                  <a:srgbClr val="0000FF"/>
                </a:solidFill>
                <a:latin typeface="Times" panose="02020603050405020304" pitchFamily="18" charset="0"/>
                <a:cs typeface="Times" panose="02020603050405020304" pitchFamily="18" charset="0"/>
              </a:rPr>
              <a:t>ấm</a:t>
            </a:r>
            <a:r>
              <a:rPr lang="en-US" altLang="en-US" sz="2800" b="1" dirty="0">
                <a:solidFill>
                  <a:srgbClr val="0000FF"/>
                </a:solidFill>
                <a:latin typeface="Times" panose="02020603050405020304" pitchFamily="18" charset="0"/>
                <a:cs typeface="Times" panose="02020603050405020304" pitchFamily="18" charset="0"/>
              </a:rPr>
              <a:t> </a:t>
            </a:r>
            <a:r>
              <a:rPr lang="en-US" altLang="en-US" sz="2800" b="1" dirty="0" err="1">
                <a:solidFill>
                  <a:srgbClr val="0000FF"/>
                </a:solidFill>
                <a:latin typeface="Times" panose="02020603050405020304" pitchFamily="18" charset="0"/>
                <a:cs typeface="Times" panose="02020603050405020304" pitchFamily="18" charset="0"/>
              </a:rPr>
              <a:t>cho</a:t>
            </a:r>
            <a:r>
              <a:rPr lang="en-US" altLang="en-US" sz="2800" b="1" dirty="0">
                <a:solidFill>
                  <a:srgbClr val="0000FF"/>
                </a:solidFill>
                <a:latin typeface="Times" panose="02020603050405020304" pitchFamily="18" charset="0"/>
                <a:cs typeface="Times" panose="02020603050405020304" pitchFamily="18" charset="0"/>
              </a:rPr>
              <a:t> </a:t>
            </a:r>
            <a:r>
              <a:rPr lang="en-US" altLang="en-US" sz="2800" b="1" dirty="0" err="1">
                <a:solidFill>
                  <a:srgbClr val="0000FF"/>
                </a:solidFill>
                <a:latin typeface="Times" panose="02020603050405020304" pitchFamily="18" charset="0"/>
                <a:cs typeface="Times" panose="02020603050405020304" pitchFamily="18" charset="0"/>
              </a:rPr>
              <a:t>thân</a:t>
            </a:r>
            <a:endParaRPr lang="en-US" altLang="en-US" sz="2800" b="1" dirty="0">
              <a:solidFill>
                <a:srgbClr val="0000FF"/>
              </a:solidFill>
              <a:latin typeface="Times" panose="02020603050405020304" pitchFamily="18" charset="0"/>
              <a:cs typeface="Times" panose="02020603050405020304" pitchFamily="18" charset="0"/>
            </a:endParaRPr>
          </a:p>
        </p:txBody>
      </p:sp>
      <p:sp>
        <p:nvSpPr>
          <p:cNvPr id="65539" name="Text Box 3"/>
          <p:cNvSpPr txBox="1">
            <a:spLocks noChangeArrowheads="1"/>
          </p:cNvSpPr>
          <p:nvPr/>
        </p:nvSpPr>
        <p:spPr bwMode="auto">
          <a:xfrm>
            <a:off x="1724609" y="296457"/>
            <a:ext cx="2895600" cy="588963"/>
          </a:xfrm>
          <a:prstGeom prst="rect">
            <a:avLst/>
          </a:prstGeom>
          <a:solidFill>
            <a:srgbClr val="FFFF00"/>
          </a:solidFill>
          <a:ln w="9525" algn="ctr">
            <a:solidFill>
              <a:srgbClr val="FF33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6pPr>
            <a:lvl7pPr marL="29718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7pPr>
            <a:lvl8pPr marL="34290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8pPr>
            <a:lvl9pPr marL="38862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9pPr>
          </a:lstStyle>
          <a:p>
            <a:pPr algn="ctr" defTabSz="914400" eaLnBrk="1" fontAlgn="base" hangingPunct="1">
              <a:spcBef>
                <a:spcPct val="50000"/>
              </a:spcBef>
              <a:spcAft>
                <a:spcPct val="0"/>
              </a:spcAft>
            </a:pPr>
            <a:r>
              <a:rPr lang="en-US" altLang="en-US" b="1">
                <a:solidFill>
                  <a:srgbClr val="333399"/>
                </a:solidFill>
              </a:rPr>
              <a:t>TỤC NGỮ</a:t>
            </a:r>
          </a:p>
        </p:txBody>
      </p:sp>
      <p:sp>
        <p:nvSpPr>
          <p:cNvPr id="4" name="Text Box 2"/>
          <p:cNvSpPr txBox="1">
            <a:spLocks noChangeArrowheads="1"/>
          </p:cNvSpPr>
          <p:nvPr/>
        </p:nvSpPr>
        <p:spPr bwMode="auto">
          <a:xfrm>
            <a:off x="7441164" y="296456"/>
            <a:ext cx="2438400" cy="588963"/>
          </a:xfrm>
          <a:prstGeom prst="rect">
            <a:avLst/>
          </a:prstGeom>
          <a:solidFill>
            <a:srgbClr val="FFFF00"/>
          </a:solidFill>
          <a:ln w="9525" algn="ctr">
            <a:solidFill>
              <a:srgbClr val="FF33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6pPr>
            <a:lvl7pPr marL="29718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7pPr>
            <a:lvl8pPr marL="34290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8pPr>
            <a:lvl9pPr marL="38862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9pPr>
          </a:lstStyle>
          <a:p>
            <a:pPr algn="ctr" defTabSz="914400" eaLnBrk="1" fontAlgn="base" hangingPunct="1">
              <a:spcBef>
                <a:spcPct val="50000"/>
              </a:spcBef>
              <a:spcAft>
                <a:spcPct val="0"/>
              </a:spcAft>
            </a:pPr>
            <a:r>
              <a:rPr lang="en-US" altLang="en-US" b="1">
                <a:solidFill>
                  <a:srgbClr val="0000FF"/>
                </a:solidFill>
              </a:rPr>
              <a:t>CA DAO</a:t>
            </a:r>
          </a:p>
        </p:txBody>
      </p:sp>
      <p:sp>
        <p:nvSpPr>
          <p:cNvPr id="5" name="Text Box 3"/>
          <p:cNvSpPr txBox="1">
            <a:spLocks noChangeArrowheads="1"/>
          </p:cNvSpPr>
          <p:nvPr/>
        </p:nvSpPr>
        <p:spPr bwMode="auto">
          <a:xfrm>
            <a:off x="5800531" y="1232759"/>
            <a:ext cx="6391469" cy="364715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marL="342900" indent="-342900" eaLnBrk="0" hangingPunct="0">
              <a:defRPr sz="3200">
                <a:solidFill>
                  <a:schemeClr val="tx1"/>
                </a:solidFill>
                <a:latin typeface="Arial" panose="020B0604020202020204" pitchFamily="34" charset="0"/>
              </a:defRPr>
            </a:lvl1pPr>
            <a:lvl2pPr marL="800100" indent="-34290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6pPr>
            <a:lvl7pPr marL="29718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7pPr>
            <a:lvl8pPr marL="34290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8pPr>
            <a:lvl9pPr marL="38862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9pPr>
          </a:lstStyle>
          <a:p>
            <a:pPr lvl="1" algn="ctr" defTabSz="914400" eaLnBrk="1" fontAlgn="base" hangingPunct="1">
              <a:spcBef>
                <a:spcPct val="50000"/>
              </a:spcBef>
              <a:spcAft>
                <a:spcPct val="0"/>
              </a:spcAft>
            </a:pPr>
            <a:r>
              <a:rPr lang="en-US" altLang="en-US" sz="2700" b="1" dirty="0">
                <a:solidFill>
                  <a:srgbClr val="0000FF"/>
                </a:solidFill>
                <a:latin typeface="Times" panose="02020603050405020304" pitchFamily="18" charset="0"/>
                <a:cs typeface="Times" panose="02020603050405020304" pitchFamily="18" charset="0"/>
              </a:rPr>
              <a:t>1. “</a:t>
            </a:r>
            <a:r>
              <a:rPr lang="en-US" altLang="en-US" sz="2700" b="1" dirty="0" err="1">
                <a:solidFill>
                  <a:srgbClr val="0000FF"/>
                </a:solidFill>
                <a:latin typeface="Times" panose="02020603050405020304" pitchFamily="18" charset="0"/>
                <a:cs typeface="Times" panose="02020603050405020304" pitchFamily="18" charset="0"/>
              </a:rPr>
              <a:t>Nước</a:t>
            </a:r>
            <a:r>
              <a:rPr lang="en-US" altLang="en-US" sz="2700" b="1" dirty="0">
                <a:solidFill>
                  <a:srgbClr val="0000FF"/>
                </a:solidFill>
                <a:latin typeface="Times" panose="02020603050405020304" pitchFamily="18" charset="0"/>
                <a:cs typeface="Times" panose="02020603050405020304" pitchFamily="18" charset="0"/>
              </a:rPr>
              <a:t> </a:t>
            </a:r>
            <a:r>
              <a:rPr lang="en-US" altLang="en-US" sz="2700" b="1" dirty="0" err="1">
                <a:solidFill>
                  <a:srgbClr val="0000FF"/>
                </a:solidFill>
                <a:latin typeface="Times" panose="02020603050405020304" pitchFamily="18" charset="0"/>
                <a:cs typeface="Times" panose="02020603050405020304" pitchFamily="18" charset="0"/>
              </a:rPr>
              <a:t>lã</a:t>
            </a:r>
            <a:r>
              <a:rPr lang="en-US" altLang="en-US" sz="2700" b="1" dirty="0">
                <a:solidFill>
                  <a:srgbClr val="0000FF"/>
                </a:solidFill>
                <a:latin typeface="Times" panose="02020603050405020304" pitchFamily="18" charset="0"/>
                <a:cs typeface="Times" panose="02020603050405020304" pitchFamily="18" charset="0"/>
              </a:rPr>
              <a:t> </a:t>
            </a:r>
            <a:r>
              <a:rPr lang="en-US" altLang="en-US" sz="2700" b="1" dirty="0" err="1">
                <a:solidFill>
                  <a:srgbClr val="0000FF"/>
                </a:solidFill>
                <a:latin typeface="Times" panose="02020603050405020304" pitchFamily="18" charset="0"/>
                <a:cs typeface="Times" panose="02020603050405020304" pitchFamily="18" charset="0"/>
              </a:rPr>
              <a:t>mà</a:t>
            </a:r>
            <a:r>
              <a:rPr lang="en-US" altLang="en-US" sz="2700" b="1" dirty="0">
                <a:solidFill>
                  <a:srgbClr val="0000FF"/>
                </a:solidFill>
                <a:latin typeface="Times" panose="02020603050405020304" pitchFamily="18" charset="0"/>
                <a:cs typeface="Times" panose="02020603050405020304" pitchFamily="18" charset="0"/>
              </a:rPr>
              <a:t> </a:t>
            </a:r>
            <a:r>
              <a:rPr lang="en-US" altLang="en-US" sz="2700" b="1" dirty="0" err="1">
                <a:solidFill>
                  <a:srgbClr val="0000FF"/>
                </a:solidFill>
                <a:latin typeface="Times" panose="02020603050405020304" pitchFamily="18" charset="0"/>
                <a:cs typeface="Times" panose="02020603050405020304" pitchFamily="18" charset="0"/>
              </a:rPr>
              <a:t>vã</a:t>
            </a:r>
            <a:r>
              <a:rPr lang="en-US" altLang="en-US" sz="2700" b="1" dirty="0">
                <a:solidFill>
                  <a:srgbClr val="0000FF"/>
                </a:solidFill>
                <a:latin typeface="Times" panose="02020603050405020304" pitchFamily="18" charset="0"/>
                <a:cs typeface="Times" panose="02020603050405020304" pitchFamily="18" charset="0"/>
              </a:rPr>
              <a:t> </a:t>
            </a:r>
            <a:r>
              <a:rPr lang="en-US" altLang="en-US" sz="2700" b="1" dirty="0" err="1">
                <a:solidFill>
                  <a:srgbClr val="0000FF"/>
                </a:solidFill>
                <a:latin typeface="Times" panose="02020603050405020304" pitchFamily="18" charset="0"/>
                <a:cs typeface="Times" panose="02020603050405020304" pitchFamily="18" charset="0"/>
              </a:rPr>
              <a:t>nên</a:t>
            </a:r>
            <a:r>
              <a:rPr lang="en-US" altLang="en-US" sz="2700" b="1" dirty="0">
                <a:solidFill>
                  <a:srgbClr val="0000FF"/>
                </a:solidFill>
                <a:latin typeface="Times" panose="02020603050405020304" pitchFamily="18" charset="0"/>
                <a:cs typeface="Times" panose="02020603050405020304" pitchFamily="18" charset="0"/>
              </a:rPr>
              <a:t> </a:t>
            </a:r>
            <a:r>
              <a:rPr lang="en-US" altLang="en-US" sz="2700" b="1" dirty="0" err="1">
                <a:solidFill>
                  <a:srgbClr val="0000FF"/>
                </a:solidFill>
                <a:latin typeface="Times" panose="02020603050405020304" pitchFamily="18" charset="0"/>
                <a:cs typeface="Times" panose="02020603050405020304" pitchFamily="18" charset="0"/>
              </a:rPr>
              <a:t>hồ</a:t>
            </a:r>
            <a:r>
              <a:rPr lang="en-US" altLang="en-US" sz="2700" b="1" dirty="0">
                <a:solidFill>
                  <a:srgbClr val="0000FF"/>
                </a:solidFill>
                <a:latin typeface="Times" panose="02020603050405020304" pitchFamily="18" charset="0"/>
                <a:cs typeface="Times" panose="02020603050405020304" pitchFamily="18" charset="0"/>
              </a:rPr>
              <a:t>,</a:t>
            </a:r>
          </a:p>
          <a:p>
            <a:pPr lvl="1" algn="ctr" defTabSz="914400" eaLnBrk="1" fontAlgn="base" hangingPunct="1">
              <a:spcBef>
                <a:spcPct val="50000"/>
              </a:spcBef>
              <a:spcAft>
                <a:spcPct val="0"/>
              </a:spcAft>
            </a:pPr>
            <a:r>
              <a:rPr lang="en-US" altLang="en-US" sz="2700" b="1" dirty="0" err="1">
                <a:solidFill>
                  <a:srgbClr val="0000FF"/>
                </a:solidFill>
                <a:latin typeface="Times" panose="02020603050405020304" pitchFamily="18" charset="0"/>
                <a:cs typeface="Times" panose="02020603050405020304" pitchFamily="18" charset="0"/>
              </a:rPr>
              <a:t>Tay</a:t>
            </a:r>
            <a:r>
              <a:rPr lang="en-US" altLang="en-US" sz="2700" b="1" dirty="0">
                <a:solidFill>
                  <a:srgbClr val="0000FF"/>
                </a:solidFill>
                <a:latin typeface="Times" panose="02020603050405020304" pitchFamily="18" charset="0"/>
                <a:cs typeface="Times" panose="02020603050405020304" pitchFamily="18" charset="0"/>
              </a:rPr>
              <a:t> </a:t>
            </a:r>
            <a:r>
              <a:rPr lang="en-US" altLang="en-US" sz="2700" b="1" dirty="0" err="1">
                <a:solidFill>
                  <a:srgbClr val="0000FF"/>
                </a:solidFill>
                <a:latin typeface="Times" panose="02020603050405020304" pitchFamily="18" charset="0"/>
                <a:cs typeface="Times" panose="02020603050405020304" pitchFamily="18" charset="0"/>
              </a:rPr>
              <a:t>không</a:t>
            </a:r>
            <a:r>
              <a:rPr lang="en-US" altLang="en-US" sz="2700" b="1" dirty="0">
                <a:solidFill>
                  <a:srgbClr val="0000FF"/>
                </a:solidFill>
                <a:latin typeface="Times" panose="02020603050405020304" pitchFamily="18" charset="0"/>
                <a:cs typeface="Times" panose="02020603050405020304" pitchFamily="18" charset="0"/>
              </a:rPr>
              <a:t> </a:t>
            </a:r>
            <a:r>
              <a:rPr lang="en-US" altLang="en-US" sz="2700" b="1" dirty="0" err="1">
                <a:solidFill>
                  <a:srgbClr val="0000FF"/>
                </a:solidFill>
                <a:latin typeface="Times" panose="02020603050405020304" pitchFamily="18" charset="0"/>
                <a:cs typeface="Times" panose="02020603050405020304" pitchFamily="18" charset="0"/>
              </a:rPr>
              <a:t>mà</a:t>
            </a:r>
            <a:r>
              <a:rPr lang="en-US" altLang="en-US" sz="2700" b="1" dirty="0">
                <a:solidFill>
                  <a:srgbClr val="0000FF"/>
                </a:solidFill>
                <a:latin typeface="Times" panose="02020603050405020304" pitchFamily="18" charset="0"/>
                <a:cs typeface="Times" panose="02020603050405020304" pitchFamily="18" charset="0"/>
              </a:rPr>
              <a:t> </a:t>
            </a:r>
            <a:r>
              <a:rPr lang="en-US" altLang="en-US" sz="2700" b="1" dirty="0" err="1">
                <a:solidFill>
                  <a:srgbClr val="0000FF"/>
                </a:solidFill>
                <a:latin typeface="Times" panose="02020603050405020304" pitchFamily="18" charset="0"/>
                <a:cs typeface="Times" panose="02020603050405020304" pitchFamily="18" charset="0"/>
              </a:rPr>
              <a:t>dựng</a:t>
            </a:r>
            <a:r>
              <a:rPr lang="en-US" altLang="en-US" sz="2700" b="1" dirty="0">
                <a:solidFill>
                  <a:srgbClr val="0000FF"/>
                </a:solidFill>
                <a:latin typeface="Times" panose="02020603050405020304" pitchFamily="18" charset="0"/>
                <a:cs typeface="Times" panose="02020603050405020304" pitchFamily="18" charset="0"/>
              </a:rPr>
              <a:t> </a:t>
            </a:r>
            <a:r>
              <a:rPr lang="en-US" altLang="en-US" sz="2700" b="1" dirty="0" err="1">
                <a:solidFill>
                  <a:srgbClr val="0000FF"/>
                </a:solidFill>
                <a:latin typeface="Times" panose="02020603050405020304" pitchFamily="18" charset="0"/>
                <a:cs typeface="Times" panose="02020603050405020304" pitchFamily="18" charset="0"/>
              </a:rPr>
              <a:t>cơ</a:t>
            </a:r>
            <a:r>
              <a:rPr lang="en-US" altLang="en-US" sz="2700" b="1" dirty="0">
                <a:solidFill>
                  <a:srgbClr val="0000FF"/>
                </a:solidFill>
                <a:latin typeface="Times" panose="02020603050405020304" pitchFamily="18" charset="0"/>
                <a:cs typeface="Times" panose="02020603050405020304" pitchFamily="18" charset="0"/>
              </a:rPr>
              <a:t> </a:t>
            </a:r>
            <a:r>
              <a:rPr lang="en-US" altLang="en-US" sz="2700" b="1" dirty="0" err="1">
                <a:solidFill>
                  <a:srgbClr val="0000FF"/>
                </a:solidFill>
                <a:latin typeface="Times" panose="02020603050405020304" pitchFamily="18" charset="0"/>
                <a:cs typeface="Times" panose="02020603050405020304" pitchFamily="18" charset="0"/>
              </a:rPr>
              <a:t>đồ</a:t>
            </a:r>
            <a:r>
              <a:rPr lang="en-US" altLang="en-US" sz="2700" b="1" dirty="0">
                <a:solidFill>
                  <a:srgbClr val="0000FF"/>
                </a:solidFill>
                <a:latin typeface="Times" panose="02020603050405020304" pitchFamily="18" charset="0"/>
                <a:cs typeface="Times" panose="02020603050405020304" pitchFamily="18" charset="0"/>
              </a:rPr>
              <a:t> </a:t>
            </a:r>
            <a:r>
              <a:rPr lang="en-US" altLang="en-US" sz="2700" b="1" dirty="0" err="1">
                <a:solidFill>
                  <a:srgbClr val="0000FF"/>
                </a:solidFill>
                <a:latin typeface="Times" panose="02020603050405020304" pitchFamily="18" charset="0"/>
                <a:cs typeface="Times" panose="02020603050405020304" pitchFamily="18" charset="0"/>
              </a:rPr>
              <a:t>mới</a:t>
            </a:r>
            <a:r>
              <a:rPr lang="en-US" altLang="en-US" sz="2700" b="1" dirty="0">
                <a:solidFill>
                  <a:srgbClr val="0000FF"/>
                </a:solidFill>
                <a:latin typeface="Times" panose="02020603050405020304" pitchFamily="18" charset="0"/>
                <a:cs typeface="Times" panose="02020603050405020304" pitchFamily="18" charset="0"/>
              </a:rPr>
              <a:t> </a:t>
            </a:r>
            <a:r>
              <a:rPr lang="en-US" altLang="en-US" sz="2700" b="1" dirty="0" err="1">
                <a:solidFill>
                  <a:srgbClr val="0000FF"/>
                </a:solidFill>
                <a:latin typeface="Times" panose="02020603050405020304" pitchFamily="18" charset="0"/>
                <a:cs typeface="Times" panose="02020603050405020304" pitchFamily="18" charset="0"/>
              </a:rPr>
              <a:t>ngoan</a:t>
            </a:r>
            <a:r>
              <a:rPr lang="en-US" altLang="en-US" sz="2700" b="1" dirty="0">
                <a:solidFill>
                  <a:srgbClr val="0000FF"/>
                </a:solidFill>
                <a:latin typeface="Times" panose="02020603050405020304" pitchFamily="18" charset="0"/>
                <a:cs typeface="Times" panose="02020603050405020304" pitchFamily="18" charset="0"/>
              </a:rPr>
              <a:t>.”</a:t>
            </a:r>
          </a:p>
          <a:p>
            <a:pPr algn="ctr" defTabSz="914400" eaLnBrk="1" fontAlgn="base" hangingPunct="1">
              <a:spcBef>
                <a:spcPct val="50000"/>
              </a:spcBef>
              <a:spcAft>
                <a:spcPct val="0"/>
              </a:spcAft>
            </a:pPr>
            <a:r>
              <a:rPr lang="en-US" altLang="en-US" sz="2700" b="1" dirty="0">
                <a:solidFill>
                  <a:srgbClr val="0000FF"/>
                </a:solidFill>
                <a:latin typeface="Times" panose="02020603050405020304" pitchFamily="18" charset="0"/>
                <a:cs typeface="Times" panose="02020603050405020304" pitchFamily="18" charset="0"/>
              </a:rPr>
              <a:t>   2. “</a:t>
            </a:r>
            <a:r>
              <a:rPr lang="en-US" altLang="en-US" sz="2700" b="1" dirty="0" err="1">
                <a:solidFill>
                  <a:srgbClr val="0000FF"/>
                </a:solidFill>
                <a:latin typeface="Times" panose="02020603050405020304" pitchFamily="18" charset="0"/>
                <a:cs typeface="Times" panose="02020603050405020304" pitchFamily="18" charset="0"/>
              </a:rPr>
              <a:t>Làm</a:t>
            </a:r>
            <a:r>
              <a:rPr lang="en-US" altLang="en-US" sz="2700" b="1" dirty="0">
                <a:solidFill>
                  <a:srgbClr val="0000FF"/>
                </a:solidFill>
                <a:latin typeface="Times" panose="02020603050405020304" pitchFamily="18" charset="0"/>
                <a:cs typeface="Times" panose="02020603050405020304" pitchFamily="18" charset="0"/>
              </a:rPr>
              <a:t> </a:t>
            </a:r>
            <a:r>
              <a:rPr lang="en-US" altLang="en-US" sz="2700" b="1" dirty="0" err="1">
                <a:solidFill>
                  <a:srgbClr val="0000FF"/>
                </a:solidFill>
                <a:latin typeface="Times" panose="02020603050405020304" pitchFamily="18" charset="0"/>
                <a:cs typeface="Times" panose="02020603050405020304" pitchFamily="18" charset="0"/>
              </a:rPr>
              <a:t>người</a:t>
            </a:r>
            <a:r>
              <a:rPr lang="en-US" altLang="en-US" sz="2700" b="1" dirty="0">
                <a:solidFill>
                  <a:srgbClr val="0000FF"/>
                </a:solidFill>
                <a:latin typeface="Times" panose="02020603050405020304" pitchFamily="18" charset="0"/>
                <a:cs typeface="Times" panose="02020603050405020304" pitchFamily="18" charset="0"/>
              </a:rPr>
              <a:t> </a:t>
            </a:r>
            <a:r>
              <a:rPr lang="en-US" altLang="en-US" sz="2700" b="1" dirty="0" err="1">
                <a:solidFill>
                  <a:srgbClr val="0000FF"/>
                </a:solidFill>
                <a:latin typeface="Times" panose="02020603050405020304" pitchFamily="18" charset="0"/>
                <a:cs typeface="Times" panose="02020603050405020304" pitchFamily="18" charset="0"/>
              </a:rPr>
              <a:t>ăn</a:t>
            </a:r>
            <a:r>
              <a:rPr lang="en-US" altLang="en-US" sz="2700" b="1" dirty="0">
                <a:solidFill>
                  <a:srgbClr val="0000FF"/>
                </a:solidFill>
                <a:latin typeface="Times" panose="02020603050405020304" pitchFamily="18" charset="0"/>
                <a:cs typeface="Times" panose="02020603050405020304" pitchFamily="18" charset="0"/>
              </a:rPr>
              <a:t> </a:t>
            </a:r>
            <a:r>
              <a:rPr lang="en-US" altLang="en-US" sz="2700" b="1" dirty="0" err="1">
                <a:solidFill>
                  <a:srgbClr val="0000FF"/>
                </a:solidFill>
                <a:latin typeface="Times" panose="02020603050405020304" pitchFamily="18" charset="0"/>
                <a:cs typeface="Times" panose="02020603050405020304" pitchFamily="18" charset="0"/>
              </a:rPr>
              <a:t>tối</a:t>
            </a:r>
            <a:r>
              <a:rPr lang="en-US" altLang="en-US" sz="2700" b="1" dirty="0">
                <a:solidFill>
                  <a:srgbClr val="0000FF"/>
                </a:solidFill>
                <a:latin typeface="Times" panose="02020603050405020304" pitchFamily="18" charset="0"/>
                <a:cs typeface="Times" panose="02020603050405020304" pitchFamily="18" charset="0"/>
              </a:rPr>
              <a:t> lo </a:t>
            </a:r>
            <a:r>
              <a:rPr lang="en-US" altLang="en-US" sz="2700" b="1" dirty="0" err="1">
                <a:solidFill>
                  <a:srgbClr val="0000FF"/>
                </a:solidFill>
                <a:latin typeface="Times" panose="02020603050405020304" pitchFamily="18" charset="0"/>
                <a:cs typeface="Times" panose="02020603050405020304" pitchFamily="18" charset="0"/>
              </a:rPr>
              <a:t>mai</a:t>
            </a:r>
            <a:r>
              <a:rPr lang="en-US" altLang="en-US" sz="2700" b="1" dirty="0">
                <a:solidFill>
                  <a:srgbClr val="0000FF"/>
                </a:solidFill>
                <a:latin typeface="Times" panose="02020603050405020304" pitchFamily="18" charset="0"/>
                <a:cs typeface="Times" panose="02020603050405020304" pitchFamily="18" charset="0"/>
              </a:rPr>
              <a:t>,</a:t>
            </a:r>
          </a:p>
          <a:p>
            <a:pPr algn="ctr" defTabSz="914400" eaLnBrk="1" fontAlgn="base" hangingPunct="1">
              <a:spcBef>
                <a:spcPct val="50000"/>
              </a:spcBef>
              <a:spcAft>
                <a:spcPct val="0"/>
              </a:spcAft>
            </a:pPr>
            <a:r>
              <a:rPr lang="en-US" altLang="en-US" sz="2700" b="1" dirty="0" err="1">
                <a:solidFill>
                  <a:srgbClr val="0000FF"/>
                </a:solidFill>
                <a:latin typeface="Times" panose="02020603050405020304" pitchFamily="18" charset="0"/>
                <a:cs typeface="Times" panose="02020603050405020304" pitchFamily="18" charset="0"/>
              </a:rPr>
              <a:t>Việc</a:t>
            </a:r>
            <a:r>
              <a:rPr lang="en-US" altLang="en-US" sz="2700" b="1" dirty="0">
                <a:solidFill>
                  <a:srgbClr val="0000FF"/>
                </a:solidFill>
                <a:latin typeface="Times" panose="02020603050405020304" pitchFamily="18" charset="0"/>
                <a:cs typeface="Times" panose="02020603050405020304" pitchFamily="18" charset="0"/>
              </a:rPr>
              <a:t> </a:t>
            </a:r>
            <a:r>
              <a:rPr lang="en-US" altLang="en-US" sz="2700" b="1" dirty="0" err="1">
                <a:solidFill>
                  <a:srgbClr val="0000FF"/>
                </a:solidFill>
                <a:latin typeface="Times" panose="02020603050405020304" pitchFamily="18" charset="0"/>
                <a:cs typeface="Times" panose="02020603050405020304" pitchFamily="18" charset="0"/>
              </a:rPr>
              <a:t>mình</a:t>
            </a:r>
            <a:r>
              <a:rPr lang="en-US" altLang="en-US" sz="2700" b="1" dirty="0">
                <a:solidFill>
                  <a:srgbClr val="0000FF"/>
                </a:solidFill>
                <a:latin typeface="Times" panose="02020603050405020304" pitchFamily="18" charset="0"/>
                <a:cs typeface="Times" panose="02020603050405020304" pitchFamily="18" charset="0"/>
              </a:rPr>
              <a:t> </a:t>
            </a:r>
            <a:r>
              <a:rPr lang="en-US" altLang="en-US" sz="2700" b="1" dirty="0" err="1">
                <a:solidFill>
                  <a:srgbClr val="0000FF"/>
                </a:solidFill>
                <a:latin typeface="Times" panose="02020603050405020304" pitchFamily="18" charset="0"/>
                <a:cs typeface="Times" panose="02020603050405020304" pitchFamily="18" charset="0"/>
              </a:rPr>
              <a:t>hồ</a:t>
            </a:r>
            <a:r>
              <a:rPr lang="en-US" altLang="en-US" sz="2700" b="1" dirty="0">
                <a:solidFill>
                  <a:srgbClr val="0000FF"/>
                </a:solidFill>
                <a:latin typeface="Times" panose="02020603050405020304" pitchFamily="18" charset="0"/>
                <a:cs typeface="Times" panose="02020603050405020304" pitchFamily="18" charset="0"/>
              </a:rPr>
              <a:t> </a:t>
            </a:r>
            <a:r>
              <a:rPr lang="en-US" altLang="en-US" sz="2700" b="1" dirty="0" err="1">
                <a:solidFill>
                  <a:srgbClr val="0000FF"/>
                </a:solidFill>
                <a:latin typeface="Times" panose="02020603050405020304" pitchFamily="18" charset="0"/>
                <a:cs typeface="Times" panose="02020603050405020304" pitchFamily="18" charset="0"/>
              </a:rPr>
              <a:t>dễ</a:t>
            </a:r>
            <a:r>
              <a:rPr lang="en-US" altLang="en-US" sz="2700" b="1" dirty="0">
                <a:solidFill>
                  <a:srgbClr val="0000FF"/>
                </a:solidFill>
                <a:latin typeface="Times" panose="02020603050405020304" pitchFamily="18" charset="0"/>
                <a:cs typeface="Times" panose="02020603050405020304" pitchFamily="18" charset="0"/>
              </a:rPr>
              <a:t> </a:t>
            </a:r>
            <a:r>
              <a:rPr lang="en-US" altLang="en-US" sz="2700" b="1" dirty="0" err="1">
                <a:solidFill>
                  <a:srgbClr val="0000FF"/>
                </a:solidFill>
                <a:latin typeface="Times" panose="02020603050405020304" pitchFamily="18" charset="0"/>
                <a:cs typeface="Times" panose="02020603050405020304" pitchFamily="18" charset="0"/>
              </a:rPr>
              <a:t>để</a:t>
            </a:r>
            <a:r>
              <a:rPr lang="en-US" altLang="en-US" sz="2700" b="1" dirty="0">
                <a:solidFill>
                  <a:srgbClr val="0000FF"/>
                </a:solidFill>
                <a:latin typeface="Times" panose="02020603050405020304" pitchFamily="18" charset="0"/>
                <a:cs typeface="Times" panose="02020603050405020304" pitchFamily="18" charset="0"/>
              </a:rPr>
              <a:t> </a:t>
            </a:r>
            <a:r>
              <a:rPr lang="en-US" altLang="en-US" sz="2700" b="1" dirty="0" err="1">
                <a:solidFill>
                  <a:srgbClr val="0000FF"/>
                </a:solidFill>
                <a:latin typeface="Times" panose="02020603050405020304" pitchFamily="18" charset="0"/>
                <a:cs typeface="Times" panose="02020603050405020304" pitchFamily="18" charset="0"/>
              </a:rPr>
              <a:t>ai</a:t>
            </a:r>
            <a:r>
              <a:rPr lang="en-US" altLang="en-US" sz="2700" b="1" dirty="0">
                <a:solidFill>
                  <a:srgbClr val="0000FF"/>
                </a:solidFill>
                <a:latin typeface="Times" panose="02020603050405020304" pitchFamily="18" charset="0"/>
                <a:cs typeface="Times" panose="02020603050405020304" pitchFamily="18" charset="0"/>
              </a:rPr>
              <a:t> lo </a:t>
            </a:r>
            <a:r>
              <a:rPr lang="en-US" altLang="en-US" sz="2700" b="1" dirty="0" err="1">
                <a:solidFill>
                  <a:srgbClr val="0000FF"/>
                </a:solidFill>
                <a:latin typeface="Times" panose="02020603050405020304" pitchFamily="18" charset="0"/>
                <a:cs typeface="Times" panose="02020603050405020304" pitchFamily="18" charset="0"/>
              </a:rPr>
              <a:t>dùm</a:t>
            </a:r>
            <a:r>
              <a:rPr lang="en-US" altLang="en-US" sz="2700" b="1" dirty="0">
                <a:solidFill>
                  <a:srgbClr val="0000FF"/>
                </a:solidFill>
                <a:latin typeface="Times" panose="02020603050405020304" pitchFamily="18" charset="0"/>
                <a:cs typeface="Times" panose="02020603050405020304" pitchFamily="18" charset="0"/>
              </a:rPr>
              <a:t>.”</a:t>
            </a:r>
          </a:p>
          <a:p>
            <a:pPr algn="ctr" defTabSz="914400" eaLnBrk="1" fontAlgn="base" hangingPunct="1">
              <a:spcBef>
                <a:spcPct val="50000"/>
              </a:spcBef>
              <a:spcAft>
                <a:spcPct val="0"/>
              </a:spcAft>
            </a:pPr>
            <a:r>
              <a:rPr lang="en-US" altLang="en-US" sz="2700" b="1" dirty="0">
                <a:solidFill>
                  <a:srgbClr val="0000FF"/>
                </a:solidFill>
                <a:latin typeface="Times" panose="02020603050405020304" pitchFamily="18" charset="0"/>
                <a:cs typeface="Times" panose="02020603050405020304" pitchFamily="18" charset="0"/>
              </a:rPr>
              <a:t>3. </a:t>
            </a:r>
            <a:r>
              <a:rPr lang="en-US" altLang="en-US" sz="2700" b="1" dirty="0" err="1">
                <a:solidFill>
                  <a:srgbClr val="0000FF"/>
                </a:solidFill>
                <a:latin typeface="Times" panose="02020603050405020304" pitchFamily="18" charset="0"/>
                <a:cs typeface="Times" panose="02020603050405020304" pitchFamily="18" charset="0"/>
              </a:rPr>
              <a:t>Giàu</a:t>
            </a:r>
            <a:r>
              <a:rPr lang="en-US" altLang="en-US" sz="2700" b="1" dirty="0">
                <a:solidFill>
                  <a:srgbClr val="0000FF"/>
                </a:solidFill>
                <a:latin typeface="Times" panose="02020603050405020304" pitchFamily="18" charset="0"/>
                <a:cs typeface="Times" panose="02020603050405020304" pitchFamily="18" charset="0"/>
              </a:rPr>
              <a:t> </a:t>
            </a:r>
            <a:r>
              <a:rPr lang="en-US" altLang="en-US" sz="2700" b="1" dirty="0" err="1">
                <a:solidFill>
                  <a:srgbClr val="0000FF"/>
                </a:solidFill>
                <a:latin typeface="Times" panose="02020603050405020304" pitchFamily="18" charset="0"/>
                <a:cs typeface="Times" panose="02020603050405020304" pitchFamily="18" charset="0"/>
              </a:rPr>
              <a:t>thì</a:t>
            </a:r>
            <a:r>
              <a:rPr lang="en-US" altLang="en-US" sz="2700" b="1" dirty="0">
                <a:solidFill>
                  <a:srgbClr val="0000FF"/>
                </a:solidFill>
                <a:latin typeface="Times" panose="02020603050405020304" pitchFamily="18" charset="0"/>
                <a:cs typeface="Times" panose="02020603050405020304" pitchFamily="18" charset="0"/>
              </a:rPr>
              <a:t> ta </a:t>
            </a:r>
            <a:r>
              <a:rPr lang="en-US" altLang="en-US" sz="2700" b="1" dirty="0" err="1">
                <a:solidFill>
                  <a:srgbClr val="0000FF"/>
                </a:solidFill>
                <a:latin typeface="Times" panose="02020603050405020304" pitchFamily="18" charset="0"/>
                <a:cs typeface="Times" panose="02020603050405020304" pitchFamily="18" charset="0"/>
              </a:rPr>
              <a:t>chẳng</a:t>
            </a:r>
            <a:r>
              <a:rPr lang="en-US" altLang="en-US" sz="2700" b="1" dirty="0">
                <a:solidFill>
                  <a:srgbClr val="0000FF"/>
                </a:solidFill>
                <a:latin typeface="Times" panose="02020603050405020304" pitchFamily="18" charset="0"/>
                <a:cs typeface="Times" panose="02020603050405020304" pitchFamily="18" charset="0"/>
              </a:rPr>
              <a:t> </a:t>
            </a:r>
            <a:r>
              <a:rPr lang="en-US" altLang="en-US" sz="2700" b="1" dirty="0" err="1">
                <a:solidFill>
                  <a:srgbClr val="0000FF"/>
                </a:solidFill>
                <a:latin typeface="Times" panose="02020603050405020304" pitchFamily="18" charset="0"/>
                <a:cs typeface="Times" panose="02020603050405020304" pitchFamily="18" charset="0"/>
              </a:rPr>
              <a:t>có</a:t>
            </a:r>
            <a:r>
              <a:rPr lang="en-US" altLang="en-US" sz="2700" b="1" dirty="0">
                <a:solidFill>
                  <a:srgbClr val="0000FF"/>
                </a:solidFill>
                <a:latin typeface="Times" panose="02020603050405020304" pitchFamily="18" charset="0"/>
                <a:cs typeface="Times" panose="02020603050405020304" pitchFamily="18" charset="0"/>
              </a:rPr>
              <a:t> </a:t>
            </a:r>
            <a:r>
              <a:rPr lang="en-US" altLang="en-US" sz="2700" b="1" dirty="0" err="1">
                <a:solidFill>
                  <a:srgbClr val="0000FF"/>
                </a:solidFill>
                <a:latin typeface="Times" panose="02020603050405020304" pitchFamily="18" charset="0"/>
                <a:cs typeface="Times" panose="02020603050405020304" pitchFamily="18" charset="0"/>
              </a:rPr>
              <a:t>tham</a:t>
            </a:r>
            <a:r>
              <a:rPr lang="en-US" altLang="en-US" sz="2700" b="1" dirty="0">
                <a:solidFill>
                  <a:srgbClr val="0000FF"/>
                </a:solidFill>
                <a:latin typeface="Times" panose="02020603050405020304" pitchFamily="18" charset="0"/>
                <a:cs typeface="Times" panose="02020603050405020304" pitchFamily="18" charset="0"/>
              </a:rPr>
              <a:t>,</a:t>
            </a:r>
          </a:p>
          <a:p>
            <a:pPr algn="ctr" defTabSz="914400" eaLnBrk="1" fontAlgn="base" hangingPunct="1">
              <a:spcBef>
                <a:spcPct val="50000"/>
              </a:spcBef>
              <a:spcAft>
                <a:spcPct val="0"/>
              </a:spcAft>
            </a:pPr>
            <a:r>
              <a:rPr lang="en-US" altLang="en-US" sz="2800" b="1" dirty="0" err="1">
                <a:solidFill>
                  <a:srgbClr val="0000FF"/>
                </a:solidFill>
                <a:latin typeface="Times" panose="02020603050405020304" pitchFamily="18" charset="0"/>
                <a:cs typeface="Times" panose="02020603050405020304" pitchFamily="18" charset="0"/>
              </a:rPr>
              <a:t>Khó</a:t>
            </a:r>
            <a:r>
              <a:rPr lang="en-US" altLang="en-US" sz="2800" b="1" dirty="0">
                <a:solidFill>
                  <a:srgbClr val="0000FF"/>
                </a:solidFill>
                <a:latin typeface="Times" panose="02020603050405020304" pitchFamily="18" charset="0"/>
                <a:cs typeface="Times" panose="02020603050405020304" pitchFamily="18" charset="0"/>
              </a:rPr>
              <a:t> </a:t>
            </a:r>
            <a:r>
              <a:rPr lang="en-US" altLang="en-US" sz="2800" b="1" dirty="0" err="1">
                <a:solidFill>
                  <a:srgbClr val="0000FF"/>
                </a:solidFill>
                <a:latin typeface="Times" panose="02020603050405020304" pitchFamily="18" charset="0"/>
                <a:cs typeface="Times" panose="02020603050405020304" pitchFamily="18" charset="0"/>
              </a:rPr>
              <a:t>thì</a:t>
            </a:r>
            <a:r>
              <a:rPr lang="en-US" altLang="en-US" sz="2800" b="1" dirty="0">
                <a:solidFill>
                  <a:srgbClr val="0000FF"/>
                </a:solidFill>
                <a:latin typeface="Times" panose="02020603050405020304" pitchFamily="18" charset="0"/>
                <a:cs typeface="Times" panose="02020603050405020304" pitchFamily="18" charset="0"/>
              </a:rPr>
              <a:t> ta </a:t>
            </a:r>
            <a:r>
              <a:rPr lang="en-US" altLang="en-US" sz="2800" b="1" dirty="0" err="1">
                <a:solidFill>
                  <a:srgbClr val="0000FF"/>
                </a:solidFill>
                <a:latin typeface="Times" panose="02020603050405020304" pitchFamily="18" charset="0"/>
                <a:cs typeface="Times" panose="02020603050405020304" pitchFamily="18" charset="0"/>
              </a:rPr>
              <a:t>liệu</a:t>
            </a:r>
            <a:r>
              <a:rPr lang="en-US" altLang="en-US" sz="2800" b="1" dirty="0">
                <a:solidFill>
                  <a:srgbClr val="0000FF"/>
                </a:solidFill>
                <a:latin typeface="Times" panose="02020603050405020304" pitchFamily="18" charset="0"/>
                <a:cs typeface="Times" panose="02020603050405020304" pitchFamily="18" charset="0"/>
              </a:rPr>
              <a:t>, ta </a:t>
            </a:r>
            <a:r>
              <a:rPr lang="en-US" altLang="en-US" sz="2800" b="1" dirty="0" err="1">
                <a:solidFill>
                  <a:srgbClr val="0000FF"/>
                </a:solidFill>
                <a:latin typeface="Times" panose="02020603050405020304" pitchFamily="18" charset="0"/>
                <a:cs typeface="Times" panose="02020603050405020304" pitchFamily="18" charset="0"/>
              </a:rPr>
              <a:t>làm</a:t>
            </a:r>
            <a:r>
              <a:rPr lang="en-US" altLang="en-US" sz="2800" b="1" dirty="0">
                <a:solidFill>
                  <a:srgbClr val="0000FF"/>
                </a:solidFill>
                <a:latin typeface="Times" panose="02020603050405020304" pitchFamily="18" charset="0"/>
                <a:cs typeface="Times" panose="02020603050405020304" pitchFamily="18" charset="0"/>
              </a:rPr>
              <a:t> ta </a:t>
            </a:r>
            <a:r>
              <a:rPr lang="en-US" altLang="en-US" sz="2800" b="1" dirty="0" err="1">
                <a:solidFill>
                  <a:srgbClr val="0000FF"/>
                </a:solidFill>
                <a:latin typeface="Times" panose="02020603050405020304" pitchFamily="18" charset="0"/>
                <a:cs typeface="Times" panose="02020603050405020304" pitchFamily="18" charset="0"/>
              </a:rPr>
              <a:t>ăn</a:t>
            </a:r>
            <a:r>
              <a:rPr lang="en-US" altLang="en-US" sz="2800" b="1" dirty="0">
                <a:solidFill>
                  <a:srgbClr val="0000FF"/>
                </a:solidFill>
                <a:latin typeface="Times" panose="02020603050405020304" pitchFamily="18" charset="0"/>
                <a:cs typeface="Times" panose="02020603050405020304" pitchFamily="18" charset="0"/>
              </a:rPr>
              <a:t>”</a:t>
            </a:r>
          </a:p>
        </p:txBody>
      </p:sp>
      <p:pic>
        <p:nvPicPr>
          <p:cNvPr id="6" name="图片 8" descr="6fc417983c9675ce1b60e983870aeb8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90504" y="4879911"/>
            <a:ext cx="3010466" cy="19598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图片 1"/>
          <p:cNvPicPr>
            <a:picLocks noChangeAspect="1"/>
          </p:cNvPicPr>
          <p:nvPr/>
        </p:nvPicPr>
        <p:blipFill rotWithShape="1">
          <a:blip r:embed="rId4" cstate="print">
            <a:extLst>
              <a:ext uri="{28A0092B-C50C-407E-A947-70E740481C1C}">
                <a14:useLocalDpi xmlns:a14="http://schemas.microsoft.com/office/drawing/2010/main" val="0"/>
              </a:ext>
            </a:extLst>
          </a:blip>
          <a:srcRect l="32760" r="8347"/>
          <a:stretch>
            <a:fillRect/>
          </a:stretch>
        </p:blipFill>
        <p:spPr>
          <a:xfrm flipH="1">
            <a:off x="252896" y="4879911"/>
            <a:ext cx="2687293" cy="2077110"/>
          </a:xfrm>
          <a:prstGeom prst="rect">
            <a:avLst/>
          </a:prstGeom>
        </p:spPr>
      </p:pic>
      <p:pic>
        <p:nvPicPr>
          <p:cNvPr id="8" name="Picture 19" descr="blumen-pflanzen042"/>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5175403" y="3602214"/>
            <a:ext cx="1428751" cy="1428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9" descr="blumen-pflanzen042"/>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5086155" y="2125329"/>
            <a:ext cx="1428751" cy="1428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9" descr="blumen-pflanzen042"/>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5175402" y="500160"/>
            <a:ext cx="1428751" cy="1428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9" descr="blumen-pflanzen042"/>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5247377" y="4949797"/>
            <a:ext cx="1428751" cy="1428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0175797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7"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900" decel="100000" fill="hold"/>
                                        <p:tgtEl>
                                          <p:spTgt spid="6"/>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65539"/>
                                        </p:tgtEl>
                                        <p:attrNameLst>
                                          <p:attrName>style.visibility</p:attrName>
                                        </p:attrNameLst>
                                      </p:cBhvr>
                                      <p:to>
                                        <p:strVal val="visible"/>
                                      </p:to>
                                    </p:set>
                                    <p:animEffect transition="in" filter="blinds(horizontal)">
                                      <p:cBhvr>
                                        <p:cTn id="15" dur="500"/>
                                        <p:tgtEl>
                                          <p:spTgt spid="65539"/>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3" presetClass="entr" presetSubtype="10" fill="hold" grpId="0" nodeType="clickEffect">
                                  <p:stCondLst>
                                    <p:cond delay="0"/>
                                  </p:stCondLst>
                                  <p:iterate type="lt">
                                    <p:tmPct val="10000"/>
                                  </p:iterate>
                                  <p:childTnLst>
                                    <p:set>
                                      <p:cBhvr>
                                        <p:cTn id="19" dur="1" fill="hold">
                                          <p:stCondLst>
                                            <p:cond delay="0"/>
                                          </p:stCondLst>
                                        </p:cTn>
                                        <p:tgtEl>
                                          <p:spTgt spid="65538"/>
                                        </p:tgtEl>
                                        <p:attrNameLst>
                                          <p:attrName>style.visibility</p:attrName>
                                        </p:attrNameLst>
                                      </p:cBhvr>
                                      <p:to>
                                        <p:strVal val="visible"/>
                                      </p:to>
                                    </p:set>
                                    <p:animEffect transition="in" filter="blinds(horizontal)">
                                      <p:cBhvr>
                                        <p:cTn id="20" dur="500"/>
                                        <p:tgtEl>
                                          <p:spTgt spid="65538"/>
                                        </p:tgtEl>
                                      </p:cBhvr>
                                    </p:animEffect>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blinds(horizontal)">
                                      <p:cBhvr>
                                        <p:cTn id="25" dur="500"/>
                                        <p:tgtEl>
                                          <p:spTgt spid="4"/>
                                        </p:tgtEl>
                                      </p:cBhvr>
                                    </p:animEffect>
                                  </p:childTnLst>
                                </p:cTn>
                              </p:par>
                            </p:childTnLst>
                          </p:cTn>
                        </p:par>
                      </p:childTnLst>
                    </p:cTn>
                  </p:par>
                  <p:par>
                    <p:cTn id="26" fill="hold">
                      <p:stCondLst>
                        <p:cond delay="indefinite"/>
                      </p:stCondLst>
                      <p:childTnLst>
                        <p:par>
                          <p:cTn id="27" fill="hold">
                            <p:stCondLst>
                              <p:cond delay="0"/>
                            </p:stCondLst>
                            <p:childTnLst>
                              <p:par>
                                <p:cTn id="28" presetID="3" presetClass="entr" presetSubtype="10" fill="hold" grpId="0" nodeType="clickEffect">
                                  <p:stCondLst>
                                    <p:cond delay="0"/>
                                  </p:stCondLst>
                                  <p:iterate type="lt">
                                    <p:tmPct val="10000"/>
                                  </p:iterate>
                                  <p:childTnLst>
                                    <p:set>
                                      <p:cBhvr>
                                        <p:cTn id="29" dur="1" fill="hold">
                                          <p:stCondLst>
                                            <p:cond delay="0"/>
                                          </p:stCondLst>
                                        </p:cTn>
                                        <p:tgtEl>
                                          <p:spTgt spid="5"/>
                                        </p:tgtEl>
                                        <p:attrNameLst>
                                          <p:attrName>style.visibility</p:attrName>
                                        </p:attrNameLst>
                                      </p:cBhvr>
                                      <p:to>
                                        <p:strVal val="visible"/>
                                      </p:to>
                                    </p:set>
                                    <p:animEffect transition="in" filter="blinds(horizontal)">
                                      <p:cBhvr>
                                        <p:cTn id="3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538" grpId="0"/>
      <p:bldP spid="65539" grpId="0" animBg="1"/>
      <p:bldP spid="4" grpId="0" animBg="1"/>
      <p:bldP spid="5"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ext Box 5"/>
          <p:cNvSpPr txBox="1">
            <a:spLocks noChangeArrowheads="1"/>
          </p:cNvSpPr>
          <p:nvPr/>
        </p:nvSpPr>
        <p:spPr bwMode="auto">
          <a:xfrm>
            <a:off x="2362200" y="5181601"/>
            <a:ext cx="5334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6pPr>
            <a:lvl7pPr marL="29718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7pPr>
            <a:lvl8pPr marL="34290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8pPr>
            <a:lvl9pPr marL="38862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9pPr>
          </a:lstStyle>
          <a:p>
            <a:pPr defTabSz="914400" eaLnBrk="1" fontAlgn="base" hangingPunct="1">
              <a:spcBef>
                <a:spcPct val="50000"/>
              </a:spcBef>
              <a:spcAft>
                <a:spcPct val="0"/>
              </a:spcAft>
            </a:pPr>
            <a:endParaRPr lang="vi-VN" altLang="en-US" sz="1800">
              <a:solidFill>
                <a:srgbClr val="000000"/>
              </a:solidFill>
              <a:latin typeface="Times New Roman" panose="02020603050405020304" pitchFamily="18" charset="0"/>
            </a:endParaRPr>
          </a:p>
        </p:txBody>
      </p:sp>
      <p:sp>
        <p:nvSpPr>
          <p:cNvPr id="23566" name="Text Box 14"/>
          <p:cNvSpPr txBox="1">
            <a:spLocks noChangeArrowheads="1"/>
          </p:cNvSpPr>
          <p:nvPr/>
        </p:nvSpPr>
        <p:spPr bwMode="auto">
          <a:xfrm>
            <a:off x="135149" y="1494063"/>
            <a:ext cx="12025222" cy="1169551"/>
          </a:xfrm>
          <a:prstGeom prst="rect">
            <a:avLst/>
          </a:prstGeom>
          <a:solidFill>
            <a:srgbClr val="FFE79B"/>
          </a:solidFill>
          <a:ln w="57150">
            <a:solidFill>
              <a:srgbClr val="FF0000"/>
            </a:solidFill>
          </a:ln>
        </p:spPr>
        <p:txBody>
          <a:bodyPr wrap="square">
            <a:spAutoFit/>
          </a:bodyP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6pPr>
            <a:lvl7pPr marL="29718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7pPr>
            <a:lvl8pPr marL="34290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8pPr>
            <a:lvl9pPr marL="38862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9pPr>
          </a:lstStyle>
          <a:p>
            <a:pPr algn="ctr" defTabSz="914400" eaLnBrk="1" fontAlgn="base" hangingPunct="1">
              <a:spcBef>
                <a:spcPct val="50000"/>
              </a:spcBef>
              <a:spcAft>
                <a:spcPct val="0"/>
              </a:spcAft>
            </a:pPr>
            <a:r>
              <a:rPr lang="en-US" altLang="en-US" sz="2800" b="1" dirty="0" err="1" smtClean="0">
                <a:solidFill>
                  <a:srgbClr val="FF0000"/>
                </a:solidFill>
                <a:latin typeface="Times New Roman" panose="02020603050405020304" pitchFamily="18" charset="0"/>
                <a:cs typeface="Times New Roman" panose="02020603050405020304" pitchFamily="18" charset="0"/>
              </a:rPr>
              <a:t>Xây</a:t>
            </a:r>
            <a:r>
              <a:rPr lang="en-US" altLang="en-US" sz="2800" b="1" dirty="0" smtClean="0">
                <a:solidFill>
                  <a:srgbClr val="FF0000"/>
                </a:solidFill>
                <a:latin typeface="Times New Roman" panose="02020603050405020304" pitchFamily="18" charset="0"/>
                <a:cs typeface="Times New Roman" panose="02020603050405020304" pitchFamily="18" charset="0"/>
              </a:rPr>
              <a:t> </a:t>
            </a:r>
            <a:r>
              <a:rPr lang="en-US" altLang="en-US" sz="2800" b="1" dirty="0" err="1" smtClean="0">
                <a:solidFill>
                  <a:srgbClr val="FF0000"/>
                </a:solidFill>
                <a:latin typeface="Times New Roman" panose="02020603050405020304" pitchFamily="18" charset="0"/>
                <a:cs typeface="Times New Roman" panose="02020603050405020304" pitchFamily="18" charset="0"/>
              </a:rPr>
              <a:t>dựng</a:t>
            </a:r>
            <a:r>
              <a:rPr lang="en-US" altLang="en-US" sz="2800" b="1" dirty="0" smtClean="0">
                <a:solidFill>
                  <a:srgbClr val="FF0000"/>
                </a:solidFill>
                <a:latin typeface="Times New Roman" panose="02020603050405020304" pitchFamily="18" charset="0"/>
                <a:cs typeface="Times New Roman" panose="02020603050405020304" pitchFamily="18" charset="0"/>
              </a:rPr>
              <a:t> </a:t>
            </a:r>
            <a:r>
              <a:rPr lang="en-US" altLang="en-US" sz="2800" b="1" dirty="0" err="1" smtClean="0">
                <a:solidFill>
                  <a:srgbClr val="FF0000"/>
                </a:solidFill>
                <a:latin typeface="Times New Roman" panose="02020603050405020304" pitchFamily="18" charset="0"/>
                <a:cs typeface="Times New Roman" panose="02020603050405020304" pitchFamily="18" charset="0"/>
              </a:rPr>
              <a:t>và</a:t>
            </a:r>
            <a:r>
              <a:rPr lang="en-US" altLang="en-US" sz="2800" b="1" dirty="0" smtClean="0">
                <a:solidFill>
                  <a:srgbClr val="FF0000"/>
                </a:solidFill>
                <a:latin typeface="Times New Roman" panose="02020603050405020304" pitchFamily="18" charset="0"/>
                <a:cs typeface="Times New Roman" panose="02020603050405020304" pitchFamily="18" charset="0"/>
              </a:rPr>
              <a:t> </a:t>
            </a:r>
            <a:r>
              <a:rPr lang="en-US" altLang="en-US" sz="2800" b="1" dirty="0" err="1" smtClean="0">
                <a:solidFill>
                  <a:srgbClr val="FF0000"/>
                </a:solidFill>
                <a:latin typeface="Times New Roman" panose="02020603050405020304" pitchFamily="18" charset="0"/>
                <a:cs typeface="Times New Roman" panose="02020603050405020304" pitchFamily="18" charset="0"/>
              </a:rPr>
              <a:t>thực</a:t>
            </a:r>
            <a:r>
              <a:rPr lang="en-US" altLang="en-US" sz="2800" b="1" dirty="0" smtClean="0">
                <a:solidFill>
                  <a:srgbClr val="FF0000"/>
                </a:solidFill>
                <a:latin typeface="Times New Roman" panose="02020603050405020304" pitchFamily="18" charset="0"/>
                <a:cs typeface="Times New Roman" panose="02020603050405020304" pitchFamily="18" charset="0"/>
              </a:rPr>
              <a:t> </a:t>
            </a:r>
            <a:r>
              <a:rPr lang="en-US" altLang="en-US" sz="2800" b="1" dirty="0" err="1" smtClean="0">
                <a:solidFill>
                  <a:srgbClr val="FF0000"/>
                </a:solidFill>
                <a:latin typeface="Times New Roman" panose="02020603050405020304" pitchFamily="18" charset="0"/>
                <a:cs typeface="Times New Roman" panose="02020603050405020304" pitchFamily="18" charset="0"/>
              </a:rPr>
              <a:t>hiện</a:t>
            </a:r>
            <a:r>
              <a:rPr lang="en-US" altLang="en-US" sz="2800" b="1" dirty="0" smtClean="0">
                <a:solidFill>
                  <a:srgbClr val="FF0000"/>
                </a:solidFill>
                <a:latin typeface="Times New Roman" panose="02020603050405020304" pitchFamily="18" charset="0"/>
                <a:cs typeface="Times New Roman" panose="02020603050405020304" pitchFamily="18" charset="0"/>
              </a:rPr>
              <a:t> </a:t>
            </a:r>
          </a:p>
          <a:p>
            <a:pPr algn="ctr" defTabSz="914400" eaLnBrk="1" fontAlgn="base" hangingPunct="1">
              <a:spcBef>
                <a:spcPct val="50000"/>
              </a:spcBef>
              <a:spcAft>
                <a:spcPct val="0"/>
              </a:spcAft>
            </a:pPr>
            <a:r>
              <a:rPr lang="en-US" altLang="en-US" sz="2800" b="1" dirty="0" err="1" smtClean="0">
                <a:solidFill>
                  <a:srgbClr val="FF0000"/>
                </a:solidFill>
                <a:latin typeface="Times New Roman" panose="02020603050405020304" pitchFamily="18" charset="0"/>
                <a:cs typeface="Times New Roman" panose="02020603050405020304" pitchFamily="18" charset="0"/>
              </a:rPr>
              <a:t>kế</a:t>
            </a:r>
            <a:r>
              <a:rPr lang="en-US" altLang="en-US" sz="2800" b="1" dirty="0" smtClean="0">
                <a:solidFill>
                  <a:srgbClr val="FF0000"/>
                </a:solidFill>
                <a:latin typeface="Times New Roman" panose="02020603050405020304" pitchFamily="18" charset="0"/>
                <a:cs typeface="Times New Roman" panose="02020603050405020304" pitchFamily="18" charset="0"/>
              </a:rPr>
              <a:t> </a:t>
            </a:r>
            <a:r>
              <a:rPr lang="en-US" altLang="en-US" sz="2800" b="1" dirty="0" err="1" smtClean="0">
                <a:solidFill>
                  <a:srgbClr val="FF0000"/>
                </a:solidFill>
                <a:latin typeface="Times New Roman" panose="02020603050405020304" pitchFamily="18" charset="0"/>
                <a:cs typeface="Times New Roman" panose="02020603050405020304" pitchFamily="18" charset="0"/>
              </a:rPr>
              <a:t>hoạch</a:t>
            </a:r>
            <a:r>
              <a:rPr lang="en-US" altLang="en-US" sz="2800" b="1" dirty="0" smtClean="0">
                <a:solidFill>
                  <a:srgbClr val="FF0000"/>
                </a:solidFill>
                <a:latin typeface="Times New Roman" panose="02020603050405020304" pitchFamily="18" charset="0"/>
                <a:cs typeface="Times New Roman" panose="02020603050405020304" pitchFamily="18" charset="0"/>
              </a:rPr>
              <a:t> </a:t>
            </a:r>
            <a:r>
              <a:rPr lang="en-US" altLang="en-US" sz="2800" b="1" dirty="0" err="1" smtClean="0">
                <a:solidFill>
                  <a:srgbClr val="FF0000"/>
                </a:solidFill>
                <a:latin typeface="Times New Roman" panose="02020603050405020304" pitchFamily="18" charset="0"/>
                <a:cs typeface="Times New Roman" panose="02020603050405020304" pitchFamily="18" charset="0"/>
              </a:rPr>
              <a:t>khắc</a:t>
            </a:r>
            <a:r>
              <a:rPr lang="en-US" altLang="en-US" sz="2800" b="1" dirty="0" smtClean="0">
                <a:solidFill>
                  <a:srgbClr val="FF0000"/>
                </a:solidFill>
                <a:latin typeface="Times New Roman" panose="02020603050405020304" pitchFamily="18" charset="0"/>
                <a:cs typeface="Times New Roman" panose="02020603050405020304" pitchFamily="18" charset="0"/>
              </a:rPr>
              <a:t> </a:t>
            </a:r>
            <a:r>
              <a:rPr lang="en-US" altLang="en-US" sz="2800" b="1" dirty="0" err="1" smtClean="0">
                <a:solidFill>
                  <a:srgbClr val="FF0000"/>
                </a:solidFill>
                <a:latin typeface="Times New Roman" panose="02020603050405020304" pitchFamily="18" charset="0"/>
                <a:cs typeface="Times New Roman" panose="02020603050405020304" pitchFamily="18" charset="0"/>
              </a:rPr>
              <a:t>phục</a:t>
            </a:r>
            <a:r>
              <a:rPr lang="en-US" altLang="en-US" sz="2800" b="1" dirty="0" smtClean="0">
                <a:solidFill>
                  <a:srgbClr val="FF0000"/>
                </a:solidFill>
                <a:latin typeface="Times New Roman" panose="02020603050405020304" pitchFamily="18" charset="0"/>
                <a:cs typeface="Times New Roman" panose="02020603050405020304" pitchFamily="18" charset="0"/>
              </a:rPr>
              <a:t> </a:t>
            </a:r>
            <a:r>
              <a:rPr lang="en-US" altLang="en-US" sz="2800" b="1" dirty="0" err="1" smtClean="0">
                <a:solidFill>
                  <a:srgbClr val="FF0000"/>
                </a:solidFill>
                <a:latin typeface="Times New Roman" panose="02020603050405020304" pitchFamily="18" charset="0"/>
                <a:cs typeface="Times New Roman" panose="02020603050405020304" pitchFamily="18" charset="0"/>
              </a:rPr>
              <a:t>những</a:t>
            </a:r>
            <a:r>
              <a:rPr lang="en-US" altLang="en-US" sz="2800" b="1" dirty="0" smtClean="0">
                <a:solidFill>
                  <a:srgbClr val="FF0000"/>
                </a:solidFill>
                <a:latin typeface="Times New Roman" panose="02020603050405020304" pitchFamily="18" charset="0"/>
                <a:cs typeface="Times New Roman" panose="02020603050405020304" pitchFamily="18" charset="0"/>
              </a:rPr>
              <a:t> </a:t>
            </a:r>
            <a:r>
              <a:rPr lang="en-US" altLang="en-US" sz="2800" b="1" dirty="0" err="1" smtClean="0">
                <a:solidFill>
                  <a:srgbClr val="FF0000"/>
                </a:solidFill>
                <a:latin typeface="Times New Roman" panose="02020603050405020304" pitchFamily="18" charset="0"/>
                <a:cs typeface="Times New Roman" panose="02020603050405020304" pitchFamily="18" charset="0"/>
              </a:rPr>
              <a:t>biểu</a:t>
            </a:r>
            <a:r>
              <a:rPr lang="en-US" altLang="en-US" sz="2800" b="1" dirty="0" smtClean="0">
                <a:solidFill>
                  <a:srgbClr val="FF0000"/>
                </a:solidFill>
                <a:latin typeface="Times New Roman" panose="02020603050405020304" pitchFamily="18" charset="0"/>
                <a:cs typeface="Times New Roman" panose="02020603050405020304" pitchFamily="18" charset="0"/>
              </a:rPr>
              <a:t> </a:t>
            </a:r>
            <a:r>
              <a:rPr lang="en-US" altLang="en-US" sz="2800" b="1" dirty="0" err="1" smtClean="0">
                <a:solidFill>
                  <a:srgbClr val="FF0000"/>
                </a:solidFill>
                <a:latin typeface="Times New Roman" panose="02020603050405020304" pitchFamily="18" charset="0"/>
                <a:cs typeface="Times New Roman" panose="02020603050405020304" pitchFamily="18" charset="0"/>
              </a:rPr>
              <a:t>hiện</a:t>
            </a:r>
            <a:r>
              <a:rPr lang="en-US" altLang="en-US" sz="2800" b="1" dirty="0" smtClean="0">
                <a:solidFill>
                  <a:srgbClr val="FF0000"/>
                </a:solidFill>
                <a:latin typeface="Times New Roman" panose="02020603050405020304" pitchFamily="18" charset="0"/>
                <a:cs typeface="Times New Roman" panose="02020603050405020304" pitchFamily="18" charset="0"/>
              </a:rPr>
              <a:t> </a:t>
            </a:r>
            <a:r>
              <a:rPr lang="en-US" altLang="en-US" sz="2800" b="1" dirty="0" err="1" smtClean="0">
                <a:solidFill>
                  <a:srgbClr val="FF0000"/>
                </a:solidFill>
                <a:latin typeface="Times New Roman" panose="02020603050405020304" pitchFamily="18" charset="0"/>
                <a:cs typeface="Times New Roman" panose="02020603050405020304" pitchFamily="18" charset="0"/>
              </a:rPr>
              <a:t>thiếu</a:t>
            </a:r>
            <a:r>
              <a:rPr lang="en-US" altLang="en-US" sz="2800" b="1" dirty="0" smtClean="0">
                <a:solidFill>
                  <a:srgbClr val="FF0000"/>
                </a:solidFill>
                <a:latin typeface="Times New Roman" panose="02020603050405020304" pitchFamily="18" charset="0"/>
                <a:cs typeface="Times New Roman" panose="02020603050405020304" pitchFamily="18" charset="0"/>
              </a:rPr>
              <a:t> </a:t>
            </a:r>
            <a:r>
              <a:rPr lang="en-US" altLang="en-US" sz="2800" b="1" dirty="0" err="1" smtClean="0">
                <a:solidFill>
                  <a:srgbClr val="FF0000"/>
                </a:solidFill>
                <a:latin typeface="Times New Roman" panose="02020603050405020304" pitchFamily="18" charset="0"/>
                <a:cs typeface="Times New Roman" panose="02020603050405020304" pitchFamily="18" charset="0"/>
              </a:rPr>
              <a:t>tự</a:t>
            </a:r>
            <a:r>
              <a:rPr lang="en-US" altLang="en-US" sz="2800" b="1" dirty="0" smtClean="0">
                <a:solidFill>
                  <a:srgbClr val="FF0000"/>
                </a:solidFill>
                <a:latin typeface="Times New Roman" panose="02020603050405020304" pitchFamily="18" charset="0"/>
                <a:cs typeface="Times New Roman" panose="02020603050405020304" pitchFamily="18" charset="0"/>
              </a:rPr>
              <a:t> </a:t>
            </a:r>
            <a:r>
              <a:rPr lang="en-US" altLang="en-US" sz="2800" b="1" dirty="0" err="1" smtClean="0">
                <a:solidFill>
                  <a:srgbClr val="FF0000"/>
                </a:solidFill>
                <a:latin typeface="Times New Roman" panose="02020603050405020304" pitchFamily="18" charset="0"/>
                <a:cs typeface="Times New Roman" panose="02020603050405020304" pitchFamily="18" charset="0"/>
              </a:rPr>
              <a:t>lập</a:t>
            </a:r>
            <a:r>
              <a:rPr lang="en-US" altLang="en-US" sz="2800" b="1" dirty="0" smtClean="0">
                <a:solidFill>
                  <a:srgbClr val="FF0000"/>
                </a:solidFill>
                <a:latin typeface="Times New Roman" panose="02020603050405020304" pitchFamily="18" charset="0"/>
                <a:cs typeface="Times New Roman" panose="02020603050405020304" pitchFamily="18" charset="0"/>
              </a:rPr>
              <a:t> </a:t>
            </a:r>
            <a:r>
              <a:rPr lang="en-US" altLang="en-US" sz="2800" b="1" dirty="0" err="1" smtClean="0">
                <a:solidFill>
                  <a:srgbClr val="FF0000"/>
                </a:solidFill>
                <a:latin typeface="Times New Roman" panose="02020603050405020304" pitchFamily="18" charset="0"/>
                <a:cs typeface="Times New Roman" panose="02020603050405020304" pitchFamily="18" charset="0"/>
              </a:rPr>
              <a:t>của</a:t>
            </a:r>
            <a:r>
              <a:rPr lang="en-US" altLang="en-US" sz="2800" b="1" dirty="0" smtClean="0">
                <a:solidFill>
                  <a:srgbClr val="FF0000"/>
                </a:solidFill>
                <a:latin typeface="Times New Roman" panose="02020603050405020304" pitchFamily="18" charset="0"/>
                <a:cs typeface="Times New Roman" panose="02020603050405020304" pitchFamily="18" charset="0"/>
              </a:rPr>
              <a:t> </a:t>
            </a:r>
            <a:r>
              <a:rPr lang="en-US" altLang="en-US" sz="2800" b="1" dirty="0" err="1" smtClean="0">
                <a:solidFill>
                  <a:srgbClr val="FF0000"/>
                </a:solidFill>
                <a:latin typeface="Times New Roman" panose="02020603050405020304" pitchFamily="18" charset="0"/>
                <a:cs typeface="Times New Roman" panose="02020603050405020304" pitchFamily="18" charset="0"/>
              </a:rPr>
              <a:t>bản</a:t>
            </a:r>
            <a:r>
              <a:rPr lang="en-US" altLang="en-US" sz="2800" b="1" dirty="0" smtClean="0">
                <a:solidFill>
                  <a:srgbClr val="FF0000"/>
                </a:solidFill>
                <a:latin typeface="Times New Roman" panose="02020603050405020304" pitchFamily="18" charset="0"/>
                <a:cs typeface="Times New Roman" panose="02020603050405020304" pitchFamily="18" charset="0"/>
              </a:rPr>
              <a:t> </a:t>
            </a:r>
            <a:r>
              <a:rPr lang="en-US" altLang="en-US" sz="2800" b="1" dirty="0" err="1" smtClean="0">
                <a:solidFill>
                  <a:srgbClr val="FF0000"/>
                </a:solidFill>
                <a:latin typeface="Times New Roman" panose="02020603050405020304" pitchFamily="18" charset="0"/>
                <a:cs typeface="Times New Roman" panose="02020603050405020304" pitchFamily="18" charset="0"/>
              </a:rPr>
              <a:t>thân</a:t>
            </a:r>
            <a:endParaRPr lang="en-US" altLang="en-US" sz="2800" dirty="0">
              <a:solidFill>
                <a:srgbClr val="000000"/>
              </a:solidFill>
              <a:latin typeface="Times New Roman" panose="02020603050405020304" pitchFamily="18" charset="0"/>
              <a:cs typeface="Times New Roman" panose="02020603050405020304" pitchFamily="18" charset="0"/>
            </a:endParaRPr>
          </a:p>
        </p:txBody>
      </p:sp>
      <p:graphicFrame>
        <p:nvGraphicFramePr>
          <p:cNvPr id="29701" name="Group 5"/>
          <p:cNvGraphicFramePr>
            <a:graphicFrameLocks noGrp="1"/>
          </p:cNvGraphicFramePr>
          <p:nvPr>
            <p:extLst>
              <p:ext uri="{D42A27DB-BD31-4B8C-83A1-F6EECF244321}">
                <p14:modId xmlns:p14="http://schemas.microsoft.com/office/powerpoint/2010/main" val="1323972189"/>
              </p:ext>
            </p:extLst>
          </p:nvPr>
        </p:nvGraphicFramePr>
        <p:xfrm>
          <a:off x="60385" y="2895600"/>
          <a:ext cx="12068355" cy="3749962"/>
        </p:xfrm>
        <a:graphic>
          <a:graphicData uri="http://schemas.openxmlformats.org/drawingml/2006/table">
            <a:tbl>
              <a:tblPr/>
              <a:tblGrid>
                <a:gridCol w="648420"/>
                <a:gridCol w="2293665"/>
                <a:gridCol w="3771371"/>
                <a:gridCol w="1933713"/>
                <a:gridCol w="2002628"/>
                <a:gridCol w="1418558"/>
              </a:tblGrid>
              <a:tr h="701866">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000" b="0" i="0" u="none" strike="noStrike" cap="none" normalizeH="0" baseline="0" dirty="0" smtClean="0">
                        <a:ln>
                          <a:noFill/>
                        </a:ln>
                        <a:solidFill>
                          <a:schemeClr val="tx1"/>
                        </a:solidFill>
                        <a:effectLst/>
                        <a:latin typeface="Arial" charset="0"/>
                      </a:endParaRPr>
                    </a:p>
                  </a:txBody>
                  <a:tcPr marT="45732" marB="4573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BF7E7"/>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err="1" smtClean="0">
                          <a:ln>
                            <a:noFill/>
                          </a:ln>
                          <a:solidFill>
                            <a:schemeClr val="tx1"/>
                          </a:solidFill>
                          <a:effectLst/>
                          <a:latin typeface="Times New Roman" pitchFamily="18" charset="0"/>
                        </a:rPr>
                        <a:t>Các</a:t>
                      </a:r>
                      <a:r>
                        <a:rPr kumimoji="0" lang="en-US" sz="2000" b="1" i="0" u="none" strike="noStrike" cap="none" normalizeH="0" baseline="0" dirty="0" smtClean="0">
                          <a:ln>
                            <a:noFill/>
                          </a:ln>
                          <a:solidFill>
                            <a:schemeClr val="tx1"/>
                          </a:solidFill>
                          <a:effectLst/>
                          <a:latin typeface="Times New Roman" pitchFamily="18" charset="0"/>
                        </a:rPr>
                        <a:t> </a:t>
                      </a:r>
                      <a:r>
                        <a:rPr kumimoji="0" lang="en-US" sz="2000" b="1" i="0" u="none" strike="noStrike" cap="none" normalizeH="0" baseline="0" dirty="0" err="1" smtClean="0">
                          <a:ln>
                            <a:noFill/>
                          </a:ln>
                          <a:solidFill>
                            <a:schemeClr val="tx1"/>
                          </a:solidFill>
                          <a:effectLst/>
                          <a:latin typeface="Times New Roman" pitchFamily="18" charset="0"/>
                        </a:rPr>
                        <a:t>lĩnh</a:t>
                      </a:r>
                      <a:r>
                        <a:rPr kumimoji="0" lang="en-US" sz="2000" b="1" i="0" u="none" strike="noStrike" cap="none" normalizeH="0" baseline="0" dirty="0" smtClean="0">
                          <a:ln>
                            <a:noFill/>
                          </a:ln>
                          <a:solidFill>
                            <a:schemeClr val="tx1"/>
                          </a:solidFill>
                          <a:effectLst/>
                          <a:latin typeface="Times New Roman" pitchFamily="18" charset="0"/>
                        </a:rPr>
                        <a:t> </a:t>
                      </a:r>
                      <a:r>
                        <a:rPr kumimoji="0" lang="en-US" sz="2000" b="1" i="0" u="none" strike="noStrike" cap="none" normalizeH="0" baseline="0" dirty="0" err="1" smtClean="0">
                          <a:ln>
                            <a:noFill/>
                          </a:ln>
                          <a:solidFill>
                            <a:schemeClr val="tx1"/>
                          </a:solidFill>
                          <a:effectLst/>
                          <a:latin typeface="Times New Roman" pitchFamily="18" charset="0"/>
                        </a:rPr>
                        <a:t>vực</a:t>
                      </a:r>
                      <a:endParaRPr kumimoji="0" lang="en-US" sz="2000" b="1" i="0" u="none" strike="noStrike" cap="none" normalizeH="0" baseline="0" dirty="0" smtClean="0">
                        <a:ln>
                          <a:noFill/>
                        </a:ln>
                        <a:solidFill>
                          <a:schemeClr val="tx1"/>
                        </a:solidFill>
                        <a:effectLst/>
                        <a:latin typeface="Times New Roman" pitchFamily="18" charset="0"/>
                      </a:endParaRPr>
                    </a:p>
                  </a:txBody>
                  <a:tcPr marT="45732" marB="4573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BF7E7"/>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err="1" smtClean="0">
                          <a:ln>
                            <a:noFill/>
                          </a:ln>
                          <a:solidFill>
                            <a:schemeClr val="tx1"/>
                          </a:solidFill>
                          <a:effectLst/>
                          <a:latin typeface="Times New Roman" pitchFamily="18" charset="0"/>
                        </a:rPr>
                        <a:t>Những</a:t>
                      </a:r>
                      <a:r>
                        <a:rPr kumimoji="0" lang="en-US" sz="2000" b="1" i="0" u="none" strike="noStrike" cap="none" normalizeH="0" baseline="0" dirty="0" smtClean="0">
                          <a:ln>
                            <a:noFill/>
                          </a:ln>
                          <a:solidFill>
                            <a:schemeClr val="tx1"/>
                          </a:solidFill>
                          <a:effectLst/>
                          <a:latin typeface="Times New Roman" pitchFamily="18" charset="0"/>
                        </a:rPr>
                        <a:t> </a:t>
                      </a:r>
                      <a:r>
                        <a:rPr kumimoji="0" lang="en-US" sz="2000" b="1" i="0" u="none" strike="noStrike" cap="none" normalizeH="0" baseline="0" dirty="0" err="1" smtClean="0">
                          <a:ln>
                            <a:noFill/>
                          </a:ln>
                          <a:solidFill>
                            <a:schemeClr val="tx1"/>
                          </a:solidFill>
                          <a:effectLst/>
                          <a:latin typeface="Times New Roman" pitchFamily="18" charset="0"/>
                        </a:rPr>
                        <a:t>biểu</a:t>
                      </a:r>
                      <a:r>
                        <a:rPr kumimoji="0" lang="en-US" sz="2000" b="1" i="0" u="none" strike="noStrike" cap="none" normalizeH="0" baseline="0" dirty="0" smtClean="0">
                          <a:ln>
                            <a:noFill/>
                          </a:ln>
                          <a:solidFill>
                            <a:schemeClr val="tx1"/>
                          </a:solidFill>
                          <a:effectLst/>
                          <a:latin typeface="Times New Roman" pitchFamily="18" charset="0"/>
                        </a:rPr>
                        <a:t> </a:t>
                      </a:r>
                      <a:r>
                        <a:rPr kumimoji="0" lang="en-US" sz="2000" b="1" i="0" u="none" strike="noStrike" cap="none" normalizeH="0" baseline="0" dirty="0" err="1" smtClean="0">
                          <a:ln>
                            <a:noFill/>
                          </a:ln>
                          <a:solidFill>
                            <a:schemeClr val="tx1"/>
                          </a:solidFill>
                          <a:effectLst/>
                          <a:latin typeface="Times New Roman" pitchFamily="18" charset="0"/>
                        </a:rPr>
                        <a:t>hiện</a:t>
                      </a:r>
                      <a:r>
                        <a:rPr kumimoji="0" lang="en-US" sz="2000" b="1" i="0" u="none" strike="noStrike" cap="none" normalizeH="0" baseline="0" dirty="0" smtClean="0">
                          <a:ln>
                            <a:noFill/>
                          </a:ln>
                          <a:solidFill>
                            <a:schemeClr val="tx1"/>
                          </a:solidFill>
                          <a:effectLst/>
                          <a:latin typeface="Times New Roman" pitchFamily="18" charset="0"/>
                        </a:rPr>
                        <a:t> </a:t>
                      </a:r>
                      <a:r>
                        <a:rPr kumimoji="0" lang="en-US" sz="2000" b="1" i="0" u="none" strike="noStrike" cap="none" normalizeH="0" baseline="0" dirty="0" err="1" smtClean="0">
                          <a:ln>
                            <a:noFill/>
                          </a:ln>
                          <a:solidFill>
                            <a:schemeClr val="tx1"/>
                          </a:solidFill>
                          <a:effectLst/>
                          <a:latin typeface="Times New Roman" pitchFamily="18" charset="0"/>
                        </a:rPr>
                        <a:t>thiếu</a:t>
                      </a:r>
                      <a:r>
                        <a:rPr kumimoji="0" lang="en-US" sz="2000" b="1" i="0" u="none" strike="noStrike" cap="none" normalizeH="0" baseline="0" dirty="0" smtClean="0">
                          <a:ln>
                            <a:noFill/>
                          </a:ln>
                          <a:solidFill>
                            <a:schemeClr val="tx1"/>
                          </a:solidFill>
                          <a:effectLst/>
                          <a:latin typeface="Times New Roman" pitchFamily="18" charset="0"/>
                        </a:rPr>
                        <a:t> </a:t>
                      </a:r>
                      <a:r>
                        <a:rPr kumimoji="0" lang="en-US" sz="2000" b="1" i="0" u="none" strike="noStrike" cap="none" normalizeH="0" baseline="0" dirty="0" err="1" smtClean="0">
                          <a:ln>
                            <a:noFill/>
                          </a:ln>
                          <a:solidFill>
                            <a:schemeClr val="tx1"/>
                          </a:solidFill>
                          <a:effectLst/>
                          <a:latin typeface="Times New Roman" pitchFamily="18" charset="0"/>
                        </a:rPr>
                        <a:t>tự</a:t>
                      </a:r>
                      <a:r>
                        <a:rPr kumimoji="0" lang="en-US" sz="2000" b="1" i="0" u="none" strike="noStrike" cap="none" normalizeH="0" baseline="0" dirty="0" smtClean="0">
                          <a:ln>
                            <a:noFill/>
                          </a:ln>
                          <a:solidFill>
                            <a:schemeClr val="tx1"/>
                          </a:solidFill>
                          <a:effectLst/>
                          <a:latin typeface="Times New Roman" pitchFamily="18" charset="0"/>
                        </a:rPr>
                        <a:t> </a:t>
                      </a:r>
                      <a:r>
                        <a:rPr kumimoji="0" lang="en-US" sz="2000" b="1" i="0" u="none" strike="noStrike" cap="none" normalizeH="0" baseline="0" dirty="0" err="1" smtClean="0">
                          <a:ln>
                            <a:noFill/>
                          </a:ln>
                          <a:solidFill>
                            <a:schemeClr val="tx1"/>
                          </a:solidFill>
                          <a:effectLst/>
                          <a:latin typeface="Times New Roman" pitchFamily="18" charset="0"/>
                        </a:rPr>
                        <a:t>lập</a:t>
                      </a:r>
                      <a:endParaRPr kumimoji="0" lang="en-US" sz="2000" b="1" i="0" u="none" strike="noStrike" cap="none" normalizeH="0" baseline="0" dirty="0" smtClean="0">
                        <a:ln>
                          <a:noFill/>
                        </a:ln>
                        <a:solidFill>
                          <a:schemeClr val="tx1"/>
                        </a:solidFill>
                        <a:effectLst/>
                        <a:latin typeface="Times New Roman" pitchFamily="18" charset="0"/>
                      </a:endParaRPr>
                    </a:p>
                  </a:txBody>
                  <a:tcPr marT="45732" marB="4573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BF7E7"/>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err="1" smtClean="0">
                          <a:ln>
                            <a:noFill/>
                          </a:ln>
                          <a:solidFill>
                            <a:schemeClr val="tx1"/>
                          </a:solidFill>
                          <a:effectLst/>
                          <a:latin typeface="Times New Roman" pitchFamily="18" charset="0"/>
                        </a:rPr>
                        <a:t>Biện</a:t>
                      </a:r>
                      <a:r>
                        <a:rPr kumimoji="0" lang="en-US" sz="2000" b="1" i="0" u="none" strike="noStrike" cap="none" normalizeH="0" baseline="0" dirty="0" smtClean="0">
                          <a:ln>
                            <a:noFill/>
                          </a:ln>
                          <a:solidFill>
                            <a:schemeClr val="tx1"/>
                          </a:solidFill>
                          <a:effectLst/>
                          <a:latin typeface="Times New Roman" pitchFamily="18" charset="0"/>
                        </a:rPr>
                        <a:t> </a:t>
                      </a:r>
                      <a:r>
                        <a:rPr kumimoji="0" lang="en-US" sz="2000" b="1" i="0" u="none" strike="noStrike" cap="none" normalizeH="0" baseline="0" dirty="0" err="1" smtClean="0">
                          <a:ln>
                            <a:noFill/>
                          </a:ln>
                          <a:solidFill>
                            <a:schemeClr val="tx1"/>
                          </a:solidFill>
                          <a:effectLst/>
                          <a:latin typeface="Times New Roman" pitchFamily="18" charset="0"/>
                        </a:rPr>
                        <a:t>pháp</a:t>
                      </a:r>
                      <a:r>
                        <a:rPr kumimoji="0" lang="en-US" sz="2000" b="1" i="0" u="none" strike="noStrike" cap="none" normalizeH="0" baseline="0" dirty="0" smtClean="0">
                          <a:ln>
                            <a:noFill/>
                          </a:ln>
                          <a:solidFill>
                            <a:schemeClr val="tx1"/>
                          </a:solidFill>
                          <a:effectLst/>
                          <a:latin typeface="Times New Roman" pitchFamily="18" charset="0"/>
                        </a:rPr>
                        <a:t> </a:t>
                      </a:r>
                      <a:r>
                        <a:rPr kumimoji="0" lang="en-US" sz="2000" b="1" i="0" u="none" strike="noStrike" cap="none" normalizeH="0" baseline="0" dirty="0" err="1" smtClean="0">
                          <a:ln>
                            <a:noFill/>
                          </a:ln>
                          <a:solidFill>
                            <a:schemeClr val="tx1"/>
                          </a:solidFill>
                          <a:effectLst/>
                          <a:latin typeface="Times New Roman" pitchFamily="18" charset="0"/>
                        </a:rPr>
                        <a:t>thực</a:t>
                      </a:r>
                      <a:r>
                        <a:rPr kumimoji="0" lang="en-US" sz="2000" b="1" i="0" u="none" strike="noStrike" cap="none" normalizeH="0" baseline="0" dirty="0" smtClean="0">
                          <a:ln>
                            <a:noFill/>
                          </a:ln>
                          <a:solidFill>
                            <a:schemeClr val="tx1"/>
                          </a:solidFill>
                          <a:effectLst/>
                          <a:latin typeface="Times New Roman" pitchFamily="18" charset="0"/>
                        </a:rPr>
                        <a:t> </a:t>
                      </a:r>
                      <a:r>
                        <a:rPr kumimoji="0" lang="en-US" sz="2000" b="1" i="0" u="none" strike="noStrike" cap="none" normalizeH="0" baseline="0" dirty="0" err="1" smtClean="0">
                          <a:ln>
                            <a:noFill/>
                          </a:ln>
                          <a:solidFill>
                            <a:schemeClr val="tx1"/>
                          </a:solidFill>
                          <a:effectLst/>
                          <a:latin typeface="Times New Roman" pitchFamily="18" charset="0"/>
                        </a:rPr>
                        <a:t>hiện</a:t>
                      </a:r>
                      <a:endParaRPr kumimoji="0" lang="en-US" sz="2000" b="1" i="0" u="none" strike="noStrike" cap="none" normalizeH="0" baseline="0" dirty="0" smtClean="0">
                        <a:ln>
                          <a:noFill/>
                        </a:ln>
                        <a:solidFill>
                          <a:schemeClr val="tx1"/>
                        </a:solidFill>
                        <a:effectLst/>
                        <a:latin typeface="Times New Roman" pitchFamily="18" charset="0"/>
                      </a:endParaRPr>
                    </a:p>
                  </a:txBody>
                  <a:tcPr marT="45732" marB="4573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BF7E7"/>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err="1" smtClean="0">
                          <a:ln>
                            <a:noFill/>
                          </a:ln>
                          <a:solidFill>
                            <a:schemeClr val="tx1"/>
                          </a:solidFill>
                          <a:effectLst/>
                          <a:latin typeface="Times New Roman" pitchFamily="18" charset="0"/>
                        </a:rPr>
                        <a:t>Thời</a:t>
                      </a:r>
                      <a:r>
                        <a:rPr kumimoji="0" lang="en-US" sz="2000" b="1" i="0" u="none" strike="noStrike" cap="none" normalizeH="0" baseline="0" dirty="0" smtClean="0">
                          <a:ln>
                            <a:noFill/>
                          </a:ln>
                          <a:solidFill>
                            <a:schemeClr val="tx1"/>
                          </a:solidFill>
                          <a:effectLst/>
                          <a:latin typeface="Times New Roman" pitchFamily="18" charset="0"/>
                        </a:rPr>
                        <a:t> </a:t>
                      </a:r>
                      <a:r>
                        <a:rPr kumimoji="0" lang="en-US" sz="2000" b="1" i="0" u="none" strike="noStrike" cap="none" normalizeH="0" baseline="0" dirty="0" err="1" smtClean="0">
                          <a:ln>
                            <a:noFill/>
                          </a:ln>
                          <a:solidFill>
                            <a:schemeClr val="tx1"/>
                          </a:solidFill>
                          <a:effectLst/>
                          <a:latin typeface="Times New Roman" pitchFamily="18" charset="0"/>
                        </a:rPr>
                        <a:t>gian</a:t>
                      </a:r>
                      <a:r>
                        <a:rPr kumimoji="0" lang="en-US" sz="2000" b="1" i="0" u="none" strike="noStrike" cap="none" normalizeH="0" baseline="0" dirty="0" smtClean="0">
                          <a:ln>
                            <a:noFill/>
                          </a:ln>
                          <a:solidFill>
                            <a:schemeClr val="tx1"/>
                          </a:solidFill>
                          <a:effectLst/>
                          <a:latin typeface="Times New Roman" pitchFamily="18" charset="0"/>
                        </a:rPr>
                        <a:t> </a:t>
                      </a:r>
                      <a:r>
                        <a:rPr kumimoji="0" lang="en-US" sz="2000" b="1" i="0" u="none" strike="noStrike" cap="none" normalizeH="0" baseline="0" dirty="0" err="1" smtClean="0">
                          <a:ln>
                            <a:noFill/>
                          </a:ln>
                          <a:solidFill>
                            <a:schemeClr val="tx1"/>
                          </a:solidFill>
                          <a:effectLst/>
                          <a:latin typeface="Times New Roman" pitchFamily="18" charset="0"/>
                        </a:rPr>
                        <a:t>tiến</a:t>
                      </a:r>
                      <a:r>
                        <a:rPr kumimoji="0" lang="en-US" sz="2000" b="1" i="0" u="none" strike="noStrike" cap="none" normalizeH="0" baseline="0" dirty="0" smtClean="0">
                          <a:ln>
                            <a:noFill/>
                          </a:ln>
                          <a:solidFill>
                            <a:schemeClr val="tx1"/>
                          </a:solidFill>
                          <a:effectLst/>
                          <a:latin typeface="Times New Roman" pitchFamily="18" charset="0"/>
                        </a:rPr>
                        <a:t> </a:t>
                      </a:r>
                      <a:r>
                        <a:rPr kumimoji="0" lang="en-US" sz="2000" b="1" i="0" u="none" strike="noStrike" cap="none" normalizeH="0" baseline="0" dirty="0" err="1" smtClean="0">
                          <a:ln>
                            <a:noFill/>
                          </a:ln>
                          <a:solidFill>
                            <a:schemeClr val="tx1"/>
                          </a:solidFill>
                          <a:effectLst/>
                          <a:latin typeface="Times New Roman" pitchFamily="18" charset="0"/>
                        </a:rPr>
                        <a:t>hành</a:t>
                      </a:r>
                      <a:endParaRPr kumimoji="0" lang="en-US" sz="2000" b="1" i="0" u="none" strike="noStrike" cap="none" normalizeH="0" baseline="0" dirty="0" smtClean="0">
                        <a:ln>
                          <a:noFill/>
                        </a:ln>
                        <a:solidFill>
                          <a:schemeClr val="tx1"/>
                        </a:solidFill>
                        <a:effectLst/>
                        <a:latin typeface="Times New Roman" pitchFamily="18" charset="0"/>
                      </a:endParaRPr>
                    </a:p>
                  </a:txBody>
                  <a:tcPr marT="45732" marB="4573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BF7E7"/>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err="1" smtClean="0">
                          <a:ln>
                            <a:noFill/>
                          </a:ln>
                          <a:solidFill>
                            <a:schemeClr val="tx1"/>
                          </a:solidFill>
                          <a:effectLst/>
                          <a:latin typeface="Times New Roman" pitchFamily="18" charset="0"/>
                        </a:rPr>
                        <a:t>Dự</a:t>
                      </a:r>
                      <a:r>
                        <a:rPr kumimoji="0" lang="en-US" sz="2000" b="1" i="0" u="none" strike="noStrike" cap="none" normalizeH="0" baseline="0" dirty="0" smtClean="0">
                          <a:ln>
                            <a:noFill/>
                          </a:ln>
                          <a:solidFill>
                            <a:schemeClr val="tx1"/>
                          </a:solidFill>
                          <a:effectLst/>
                          <a:latin typeface="Times New Roman" pitchFamily="18" charset="0"/>
                        </a:rPr>
                        <a:t> </a:t>
                      </a:r>
                      <a:r>
                        <a:rPr kumimoji="0" lang="en-US" sz="2000" b="1" i="0" u="none" strike="noStrike" cap="none" normalizeH="0" baseline="0" dirty="0" err="1" smtClean="0">
                          <a:ln>
                            <a:noFill/>
                          </a:ln>
                          <a:solidFill>
                            <a:schemeClr val="tx1"/>
                          </a:solidFill>
                          <a:effectLst/>
                          <a:latin typeface="Times New Roman" pitchFamily="18" charset="0"/>
                        </a:rPr>
                        <a:t>kiến</a:t>
                      </a:r>
                      <a:r>
                        <a:rPr kumimoji="0" lang="en-US" sz="2000" b="1" i="0" u="none" strike="noStrike" cap="none" normalizeH="0" baseline="0" dirty="0" smtClean="0">
                          <a:ln>
                            <a:noFill/>
                          </a:ln>
                          <a:solidFill>
                            <a:schemeClr val="tx1"/>
                          </a:solidFill>
                          <a:effectLst/>
                          <a:latin typeface="Times New Roman" pitchFamily="18" charset="0"/>
                        </a:rPr>
                        <a:t> </a:t>
                      </a:r>
                      <a:r>
                        <a:rPr kumimoji="0" lang="en-US" sz="2000" b="1" i="0" u="none" strike="noStrike" cap="none" normalizeH="0" baseline="0" dirty="0" err="1" smtClean="0">
                          <a:ln>
                            <a:noFill/>
                          </a:ln>
                          <a:solidFill>
                            <a:schemeClr val="tx1"/>
                          </a:solidFill>
                          <a:effectLst/>
                          <a:latin typeface="Times New Roman" pitchFamily="18" charset="0"/>
                        </a:rPr>
                        <a:t>kết</a:t>
                      </a:r>
                      <a:r>
                        <a:rPr kumimoji="0" lang="en-US" sz="2000" b="1" i="0" u="none" strike="noStrike" cap="none" normalizeH="0" baseline="0" dirty="0" smtClean="0">
                          <a:ln>
                            <a:noFill/>
                          </a:ln>
                          <a:solidFill>
                            <a:schemeClr val="tx1"/>
                          </a:solidFill>
                          <a:effectLst/>
                          <a:latin typeface="Times New Roman" pitchFamily="18" charset="0"/>
                        </a:rPr>
                        <a:t> </a:t>
                      </a:r>
                      <a:r>
                        <a:rPr kumimoji="0" lang="en-US" sz="2000" b="1" i="0" u="none" strike="noStrike" cap="none" normalizeH="0" baseline="0" dirty="0" err="1" smtClean="0">
                          <a:ln>
                            <a:noFill/>
                          </a:ln>
                          <a:solidFill>
                            <a:schemeClr val="tx1"/>
                          </a:solidFill>
                          <a:effectLst/>
                          <a:latin typeface="Times New Roman" pitchFamily="18" charset="0"/>
                        </a:rPr>
                        <a:t>quả</a:t>
                      </a:r>
                      <a:endParaRPr kumimoji="0" lang="en-US" sz="2000" b="1" i="0" u="none" strike="noStrike" cap="none" normalizeH="0" baseline="0" dirty="0" smtClean="0">
                        <a:ln>
                          <a:noFill/>
                        </a:ln>
                        <a:solidFill>
                          <a:schemeClr val="tx1"/>
                        </a:solidFill>
                        <a:effectLst/>
                        <a:latin typeface="Times New Roman" pitchFamily="18" charset="0"/>
                      </a:endParaRPr>
                    </a:p>
                  </a:txBody>
                  <a:tcPr marT="45732" marB="4573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BF7E7"/>
                    </a:solidFill>
                  </a:tcPr>
                </a:tc>
              </a:tr>
              <a:tr h="40174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chemeClr val="tx1"/>
                          </a:solidFill>
                          <a:effectLst/>
                          <a:latin typeface="Arial" charset="0"/>
                        </a:rPr>
                        <a:t>1</a:t>
                      </a:r>
                    </a:p>
                  </a:txBody>
                  <a:tcPr marT="45732" marB="4573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5FE8A"/>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err="1" smtClean="0">
                          <a:ln>
                            <a:noFill/>
                          </a:ln>
                          <a:solidFill>
                            <a:schemeClr val="tx1"/>
                          </a:solidFill>
                          <a:effectLst/>
                          <a:latin typeface="Times New Roman" pitchFamily="18" charset="0"/>
                        </a:rPr>
                        <a:t>Học</a:t>
                      </a:r>
                      <a:r>
                        <a:rPr kumimoji="0" lang="en-US" sz="2000" b="0" i="0" u="none" strike="noStrike" cap="none" normalizeH="0" baseline="0" dirty="0" smtClean="0">
                          <a:ln>
                            <a:noFill/>
                          </a:ln>
                          <a:solidFill>
                            <a:schemeClr val="tx1"/>
                          </a:solidFill>
                          <a:effectLst/>
                          <a:latin typeface="Times New Roman" pitchFamily="18" charset="0"/>
                        </a:rPr>
                        <a:t> </a:t>
                      </a:r>
                      <a:r>
                        <a:rPr kumimoji="0" lang="en-US" sz="2000" b="0" i="0" u="none" strike="noStrike" cap="none" normalizeH="0" baseline="0" dirty="0" err="1" smtClean="0">
                          <a:ln>
                            <a:noFill/>
                          </a:ln>
                          <a:solidFill>
                            <a:schemeClr val="tx1"/>
                          </a:solidFill>
                          <a:effectLst/>
                          <a:latin typeface="Times New Roman" pitchFamily="18" charset="0"/>
                        </a:rPr>
                        <a:t>tập</a:t>
                      </a:r>
                      <a:endParaRPr kumimoji="0" lang="en-US" sz="2000" b="0" i="0" u="none" strike="noStrike" cap="none" normalizeH="0" baseline="0" dirty="0" smtClean="0">
                        <a:ln>
                          <a:noFill/>
                        </a:ln>
                        <a:solidFill>
                          <a:schemeClr val="tx1"/>
                        </a:solidFill>
                        <a:effectLst/>
                        <a:latin typeface="Times New Roman" pitchFamily="18"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000" b="0" i="0" u="none" strike="noStrike" cap="none" normalizeH="0" baseline="0" dirty="0" smtClean="0">
                        <a:ln>
                          <a:noFill/>
                        </a:ln>
                        <a:solidFill>
                          <a:schemeClr val="tx1"/>
                        </a:solidFill>
                        <a:effectLst/>
                        <a:latin typeface="Times New Roman" pitchFamily="18" charset="0"/>
                      </a:endParaRPr>
                    </a:p>
                  </a:txBody>
                  <a:tcPr marT="45732" marB="4573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5FE8A"/>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000" b="0" i="0" u="none" strike="noStrike" cap="none" normalizeH="0" baseline="0" dirty="0" smtClean="0">
                        <a:ln>
                          <a:noFill/>
                        </a:ln>
                        <a:solidFill>
                          <a:schemeClr val="tx1"/>
                        </a:solidFill>
                        <a:effectLst/>
                        <a:latin typeface="Arial" charset="0"/>
                      </a:endParaRPr>
                    </a:p>
                  </a:txBody>
                  <a:tcPr marT="45732" marB="4573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5FE8A"/>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000" b="0" i="0" u="none" strike="noStrike" cap="none" normalizeH="0" baseline="0" dirty="0" smtClean="0">
                        <a:ln>
                          <a:noFill/>
                        </a:ln>
                        <a:solidFill>
                          <a:schemeClr val="tx1"/>
                        </a:solidFill>
                        <a:effectLst/>
                        <a:latin typeface="Arial" charset="0"/>
                      </a:endParaRPr>
                    </a:p>
                  </a:txBody>
                  <a:tcPr marT="45732" marB="4573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5FE8A"/>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000" b="0" i="0" u="none" strike="noStrike" cap="none" normalizeH="0" baseline="0" dirty="0" smtClean="0">
                        <a:ln>
                          <a:noFill/>
                        </a:ln>
                        <a:solidFill>
                          <a:schemeClr val="tx1"/>
                        </a:solidFill>
                        <a:effectLst/>
                        <a:latin typeface="Arial" charset="0"/>
                      </a:endParaRPr>
                    </a:p>
                  </a:txBody>
                  <a:tcPr marT="45732" marB="4573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5FE8A"/>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000" b="0" i="0" u="none" strike="noStrike" cap="none" normalizeH="0" baseline="0" dirty="0" smtClean="0">
                        <a:ln>
                          <a:noFill/>
                        </a:ln>
                        <a:solidFill>
                          <a:schemeClr val="tx1"/>
                        </a:solidFill>
                        <a:effectLst/>
                        <a:latin typeface="Arial" charset="0"/>
                      </a:endParaRPr>
                    </a:p>
                  </a:txBody>
                  <a:tcPr marT="45732" marB="4573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5FE8A"/>
                    </a:solidFill>
                  </a:tcPr>
                </a:tc>
              </a:tr>
              <a:tr h="42239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chemeClr val="tx1"/>
                          </a:solidFill>
                          <a:effectLst/>
                          <a:latin typeface="Arial" charset="0"/>
                        </a:rPr>
                        <a:t>2</a:t>
                      </a:r>
                    </a:p>
                  </a:txBody>
                  <a:tcPr marT="45732" marB="4573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chemeClr val="tx1"/>
                          </a:solidFill>
                          <a:effectLst/>
                          <a:latin typeface="Times New Roman" pitchFamily="18" charset="0"/>
                        </a:rPr>
                        <a:t>Lao </a:t>
                      </a:r>
                      <a:r>
                        <a:rPr kumimoji="0" lang="en-US" sz="2000" b="0" i="0" u="none" strike="noStrike" cap="none" normalizeH="0" baseline="0" dirty="0" err="1" smtClean="0">
                          <a:ln>
                            <a:noFill/>
                          </a:ln>
                          <a:solidFill>
                            <a:schemeClr val="tx1"/>
                          </a:solidFill>
                          <a:effectLst/>
                          <a:latin typeface="Times New Roman" pitchFamily="18" charset="0"/>
                        </a:rPr>
                        <a:t>động</a:t>
                      </a:r>
                      <a:endParaRPr kumimoji="0" lang="en-US" sz="2000" b="0" i="0" u="none" strike="noStrike" cap="none" normalizeH="0" baseline="0" dirty="0" smtClean="0">
                        <a:ln>
                          <a:noFill/>
                        </a:ln>
                        <a:solidFill>
                          <a:schemeClr val="tx1"/>
                        </a:solidFill>
                        <a:effectLst/>
                        <a:latin typeface="Times New Roman" pitchFamily="18"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000" b="0" i="0" u="none" strike="noStrike" cap="none" normalizeH="0" baseline="0" dirty="0" smtClean="0">
                        <a:ln>
                          <a:noFill/>
                        </a:ln>
                        <a:solidFill>
                          <a:schemeClr val="tx1"/>
                        </a:solidFill>
                        <a:effectLst/>
                        <a:latin typeface="Times New Roman" pitchFamily="18" charset="0"/>
                      </a:endParaRPr>
                    </a:p>
                  </a:txBody>
                  <a:tcPr marT="45732" marB="4573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000" b="0" i="0" u="none" strike="noStrike" cap="none" normalizeH="0" baseline="0" dirty="0" smtClean="0">
                        <a:ln>
                          <a:noFill/>
                        </a:ln>
                        <a:solidFill>
                          <a:schemeClr val="tx1"/>
                        </a:solidFill>
                        <a:effectLst/>
                        <a:latin typeface="Arial" charset="0"/>
                      </a:endParaRPr>
                    </a:p>
                  </a:txBody>
                  <a:tcPr marT="45732" marB="4573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000" b="0" i="0" u="none" strike="noStrike" cap="none" normalizeH="0" baseline="0" dirty="0" smtClean="0">
                        <a:ln>
                          <a:noFill/>
                        </a:ln>
                        <a:solidFill>
                          <a:schemeClr val="tx1"/>
                        </a:solidFill>
                        <a:effectLst/>
                        <a:latin typeface="Arial" charset="0"/>
                      </a:endParaRPr>
                    </a:p>
                  </a:txBody>
                  <a:tcPr marT="45732" marB="4573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000" b="0" i="0" u="none" strike="noStrike" cap="none" normalizeH="0" baseline="0" dirty="0" smtClean="0">
                        <a:ln>
                          <a:noFill/>
                        </a:ln>
                        <a:solidFill>
                          <a:schemeClr val="tx1"/>
                        </a:solidFill>
                        <a:effectLst/>
                        <a:latin typeface="Arial" charset="0"/>
                      </a:endParaRPr>
                    </a:p>
                  </a:txBody>
                  <a:tcPr marT="45732" marB="4573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000" b="0" i="0" u="none" strike="noStrike" cap="none" normalizeH="0" baseline="0" dirty="0" smtClean="0">
                        <a:ln>
                          <a:noFill/>
                        </a:ln>
                        <a:solidFill>
                          <a:schemeClr val="tx1"/>
                        </a:solidFill>
                        <a:effectLst/>
                        <a:latin typeface="Arial" charset="0"/>
                      </a:endParaRPr>
                    </a:p>
                  </a:txBody>
                  <a:tcPr marT="45732" marB="4573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r>
              <a:tr h="40174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chemeClr val="tx1"/>
                          </a:solidFill>
                          <a:effectLst/>
                          <a:latin typeface="Arial" charset="0"/>
                        </a:rPr>
                        <a:t>3</a:t>
                      </a:r>
                    </a:p>
                  </a:txBody>
                  <a:tcPr marT="45732" marB="4573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E79B"/>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err="1" smtClean="0">
                          <a:ln>
                            <a:noFill/>
                          </a:ln>
                          <a:solidFill>
                            <a:schemeClr val="tx1"/>
                          </a:solidFill>
                          <a:effectLst/>
                          <a:latin typeface="Times New Roman" pitchFamily="18" charset="0"/>
                        </a:rPr>
                        <a:t>Hoạt</a:t>
                      </a:r>
                      <a:r>
                        <a:rPr kumimoji="0" lang="en-US" sz="2000" b="0" i="0" u="none" strike="noStrike" cap="none" normalizeH="0" baseline="0" dirty="0" smtClean="0">
                          <a:ln>
                            <a:noFill/>
                          </a:ln>
                          <a:solidFill>
                            <a:schemeClr val="tx1"/>
                          </a:solidFill>
                          <a:effectLst/>
                          <a:latin typeface="Times New Roman" pitchFamily="18" charset="0"/>
                        </a:rPr>
                        <a:t> </a:t>
                      </a:r>
                      <a:r>
                        <a:rPr kumimoji="0" lang="en-US" sz="2000" b="0" i="0" u="none" strike="noStrike" cap="none" normalizeH="0" baseline="0" dirty="0" err="1" smtClean="0">
                          <a:ln>
                            <a:noFill/>
                          </a:ln>
                          <a:solidFill>
                            <a:schemeClr val="tx1"/>
                          </a:solidFill>
                          <a:effectLst/>
                          <a:latin typeface="Times New Roman" pitchFamily="18" charset="0"/>
                        </a:rPr>
                        <a:t>động</a:t>
                      </a:r>
                      <a:r>
                        <a:rPr kumimoji="0" lang="en-US" sz="2000" b="0" i="0" u="none" strike="noStrike" cap="none" normalizeH="0" baseline="0" dirty="0" smtClean="0">
                          <a:ln>
                            <a:noFill/>
                          </a:ln>
                          <a:solidFill>
                            <a:schemeClr val="tx1"/>
                          </a:solidFill>
                          <a:effectLst/>
                          <a:latin typeface="Times New Roman" pitchFamily="18" charset="0"/>
                        </a:rPr>
                        <a:t> </a:t>
                      </a:r>
                      <a:r>
                        <a:rPr kumimoji="0" lang="en-US" sz="2000" b="0" i="0" u="none" strike="noStrike" cap="none" normalizeH="0" baseline="0" dirty="0" err="1" smtClean="0">
                          <a:ln>
                            <a:noFill/>
                          </a:ln>
                          <a:solidFill>
                            <a:schemeClr val="tx1"/>
                          </a:solidFill>
                          <a:effectLst/>
                          <a:latin typeface="Times New Roman" pitchFamily="18" charset="0"/>
                        </a:rPr>
                        <a:t>tập</a:t>
                      </a:r>
                      <a:r>
                        <a:rPr kumimoji="0" lang="en-US" sz="2000" b="0" i="0" u="none" strike="noStrike" cap="none" normalizeH="0" baseline="0" dirty="0" smtClean="0">
                          <a:ln>
                            <a:noFill/>
                          </a:ln>
                          <a:solidFill>
                            <a:schemeClr val="tx1"/>
                          </a:solidFill>
                          <a:effectLst/>
                          <a:latin typeface="Times New Roman" pitchFamily="18" charset="0"/>
                        </a:rPr>
                        <a:t> </a:t>
                      </a:r>
                      <a:r>
                        <a:rPr kumimoji="0" lang="en-US" sz="2000" b="0" i="0" u="none" strike="noStrike" cap="none" normalizeH="0" baseline="0" dirty="0" err="1" smtClean="0">
                          <a:ln>
                            <a:noFill/>
                          </a:ln>
                          <a:solidFill>
                            <a:schemeClr val="tx1"/>
                          </a:solidFill>
                          <a:effectLst/>
                          <a:latin typeface="Times New Roman" pitchFamily="18" charset="0"/>
                        </a:rPr>
                        <a:t>thể</a:t>
                      </a:r>
                      <a:endParaRPr kumimoji="0" lang="en-US" sz="2000" b="0" i="0" u="none" strike="noStrike" cap="none" normalizeH="0" baseline="0" dirty="0" smtClean="0">
                        <a:ln>
                          <a:noFill/>
                        </a:ln>
                        <a:solidFill>
                          <a:schemeClr val="tx1"/>
                        </a:solidFill>
                        <a:effectLst/>
                        <a:latin typeface="Times New Roman" pitchFamily="18"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000" b="0" i="0" u="none" strike="noStrike" cap="none" normalizeH="0" baseline="0" dirty="0" smtClean="0">
                        <a:ln>
                          <a:noFill/>
                        </a:ln>
                        <a:solidFill>
                          <a:schemeClr val="tx1"/>
                        </a:solidFill>
                        <a:effectLst/>
                        <a:latin typeface="Times New Roman" pitchFamily="18" charset="0"/>
                      </a:endParaRPr>
                    </a:p>
                  </a:txBody>
                  <a:tcPr marT="45732" marB="4573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E79B"/>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000" b="0" i="0" u="none" strike="noStrike" cap="none" normalizeH="0" baseline="0" dirty="0" smtClean="0">
                        <a:ln>
                          <a:noFill/>
                        </a:ln>
                        <a:solidFill>
                          <a:schemeClr val="tx1"/>
                        </a:solidFill>
                        <a:effectLst/>
                        <a:latin typeface="Arial" charset="0"/>
                      </a:endParaRPr>
                    </a:p>
                  </a:txBody>
                  <a:tcPr marT="45732" marB="4573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E79B"/>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000" b="0" i="0" u="none" strike="noStrike" cap="none" normalizeH="0" baseline="0" dirty="0" smtClean="0">
                        <a:ln>
                          <a:noFill/>
                        </a:ln>
                        <a:solidFill>
                          <a:schemeClr val="tx1"/>
                        </a:solidFill>
                        <a:effectLst/>
                        <a:latin typeface="Arial" charset="0"/>
                      </a:endParaRPr>
                    </a:p>
                  </a:txBody>
                  <a:tcPr marT="45732" marB="4573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E79B"/>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000" b="0" i="0" u="none" strike="noStrike" cap="none" normalizeH="0" baseline="0" dirty="0" smtClean="0">
                        <a:ln>
                          <a:noFill/>
                        </a:ln>
                        <a:solidFill>
                          <a:schemeClr val="tx1"/>
                        </a:solidFill>
                        <a:effectLst/>
                        <a:latin typeface="Arial" charset="0"/>
                      </a:endParaRPr>
                    </a:p>
                  </a:txBody>
                  <a:tcPr marT="45732" marB="4573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E79B"/>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000" b="0" i="0" u="none" strike="noStrike" cap="none" normalizeH="0" baseline="0" dirty="0" smtClean="0">
                        <a:ln>
                          <a:noFill/>
                        </a:ln>
                        <a:solidFill>
                          <a:schemeClr val="tx1"/>
                        </a:solidFill>
                        <a:effectLst/>
                        <a:latin typeface="Arial" charset="0"/>
                      </a:endParaRPr>
                    </a:p>
                  </a:txBody>
                  <a:tcPr marT="45732" marB="4573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E79B"/>
                    </a:solidFill>
                  </a:tcPr>
                </a:tc>
              </a:tr>
              <a:tr h="39634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chemeClr val="tx1"/>
                          </a:solidFill>
                          <a:effectLst/>
                          <a:latin typeface="Arial" charset="0"/>
                        </a:rPr>
                        <a:t>4</a:t>
                      </a:r>
                    </a:p>
                  </a:txBody>
                  <a:tcPr marT="45732" marB="4573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D3F652"/>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err="1" smtClean="0">
                          <a:ln>
                            <a:noFill/>
                          </a:ln>
                          <a:solidFill>
                            <a:schemeClr val="tx1"/>
                          </a:solidFill>
                          <a:effectLst/>
                          <a:latin typeface="Times New Roman" pitchFamily="18" charset="0"/>
                        </a:rPr>
                        <a:t>Sinh</a:t>
                      </a:r>
                      <a:r>
                        <a:rPr kumimoji="0" lang="en-US" sz="2000" b="0" i="0" u="none" strike="noStrike" cap="none" normalizeH="0" baseline="0" dirty="0" smtClean="0">
                          <a:ln>
                            <a:noFill/>
                          </a:ln>
                          <a:solidFill>
                            <a:schemeClr val="tx1"/>
                          </a:solidFill>
                          <a:effectLst/>
                          <a:latin typeface="Times New Roman" pitchFamily="18" charset="0"/>
                        </a:rPr>
                        <a:t> </a:t>
                      </a:r>
                      <a:r>
                        <a:rPr kumimoji="0" lang="en-US" sz="2000" b="0" i="0" u="none" strike="noStrike" cap="none" normalizeH="0" baseline="0" dirty="0" err="1" smtClean="0">
                          <a:ln>
                            <a:noFill/>
                          </a:ln>
                          <a:solidFill>
                            <a:schemeClr val="tx1"/>
                          </a:solidFill>
                          <a:effectLst/>
                          <a:latin typeface="Times New Roman" pitchFamily="18" charset="0"/>
                        </a:rPr>
                        <a:t>hoạt</a:t>
                      </a:r>
                      <a:r>
                        <a:rPr kumimoji="0" lang="en-US" sz="2000" b="0" i="0" u="none" strike="noStrike" cap="none" normalizeH="0" baseline="0" dirty="0" smtClean="0">
                          <a:ln>
                            <a:noFill/>
                          </a:ln>
                          <a:solidFill>
                            <a:schemeClr val="tx1"/>
                          </a:solidFill>
                          <a:effectLst/>
                          <a:latin typeface="Times New Roman" pitchFamily="18" charset="0"/>
                        </a:rPr>
                        <a:t> </a:t>
                      </a:r>
                      <a:r>
                        <a:rPr kumimoji="0" lang="en-US" sz="2000" b="0" i="0" u="none" strike="noStrike" cap="none" normalizeH="0" baseline="0" dirty="0" err="1" smtClean="0">
                          <a:ln>
                            <a:noFill/>
                          </a:ln>
                          <a:solidFill>
                            <a:schemeClr val="tx1"/>
                          </a:solidFill>
                          <a:effectLst/>
                          <a:latin typeface="Times New Roman" pitchFamily="18" charset="0"/>
                        </a:rPr>
                        <a:t>cá</a:t>
                      </a:r>
                      <a:r>
                        <a:rPr kumimoji="0" lang="en-US" sz="2000" b="0" i="0" u="none" strike="noStrike" cap="none" normalizeH="0" baseline="0" dirty="0" smtClean="0">
                          <a:ln>
                            <a:noFill/>
                          </a:ln>
                          <a:solidFill>
                            <a:schemeClr val="tx1"/>
                          </a:solidFill>
                          <a:effectLst/>
                          <a:latin typeface="Times New Roman" pitchFamily="18" charset="0"/>
                        </a:rPr>
                        <a:t> </a:t>
                      </a:r>
                      <a:r>
                        <a:rPr kumimoji="0" lang="en-US" sz="2000" b="0" i="0" u="none" strike="noStrike" cap="none" normalizeH="0" baseline="0" dirty="0" err="1" smtClean="0">
                          <a:ln>
                            <a:noFill/>
                          </a:ln>
                          <a:solidFill>
                            <a:schemeClr val="tx1"/>
                          </a:solidFill>
                          <a:effectLst/>
                          <a:latin typeface="Times New Roman" pitchFamily="18" charset="0"/>
                        </a:rPr>
                        <a:t>nhân</a:t>
                      </a:r>
                      <a:endParaRPr kumimoji="0" lang="en-US" sz="2000" b="0" i="0" u="none" strike="noStrike" cap="none" normalizeH="0" baseline="0" dirty="0" smtClean="0">
                        <a:ln>
                          <a:noFill/>
                        </a:ln>
                        <a:solidFill>
                          <a:schemeClr val="tx1"/>
                        </a:solidFill>
                        <a:effectLst/>
                        <a:latin typeface="Times New Roman" pitchFamily="18"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000" b="0" i="0" u="none" strike="noStrike" cap="none" normalizeH="0" baseline="0" dirty="0" smtClean="0">
                        <a:ln>
                          <a:noFill/>
                        </a:ln>
                        <a:solidFill>
                          <a:schemeClr val="tx1"/>
                        </a:solidFill>
                        <a:effectLst/>
                        <a:latin typeface="Times New Roman" pitchFamily="18" charset="0"/>
                      </a:endParaRPr>
                    </a:p>
                  </a:txBody>
                  <a:tcPr marT="45732" marB="4573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D3F652"/>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000" b="0" i="0" u="none" strike="noStrike" cap="none" normalizeH="0" baseline="0" dirty="0" smtClean="0">
                        <a:ln>
                          <a:noFill/>
                        </a:ln>
                        <a:solidFill>
                          <a:schemeClr val="tx1"/>
                        </a:solidFill>
                        <a:effectLst/>
                        <a:latin typeface="Arial" charset="0"/>
                      </a:endParaRPr>
                    </a:p>
                  </a:txBody>
                  <a:tcPr marT="45732" marB="4573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D3F652"/>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000" b="0" i="0" u="none" strike="noStrike" cap="none" normalizeH="0" baseline="0" dirty="0" smtClean="0">
                        <a:ln>
                          <a:noFill/>
                        </a:ln>
                        <a:solidFill>
                          <a:schemeClr val="tx1"/>
                        </a:solidFill>
                        <a:effectLst/>
                        <a:latin typeface="Arial" charset="0"/>
                      </a:endParaRPr>
                    </a:p>
                  </a:txBody>
                  <a:tcPr marT="45732" marB="4573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D3F652"/>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000" b="0" i="0" u="none" strike="noStrike" cap="none" normalizeH="0" baseline="0" dirty="0" smtClean="0">
                        <a:ln>
                          <a:noFill/>
                        </a:ln>
                        <a:solidFill>
                          <a:schemeClr val="tx1"/>
                        </a:solidFill>
                        <a:effectLst/>
                        <a:latin typeface="Arial" charset="0"/>
                      </a:endParaRPr>
                    </a:p>
                  </a:txBody>
                  <a:tcPr marT="45732" marB="4573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D3F652"/>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000" b="0" i="0" u="none" strike="noStrike" cap="none" normalizeH="0" baseline="0" dirty="0" smtClean="0">
                        <a:ln>
                          <a:noFill/>
                        </a:ln>
                        <a:solidFill>
                          <a:schemeClr val="tx1"/>
                        </a:solidFill>
                        <a:effectLst/>
                        <a:latin typeface="Arial" charset="0"/>
                      </a:endParaRPr>
                    </a:p>
                  </a:txBody>
                  <a:tcPr marT="45732" marB="4573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D3F652"/>
                    </a:solidFill>
                  </a:tcPr>
                </a:tc>
              </a:tr>
            </a:tbl>
          </a:graphicData>
        </a:graphic>
      </p:graphicFrame>
      <p:sp>
        <p:nvSpPr>
          <p:cNvPr id="6" name="AutoShape 3"/>
          <p:cNvSpPr>
            <a:spLocks noChangeArrowheads="1"/>
          </p:cNvSpPr>
          <p:nvPr/>
        </p:nvSpPr>
        <p:spPr bwMode="gray">
          <a:xfrm>
            <a:off x="2930884" y="425"/>
            <a:ext cx="5378450" cy="574675"/>
          </a:xfrm>
          <a:prstGeom prst="roundRect">
            <a:avLst>
              <a:gd name="adj" fmla="val 50000"/>
            </a:avLst>
          </a:prstGeom>
          <a:solidFill>
            <a:srgbClr val="FF0000"/>
          </a:solidFill>
          <a:ln>
            <a:noFill/>
          </a:ln>
          <a:effectLst>
            <a:outerShdw dist="63500" dir="3187806" algn="ctr" rotWithShape="0">
              <a:srgbClr val="001D3A"/>
            </a:outerShdw>
          </a:effectLst>
          <a:extLst>
            <a:ext uri="{91240B29-F687-4F45-9708-019B960494DF}">
              <a14:hiddenLine xmlns:a14="http://schemas.microsoft.com/office/drawing/2010/main" w="38100" algn="ctr">
                <a:solidFill>
                  <a:srgbClr val="000000"/>
                </a:solidFill>
                <a:round/>
                <a:headEnd/>
                <a:tailEnd/>
              </a14:hiddenLine>
            </a:ext>
          </a:extLst>
        </p:spPr>
        <p:txBody>
          <a:bodyPr wrap="none" anchor="ctr"/>
          <a:lstStyle>
            <a:lvl1pPr>
              <a:defRPr sz="3200">
                <a:solidFill>
                  <a:schemeClr val="tx1"/>
                </a:solidFill>
                <a:latin typeface="Arial" panose="020B0604020202020204" pitchFamily="34" charset="0"/>
                <a:cs typeface="Arial" panose="020B0604020202020204" pitchFamily="34" charset="0"/>
              </a:defRPr>
            </a:lvl1pPr>
            <a:lvl2pPr marL="742950" indent="-285750">
              <a:defRPr sz="3200">
                <a:solidFill>
                  <a:schemeClr val="tx1"/>
                </a:solidFill>
                <a:latin typeface="Arial" panose="020B0604020202020204" pitchFamily="34" charset="0"/>
                <a:cs typeface="Arial" panose="020B0604020202020204" pitchFamily="34" charset="0"/>
              </a:defRPr>
            </a:lvl2pPr>
            <a:lvl3pPr marL="1143000" indent="-228600">
              <a:defRPr sz="3200">
                <a:solidFill>
                  <a:schemeClr val="tx1"/>
                </a:solidFill>
                <a:latin typeface="Arial" panose="020B0604020202020204" pitchFamily="34" charset="0"/>
                <a:cs typeface="Arial" panose="020B0604020202020204" pitchFamily="34" charset="0"/>
              </a:defRPr>
            </a:lvl3pPr>
            <a:lvl4pPr marL="1600200" indent="-228600">
              <a:defRPr sz="3200">
                <a:solidFill>
                  <a:schemeClr val="tx1"/>
                </a:solidFill>
                <a:latin typeface="Arial" panose="020B0604020202020204" pitchFamily="34" charset="0"/>
                <a:cs typeface="Arial" panose="020B0604020202020204" pitchFamily="34" charset="0"/>
              </a:defRPr>
            </a:lvl4pPr>
            <a:lvl5pPr marL="2057400" indent="-228600">
              <a:defRPr sz="3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9pPr>
          </a:lstStyle>
          <a:p>
            <a:pPr algn="ctr" defTabSz="914400" fontAlgn="base">
              <a:spcBef>
                <a:spcPct val="20000"/>
              </a:spcBef>
              <a:spcAft>
                <a:spcPct val="20000"/>
              </a:spcAft>
            </a:pPr>
            <a:r>
              <a:rPr lang="en-US" altLang="en-US" b="1" dirty="0" smtClean="0">
                <a:solidFill>
                  <a:srgbClr val="FFFF00"/>
                </a:solidFill>
                <a:latin typeface="Times New Roman" panose="02020603050405020304" pitchFamily="18" charset="0"/>
                <a:cs typeface="Times New Roman" panose="02020603050405020304" pitchFamily="18" charset="0"/>
              </a:rPr>
              <a:t>HOẠT ĐỘNG DỰ ÁN</a:t>
            </a:r>
          </a:p>
        </p:txBody>
      </p:sp>
      <p:pic>
        <p:nvPicPr>
          <p:cNvPr id="7" name="Picture 6" descr="58PIC58PIC58PIC58PICHsaGKG559akDq_PIC2018.png"/>
          <p:cNvPicPr>
            <a:picLocks noChangeAspect="1"/>
          </p:cNvPicPr>
          <p:nvPr/>
        </p:nvPicPr>
        <p:blipFill>
          <a:blip r:embed="rId2" cstate="print"/>
          <a:srcRect l="7143" t="16071" r="5357" b="14286"/>
          <a:stretch>
            <a:fillRect/>
          </a:stretch>
        </p:blipFill>
        <p:spPr>
          <a:xfrm>
            <a:off x="4509231" y="656108"/>
            <a:ext cx="2221756" cy="756521"/>
          </a:xfrm>
          <a:prstGeom prst="rect">
            <a:avLst/>
          </a:prstGeom>
        </p:spPr>
      </p:pic>
      <p:sp>
        <p:nvSpPr>
          <p:cNvPr id="8" name="Rectangle 1"/>
          <p:cNvSpPr>
            <a:spLocks noChangeArrowheads="1"/>
          </p:cNvSpPr>
          <p:nvPr/>
        </p:nvSpPr>
        <p:spPr bwMode="auto">
          <a:xfrm>
            <a:off x="4830792" y="757370"/>
            <a:ext cx="1578634" cy="55399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defTabSz="914400" eaLnBrk="0" fontAlgn="base" hangingPunct="0">
              <a:spcBef>
                <a:spcPct val="0"/>
              </a:spcBef>
              <a:spcAft>
                <a:spcPct val="0"/>
              </a:spcAft>
            </a:pPr>
            <a:r>
              <a:rPr lang="en-US" sz="3000" b="1" dirty="0" err="1" smtClean="0">
                <a:solidFill>
                  <a:srgbClr val="FF0000"/>
                </a:solidFill>
                <a:latin typeface="Times New Roman" pitchFamily="18" charset="0"/>
                <a:ea typeface="Calibri" pitchFamily="34" charset="0"/>
                <a:cs typeface="Times New Roman" pitchFamily="18" charset="0"/>
                <a:sym typeface="Wingdings" pitchFamily="2" charset="2"/>
              </a:rPr>
              <a:t>Dự</a:t>
            </a:r>
            <a:r>
              <a:rPr lang="en-US" sz="3000" b="1" dirty="0" smtClean="0">
                <a:solidFill>
                  <a:srgbClr val="FF0000"/>
                </a:solidFill>
                <a:latin typeface="Times New Roman" pitchFamily="18" charset="0"/>
                <a:ea typeface="Calibri" pitchFamily="34" charset="0"/>
                <a:cs typeface="Times New Roman" pitchFamily="18" charset="0"/>
                <a:sym typeface="Wingdings" pitchFamily="2" charset="2"/>
              </a:rPr>
              <a:t> </a:t>
            </a:r>
            <a:r>
              <a:rPr lang="en-US" sz="3000" b="1" dirty="0" err="1" smtClean="0">
                <a:solidFill>
                  <a:srgbClr val="FF0000"/>
                </a:solidFill>
                <a:latin typeface="Times New Roman" pitchFamily="18" charset="0"/>
                <a:ea typeface="Calibri" pitchFamily="34" charset="0"/>
                <a:cs typeface="Times New Roman" pitchFamily="18" charset="0"/>
                <a:sym typeface="Wingdings" pitchFamily="2" charset="2"/>
              </a:rPr>
              <a:t>án</a:t>
            </a:r>
            <a:r>
              <a:rPr lang="en-US" sz="3000" b="1" dirty="0" smtClean="0">
                <a:solidFill>
                  <a:srgbClr val="FF0000"/>
                </a:solidFill>
                <a:latin typeface="Times New Roman" pitchFamily="18" charset="0"/>
                <a:ea typeface="Calibri" pitchFamily="34" charset="0"/>
                <a:cs typeface="Times New Roman" pitchFamily="18" charset="0"/>
                <a:sym typeface="Wingdings" pitchFamily="2" charset="2"/>
              </a:rPr>
              <a:t> 1</a:t>
            </a:r>
            <a:endParaRPr lang="en-US" sz="3000" b="1" dirty="0" smtClean="0">
              <a:solidFill>
                <a:srgbClr val="FF0000"/>
              </a:solidFill>
              <a:latin typeface="Times New Roman" pitchFamily="18" charset="0"/>
              <a:ea typeface="Calibri" pitchFamily="34" charset="0"/>
              <a:cs typeface="Times New Roman" pitchFamily="18" charset="0"/>
            </a:endParaRPr>
          </a:p>
        </p:txBody>
      </p:sp>
    </p:spTree>
    <p:extLst>
      <p:ext uri="{BB962C8B-B14F-4D97-AF65-F5344CB8AC3E}">
        <p14:creationId xmlns:p14="http://schemas.microsoft.com/office/powerpoint/2010/main" val="15123722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dissolve">
                                      <p:cBhvr>
                                        <p:cTn id="12" dur="500"/>
                                        <p:tgtEl>
                                          <p:spTgt spid="7"/>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dissolve">
                                      <p:cBhvr>
                                        <p:cTn id="15" dur="500"/>
                                        <p:tgtEl>
                                          <p:spTgt spid="8"/>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23566"/>
                                        </p:tgtEl>
                                        <p:attrNameLst>
                                          <p:attrName>style.visibility</p:attrName>
                                        </p:attrNameLst>
                                      </p:cBhvr>
                                      <p:to>
                                        <p:strVal val="visible"/>
                                      </p:to>
                                    </p:set>
                                    <p:animEffect transition="in" filter="blinds(horizontal)">
                                      <p:cBhvr>
                                        <p:cTn id="18" dur="500"/>
                                        <p:tgtEl>
                                          <p:spTgt spid="23566"/>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29701"/>
                                        </p:tgtEl>
                                        <p:attrNameLst>
                                          <p:attrName>style.visibility</p:attrName>
                                        </p:attrNameLst>
                                      </p:cBhvr>
                                      <p:to>
                                        <p:strVal val="visible"/>
                                      </p:to>
                                    </p:set>
                                    <p:animEffect transition="in" filter="barn(inVertical)">
                                      <p:cBhvr>
                                        <p:cTn id="23" dur="500"/>
                                        <p:tgtEl>
                                          <p:spTgt spid="297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66" grpId="0" animBg="1"/>
      <p:bldP spid="6" grpId="0" animBg="1"/>
      <p:bldP spid="8"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22858PICdbgea5Gz679dY_PIC2018.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57767" y="44179"/>
            <a:ext cx="2164572" cy="295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图片 8" descr="6fc417983c9675ce1b60e983870aeb8a"/>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0088" y="72749"/>
            <a:ext cx="2771373" cy="1979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图片 1"/>
          <p:cNvPicPr>
            <a:picLocks noChangeAspect="1"/>
          </p:cNvPicPr>
          <p:nvPr/>
        </p:nvPicPr>
        <p:blipFill rotWithShape="1">
          <a:blip r:embed="rId5" cstate="print">
            <a:extLst>
              <a:ext uri="{28A0092B-C50C-407E-A947-70E740481C1C}">
                <a14:useLocalDpi xmlns:a14="http://schemas.microsoft.com/office/drawing/2010/main" val="0"/>
              </a:ext>
            </a:extLst>
          </a:blip>
          <a:srcRect l="32760" r="8347"/>
          <a:stretch>
            <a:fillRect/>
          </a:stretch>
        </p:blipFill>
        <p:spPr>
          <a:xfrm flipH="1">
            <a:off x="8672551" y="5500771"/>
            <a:ext cx="2687293" cy="1437189"/>
          </a:xfrm>
          <a:prstGeom prst="rect">
            <a:avLst/>
          </a:prstGeom>
        </p:spPr>
      </p:pic>
      <p:sp>
        <p:nvSpPr>
          <p:cNvPr id="7" name="AutoShape 3"/>
          <p:cNvSpPr>
            <a:spLocks noChangeArrowheads="1"/>
          </p:cNvSpPr>
          <p:nvPr/>
        </p:nvSpPr>
        <p:spPr bwMode="gray">
          <a:xfrm>
            <a:off x="3479360" y="195942"/>
            <a:ext cx="5378450" cy="574675"/>
          </a:xfrm>
          <a:prstGeom prst="roundRect">
            <a:avLst>
              <a:gd name="adj" fmla="val 50000"/>
            </a:avLst>
          </a:prstGeom>
          <a:solidFill>
            <a:srgbClr val="FF0000"/>
          </a:solidFill>
          <a:ln>
            <a:noFill/>
          </a:ln>
          <a:effectLst>
            <a:outerShdw dist="63500" dir="3187806" algn="ctr" rotWithShape="0">
              <a:srgbClr val="001D3A"/>
            </a:outerShdw>
          </a:effectLst>
          <a:extLst>
            <a:ext uri="{91240B29-F687-4F45-9708-019B960494DF}">
              <a14:hiddenLine xmlns:a14="http://schemas.microsoft.com/office/drawing/2010/main" w="38100" algn="ctr">
                <a:solidFill>
                  <a:srgbClr val="000000"/>
                </a:solidFill>
                <a:round/>
                <a:headEnd/>
                <a:tailEnd/>
              </a14:hiddenLine>
            </a:ext>
          </a:extLst>
        </p:spPr>
        <p:txBody>
          <a:bodyPr wrap="none" anchor="ctr"/>
          <a:lstStyle>
            <a:lvl1pPr>
              <a:defRPr sz="3200">
                <a:solidFill>
                  <a:schemeClr val="tx1"/>
                </a:solidFill>
                <a:latin typeface="Arial" panose="020B0604020202020204" pitchFamily="34" charset="0"/>
                <a:cs typeface="Arial" panose="020B0604020202020204" pitchFamily="34" charset="0"/>
              </a:defRPr>
            </a:lvl1pPr>
            <a:lvl2pPr marL="742950" indent="-285750">
              <a:defRPr sz="3200">
                <a:solidFill>
                  <a:schemeClr val="tx1"/>
                </a:solidFill>
                <a:latin typeface="Arial" panose="020B0604020202020204" pitchFamily="34" charset="0"/>
                <a:cs typeface="Arial" panose="020B0604020202020204" pitchFamily="34" charset="0"/>
              </a:defRPr>
            </a:lvl2pPr>
            <a:lvl3pPr marL="1143000" indent="-228600">
              <a:defRPr sz="3200">
                <a:solidFill>
                  <a:schemeClr val="tx1"/>
                </a:solidFill>
                <a:latin typeface="Arial" panose="020B0604020202020204" pitchFamily="34" charset="0"/>
                <a:cs typeface="Arial" panose="020B0604020202020204" pitchFamily="34" charset="0"/>
              </a:defRPr>
            </a:lvl3pPr>
            <a:lvl4pPr marL="1600200" indent="-228600">
              <a:defRPr sz="3200">
                <a:solidFill>
                  <a:schemeClr val="tx1"/>
                </a:solidFill>
                <a:latin typeface="Arial" panose="020B0604020202020204" pitchFamily="34" charset="0"/>
                <a:cs typeface="Arial" panose="020B0604020202020204" pitchFamily="34" charset="0"/>
              </a:defRPr>
            </a:lvl4pPr>
            <a:lvl5pPr marL="2057400" indent="-228600">
              <a:defRPr sz="3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9pPr>
          </a:lstStyle>
          <a:p>
            <a:pPr algn="ctr" defTabSz="914400" fontAlgn="base">
              <a:spcBef>
                <a:spcPct val="20000"/>
              </a:spcBef>
              <a:spcAft>
                <a:spcPct val="20000"/>
              </a:spcAft>
            </a:pPr>
            <a:r>
              <a:rPr lang="en-US" altLang="en-US" b="1" dirty="0" smtClean="0">
                <a:solidFill>
                  <a:srgbClr val="FFFF00"/>
                </a:solidFill>
                <a:latin typeface="Times New Roman" panose="02020603050405020304" pitchFamily="18" charset="0"/>
                <a:cs typeface="Times New Roman" panose="02020603050405020304" pitchFamily="18" charset="0"/>
              </a:rPr>
              <a:t>HOẠT ĐỘNG DỰ ÁN</a:t>
            </a:r>
          </a:p>
        </p:txBody>
      </p:sp>
      <p:pic>
        <p:nvPicPr>
          <p:cNvPr id="11" name="Picture 10" descr="Kết quả hình ảnh cho giấy nhớ đáng yêu"/>
          <p:cNvPicPr>
            <a:picLocks noChangeAspect="1" noChangeArrowheads="1"/>
          </p:cNvPicPr>
          <p:nvPr/>
        </p:nvPicPr>
        <p:blipFill>
          <a:blip r:embed="rId6" cstate="print"/>
          <a:srcRect/>
          <a:stretch>
            <a:fillRect/>
          </a:stretch>
        </p:blipFill>
        <p:spPr bwMode="auto">
          <a:xfrm>
            <a:off x="8329868" y="2154767"/>
            <a:ext cx="2620370" cy="1684324"/>
          </a:xfrm>
          <a:prstGeom prst="rect">
            <a:avLst/>
          </a:prstGeom>
          <a:ln>
            <a:noFill/>
          </a:ln>
          <a:effectLst>
            <a:softEdge rad="112500"/>
          </a:effectLst>
        </p:spPr>
      </p:pic>
      <p:sp>
        <p:nvSpPr>
          <p:cNvPr id="13" name="Right Brace 12"/>
          <p:cNvSpPr/>
          <p:nvPr/>
        </p:nvSpPr>
        <p:spPr>
          <a:xfrm>
            <a:off x="5294436" y="2052261"/>
            <a:ext cx="586853" cy="4788880"/>
          </a:xfrm>
          <a:prstGeom prst="rightBrace">
            <a:avLst/>
          </a:prstGeom>
          <a:ln w="571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5F5F5F"/>
              </a:solidFill>
            </a:endParaRPr>
          </a:p>
        </p:txBody>
      </p:sp>
      <p:sp>
        <p:nvSpPr>
          <p:cNvPr id="14" name="Rectangle 1"/>
          <p:cNvSpPr>
            <a:spLocks noChangeArrowheads="1"/>
          </p:cNvSpPr>
          <p:nvPr/>
        </p:nvSpPr>
        <p:spPr bwMode="auto">
          <a:xfrm>
            <a:off x="5759431" y="2236592"/>
            <a:ext cx="2003945" cy="101566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defTabSz="914400" eaLnBrk="0" fontAlgn="base" hangingPunct="0">
              <a:spcBef>
                <a:spcPct val="0"/>
              </a:spcBef>
              <a:spcAft>
                <a:spcPct val="0"/>
              </a:spcAft>
            </a:pPr>
            <a:r>
              <a:rPr lang="en-US" sz="3000" dirty="0" smtClean="0">
                <a:solidFill>
                  <a:srgbClr val="5F5F5F"/>
                </a:solidFill>
                <a:latin typeface="Times New Roman" pitchFamily="18" charset="0"/>
                <a:ea typeface="Calibri" pitchFamily="34" charset="0"/>
                <a:cs typeface="Times New Roman" pitchFamily="18" charset="0"/>
                <a:sym typeface="Wingdings" pitchFamily="2" charset="2"/>
              </a:rPr>
              <a:t> </a:t>
            </a:r>
            <a:r>
              <a:rPr lang="en-US" sz="3000" dirty="0" err="1" smtClean="0">
                <a:solidFill>
                  <a:srgbClr val="5F5F5F"/>
                </a:solidFill>
                <a:latin typeface="Times New Roman" pitchFamily="18" charset="0"/>
                <a:ea typeface="Calibri" pitchFamily="34" charset="0"/>
                <a:cs typeface="Times New Roman" pitchFamily="18" charset="0"/>
              </a:rPr>
              <a:t>Ghi</a:t>
            </a:r>
            <a:r>
              <a:rPr lang="en-US" sz="3000" dirty="0" smtClean="0">
                <a:solidFill>
                  <a:srgbClr val="5F5F5F"/>
                </a:solidFill>
                <a:latin typeface="Times New Roman" pitchFamily="18" charset="0"/>
                <a:ea typeface="Calibri" pitchFamily="34" charset="0"/>
                <a:cs typeface="Times New Roman" pitchFamily="18" charset="0"/>
              </a:rPr>
              <a:t> </a:t>
            </a:r>
            <a:r>
              <a:rPr lang="en-US" sz="3000" dirty="0" err="1" smtClean="0">
                <a:solidFill>
                  <a:srgbClr val="5F5F5F"/>
                </a:solidFill>
                <a:latin typeface="Times New Roman" pitchFamily="18" charset="0"/>
                <a:ea typeface="Calibri" pitchFamily="34" charset="0"/>
                <a:cs typeface="Times New Roman" pitchFamily="18" charset="0"/>
              </a:rPr>
              <a:t>vào</a:t>
            </a:r>
            <a:r>
              <a:rPr lang="en-US" sz="3000" dirty="0" smtClean="0">
                <a:solidFill>
                  <a:srgbClr val="5F5F5F"/>
                </a:solidFill>
                <a:latin typeface="Times New Roman" pitchFamily="18" charset="0"/>
                <a:ea typeface="Calibri" pitchFamily="34" charset="0"/>
                <a:cs typeface="Times New Roman" pitchFamily="18" charset="0"/>
              </a:rPr>
              <a:t> </a:t>
            </a:r>
            <a:r>
              <a:rPr lang="en-US" sz="3000" dirty="0" err="1" smtClean="0">
                <a:solidFill>
                  <a:srgbClr val="5F5F5F"/>
                </a:solidFill>
                <a:latin typeface="Times New Roman" pitchFamily="18" charset="0"/>
                <a:ea typeface="Calibri" pitchFamily="34" charset="0"/>
                <a:cs typeface="Times New Roman" pitchFamily="18" charset="0"/>
              </a:rPr>
              <a:t>giấy</a:t>
            </a:r>
            <a:r>
              <a:rPr lang="en-US" sz="3000" dirty="0" smtClean="0">
                <a:solidFill>
                  <a:srgbClr val="5F5F5F"/>
                </a:solidFill>
                <a:latin typeface="Times New Roman" pitchFamily="18" charset="0"/>
                <a:ea typeface="Calibri" pitchFamily="34" charset="0"/>
                <a:cs typeface="Times New Roman" pitchFamily="18" charset="0"/>
              </a:rPr>
              <a:t> note</a:t>
            </a:r>
          </a:p>
        </p:txBody>
      </p:sp>
      <p:sp>
        <p:nvSpPr>
          <p:cNvPr id="15" name="Rectangle 1"/>
          <p:cNvSpPr>
            <a:spLocks noChangeArrowheads="1"/>
          </p:cNvSpPr>
          <p:nvPr/>
        </p:nvSpPr>
        <p:spPr bwMode="auto">
          <a:xfrm>
            <a:off x="6081369" y="4129939"/>
            <a:ext cx="2056262" cy="101566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defTabSz="914400" eaLnBrk="0" fontAlgn="base" hangingPunct="0">
              <a:spcBef>
                <a:spcPct val="0"/>
              </a:spcBef>
              <a:spcAft>
                <a:spcPct val="0"/>
              </a:spcAft>
            </a:pPr>
            <a:r>
              <a:rPr lang="en-US" sz="3000" dirty="0" smtClean="0">
                <a:solidFill>
                  <a:srgbClr val="5F5F5F"/>
                </a:solidFill>
                <a:latin typeface="Times New Roman" pitchFamily="18" charset="0"/>
                <a:ea typeface="Calibri" pitchFamily="34" charset="0"/>
                <a:cs typeface="Times New Roman" pitchFamily="18" charset="0"/>
                <a:sym typeface="Wingdings" pitchFamily="2" charset="2"/>
              </a:rPr>
              <a:t> </a:t>
            </a:r>
            <a:r>
              <a:rPr lang="en-US" sz="3000" dirty="0" err="1" smtClean="0">
                <a:solidFill>
                  <a:srgbClr val="5F5F5F"/>
                </a:solidFill>
                <a:latin typeface="Times New Roman" pitchFamily="18" charset="0"/>
                <a:ea typeface="Calibri" pitchFamily="34" charset="0"/>
                <a:cs typeface="Times New Roman" pitchFamily="18" charset="0"/>
              </a:rPr>
              <a:t>Dán</a:t>
            </a:r>
            <a:r>
              <a:rPr lang="en-US" sz="3000" dirty="0" smtClean="0">
                <a:solidFill>
                  <a:srgbClr val="5F5F5F"/>
                </a:solidFill>
                <a:latin typeface="Times New Roman" pitchFamily="18" charset="0"/>
                <a:ea typeface="Calibri" pitchFamily="34" charset="0"/>
                <a:cs typeface="Times New Roman" pitchFamily="18" charset="0"/>
              </a:rPr>
              <a:t> </a:t>
            </a:r>
            <a:r>
              <a:rPr lang="en-US" sz="3000" dirty="0" err="1" smtClean="0">
                <a:solidFill>
                  <a:srgbClr val="5F5F5F"/>
                </a:solidFill>
                <a:latin typeface="Times New Roman" pitchFamily="18" charset="0"/>
                <a:ea typeface="Calibri" pitchFamily="34" charset="0"/>
                <a:cs typeface="Times New Roman" pitchFamily="18" charset="0"/>
              </a:rPr>
              <a:t>vào</a:t>
            </a:r>
            <a:r>
              <a:rPr lang="en-US" sz="3000" dirty="0" smtClean="0">
                <a:solidFill>
                  <a:srgbClr val="5F5F5F"/>
                </a:solidFill>
                <a:latin typeface="Times New Roman" pitchFamily="18" charset="0"/>
                <a:ea typeface="Calibri" pitchFamily="34" charset="0"/>
                <a:cs typeface="Times New Roman" pitchFamily="18" charset="0"/>
              </a:rPr>
              <a:t>  </a:t>
            </a:r>
            <a:r>
              <a:rPr lang="en-US" sz="3000" dirty="0" err="1" smtClean="0">
                <a:solidFill>
                  <a:srgbClr val="5F5F5F"/>
                </a:solidFill>
                <a:latin typeface="Times New Roman" pitchFamily="18" charset="0"/>
                <a:ea typeface="Calibri" pitchFamily="34" charset="0"/>
                <a:cs typeface="Times New Roman" pitchFamily="18" charset="0"/>
              </a:rPr>
              <a:t>cột</a:t>
            </a:r>
            <a:r>
              <a:rPr lang="en-US" sz="3000" dirty="0" smtClean="0">
                <a:solidFill>
                  <a:srgbClr val="5F5F5F"/>
                </a:solidFill>
                <a:latin typeface="Times New Roman" pitchFamily="18" charset="0"/>
                <a:ea typeface="Calibri" pitchFamily="34" charset="0"/>
                <a:cs typeface="Times New Roman" pitchFamily="18" charset="0"/>
              </a:rPr>
              <a:t> </a:t>
            </a:r>
            <a:r>
              <a:rPr lang="en-US" sz="3000" dirty="0" err="1" smtClean="0">
                <a:solidFill>
                  <a:srgbClr val="5F5F5F"/>
                </a:solidFill>
                <a:latin typeface="Times New Roman" pitchFamily="18" charset="0"/>
                <a:ea typeface="Calibri" pitchFamily="34" charset="0"/>
                <a:cs typeface="Times New Roman" pitchFamily="18" charset="0"/>
              </a:rPr>
              <a:t>bảng</a:t>
            </a:r>
            <a:endParaRPr lang="en-US" sz="3000" dirty="0" smtClean="0">
              <a:solidFill>
                <a:srgbClr val="5F5F5F"/>
              </a:solidFill>
              <a:latin typeface="Times New Roman" pitchFamily="18" charset="0"/>
              <a:ea typeface="Calibri" pitchFamily="34" charset="0"/>
              <a:cs typeface="Times New Roman" pitchFamily="18" charset="0"/>
            </a:endParaRPr>
          </a:p>
        </p:txBody>
      </p:sp>
      <p:pic>
        <p:nvPicPr>
          <p:cNvPr id="16" name="Picture 4" descr="Kết quả hình ảnh cho bảng đen"/>
          <p:cNvPicPr>
            <a:picLocks noChangeAspect="1" noChangeArrowheads="1"/>
          </p:cNvPicPr>
          <p:nvPr/>
        </p:nvPicPr>
        <p:blipFill>
          <a:blip r:embed="rId7" cstate="print"/>
          <a:srcRect/>
          <a:stretch>
            <a:fillRect/>
          </a:stretch>
        </p:blipFill>
        <p:spPr bwMode="auto">
          <a:xfrm>
            <a:off x="8663435" y="3899140"/>
            <a:ext cx="2623969" cy="1541582"/>
          </a:xfrm>
          <a:prstGeom prst="rect">
            <a:avLst/>
          </a:prstGeom>
          <a:noFill/>
        </p:spPr>
      </p:pic>
      <p:sp>
        <p:nvSpPr>
          <p:cNvPr id="17" name="Rectangle 1"/>
          <p:cNvSpPr>
            <a:spLocks noChangeArrowheads="1"/>
          </p:cNvSpPr>
          <p:nvPr/>
        </p:nvSpPr>
        <p:spPr bwMode="auto">
          <a:xfrm>
            <a:off x="5978585" y="5500771"/>
            <a:ext cx="2056262" cy="101566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defTabSz="914400" eaLnBrk="0" fontAlgn="base" hangingPunct="0">
              <a:spcBef>
                <a:spcPct val="0"/>
              </a:spcBef>
              <a:spcAft>
                <a:spcPct val="0"/>
              </a:spcAft>
            </a:pPr>
            <a:r>
              <a:rPr lang="en-US" sz="3000" dirty="0" smtClean="0">
                <a:solidFill>
                  <a:srgbClr val="5F5F5F"/>
                </a:solidFill>
                <a:latin typeface="Times New Roman" pitchFamily="18" charset="0"/>
                <a:ea typeface="Calibri" pitchFamily="34" charset="0"/>
                <a:cs typeface="Times New Roman" pitchFamily="18" charset="0"/>
                <a:sym typeface="Wingdings" pitchFamily="2" charset="2"/>
              </a:rPr>
              <a:t> </a:t>
            </a:r>
            <a:r>
              <a:rPr lang="en-US" sz="3000" dirty="0" err="1" smtClean="0">
                <a:solidFill>
                  <a:srgbClr val="5F5F5F"/>
                </a:solidFill>
                <a:latin typeface="Times New Roman" pitchFamily="18" charset="0"/>
                <a:ea typeface="Calibri" pitchFamily="34" charset="0"/>
                <a:cs typeface="Times New Roman" pitchFamily="18" charset="0"/>
              </a:rPr>
              <a:t>Chia</a:t>
            </a:r>
            <a:r>
              <a:rPr lang="en-US" sz="3000" dirty="0" smtClean="0">
                <a:solidFill>
                  <a:srgbClr val="5F5F5F"/>
                </a:solidFill>
                <a:latin typeface="Times New Roman" pitchFamily="18" charset="0"/>
                <a:ea typeface="Calibri" pitchFamily="34" charset="0"/>
                <a:cs typeface="Times New Roman" pitchFamily="18" charset="0"/>
              </a:rPr>
              <a:t> </a:t>
            </a:r>
            <a:r>
              <a:rPr lang="en-US" sz="3000" dirty="0" err="1" smtClean="0">
                <a:solidFill>
                  <a:srgbClr val="5F5F5F"/>
                </a:solidFill>
                <a:latin typeface="Times New Roman" pitchFamily="18" charset="0"/>
                <a:ea typeface="Calibri" pitchFamily="34" charset="0"/>
                <a:cs typeface="Times New Roman" pitchFamily="18" charset="0"/>
              </a:rPr>
              <a:t>sẻ</a:t>
            </a:r>
            <a:r>
              <a:rPr lang="en-US" sz="3000" dirty="0" smtClean="0">
                <a:solidFill>
                  <a:srgbClr val="5F5F5F"/>
                </a:solidFill>
                <a:latin typeface="Times New Roman" pitchFamily="18" charset="0"/>
                <a:ea typeface="Calibri" pitchFamily="34" charset="0"/>
                <a:cs typeface="Times New Roman" pitchFamily="18" charset="0"/>
              </a:rPr>
              <a:t> </a:t>
            </a:r>
            <a:r>
              <a:rPr lang="en-US" sz="3000" dirty="0" err="1" smtClean="0">
                <a:solidFill>
                  <a:srgbClr val="5F5F5F"/>
                </a:solidFill>
                <a:latin typeface="Times New Roman" pitchFamily="18" charset="0"/>
                <a:ea typeface="Calibri" pitchFamily="34" charset="0"/>
                <a:cs typeface="Times New Roman" pitchFamily="18" charset="0"/>
              </a:rPr>
              <a:t>cho</a:t>
            </a:r>
            <a:r>
              <a:rPr lang="en-US" sz="3000" dirty="0" smtClean="0">
                <a:solidFill>
                  <a:srgbClr val="5F5F5F"/>
                </a:solidFill>
                <a:latin typeface="Times New Roman" pitchFamily="18" charset="0"/>
                <a:ea typeface="Calibri" pitchFamily="34" charset="0"/>
                <a:cs typeface="Times New Roman" pitchFamily="18" charset="0"/>
              </a:rPr>
              <a:t> </a:t>
            </a:r>
            <a:r>
              <a:rPr lang="en-US" sz="3000" dirty="0" err="1" smtClean="0">
                <a:solidFill>
                  <a:srgbClr val="5F5F5F"/>
                </a:solidFill>
                <a:latin typeface="Times New Roman" pitchFamily="18" charset="0"/>
                <a:ea typeface="Calibri" pitchFamily="34" charset="0"/>
                <a:cs typeface="Times New Roman" pitchFamily="18" charset="0"/>
              </a:rPr>
              <a:t>cả</a:t>
            </a:r>
            <a:r>
              <a:rPr lang="en-US" sz="3000" dirty="0" smtClean="0">
                <a:solidFill>
                  <a:srgbClr val="5F5F5F"/>
                </a:solidFill>
                <a:latin typeface="Times New Roman" pitchFamily="18" charset="0"/>
                <a:ea typeface="Calibri" pitchFamily="34" charset="0"/>
                <a:cs typeface="Times New Roman" pitchFamily="18" charset="0"/>
              </a:rPr>
              <a:t> </a:t>
            </a:r>
            <a:r>
              <a:rPr lang="en-US" sz="3000" dirty="0" err="1" smtClean="0">
                <a:solidFill>
                  <a:srgbClr val="5F5F5F"/>
                </a:solidFill>
                <a:latin typeface="Times New Roman" pitchFamily="18" charset="0"/>
                <a:ea typeface="Calibri" pitchFamily="34" charset="0"/>
                <a:cs typeface="Times New Roman" pitchFamily="18" charset="0"/>
              </a:rPr>
              <a:t>lớp</a:t>
            </a:r>
            <a:endParaRPr lang="en-US" sz="3000" dirty="0" smtClean="0">
              <a:solidFill>
                <a:srgbClr val="5F5F5F"/>
              </a:solidFill>
              <a:latin typeface="Times New Roman" pitchFamily="18" charset="0"/>
              <a:ea typeface="Calibri" pitchFamily="34" charset="0"/>
              <a:cs typeface="Times New Roman" pitchFamily="18" charset="0"/>
            </a:endParaRPr>
          </a:p>
        </p:txBody>
      </p:sp>
      <p:sp>
        <p:nvSpPr>
          <p:cNvPr id="18" name="Rectangle 1"/>
          <p:cNvSpPr>
            <a:spLocks noChangeArrowheads="1"/>
          </p:cNvSpPr>
          <p:nvPr/>
        </p:nvSpPr>
        <p:spPr bwMode="auto">
          <a:xfrm>
            <a:off x="162465" y="2163512"/>
            <a:ext cx="5185536" cy="101566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defTabSz="914400" eaLnBrk="0" fontAlgn="base" hangingPunct="0">
              <a:spcBef>
                <a:spcPct val="0"/>
              </a:spcBef>
              <a:spcAft>
                <a:spcPct val="0"/>
              </a:spcAft>
              <a:buFont typeface="Wingdings" pitchFamily="2" charset="2"/>
              <a:buChar char="v"/>
            </a:pPr>
            <a:r>
              <a:rPr lang="en-US" sz="3000" dirty="0" smtClean="0">
                <a:solidFill>
                  <a:srgbClr val="5F5F5F"/>
                </a:solidFill>
                <a:latin typeface="Times New Roman" pitchFamily="18" charset="0"/>
                <a:ea typeface="Calibri" pitchFamily="34" charset="0"/>
                <a:cs typeface="Times New Roman" pitchFamily="18" charset="0"/>
              </a:rPr>
              <a:t>  Nhóm1:Viết </a:t>
            </a:r>
            <a:r>
              <a:rPr lang="en-US" sz="3000" dirty="0" err="1" smtClean="0">
                <a:solidFill>
                  <a:srgbClr val="5F5F5F"/>
                </a:solidFill>
                <a:latin typeface="Times New Roman" pitchFamily="18" charset="0"/>
                <a:ea typeface="Calibri" pitchFamily="34" charset="0"/>
                <a:cs typeface="Times New Roman" pitchFamily="18" charset="0"/>
              </a:rPr>
              <a:t>những</a:t>
            </a:r>
            <a:r>
              <a:rPr lang="en-US" sz="3000" dirty="0" smtClean="0">
                <a:solidFill>
                  <a:srgbClr val="5F5F5F"/>
                </a:solidFill>
                <a:latin typeface="Times New Roman" pitchFamily="18" charset="0"/>
                <a:ea typeface="Calibri" pitchFamily="34" charset="0"/>
                <a:cs typeface="Times New Roman" pitchFamily="18" charset="0"/>
              </a:rPr>
              <a:t> </a:t>
            </a:r>
            <a:r>
              <a:rPr lang="en-US" sz="3000" dirty="0" err="1" smtClean="0">
                <a:solidFill>
                  <a:srgbClr val="5F5F5F"/>
                </a:solidFill>
                <a:latin typeface="Times New Roman" pitchFamily="18" charset="0"/>
                <a:ea typeface="Calibri" pitchFamily="34" charset="0"/>
                <a:cs typeface="Times New Roman" pitchFamily="18" charset="0"/>
              </a:rPr>
              <a:t>câu</a:t>
            </a:r>
            <a:r>
              <a:rPr lang="en-US" sz="3000" dirty="0">
                <a:solidFill>
                  <a:srgbClr val="5F5F5F"/>
                </a:solidFill>
                <a:latin typeface="Times New Roman" pitchFamily="18" charset="0"/>
                <a:ea typeface="Calibri" pitchFamily="34" charset="0"/>
                <a:cs typeface="Times New Roman" pitchFamily="18" charset="0"/>
              </a:rPr>
              <a:t> </a:t>
            </a:r>
            <a:r>
              <a:rPr lang="en-US" sz="3000" dirty="0" smtClean="0">
                <a:solidFill>
                  <a:srgbClr val="5F5F5F"/>
                </a:solidFill>
                <a:latin typeface="Times New Roman" pitchFamily="18" charset="0"/>
                <a:ea typeface="Calibri" pitchFamily="34" charset="0"/>
                <a:cs typeface="Times New Roman" pitchFamily="18" charset="0"/>
              </a:rPr>
              <a:t>slogan </a:t>
            </a:r>
            <a:r>
              <a:rPr lang="en-US" sz="3000" dirty="0" err="1" smtClean="0">
                <a:solidFill>
                  <a:srgbClr val="5F5F5F"/>
                </a:solidFill>
                <a:latin typeface="Times New Roman" pitchFamily="18" charset="0"/>
                <a:ea typeface="Calibri" pitchFamily="34" charset="0"/>
                <a:cs typeface="Times New Roman" pitchFamily="18" charset="0"/>
              </a:rPr>
              <a:t>về</a:t>
            </a:r>
            <a:r>
              <a:rPr lang="en-US" sz="3000" dirty="0" smtClean="0">
                <a:solidFill>
                  <a:srgbClr val="5F5F5F"/>
                </a:solidFill>
                <a:latin typeface="Times New Roman" pitchFamily="18" charset="0"/>
                <a:ea typeface="Calibri" pitchFamily="34" charset="0"/>
                <a:cs typeface="Times New Roman" pitchFamily="18" charset="0"/>
              </a:rPr>
              <a:t> </a:t>
            </a:r>
            <a:r>
              <a:rPr lang="en-US" sz="3000" dirty="0" err="1" smtClean="0">
                <a:solidFill>
                  <a:srgbClr val="5F5F5F"/>
                </a:solidFill>
                <a:latin typeface="Times New Roman" pitchFamily="18" charset="0"/>
                <a:ea typeface="Calibri" pitchFamily="34" charset="0"/>
                <a:cs typeface="Times New Roman" pitchFamily="18" charset="0"/>
              </a:rPr>
              <a:t>tự</a:t>
            </a:r>
            <a:r>
              <a:rPr lang="en-US" sz="3000" dirty="0" smtClean="0">
                <a:solidFill>
                  <a:srgbClr val="5F5F5F"/>
                </a:solidFill>
                <a:latin typeface="Times New Roman" pitchFamily="18" charset="0"/>
                <a:ea typeface="Calibri" pitchFamily="34" charset="0"/>
                <a:cs typeface="Times New Roman" pitchFamily="18" charset="0"/>
              </a:rPr>
              <a:t> </a:t>
            </a:r>
            <a:r>
              <a:rPr lang="en-US" sz="3000" dirty="0" err="1" smtClean="0">
                <a:solidFill>
                  <a:srgbClr val="5F5F5F"/>
                </a:solidFill>
                <a:latin typeface="Times New Roman" pitchFamily="18" charset="0"/>
                <a:ea typeface="Calibri" pitchFamily="34" charset="0"/>
                <a:cs typeface="Times New Roman" pitchFamily="18" charset="0"/>
              </a:rPr>
              <a:t>lập</a:t>
            </a:r>
            <a:endParaRPr lang="en-US" sz="3000" dirty="0" smtClean="0">
              <a:solidFill>
                <a:srgbClr val="5F5F5F"/>
              </a:solidFill>
              <a:latin typeface="Times New Roman" pitchFamily="18" charset="0"/>
              <a:ea typeface="Calibri" pitchFamily="34" charset="0"/>
              <a:cs typeface="Times New Roman" pitchFamily="18" charset="0"/>
            </a:endParaRPr>
          </a:p>
        </p:txBody>
      </p:sp>
      <p:sp>
        <p:nvSpPr>
          <p:cNvPr id="19" name="Rectangle 1"/>
          <p:cNvSpPr>
            <a:spLocks noChangeArrowheads="1"/>
          </p:cNvSpPr>
          <p:nvPr/>
        </p:nvSpPr>
        <p:spPr bwMode="auto">
          <a:xfrm>
            <a:off x="221703" y="3532830"/>
            <a:ext cx="4789487" cy="147732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 defTabSz="914400" eaLnBrk="0" fontAlgn="base" hangingPunct="0">
              <a:spcBef>
                <a:spcPct val="0"/>
              </a:spcBef>
              <a:spcAft>
                <a:spcPct val="0"/>
              </a:spcAft>
              <a:buFont typeface="Wingdings" pitchFamily="2" charset="2"/>
              <a:buChar char="v"/>
            </a:pPr>
            <a:r>
              <a:rPr lang="en-US" sz="3000" dirty="0" err="1" smtClean="0">
                <a:solidFill>
                  <a:srgbClr val="5F5F5F"/>
                </a:solidFill>
                <a:latin typeface="Times New Roman" pitchFamily="18" charset="0"/>
                <a:ea typeface="Calibri" pitchFamily="34" charset="0"/>
                <a:cs typeface="Times New Roman" pitchFamily="18" charset="0"/>
              </a:rPr>
              <a:t>Nhóm</a:t>
            </a:r>
            <a:r>
              <a:rPr lang="en-US" sz="3000" dirty="0" smtClean="0">
                <a:solidFill>
                  <a:srgbClr val="5F5F5F"/>
                </a:solidFill>
                <a:latin typeface="Times New Roman" pitchFamily="18" charset="0"/>
                <a:ea typeface="Calibri" pitchFamily="34" charset="0"/>
                <a:cs typeface="Times New Roman" pitchFamily="18" charset="0"/>
              </a:rPr>
              <a:t> 2: </a:t>
            </a:r>
            <a:r>
              <a:rPr lang="en-US" sz="3000" dirty="0" err="1" smtClean="0">
                <a:solidFill>
                  <a:srgbClr val="5F5F5F"/>
                </a:solidFill>
                <a:latin typeface="Times New Roman" pitchFamily="18" charset="0"/>
                <a:ea typeface="Calibri" pitchFamily="34" charset="0"/>
                <a:cs typeface="Times New Roman" pitchFamily="18" charset="0"/>
              </a:rPr>
              <a:t>Viết</a:t>
            </a:r>
            <a:r>
              <a:rPr lang="en-US" sz="3000" dirty="0" smtClean="0">
                <a:solidFill>
                  <a:srgbClr val="5F5F5F"/>
                </a:solidFill>
                <a:latin typeface="Times New Roman" pitchFamily="18" charset="0"/>
                <a:ea typeface="Calibri" pitchFamily="34" charset="0"/>
                <a:cs typeface="Times New Roman" pitchFamily="18" charset="0"/>
              </a:rPr>
              <a:t> </a:t>
            </a:r>
            <a:r>
              <a:rPr lang="en-US" sz="3000" dirty="0" err="1">
                <a:solidFill>
                  <a:srgbClr val="5F5F5F"/>
                </a:solidFill>
                <a:latin typeface="Times New Roman" pitchFamily="18" charset="0"/>
                <a:ea typeface="Calibri" pitchFamily="34" charset="0"/>
                <a:cs typeface="Times New Roman" pitchFamily="18" charset="0"/>
              </a:rPr>
              <a:t>một</a:t>
            </a:r>
            <a:r>
              <a:rPr lang="en-US" sz="3000" dirty="0">
                <a:solidFill>
                  <a:srgbClr val="5F5F5F"/>
                </a:solidFill>
                <a:latin typeface="Times New Roman" pitchFamily="18" charset="0"/>
                <a:ea typeface="Calibri" pitchFamily="34" charset="0"/>
                <a:cs typeface="Times New Roman" pitchFamily="18" charset="0"/>
              </a:rPr>
              <a:t> </a:t>
            </a:r>
            <a:r>
              <a:rPr lang="en-US" sz="3000" dirty="0" err="1" smtClean="0">
                <a:solidFill>
                  <a:srgbClr val="5F5F5F"/>
                </a:solidFill>
                <a:latin typeface="Times New Roman" pitchFamily="18" charset="0"/>
                <a:ea typeface="Calibri" pitchFamily="34" charset="0"/>
                <a:cs typeface="Times New Roman" pitchFamily="18" charset="0"/>
              </a:rPr>
              <a:t>đoạn</a:t>
            </a:r>
            <a:r>
              <a:rPr lang="en-US" sz="3000" dirty="0" smtClean="0">
                <a:solidFill>
                  <a:srgbClr val="5F5F5F"/>
                </a:solidFill>
                <a:latin typeface="Times New Roman" pitchFamily="18" charset="0"/>
                <a:ea typeface="Calibri" pitchFamily="34" charset="0"/>
                <a:cs typeface="Times New Roman" pitchFamily="18" charset="0"/>
              </a:rPr>
              <a:t> </a:t>
            </a:r>
            <a:r>
              <a:rPr lang="en-US" sz="3000" dirty="0" err="1" smtClean="0">
                <a:solidFill>
                  <a:srgbClr val="5F5F5F"/>
                </a:solidFill>
                <a:latin typeface="Times New Roman" pitchFamily="18" charset="0"/>
                <a:ea typeface="Calibri" pitchFamily="34" charset="0"/>
                <a:cs typeface="Times New Roman" pitchFamily="18" charset="0"/>
              </a:rPr>
              <a:t>văn</a:t>
            </a:r>
            <a:r>
              <a:rPr lang="en-US" sz="3000" dirty="0" smtClean="0">
                <a:solidFill>
                  <a:srgbClr val="5F5F5F"/>
                </a:solidFill>
                <a:latin typeface="Times New Roman" pitchFamily="18" charset="0"/>
                <a:ea typeface="Calibri" pitchFamily="34" charset="0"/>
                <a:cs typeface="Times New Roman" pitchFamily="18" charset="0"/>
              </a:rPr>
              <a:t> </a:t>
            </a:r>
            <a:r>
              <a:rPr lang="en-US" sz="3000" dirty="0" err="1" smtClean="0">
                <a:solidFill>
                  <a:srgbClr val="5F5F5F"/>
                </a:solidFill>
                <a:latin typeface="Times New Roman" pitchFamily="18" charset="0"/>
                <a:ea typeface="Calibri" pitchFamily="34" charset="0"/>
                <a:cs typeface="Times New Roman" pitchFamily="18" charset="0"/>
              </a:rPr>
              <a:t>ngắn</a:t>
            </a:r>
            <a:r>
              <a:rPr lang="en-US" sz="3000" dirty="0" smtClean="0">
                <a:solidFill>
                  <a:srgbClr val="5F5F5F"/>
                </a:solidFill>
                <a:latin typeface="Times New Roman" pitchFamily="18" charset="0"/>
                <a:ea typeface="Calibri" pitchFamily="34" charset="0"/>
                <a:cs typeface="Times New Roman" pitchFamily="18" charset="0"/>
              </a:rPr>
              <a:t> </a:t>
            </a:r>
            <a:r>
              <a:rPr lang="en-US" sz="3000" dirty="0" err="1" smtClean="0">
                <a:solidFill>
                  <a:srgbClr val="5F5F5F"/>
                </a:solidFill>
                <a:latin typeface="Times New Roman" pitchFamily="18" charset="0"/>
                <a:ea typeface="Calibri" pitchFamily="34" charset="0"/>
                <a:cs typeface="Times New Roman" pitchFamily="18" charset="0"/>
              </a:rPr>
              <a:t>nhắc</a:t>
            </a:r>
            <a:r>
              <a:rPr lang="en-US" sz="3000" dirty="0" smtClean="0">
                <a:solidFill>
                  <a:srgbClr val="5F5F5F"/>
                </a:solidFill>
                <a:latin typeface="Times New Roman" pitchFamily="18" charset="0"/>
                <a:ea typeface="Calibri" pitchFamily="34" charset="0"/>
                <a:cs typeface="Times New Roman" pitchFamily="18" charset="0"/>
              </a:rPr>
              <a:t> </a:t>
            </a:r>
            <a:r>
              <a:rPr lang="en-US" sz="3000" dirty="0" err="1">
                <a:solidFill>
                  <a:srgbClr val="5F5F5F"/>
                </a:solidFill>
                <a:latin typeface="Times New Roman" pitchFamily="18" charset="0"/>
                <a:ea typeface="Calibri" pitchFamily="34" charset="0"/>
                <a:cs typeface="Times New Roman" pitchFamily="18" charset="0"/>
              </a:rPr>
              <a:t>nhở</a:t>
            </a:r>
            <a:r>
              <a:rPr lang="en-US" sz="3000" dirty="0">
                <a:solidFill>
                  <a:srgbClr val="5F5F5F"/>
                </a:solidFill>
                <a:latin typeface="Times New Roman" pitchFamily="18" charset="0"/>
                <a:ea typeface="Calibri" pitchFamily="34" charset="0"/>
                <a:cs typeface="Times New Roman" pitchFamily="18" charset="0"/>
              </a:rPr>
              <a:t> </a:t>
            </a:r>
            <a:r>
              <a:rPr lang="en-US" sz="3000" dirty="0" err="1">
                <a:solidFill>
                  <a:srgbClr val="5F5F5F"/>
                </a:solidFill>
                <a:latin typeface="Times New Roman" pitchFamily="18" charset="0"/>
                <a:ea typeface="Calibri" pitchFamily="34" charset="0"/>
                <a:cs typeface="Times New Roman" pitchFamily="18" charset="0"/>
              </a:rPr>
              <a:t>mình</a:t>
            </a:r>
            <a:r>
              <a:rPr lang="en-US" sz="3000" dirty="0">
                <a:solidFill>
                  <a:srgbClr val="5F5F5F"/>
                </a:solidFill>
                <a:latin typeface="Times New Roman" pitchFamily="18" charset="0"/>
                <a:ea typeface="Calibri" pitchFamily="34" charset="0"/>
                <a:cs typeface="Times New Roman" pitchFamily="18" charset="0"/>
              </a:rPr>
              <a:t> </a:t>
            </a:r>
            <a:r>
              <a:rPr lang="en-US" sz="3000" dirty="0" err="1">
                <a:solidFill>
                  <a:srgbClr val="5F5F5F"/>
                </a:solidFill>
                <a:latin typeface="Times New Roman" pitchFamily="18" charset="0"/>
                <a:ea typeface="Calibri" pitchFamily="34" charset="0"/>
                <a:cs typeface="Times New Roman" pitchFamily="18" charset="0"/>
              </a:rPr>
              <a:t>về</a:t>
            </a:r>
            <a:r>
              <a:rPr lang="en-US" sz="3000" dirty="0">
                <a:solidFill>
                  <a:srgbClr val="5F5F5F"/>
                </a:solidFill>
                <a:latin typeface="Times New Roman" pitchFamily="18" charset="0"/>
                <a:ea typeface="Calibri" pitchFamily="34" charset="0"/>
                <a:cs typeface="Times New Roman" pitchFamily="18" charset="0"/>
              </a:rPr>
              <a:t> </a:t>
            </a:r>
            <a:r>
              <a:rPr lang="en-US" sz="3000" dirty="0" err="1">
                <a:solidFill>
                  <a:srgbClr val="5F5F5F"/>
                </a:solidFill>
                <a:latin typeface="Times New Roman" pitchFamily="18" charset="0"/>
                <a:ea typeface="Calibri" pitchFamily="34" charset="0"/>
                <a:cs typeface="Times New Roman" pitchFamily="18" charset="0"/>
              </a:rPr>
              <a:t>tính</a:t>
            </a:r>
            <a:r>
              <a:rPr lang="en-US" sz="3000" dirty="0">
                <a:solidFill>
                  <a:srgbClr val="5F5F5F"/>
                </a:solidFill>
                <a:latin typeface="Times New Roman" pitchFamily="18" charset="0"/>
                <a:ea typeface="Calibri" pitchFamily="34" charset="0"/>
                <a:cs typeface="Times New Roman" pitchFamily="18" charset="0"/>
              </a:rPr>
              <a:t> </a:t>
            </a:r>
            <a:r>
              <a:rPr lang="en-US" sz="3000" dirty="0" err="1">
                <a:solidFill>
                  <a:srgbClr val="5F5F5F"/>
                </a:solidFill>
                <a:latin typeface="Times New Roman" pitchFamily="18" charset="0"/>
                <a:ea typeface="Calibri" pitchFamily="34" charset="0"/>
                <a:cs typeface="Times New Roman" pitchFamily="18" charset="0"/>
              </a:rPr>
              <a:t>tự</a:t>
            </a:r>
            <a:r>
              <a:rPr lang="en-US" sz="3000" dirty="0">
                <a:solidFill>
                  <a:srgbClr val="5F5F5F"/>
                </a:solidFill>
                <a:latin typeface="Times New Roman" pitchFamily="18" charset="0"/>
                <a:ea typeface="Calibri" pitchFamily="34" charset="0"/>
                <a:cs typeface="Times New Roman" pitchFamily="18" charset="0"/>
              </a:rPr>
              <a:t> </a:t>
            </a:r>
            <a:r>
              <a:rPr lang="en-US" sz="3000" dirty="0" err="1">
                <a:solidFill>
                  <a:srgbClr val="5F5F5F"/>
                </a:solidFill>
                <a:latin typeface="Times New Roman" pitchFamily="18" charset="0"/>
                <a:ea typeface="Calibri" pitchFamily="34" charset="0"/>
                <a:cs typeface="Times New Roman" pitchFamily="18" charset="0"/>
              </a:rPr>
              <a:t>lập</a:t>
            </a:r>
            <a:endParaRPr lang="en-US" sz="3000" dirty="0">
              <a:solidFill>
                <a:srgbClr val="5F5F5F"/>
              </a:solidFill>
              <a:latin typeface="Times New Roman" pitchFamily="18" charset="0"/>
              <a:ea typeface="Calibri" pitchFamily="34" charset="0"/>
              <a:cs typeface="Times New Roman" pitchFamily="18" charset="0"/>
            </a:endParaRPr>
          </a:p>
        </p:txBody>
      </p:sp>
      <p:sp>
        <p:nvSpPr>
          <p:cNvPr id="20" name="Rectangle 1"/>
          <p:cNvSpPr>
            <a:spLocks noChangeArrowheads="1"/>
          </p:cNvSpPr>
          <p:nvPr/>
        </p:nvSpPr>
        <p:spPr bwMode="auto">
          <a:xfrm>
            <a:off x="133507" y="5269938"/>
            <a:ext cx="5112281" cy="147732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 defTabSz="914400" eaLnBrk="0" fontAlgn="base" hangingPunct="0">
              <a:spcBef>
                <a:spcPct val="0"/>
              </a:spcBef>
              <a:spcAft>
                <a:spcPct val="0"/>
              </a:spcAft>
              <a:buFont typeface="Wingdings" pitchFamily="2" charset="2"/>
              <a:buChar char="v"/>
            </a:pPr>
            <a:r>
              <a:rPr lang="en-US" sz="3000" dirty="0" smtClean="0">
                <a:solidFill>
                  <a:srgbClr val="5F5F5F"/>
                </a:solidFill>
                <a:latin typeface="Times New Roman" pitchFamily="18" charset="0"/>
                <a:ea typeface="Calibri" pitchFamily="34" charset="0"/>
                <a:cs typeface="Times New Roman" pitchFamily="18" charset="0"/>
              </a:rPr>
              <a:t> </a:t>
            </a:r>
            <a:r>
              <a:rPr lang="en-US" sz="3000" dirty="0" err="1" smtClean="0">
                <a:solidFill>
                  <a:srgbClr val="5F5F5F"/>
                </a:solidFill>
                <a:latin typeface="Times New Roman" pitchFamily="18" charset="0"/>
                <a:ea typeface="Calibri" pitchFamily="34" charset="0"/>
                <a:cs typeface="Times New Roman" pitchFamily="18" charset="0"/>
              </a:rPr>
              <a:t>Nhóm</a:t>
            </a:r>
            <a:r>
              <a:rPr lang="en-US" sz="3000" dirty="0" smtClean="0">
                <a:solidFill>
                  <a:srgbClr val="5F5F5F"/>
                </a:solidFill>
                <a:latin typeface="Times New Roman" pitchFamily="18" charset="0"/>
                <a:ea typeface="Calibri" pitchFamily="34" charset="0"/>
                <a:cs typeface="Times New Roman" pitchFamily="18" charset="0"/>
              </a:rPr>
              <a:t> 3:Viết </a:t>
            </a:r>
            <a:r>
              <a:rPr lang="en-US" sz="3000" dirty="0" err="1">
                <a:solidFill>
                  <a:srgbClr val="5F5F5F"/>
                </a:solidFill>
                <a:latin typeface="Times New Roman" pitchFamily="18" charset="0"/>
                <a:ea typeface="Calibri" pitchFamily="34" charset="0"/>
                <a:cs typeface="Times New Roman" pitchFamily="18" charset="0"/>
              </a:rPr>
              <a:t>một</a:t>
            </a:r>
            <a:r>
              <a:rPr lang="en-US" sz="3000" dirty="0">
                <a:solidFill>
                  <a:srgbClr val="5F5F5F"/>
                </a:solidFill>
                <a:latin typeface="Times New Roman" pitchFamily="18" charset="0"/>
                <a:ea typeface="Calibri" pitchFamily="34" charset="0"/>
                <a:cs typeface="Times New Roman" pitchFamily="18" charset="0"/>
              </a:rPr>
              <a:t> </a:t>
            </a:r>
            <a:r>
              <a:rPr lang="en-US" sz="3000" dirty="0" err="1">
                <a:solidFill>
                  <a:srgbClr val="5F5F5F"/>
                </a:solidFill>
                <a:latin typeface="Times New Roman" pitchFamily="18" charset="0"/>
                <a:ea typeface="Calibri" pitchFamily="34" charset="0"/>
                <a:cs typeface="Times New Roman" pitchFamily="18" charset="0"/>
              </a:rPr>
              <a:t>lá</a:t>
            </a:r>
            <a:r>
              <a:rPr lang="en-US" sz="3000" dirty="0">
                <a:solidFill>
                  <a:srgbClr val="5F5F5F"/>
                </a:solidFill>
                <a:latin typeface="Times New Roman" pitchFamily="18" charset="0"/>
                <a:ea typeface="Calibri" pitchFamily="34" charset="0"/>
                <a:cs typeface="Times New Roman" pitchFamily="18" charset="0"/>
              </a:rPr>
              <a:t> </a:t>
            </a:r>
            <a:r>
              <a:rPr lang="en-US" sz="3000" dirty="0" err="1">
                <a:solidFill>
                  <a:srgbClr val="5F5F5F"/>
                </a:solidFill>
                <a:latin typeface="Times New Roman" pitchFamily="18" charset="0"/>
                <a:ea typeface="Calibri" pitchFamily="34" charset="0"/>
                <a:cs typeface="Times New Roman" pitchFamily="18" charset="0"/>
              </a:rPr>
              <a:t>thư</a:t>
            </a:r>
            <a:r>
              <a:rPr lang="en-US" sz="3000" dirty="0">
                <a:solidFill>
                  <a:srgbClr val="5F5F5F"/>
                </a:solidFill>
                <a:latin typeface="Times New Roman" pitchFamily="18" charset="0"/>
                <a:ea typeface="Calibri" pitchFamily="34" charset="0"/>
                <a:cs typeface="Times New Roman" pitchFamily="18" charset="0"/>
              </a:rPr>
              <a:t> </a:t>
            </a:r>
            <a:r>
              <a:rPr lang="en-US" sz="3000" dirty="0" err="1">
                <a:solidFill>
                  <a:srgbClr val="5F5F5F"/>
                </a:solidFill>
                <a:latin typeface="Times New Roman" pitchFamily="18" charset="0"/>
                <a:ea typeface="Calibri" pitchFamily="34" charset="0"/>
                <a:cs typeface="Times New Roman" pitchFamily="18" charset="0"/>
              </a:rPr>
              <a:t>ngắn</a:t>
            </a:r>
            <a:r>
              <a:rPr lang="en-US" sz="3000" dirty="0">
                <a:solidFill>
                  <a:srgbClr val="5F5F5F"/>
                </a:solidFill>
                <a:latin typeface="Times New Roman" pitchFamily="18" charset="0"/>
                <a:ea typeface="Calibri" pitchFamily="34" charset="0"/>
                <a:cs typeface="Times New Roman" pitchFamily="18" charset="0"/>
              </a:rPr>
              <a:t> </a:t>
            </a:r>
            <a:r>
              <a:rPr lang="en-US" sz="3000" dirty="0" err="1">
                <a:solidFill>
                  <a:srgbClr val="5F5F5F"/>
                </a:solidFill>
                <a:latin typeface="Times New Roman" pitchFamily="18" charset="0"/>
                <a:ea typeface="Calibri" pitchFamily="34" charset="0"/>
                <a:cs typeface="Times New Roman" pitchFamily="18" charset="0"/>
              </a:rPr>
              <a:t>gửi</a:t>
            </a:r>
            <a:r>
              <a:rPr lang="en-US" sz="3000" dirty="0">
                <a:solidFill>
                  <a:srgbClr val="5F5F5F"/>
                </a:solidFill>
                <a:latin typeface="Times New Roman" pitchFamily="18" charset="0"/>
                <a:ea typeface="Calibri" pitchFamily="34" charset="0"/>
                <a:cs typeface="Times New Roman" pitchFamily="18" charset="0"/>
              </a:rPr>
              <a:t> </a:t>
            </a:r>
            <a:r>
              <a:rPr lang="en-US" sz="3000" dirty="0" err="1" smtClean="0">
                <a:solidFill>
                  <a:srgbClr val="5F5F5F"/>
                </a:solidFill>
                <a:latin typeface="Times New Roman" pitchFamily="18" charset="0"/>
                <a:ea typeface="Calibri" pitchFamily="34" charset="0"/>
                <a:cs typeface="Times New Roman" pitchFamily="18" charset="0"/>
              </a:rPr>
              <a:t>người</a:t>
            </a:r>
            <a:r>
              <a:rPr lang="en-US" sz="3000" dirty="0" smtClean="0">
                <a:solidFill>
                  <a:srgbClr val="5F5F5F"/>
                </a:solidFill>
                <a:latin typeface="Times New Roman" pitchFamily="18" charset="0"/>
                <a:ea typeface="Calibri" pitchFamily="34" charset="0"/>
                <a:cs typeface="Times New Roman" pitchFamily="18" charset="0"/>
              </a:rPr>
              <a:t> </a:t>
            </a:r>
            <a:r>
              <a:rPr lang="en-US" sz="3000" dirty="0" err="1" smtClean="0">
                <a:solidFill>
                  <a:srgbClr val="5F5F5F"/>
                </a:solidFill>
                <a:latin typeface="Times New Roman" pitchFamily="18" charset="0"/>
                <a:ea typeface="Calibri" pitchFamily="34" charset="0"/>
                <a:cs typeface="Times New Roman" pitchFamily="18" charset="0"/>
              </a:rPr>
              <a:t>bạn</a:t>
            </a:r>
            <a:r>
              <a:rPr lang="en-US" sz="3000" dirty="0" smtClean="0">
                <a:solidFill>
                  <a:srgbClr val="5F5F5F"/>
                </a:solidFill>
                <a:latin typeface="Times New Roman" pitchFamily="18" charset="0"/>
                <a:ea typeface="Calibri" pitchFamily="34" charset="0"/>
                <a:cs typeface="Times New Roman" pitchFamily="18" charset="0"/>
              </a:rPr>
              <a:t> </a:t>
            </a:r>
            <a:r>
              <a:rPr lang="en-US" sz="3000" dirty="0" err="1">
                <a:solidFill>
                  <a:srgbClr val="5F5F5F"/>
                </a:solidFill>
                <a:latin typeface="Times New Roman" pitchFamily="18" charset="0"/>
                <a:ea typeface="Calibri" pitchFamily="34" charset="0"/>
                <a:cs typeface="Times New Roman" pitchFamily="18" charset="0"/>
              </a:rPr>
              <a:t>thân</a:t>
            </a:r>
            <a:r>
              <a:rPr lang="en-US" sz="3000" dirty="0">
                <a:solidFill>
                  <a:srgbClr val="5F5F5F"/>
                </a:solidFill>
                <a:latin typeface="Times New Roman" pitchFamily="18" charset="0"/>
                <a:ea typeface="Calibri" pitchFamily="34" charset="0"/>
                <a:cs typeface="Times New Roman" pitchFamily="18" charset="0"/>
              </a:rPr>
              <a:t> </a:t>
            </a:r>
            <a:r>
              <a:rPr lang="en-US" sz="3000" dirty="0" err="1">
                <a:solidFill>
                  <a:srgbClr val="5F5F5F"/>
                </a:solidFill>
                <a:latin typeface="Times New Roman" pitchFamily="18" charset="0"/>
                <a:ea typeface="Calibri" pitchFamily="34" charset="0"/>
                <a:cs typeface="Times New Roman" pitchFamily="18" charset="0"/>
              </a:rPr>
              <a:t>nhắc</a:t>
            </a:r>
            <a:r>
              <a:rPr lang="en-US" sz="3000" dirty="0">
                <a:solidFill>
                  <a:srgbClr val="5F5F5F"/>
                </a:solidFill>
                <a:latin typeface="Times New Roman" pitchFamily="18" charset="0"/>
                <a:ea typeface="Calibri" pitchFamily="34" charset="0"/>
                <a:cs typeface="Times New Roman" pitchFamily="18" charset="0"/>
              </a:rPr>
              <a:t> </a:t>
            </a:r>
            <a:r>
              <a:rPr lang="en-US" sz="3000" dirty="0" err="1">
                <a:solidFill>
                  <a:srgbClr val="5F5F5F"/>
                </a:solidFill>
                <a:latin typeface="Times New Roman" pitchFamily="18" charset="0"/>
                <a:ea typeface="Calibri" pitchFamily="34" charset="0"/>
                <a:cs typeface="Times New Roman" pitchFamily="18" charset="0"/>
              </a:rPr>
              <a:t>nhở</a:t>
            </a:r>
            <a:r>
              <a:rPr lang="en-US" sz="3000" dirty="0">
                <a:solidFill>
                  <a:srgbClr val="5F5F5F"/>
                </a:solidFill>
                <a:latin typeface="Times New Roman" pitchFamily="18" charset="0"/>
                <a:ea typeface="Calibri" pitchFamily="34" charset="0"/>
                <a:cs typeface="Times New Roman" pitchFamily="18" charset="0"/>
              </a:rPr>
              <a:t> </a:t>
            </a:r>
            <a:r>
              <a:rPr lang="en-US" sz="3000" dirty="0" err="1" smtClean="0">
                <a:solidFill>
                  <a:srgbClr val="5F5F5F"/>
                </a:solidFill>
                <a:latin typeface="Times New Roman" pitchFamily="18" charset="0"/>
                <a:ea typeface="Calibri" pitchFamily="34" charset="0"/>
                <a:cs typeface="Times New Roman" pitchFamily="18" charset="0"/>
              </a:rPr>
              <a:t>về</a:t>
            </a:r>
            <a:r>
              <a:rPr lang="en-US" sz="3000" dirty="0" smtClean="0">
                <a:solidFill>
                  <a:srgbClr val="5F5F5F"/>
                </a:solidFill>
                <a:latin typeface="Times New Roman" pitchFamily="18" charset="0"/>
                <a:ea typeface="Calibri" pitchFamily="34" charset="0"/>
                <a:cs typeface="Times New Roman" pitchFamily="18" charset="0"/>
              </a:rPr>
              <a:t> </a:t>
            </a:r>
            <a:r>
              <a:rPr lang="en-US" sz="3000" dirty="0" err="1">
                <a:solidFill>
                  <a:srgbClr val="5F5F5F"/>
                </a:solidFill>
                <a:latin typeface="Times New Roman" pitchFamily="18" charset="0"/>
                <a:ea typeface="Calibri" pitchFamily="34" charset="0"/>
                <a:cs typeface="Times New Roman" pitchFamily="18" charset="0"/>
              </a:rPr>
              <a:t>tính</a:t>
            </a:r>
            <a:r>
              <a:rPr lang="en-US" sz="3000" dirty="0">
                <a:solidFill>
                  <a:srgbClr val="5F5F5F"/>
                </a:solidFill>
                <a:latin typeface="Times New Roman" pitchFamily="18" charset="0"/>
                <a:ea typeface="Calibri" pitchFamily="34" charset="0"/>
                <a:cs typeface="Times New Roman" pitchFamily="18" charset="0"/>
              </a:rPr>
              <a:t> </a:t>
            </a:r>
            <a:r>
              <a:rPr lang="en-US" sz="3000" dirty="0" err="1">
                <a:solidFill>
                  <a:srgbClr val="5F5F5F"/>
                </a:solidFill>
                <a:latin typeface="Times New Roman" pitchFamily="18" charset="0"/>
                <a:ea typeface="Calibri" pitchFamily="34" charset="0"/>
                <a:cs typeface="Times New Roman" pitchFamily="18" charset="0"/>
              </a:rPr>
              <a:t>tự</a:t>
            </a:r>
            <a:r>
              <a:rPr lang="en-US" sz="3000" dirty="0">
                <a:solidFill>
                  <a:srgbClr val="5F5F5F"/>
                </a:solidFill>
                <a:latin typeface="Times New Roman" pitchFamily="18" charset="0"/>
                <a:ea typeface="Calibri" pitchFamily="34" charset="0"/>
                <a:cs typeface="Times New Roman" pitchFamily="18" charset="0"/>
              </a:rPr>
              <a:t> </a:t>
            </a:r>
            <a:r>
              <a:rPr lang="en-US" sz="3000" dirty="0" err="1">
                <a:solidFill>
                  <a:srgbClr val="5F5F5F"/>
                </a:solidFill>
                <a:latin typeface="Times New Roman" pitchFamily="18" charset="0"/>
                <a:ea typeface="Calibri" pitchFamily="34" charset="0"/>
                <a:cs typeface="Times New Roman" pitchFamily="18" charset="0"/>
              </a:rPr>
              <a:t>lập</a:t>
            </a:r>
            <a:endParaRPr lang="en-US" sz="3000" dirty="0">
              <a:solidFill>
                <a:srgbClr val="5F5F5F"/>
              </a:solidFill>
              <a:latin typeface="Times New Roman" pitchFamily="18" charset="0"/>
              <a:ea typeface="Calibri" pitchFamily="34" charset="0"/>
              <a:cs typeface="Times New Roman" pitchFamily="18" charset="0"/>
            </a:endParaRPr>
          </a:p>
        </p:txBody>
      </p:sp>
      <p:pic>
        <p:nvPicPr>
          <p:cNvPr id="21" name="Picture 20" descr="58PIC58PIC58PIC58PICHsaGKG559akDq_PIC2018.png"/>
          <p:cNvPicPr>
            <a:picLocks noChangeAspect="1"/>
          </p:cNvPicPr>
          <p:nvPr/>
        </p:nvPicPr>
        <p:blipFill>
          <a:blip r:embed="rId8" cstate="print"/>
          <a:srcRect l="7143" t="16071" r="5357" b="14286"/>
          <a:stretch>
            <a:fillRect/>
          </a:stretch>
        </p:blipFill>
        <p:spPr>
          <a:xfrm>
            <a:off x="4476984" y="922380"/>
            <a:ext cx="2221756" cy="959043"/>
          </a:xfrm>
          <a:prstGeom prst="rect">
            <a:avLst/>
          </a:prstGeom>
        </p:spPr>
      </p:pic>
      <p:sp>
        <p:nvSpPr>
          <p:cNvPr id="22" name="Rectangle 1"/>
          <p:cNvSpPr>
            <a:spLocks noChangeArrowheads="1"/>
          </p:cNvSpPr>
          <p:nvPr/>
        </p:nvSpPr>
        <p:spPr bwMode="auto">
          <a:xfrm>
            <a:off x="4830792" y="1119796"/>
            <a:ext cx="1578634" cy="55399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defTabSz="914400" eaLnBrk="0" fontAlgn="base" hangingPunct="0">
              <a:spcBef>
                <a:spcPct val="0"/>
              </a:spcBef>
              <a:spcAft>
                <a:spcPct val="0"/>
              </a:spcAft>
            </a:pPr>
            <a:r>
              <a:rPr lang="en-US" sz="3000" b="1" dirty="0" err="1" smtClean="0">
                <a:solidFill>
                  <a:srgbClr val="FF0000"/>
                </a:solidFill>
                <a:latin typeface="Times New Roman" pitchFamily="18" charset="0"/>
                <a:ea typeface="Calibri" pitchFamily="34" charset="0"/>
                <a:cs typeface="Times New Roman" pitchFamily="18" charset="0"/>
                <a:sym typeface="Wingdings" pitchFamily="2" charset="2"/>
              </a:rPr>
              <a:t>Dự</a:t>
            </a:r>
            <a:r>
              <a:rPr lang="en-US" sz="3000" b="1" dirty="0" smtClean="0">
                <a:solidFill>
                  <a:srgbClr val="FF0000"/>
                </a:solidFill>
                <a:latin typeface="Times New Roman" pitchFamily="18" charset="0"/>
                <a:ea typeface="Calibri" pitchFamily="34" charset="0"/>
                <a:cs typeface="Times New Roman" pitchFamily="18" charset="0"/>
                <a:sym typeface="Wingdings" pitchFamily="2" charset="2"/>
              </a:rPr>
              <a:t> </a:t>
            </a:r>
            <a:r>
              <a:rPr lang="en-US" sz="3000" b="1" dirty="0" err="1" smtClean="0">
                <a:solidFill>
                  <a:srgbClr val="FF0000"/>
                </a:solidFill>
                <a:latin typeface="Times New Roman" pitchFamily="18" charset="0"/>
                <a:ea typeface="Calibri" pitchFamily="34" charset="0"/>
                <a:cs typeface="Times New Roman" pitchFamily="18" charset="0"/>
                <a:sym typeface="Wingdings" pitchFamily="2" charset="2"/>
              </a:rPr>
              <a:t>án</a:t>
            </a:r>
            <a:r>
              <a:rPr lang="en-US" sz="3000" b="1" dirty="0" smtClean="0">
                <a:solidFill>
                  <a:srgbClr val="FF0000"/>
                </a:solidFill>
                <a:latin typeface="Times New Roman" pitchFamily="18" charset="0"/>
                <a:ea typeface="Calibri" pitchFamily="34" charset="0"/>
                <a:cs typeface="Times New Roman" pitchFamily="18" charset="0"/>
                <a:sym typeface="Wingdings" pitchFamily="2" charset="2"/>
              </a:rPr>
              <a:t> 2</a:t>
            </a:r>
            <a:endParaRPr lang="en-US" sz="3000" b="1" dirty="0" smtClean="0">
              <a:solidFill>
                <a:srgbClr val="FF0000"/>
              </a:solidFill>
              <a:latin typeface="Times New Roman" pitchFamily="18" charset="0"/>
              <a:ea typeface="Calibri" pitchFamily="34" charset="0"/>
              <a:cs typeface="Times New Roman" pitchFamily="18" charset="0"/>
            </a:endParaRPr>
          </a:p>
        </p:txBody>
      </p:sp>
    </p:spTree>
    <p:extLst>
      <p:ext uri="{BB962C8B-B14F-4D97-AF65-F5344CB8AC3E}">
        <p14:creationId xmlns:p14="http://schemas.microsoft.com/office/powerpoint/2010/main" val="1652902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9" presetClass="entr" presetSubtype="0"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dissolve">
                                      <p:cBhvr>
                                        <p:cTn id="10" dur="500"/>
                                        <p:tgtEl>
                                          <p:spTgt spid="21"/>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dissolve">
                                      <p:cBhvr>
                                        <p:cTn id="13" dur="500"/>
                                        <p:tgtEl>
                                          <p:spTgt spid="22"/>
                                        </p:tgtEl>
                                      </p:cBhvr>
                                    </p:animEffect>
                                  </p:childTnLst>
                                </p:cTn>
                              </p:par>
                            </p:childTnLst>
                          </p:cTn>
                        </p:par>
                        <p:par>
                          <p:cTn id="14" fill="hold">
                            <p:stCondLst>
                              <p:cond delay="500"/>
                            </p:stCondLst>
                            <p:childTnLst>
                              <p:par>
                                <p:cTn id="15" presetID="37" presetClass="entr" presetSubtype="0" fill="hold"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900" decel="100000" fill="hold"/>
                                        <p:tgtEl>
                                          <p:spTgt spid="5"/>
                                        </p:tgtEl>
                                        <p:attrNameLst>
                                          <p:attrName>ppt_y</p:attrName>
                                        </p:attrNameLst>
                                      </p:cBhvr>
                                      <p:tavLst>
                                        <p:tav tm="0">
                                          <p:val>
                                            <p:strVal val="#ppt_y+1"/>
                                          </p:val>
                                        </p:tav>
                                        <p:tav tm="100000">
                                          <p:val>
                                            <p:strVal val="#ppt_y-.03"/>
                                          </p:val>
                                        </p:tav>
                                      </p:tavLst>
                                    </p:anim>
                                    <p:anim calcmode="lin" valueType="num">
                                      <p:cBhvr>
                                        <p:cTn id="20"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grpId="0" nodeType="click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dissolve">
                                      <p:cBhvr>
                                        <p:cTn id="25" dur="500"/>
                                        <p:tgtEl>
                                          <p:spTgt spid="18"/>
                                        </p:tgtEl>
                                      </p:cBhvr>
                                    </p:animEffect>
                                  </p:childTnLst>
                                </p:cTn>
                              </p:par>
                              <p:par>
                                <p:cTn id="26" presetID="9" presetClass="entr" presetSubtype="0" fill="hold" grpId="0" nodeType="with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dissolve">
                                      <p:cBhvr>
                                        <p:cTn id="28" dur="500"/>
                                        <p:tgtEl>
                                          <p:spTgt spid="19"/>
                                        </p:tgtEl>
                                      </p:cBhvr>
                                    </p:animEffect>
                                  </p:childTnLst>
                                </p:cTn>
                              </p:par>
                              <p:par>
                                <p:cTn id="29" presetID="9" presetClass="entr" presetSubtype="0" fill="hold" grpId="0" nodeType="with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dissolve">
                                      <p:cBhvr>
                                        <p:cTn id="31" dur="500"/>
                                        <p:tgtEl>
                                          <p:spTgt spid="20"/>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6" fill="hold" grpId="0" nodeType="click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barn(inHorizontal)">
                                      <p:cBhvr>
                                        <p:cTn id="36" dur="500"/>
                                        <p:tgtEl>
                                          <p:spTgt spid="13"/>
                                        </p:tgtEl>
                                      </p:cBhvr>
                                    </p:animEffect>
                                  </p:childTnLst>
                                </p:cTn>
                              </p:par>
                            </p:childTnLst>
                          </p:cTn>
                        </p:par>
                      </p:childTnLst>
                    </p:cTn>
                  </p:par>
                  <p:par>
                    <p:cTn id="37" fill="hold">
                      <p:stCondLst>
                        <p:cond delay="indefinite"/>
                      </p:stCondLst>
                      <p:childTnLst>
                        <p:par>
                          <p:cTn id="38" fill="hold">
                            <p:stCondLst>
                              <p:cond delay="0"/>
                            </p:stCondLst>
                            <p:childTnLst>
                              <p:par>
                                <p:cTn id="39" presetID="9" presetClass="entr" presetSubtype="0" fill="hold" grpId="0" nodeType="click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dissolve">
                                      <p:cBhvr>
                                        <p:cTn id="41" dur="500"/>
                                        <p:tgtEl>
                                          <p:spTgt spid="14"/>
                                        </p:tgtEl>
                                      </p:cBhvr>
                                    </p:animEffect>
                                  </p:childTnLst>
                                </p:cTn>
                              </p:par>
                              <p:par>
                                <p:cTn id="42" presetID="9" presetClass="entr" presetSubtype="0" fill="hold" nodeType="withEffect">
                                  <p:stCondLst>
                                    <p:cond delay="0"/>
                                  </p:stCondLst>
                                  <p:childTnLst>
                                    <p:set>
                                      <p:cBhvr>
                                        <p:cTn id="43" dur="1" fill="hold">
                                          <p:stCondLst>
                                            <p:cond delay="0"/>
                                          </p:stCondLst>
                                        </p:cTn>
                                        <p:tgtEl>
                                          <p:spTgt spid="11"/>
                                        </p:tgtEl>
                                        <p:attrNameLst>
                                          <p:attrName>style.visibility</p:attrName>
                                        </p:attrNameLst>
                                      </p:cBhvr>
                                      <p:to>
                                        <p:strVal val="visible"/>
                                      </p:to>
                                    </p:set>
                                    <p:animEffect transition="in" filter="dissolve">
                                      <p:cBhvr>
                                        <p:cTn id="44" dur="500"/>
                                        <p:tgtEl>
                                          <p:spTgt spid="11"/>
                                        </p:tgtEl>
                                      </p:cBhvr>
                                    </p:animEffect>
                                  </p:childTnLst>
                                </p:cTn>
                              </p:par>
                            </p:childTnLst>
                          </p:cTn>
                        </p:par>
                      </p:childTnLst>
                    </p:cTn>
                  </p:par>
                  <p:par>
                    <p:cTn id="45" fill="hold">
                      <p:stCondLst>
                        <p:cond delay="indefinite"/>
                      </p:stCondLst>
                      <p:childTnLst>
                        <p:par>
                          <p:cTn id="46" fill="hold">
                            <p:stCondLst>
                              <p:cond delay="0"/>
                            </p:stCondLst>
                            <p:childTnLst>
                              <p:par>
                                <p:cTn id="47" presetID="9" presetClass="entr" presetSubtype="0" fill="hold" grpId="0" nodeType="clickEffect">
                                  <p:stCondLst>
                                    <p:cond delay="0"/>
                                  </p:stCondLst>
                                  <p:childTnLst>
                                    <p:set>
                                      <p:cBhvr>
                                        <p:cTn id="48" dur="1" fill="hold">
                                          <p:stCondLst>
                                            <p:cond delay="0"/>
                                          </p:stCondLst>
                                        </p:cTn>
                                        <p:tgtEl>
                                          <p:spTgt spid="15"/>
                                        </p:tgtEl>
                                        <p:attrNameLst>
                                          <p:attrName>style.visibility</p:attrName>
                                        </p:attrNameLst>
                                      </p:cBhvr>
                                      <p:to>
                                        <p:strVal val="visible"/>
                                      </p:to>
                                    </p:set>
                                    <p:animEffect transition="in" filter="dissolve">
                                      <p:cBhvr>
                                        <p:cTn id="49" dur="500"/>
                                        <p:tgtEl>
                                          <p:spTgt spid="15"/>
                                        </p:tgtEl>
                                      </p:cBhvr>
                                    </p:animEffect>
                                  </p:childTnLst>
                                </p:cTn>
                              </p:par>
                              <p:par>
                                <p:cTn id="50" presetID="2" presetClass="entr" presetSubtype="4" fill="hold" nodeType="withEffect">
                                  <p:stCondLst>
                                    <p:cond delay="0"/>
                                  </p:stCondLst>
                                  <p:childTnLst>
                                    <p:set>
                                      <p:cBhvr>
                                        <p:cTn id="51" dur="1" fill="hold">
                                          <p:stCondLst>
                                            <p:cond delay="0"/>
                                          </p:stCondLst>
                                        </p:cTn>
                                        <p:tgtEl>
                                          <p:spTgt spid="16"/>
                                        </p:tgtEl>
                                        <p:attrNameLst>
                                          <p:attrName>style.visibility</p:attrName>
                                        </p:attrNameLst>
                                      </p:cBhvr>
                                      <p:to>
                                        <p:strVal val="visible"/>
                                      </p:to>
                                    </p:set>
                                    <p:anim calcmode="lin" valueType="num">
                                      <p:cBhvr additive="base">
                                        <p:cTn id="52" dur="500" fill="hold"/>
                                        <p:tgtEl>
                                          <p:spTgt spid="16"/>
                                        </p:tgtEl>
                                        <p:attrNameLst>
                                          <p:attrName>ppt_x</p:attrName>
                                        </p:attrNameLst>
                                      </p:cBhvr>
                                      <p:tavLst>
                                        <p:tav tm="0">
                                          <p:val>
                                            <p:strVal val="#ppt_x"/>
                                          </p:val>
                                        </p:tav>
                                        <p:tav tm="100000">
                                          <p:val>
                                            <p:strVal val="#ppt_x"/>
                                          </p:val>
                                        </p:tav>
                                      </p:tavLst>
                                    </p:anim>
                                    <p:anim calcmode="lin" valueType="num">
                                      <p:cBhvr additive="base">
                                        <p:cTn id="53"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9" presetClass="entr" presetSubtype="0" fill="hold" grpId="0" nodeType="clickEffect">
                                  <p:stCondLst>
                                    <p:cond delay="0"/>
                                  </p:stCondLst>
                                  <p:childTnLst>
                                    <p:set>
                                      <p:cBhvr>
                                        <p:cTn id="57" dur="1" fill="hold">
                                          <p:stCondLst>
                                            <p:cond delay="0"/>
                                          </p:stCondLst>
                                        </p:cTn>
                                        <p:tgtEl>
                                          <p:spTgt spid="17"/>
                                        </p:tgtEl>
                                        <p:attrNameLst>
                                          <p:attrName>style.visibility</p:attrName>
                                        </p:attrNameLst>
                                      </p:cBhvr>
                                      <p:to>
                                        <p:strVal val="visible"/>
                                      </p:to>
                                    </p:set>
                                    <p:animEffect transition="in" filter="dissolve">
                                      <p:cBhvr>
                                        <p:cTn id="58" dur="500"/>
                                        <p:tgtEl>
                                          <p:spTgt spid="17"/>
                                        </p:tgtEl>
                                      </p:cBhvr>
                                    </p:animEffect>
                                  </p:childTnLst>
                                </p:cTn>
                              </p:par>
                              <p:par>
                                <p:cTn id="59" presetID="22" presetClass="entr" presetSubtype="4" fill="hold" nodeType="withEffect">
                                  <p:stCondLst>
                                    <p:cond delay="0"/>
                                  </p:stCondLst>
                                  <p:childTnLst>
                                    <p:set>
                                      <p:cBhvr>
                                        <p:cTn id="60" dur="1" fill="hold">
                                          <p:stCondLst>
                                            <p:cond delay="0"/>
                                          </p:stCondLst>
                                        </p:cTn>
                                        <p:tgtEl>
                                          <p:spTgt spid="6"/>
                                        </p:tgtEl>
                                        <p:attrNameLst>
                                          <p:attrName>style.visibility</p:attrName>
                                        </p:attrNameLst>
                                      </p:cBhvr>
                                      <p:to>
                                        <p:strVal val="visible"/>
                                      </p:to>
                                    </p:set>
                                    <p:animEffect transition="in" filter="wipe(down)">
                                      <p:cBhvr>
                                        <p:cTn id="6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p:bldP spid="15" grpId="0"/>
      <p:bldP spid="17" grpId="0"/>
      <p:bldP spid="18" grpId="0"/>
      <p:bldP spid="19" grpId="0"/>
      <p:bldP spid="20" grpId="0"/>
      <p:bldP spid="2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2F555D12-FE7E-4E01-B9C5-69BB020118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7838" y="-108331"/>
            <a:ext cx="6955255" cy="2201815"/>
          </a:xfrm>
          <a:prstGeom prst="rect">
            <a:avLst/>
          </a:prstGeom>
        </p:spPr>
      </p:pic>
      <p:sp>
        <p:nvSpPr>
          <p:cNvPr id="4" name="TextBox 3">
            <a:extLst>
              <a:ext uri="{FF2B5EF4-FFF2-40B4-BE49-F238E27FC236}">
                <a16:creationId xmlns:a16="http://schemas.microsoft.com/office/drawing/2014/main" xmlns="" id="{7353F471-5DBF-4595-A952-DCBCE6D1E82B}"/>
              </a:ext>
            </a:extLst>
          </p:cNvPr>
          <p:cNvSpPr txBox="1"/>
          <p:nvPr/>
        </p:nvSpPr>
        <p:spPr>
          <a:xfrm>
            <a:off x="1067490" y="77561"/>
            <a:ext cx="6505603" cy="1569660"/>
          </a:xfrm>
          <a:prstGeom prst="rect">
            <a:avLst/>
          </a:prstGeom>
          <a:noFill/>
        </p:spPr>
        <p:txBody>
          <a:bodyPr wrap="square" rtlCol="0">
            <a:spAutoFit/>
          </a:bodyPr>
          <a:lstStyle/>
          <a:p>
            <a:pPr algn="ctr" defTabSz="914400"/>
            <a:r>
              <a:rPr lang="en-SG" sz="4800" b="1" dirty="0" smtClean="0">
                <a:solidFill>
                  <a:srgbClr val="FF0000"/>
                </a:solidFill>
                <a:latin typeface="SVN-Vanilla Daisy Pro" panose="00000500000000000000" pitchFamily="2" charset="0"/>
                <a:cs typeface="Times New Roman" panose="02020603050405020304" pitchFamily="18" charset="0"/>
              </a:rPr>
              <a:t>TRÒ CHƠI:</a:t>
            </a:r>
          </a:p>
          <a:p>
            <a:pPr algn="ctr" defTabSz="914400"/>
            <a:r>
              <a:rPr lang="en-SG" sz="4800" b="1" dirty="0" smtClean="0">
                <a:solidFill>
                  <a:srgbClr val="FF0000"/>
                </a:solidFill>
                <a:latin typeface="SVN-Vanilla Daisy Pro" panose="00000500000000000000" pitchFamily="2" charset="0"/>
                <a:cs typeface="Times New Roman" panose="02020603050405020304" pitchFamily="18" charset="0"/>
              </a:rPr>
              <a:t>ĐUỔI HÌNH BẮT CHỮ</a:t>
            </a:r>
            <a:endParaRPr lang="en-SG" sz="4800" b="1" dirty="0">
              <a:solidFill>
                <a:srgbClr val="FF0000"/>
              </a:solidFill>
              <a:latin typeface="SVN-Vanilla Daisy Pro" panose="00000500000000000000" pitchFamily="2" charset="0"/>
              <a:cs typeface="Times New Roman" panose="02020603050405020304" pitchFamily="18" charset="0"/>
            </a:endParaRPr>
          </a:p>
        </p:txBody>
      </p:sp>
      <p:sp>
        <p:nvSpPr>
          <p:cNvPr id="10" name="Explosion 2 9"/>
          <p:cNvSpPr/>
          <p:nvPr/>
        </p:nvSpPr>
        <p:spPr>
          <a:xfrm>
            <a:off x="7120128" y="-152369"/>
            <a:ext cx="4838738" cy="2744926"/>
          </a:xfrm>
          <a:prstGeom prst="irregularSeal2">
            <a:avLst/>
          </a:prstGeom>
          <a:solidFill>
            <a:srgbClr val="5FCBEF"/>
          </a:solidFill>
          <a:ln w="19050" cap="rnd" cmpd="sng" algn="ctr">
            <a:solidFill>
              <a:srgbClr val="5FCBEF">
                <a:shade val="50000"/>
              </a:srgbClr>
            </a:solidFill>
            <a:prstDash val="solid"/>
          </a:ln>
          <a:effectLst/>
        </p:spPr>
        <p:txBody>
          <a:bodyPr rtlCol="0" anchor="ctr"/>
          <a:lstStyle/>
          <a:p>
            <a:pPr algn="ctr" defTabSz="914400"/>
            <a:r>
              <a:rPr lang="en-US" sz="2800" b="1" kern="0" dirty="0" err="1" smtClean="0">
                <a:solidFill>
                  <a:srgbClr val="FFFF00"/>
                </a:solidFill>
                <a:latin typeface="Times New Roman" panose="02020603050405020304" pitchFamily="18" charset="0"/>
                <a:cs typeface="Times New Roman" panose="02020603050405020304" pitchFamily="18" charset="0"/>
              </a:rPr>
              <a:t>Hình</a:t>
            </a:r>
            <a:r>
              <a:rPr lang="en-US" sz="2800" b="1" kern="0" dirty="0" smtClean="0">
                <a:solidFill>
                  <a:srgbClr val="FFFF00"/>
                </a:solidFill>
                <a:latin typeface="Times New Roman" panose="02020603050405020304" pitchFamily="18" charset="0"/>
                <a:cs typeface="Times New Roman" panose="02020603050405020304" pitchFamily="18" charset="0"/>
              </a:rPr>
              <a:t> </a:t>
            </a:r>
            <a:r>
              <a:rPr lang="en-US" sz="2800" b="1" kern="0" dirty="0" err="1" smtClean="0">
                <a:solidFill>
                  <a:srgbClr val="FFFF00"/>
                </a:solidFill>
                <a:latin typeface="Times New Roman" panose="02020603050405020304" pitchFamily="18" charset="0"/>
                <a:cs typeface="Times New Roman" panose="02020603050405020304" pitchFamily="18" charset="0"/>
              </a:rPr>
              <a:t>ảnh</a:t>
            </a:r>
            <a:r>
              <a:rPr lang="en-US" sz="2800" b="1" kern="0" dirty="0" smtClean="0">
                <a:solidFill>
                  <a:srgbClr val="FFFF00"/>
                </a:solidFill>
                <a:latin typeface="Times New Roman" panose="02020603050405020304" pitchFamily="18" charset="0"/>
                <a:cs typeface="Times New Roman" panose="02020603050405020304" pitchFamily="18" charset="0"/>
              </a:rPr>
              <a:t> </a:t>
            </a:r>
            <a:r>
              <a:rPr lang="en-US" sz="2800" b="1" kern="0" dirty="0" err="1" smtClean="0">
                <a:solidFill>
                  <a:srgbClr val="FFFF00"/>
                </a:solidFill>
                <a:latin typeface="Times New Roman" panose="02020603050405020304" pitchFamily="18" charset="0"/>
                <a:cs typeface="Times New Roman" panose="02020603050405020304" pitchFamily="18" charset="0"/>
              </a:rPr>
              <a:t>gợi</a:t>
            </a:r>
            <a:r>
              <a:rPr lang="en-US" sz="2800" b="1" kern="0" dirty="0" smtClean="0">
                <a:solidFill>
                  <a:srgbClr val="FFFF00"/>
                </a:solidFill>
                <a:latin typeface="Times New Roman" panose="02020603050405020304" pitchFamily="18" charset="0"/>
                <a:cs typeface="Times New Roman" panose="02020603050405020304" pitchFamily="18" charset="0"/>
              </a:rPr>
              <a:t> </a:t>
            </a:r>
            <a:r>
              <a:rPr lang="en-US" sz="2800" b="1" kern="0" dirty="0" err="1" smtClean="0">
                <a:solidFill>
                  <a:srgbClr val="FFFF00"/>
                </a:solidFill>
                <a:latin typeface="Times New Roman" panose="02020603050405020304" pitchFamily="18" charset="0"/>
                <a:cs typeface="Times New Roman" panose="02020603050405020304" pitchFamily="18" charset="0"/>
              </a:rPr>
              <a:t>em</a:t>
            </a:r>
            <a:r>
              <a:rPr lang="en-US" sz="2800" b="1" kern="0" dirty="0" smtClean="0">
                <a:solidFill>
                  <a:srgbClr val="FFFF00"/>
                </a:solidFill>
                <a:latin typeface="Times New Roman" panose="02020603050405020304" pitchFamily="18" charset="0"/>
                <a:cs typeface="Times New Roman" panose="02020603050405020304" pitchFamily="18" charset="0"/>
              </a:rPr>
              <a:t> </a:t>
            </a:r>
            <a:r>
              <a:rPr lang="en-US" sz="2800" b="1" kern="0" dirty="0" err="1" smtClean="0">
                <a:solidFill>
                  <a:srgbClr val="FFFF00"/>
                </a:solidFill>
                <a:latin typeface="Times New Roman" panose="02020603050405020304" pitchFamily="18" charset="0"/>
                <a:cs typeface="Times New Roman" panose="02020603050405020304" pitchFamily="18" charset="0"/>
              </a:rPr>
              <a:t>nhớ</a:t>
            </a:r>
            <a:r>
              <a:rPr lang="en-US" sz="2800" b="1" kern="0" dirty="0" smtClean="0">
                <a:solidFill>
                  <a:srgbClr val="FFFF00"/>
                </a:solidFill>
                <a:latin typeface="Times New Roman" panose="02020603050405020304" pitchFamily="18" charset="0"/>
                <a:cs typeface="Times New Roman" panose="02020603050405020304" pitchFamily="18" charset="0"/>
              </a:rPr>
              <a:t> </a:t>
            </a:r>
            <a:r>
              <a:rPr lang="en-US" sz="2800" b="1" kern="0" dirty="0" err="1" smtClean="0">
                <a:solidFill>
                  <a:srgbClr val="FFFF00"/>
                </a:solidFill>
                <a:latin typeface="Times New Roman" panose="02020603050405020304" pitchFamily="18" charset="0"/>
                <a:cs typeface="Times New Roman" panose="02020603050405020304" pitchFamily="18" charset="0"/>
              </a:rPr>
              <a:t>đến</a:t>
            </a:r>
            <a:r>
              <a:rPr lang="en-US" sz="2800" b="1" kern="0" dirty="0" smtClean="0">
                <a:solidFill>
                  <a:srgbClr val="FFFF00"/>
                </a:solidFill>
                <a:latin typeface="Times New Roman" panose="02020603050405020304" pitchFamily="18" charset="0"/>
                <a:cs typeface="Times New Roman" panose="02020603050405020304" pitchFamily="18" charset="0"/>
              </a:rPr>
              <a:t> </a:t>
            </a:r>
            <a:r>
              <a:rPr lang="en-US" sz="2800" b="1" kern="0" dirty="0" err="1" smtClean="0">
                <a:solidFill>
                  <a:srgbClr val="FFFF00"/>
                </a:solidFill>
                <a:latin typeface="Times New Roman" panose="02020603050405020304" pitchFamily="18" charset="0"/>
                <a:cs typeface="Times New Roman" panose="02020603050405020304" pitchFamily="18" charset="0"/>
              </a:rPr>
              <a:t>câu</a:t>
            </a:r>
            <a:r>
              <a:rPr lang="en-US" sz="2800" b="1" kern="0" dirty="0" smtClean="0">
                <a:solidFill>
                  <a:srgbClr val="FFFF00"/>
                </a:solidFill>
                <a:latin typeface="Times New Roman" panose="02020603050405020304" pitchFamily="18" charset="0"/>
                <a:cs typeface="Times New Roman" panose="02020603050405020304" pitchFamily="18" charset="0"/>
              </a:rPr>
              <a:t> </a:t>
            </a:r>
            <a:r>
              <a:rPr lang="en-US" sz="2800" b="1" kern="0" dirty="0" err="1" smtClean="0">
                <a:solidFill>
                  <a:srgbClr val="FFFF00"/>
                </a:solidFill>
                <a:latin typeface="Times New Roman" panose="02020603050405020304" pitchFamily="18" charset="0"/>
                <a:cs typeface="Times New Roman" panose="02020603050405020304" pitchFamily="18" charset="0"/>
              </a:rPr>
              <a:t>thơ</a:t>
            </a:r>
            <a:r>
              <a:rPr lang="en-US" sz="2800" b="1" kern="0" dirty="0" smtClean="0">
                <a:solidFill>
                  <a:srgbClr val="FFFF00"/>
                </a:solidFill>
                <a:latin typeface="Times New Roman" panose="02020603050405020304" pitchFamily="18" charset="0"/>
                <a:cs typeface="Times New Roman" panose="02020603050405020304" pitchFamily="18" charset="0"/>
              </a:rPr>
              <a:t> </a:t>
            </a:r>
            <a:r>
              <a:rPr lang="en-US" sz="2800" b="1" kern="0" dirty="0" err="1" smtClean="0">
                <a:solidFill>
                  <a:srgbClr val="FFFF00"/>
                </a:solidFill>
                <a:latin typeface="Times New Roman" panose="02020603050405020304" pitchFamily="18" charset="0"/>
                <a:cs typeface="Times New Roman" panose="02020603050405020304" pitchFamily="18" charset="0"/>
              </a:rPr>
              <a:t>nào</a:t>
            </a:r>
            <a:r>
              <a:rPr lang="en-US" sz="2800" b="1" kern="0" dirty="0" smtClean="0">
                <a:solidFill>
                  <a:srgbClr val="FFFF00"/>
                </a:solidFill>
                <a:latin typeface="Times New Roman" panose="02020603050405020304" pitchFamily="18" charset="0"/>
                <a:cs typeface="Times New Roman" panose="02020603050405020304" pitchFamily="18" charset="0"/>
              </a:rPr>
              <a:t>?</a:t>
            </a:r>
          </a:p>
        </p:txBody>
      </p:sp>
      <p:pic>
        <p:nvPicPr>
          <p:cNvPr id="11" name="图片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0579" y="3695700"/>
            <a:ext cx="2086149" cy="320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图片 8" descr="6fc417983c9675ce1b60e983870aeb8a"/>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012101" y="4624183"/>
            <a:ext cx="2579338" cy="22338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图片 1"/>
          <p:cNvPicPr>
            <a:picLocks noChangeAspect="1"/>
          </p:cNvPicPr>
          <p:nvPr/>
        </p:nvPicPr>
        <p:blipFill rotWithShape="1">
          <a:blip r:embed="rId6" cstate="print">
            <a:extLst>
              <a:ext uri="{28A0092B-C50C-407E-A947-70E740481C1C}">
                <a14:useLocalDpi xmlns:a14="http://schemas.microsoft.com/office/drawing/2010/main" val="0"/>
              </a:ext>
            </a:extLst>
          </a:blip>
          <a:srcRect l="32760" r="8347"/>
          <a:stretch>
            <a:fillRect/>
          </a:stretch>
        </p:blipFill>
        <p:spPr>
          <a:xfrm flipH="1">
            <a:off x="-150683" y="-55173"/>
            <a:ext cx="1798508" cy="2095500"/>
          </a:xfrm>
          <a:prstGeom prst="rect">
            <a:avLst/>
          </a:prstGeom>
        </p:spPr>
      </p:pic>
      <p:pic>
        <p:nvPicPr>
          <p:cNvPr id="14" name="Picture 13"/>
          <p:cNvPicPr>
            <a:picLocks noChangeAspect="1"/>
          </p:cNvPicPr>
          <p:nvPr/>
        </p:nvPicPr>
        <p:blipFill>
          <a:blip r:embed="rId7"/>
          <a:stretch>
            <a:fillRect/>
          </a:stretch>
        </p:blipFill>
        <p:spPr>
          <a:xfrm>
            <a:off x="10969244" y="0"/>
            <a:ext cx="1184694" cy="1242204"/>
          </a:xfrm>
          <a:prstGeom prst="rect">
            <a:avLst/>
          </a:prstGeom>
        </p:spPr>
      </p:pic>
      <p:pic>
        <p:nvPicPr>
          <p:cNvPr id="15" name="Picture 2" descr="Hình dáng bàn tay tiết lộ vận mệnh"/>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17116" y="2310141"/>
            <a:ext cx="2617324" cy="2334621"/>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p:cNvPicPr>
            <a:picLocks noChangeAspect="1"/>
          </p:cNvPicPr>
          <p:nvPr/>
        </p:nvPicPr>
        <p:blipFill>
          <a:blip r:embed="rId9"/>
          <a:stretch>
            <a:fillRect/>
          </a:stretch>
        </p:blipFill>
        <p:spPr>
          <a:xfrm>
            <a:off x="6702669" y="2361448"/>
            <a:ext cx="2776997" cy="2262734"/>
          </a:xfrm>
          <a:prstGeom prst="rect">
            <a:avLst/>
          </a:prstGeom>
        </p:spPr>
      </p:pic>
      <p:pic>
        <p:nvPicPr>
          <p:cNvPr id="1026" name="Picture 2" descr="Nói về tác dụng của lao động sáng tạo, nhà thơ Hoàng Trung Thông có viết:  Bàn tay ta làm nên tất cả. Có sức người sỏi đá cũng thành cơm. (Bài"/>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827719" y="2346355"/>
            <a:ext cx="2571750" cy="2262191"/>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p:cNvPicPr>
            <a:picLocks noChangeAspect="1"/>
          </p:cNvPicPr>
          <p:nvPr/>
        </p:nvPicPr>
        <p:blipFill>
          <a:blip r:embed="rId11"/>
          <a:stretch>
            <a:fillRect/>
          </a:stretch>
        </p:blipFill>
        <p:spPr>
          <a:xfrm>
            <a:off x="9715057" y="2361448"/>
            <a:ext cx="2351466" cy="2223904"/>
          </a:xfrm>
          <a:prstGeom prst="rect">
            <a:avLst/>
          </a:prstGeom>
        </p:spPr>
      </p:pic>
      <p:sp>
        <p:nvSpPr>
          <p:cNvPr id="19" name="Snip Diagonal Corner Rectangle 18"/>
          <p:cNvSpPr/>
          <p:nvPr/>
        </p:nvSpPr>
        <p:spPr>
          <a:xfrm>
            <a:off x="2193402" y="4912726"/>
            <a:ext cx="7650866" cy="1659442"/>
          </a:xfrm>
          <a:prstGeom prst="snip2DiagRect">
            <a:avLst/>
          </a:prstGeom>
          <a:solidFill>
            <a:srgbClr val="00206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fontAlgn="base"/>
            <a:r>
              <a:rPr lang="en-US" sz="3200" b="1" dirty="0" smtClean="0">
                <a:solidFill>
                  <a:prstClr val="white"/>
                </a:solidFill>
                <a:latin typeface="Times New Roman" panose="02020603050405020304" pitchFamily="18" charset="0"/>
                <a:cs typeface="Times New Roman" panose="02020603050405020304" pitchFamily="18" charset="0"/>
              </a:rPr>
              <a:t>      ĐÁP ÁN:</a:t>
            </a:r>
          </a:p>
          <a:p>
            <a:pPr defTabSz="914400" fontAlgn="base"/>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smtClean="0">
                <a:solidFill>
                  <a:prstClr val="white"/>
                </a:solidFill>
                <a:latin typeface="Times New Roman" panose="02020603050405020304" pitchFamily="18" charset="0"/>
                <a:cs typeface="Times New Roman" panose="02020603050405020304" pitchFamily="18" charset="0"/>
              </a:rPr>
              <a:t>               </a:t>
            </a:r>
            <a:r>
              <a:rPr lang="en-US" sz="3200" b="1" dirty="0" err="1" smtClean="0">
                <a:solidFill>
                  <a:prstClr val="white"/>
                </a:solidFill>
                <a:latin typeface="Times New Roman" panose="02020603050405020304" pitchFamily="18" charset="0"/>
                <a:cs typeface="Times New Roman" panose="02020603050405020304" pitchFamily="18" charset="0"/>
              </a:rPr>
              <a:t>Bàn</a:t>
            </a:r>
            <a:r>
              <a:rPr lang="en-US" sz="3200" b="1" dirty="0" smtClean="0">
                <a:solidFill>
                  <a:prstClr val="white"/>
                </a:solidFill>
                <a:latin typeface="Times New Roman" panose="02020603050405020304" pitchFamily="18" charset="0"/>
                <a:cs typeface="Times New Roman" panose="02020603050405020304" pitchFamily="18" charset="0"/>
              </a:rPr>
              <a:t> </a:t>
            </a:r>
            <a:r>
              <a:rPr lang="en-US" sz="3200" b="1" dirty="0" err="1" smtClean="0">
                <a:solidFill>
                  <a:prstClr val="white"/>
                </a:solidFill>
                <a:latin typeface="Times New Roman" panose="02020603050405020304" pitchFamily="18" charset="0"/>
                <a:cs typeface="Times New Roman" panose="02020603050405020304" pitchFamily="18" charset="0"/>
              </a:rPr>
              <a:t>tay</a:t>
            </a:r>
            <a:r>
              <a:rPr lang="en-US" sz="3200" b="1" dirty="0" smtClean="0">
                <a:solidFill>
                  <a:prstClr val="white"/>
                </a:solidFill>
                <a:latin typeface="Times New Roman" panose="02020603050405020304" pitchFamily="18" charset="0"/>
                <a:cs typeface="Times New Roman" panose="02020603050405020304" pitchFamily="18" charset="0"/>
              </a:rPr>
              <a:t> ta </a:t>
            </a:r>
            <a:r>
              <a:rPr lang="en-US" sz="3200" b="1" dirty="0" err="1" smtClean="0">
                <a:solidFill>
                  <a:prstClr val="white"/>
                </a:solidFill>
                <a:latin typeface="Times New Roman" panose="02020603050405020304" pitchFamily="18" charset="0"/>
                <a:cs typeface="Times New Roman" panose="02020603050405020304" pitchFamily="18" charset="0"/>
              </a:rPr>
              <a:t>làm</a:t>
            </a:r>
            <a:r>
              <a:rPr lang="en-US" sz="3200" b="1" dirty="0" smtClean="0">
                <a:solidFill>
                  <a:prstClr val="white"/>
                </a:solidFill>
                <a:latin typeface="Times New Roman" panose="02020603050405020304" pitchFamily="18" charset="0"/>
                <a:cs typeface="Times New Roman" panose="02020603050405020304" pitchFamily="18" charset="0"/>
              </a:rPr>
              <a:t> </a:t>
            </a:r>
            <a:r>
              <a:rPr lang="en-US" sz="3200" b="1" dirty="0" err="1" smtClean="0">
                <a:solidFill>
                  <a:prstClr val="white"/>
                </a:solidFill>
                <a:latin typeface="Times New Roman" panose="02020603050405020304" pitchFamily="18" charset="0"/>
                <a:cs typeface="Times New Roman" panose="02020603050405020304" pitchFamily="18" charset="0"/>
              </a:rPr>
              <a:t>nên</a:t>
            </a:r>
            <a:r>
              <a:rPr lang="en-US" sz="3200" b="1" dirty="0" smtClean="0">
                <a:solidFill>
                  <a:prstClr val="white"/>
                </a:solidFill>
                <a:latin typeface="Times New Roman" panose="02020603050405020304" pitchFamily="18" charset="0"/>
                <a:cs typeface="Times New Roman" panose="02020603050405020304" pitchFamily="18" charset="0"/>
              </a:rPr>
              <a:t> </a:t>
            </a:r>
            <a:r>
              <a:rPr lang="en-US" sz="3200" b="1" dirty="0" err="1" smtClean="0">
                <a:solidFill>
                  <a:prstClr val="white"/>
                </a:solidFill>
                <a:latin typeface="Times New Roman" panose="02020603050405020304" pitchFamily="18" charset="0"/>
                <a:cs typeface="Times New Roman" panose="02020603050405020304" pitchFamily="18" charset="0"/>
              </a:rPr>
              <a:t>tất</a:t>
            </a:r>
            <a:r>
              <a:rPr lang="en-US" sz="3200" b="1" dirty="0" smtClean="0">
                <a:solidFill>
                  <a:prstClr val="white"/>
                </a:solidFill>
                <a:latin typeface="Times New Roman" panose="02020603050405020304" pitchFamily="18" charset="0"/>
                <a:cs typeface="Times New Roman" panose="02020603050405020304" pitchFamily="18" charset="0"/>
              </a:rPr>
              <a:t> </a:t>
            </a:r>
            <a:r>
              <a:rPr lang="en-US" sz="3200" b="1" dirty="0" err="1" smtClean="0">
                <a:solidFill>
                  <a:prstClr val="white"/>
                </a:solidFill>
                <a:latin typeface="Times New Roman" panose="02020603050405020304" pitchFamily="18" charset="0"/>
                <a:cs typeface="Times New Roman" panose="02020603050405020304" pitchFamily="18" charset="0"/>
              </a:rPr>
              <a:t>vả</a:t>
            </a:r>
            <a:endParaRPr lang="en-US" sz="3200" b="1" dirty="0" smtClean="0">
              <a:solidFill>
                <a:prstClr val="white"/>
              </a:solidFill>
              <a:latin typeface="Times New Roman" panose="02020603050405020304" pitchFamily="18" charset="0"/>
              <a:cs typeface="Times New Roman" panose="02020603050405020304" pitchFamily="18" charset="0"/>
            </a:endParaRPr>
          </a:p>
          <a:p>
            <a:pPr defTabSz="914400" fontAlgn="base"/>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smtClean="0">
                <a:solidFill>
                  <a:prstClr val="white"/>
                </a:solidFill>
                <a:latin typeface="Times New Roman" panose="02020603050405020304" pitchFamily="18" charset="0"/>
                <a:cs typeface="Times New Roman" panose="02020603050405020304" pitchFamily="18" charset="0"/>
              </a:rPr>
              <a:t>      </a:t>
            </a:r>
            <a:r>
              <a:rPr lang="en-US" sz="3200" b="1" dirty="0" err="1" smtClean="0">
                <a:solidFill>
                  <a:prstClr val="white"/>
                </a:solidFill>
                <a:latin typeface="Times New Roman" panose="02020603050405020304" pitchFamily="18" charset="0"/>
                <a:cs typeface="Times New Roman" panose="02020603050405020304" pitchFamily="18" charset="0"/>
              </a:rPr>
              <a:t>Có</a:t>
            </a:r>
            <a:r>
              <a:rPr lang="en-US" sz="3200" b="1" dirty="0" smtClean="0">
                <a:solidFill>
                  <a:prstClr val="white"/>
                </a:solidFill>
                <a:latin typeface="Times New Roman" panose="02020603050405020304" pitchFamily="18" charset="0"/>
                <a:cs typeface="Times New Roman" panose="02020603050405020304" pitchFamily="18" charset="0"/>
              </a:rPr>
              <a:t> </a:t>
            </a:r>
            <a:r>
              <a:rPr lang="en-US" sz="3200" b="1" dirty="0" err="1" smtClean="0">
                <a:solidFill>
                  <a:prstClr val="white"/>
                </a:solidFill>
                <a:latin typeface="Times New Roman" panose="02020603050405020304" pitchFamily="18" charset="0"/>
                <a:cs typeface="Times New Roman" panose="02020603050405020304" pitchFamily="18" charset="0"/>
              </a:rPr>
              <a:t>sức</a:t>
            </a:r>
            <a:r>
              <a:rPr lang="en-US" sz="3200" b="1" dirty="0" smtClean="0">
                <a:solidFill>
                  <a:prstClr val="white"/>
                </a:solidFill>
                <a:latin typeface="Times New Roman" panose="02020603050405020304" pitchFamily="18" charset="0"/>
                <a:cs typeface="Times New Roman" panose="02020603050405020304" pitchFamily="18" charset="0"/>
              </a:rPr>
              <a:t> </a:t>
            </a:r>
            <a:r>
              <a:rPr lang="en-US" sz="3200" b="1" dirty="0" err="1" smtClean="0">
                <a:solidFill>
                  <a:prstClr val="white"/>
                </a:solidFill>
                <a:latin typeface="Times New Roman" panose="02020603050405020304" pitchFamily="18" charset="0"/>
                <a:cs typeface="Times New Roman" panose="02020603050405020304" pitchFamily="18" charset="0"/>
              </a:rPr>
              <a:t>người</a:t>
            </a:r>
            <a:r>
              <a:rPr lang="en-US" sz="3200" b="1" dirty="0" smtClean="0">
                <a:solidFill>
                  <a:prstClr val="white"/>
                </a:solidFill>
                <a:latin typeface="Times New Roman" panose="02020603050405020304" pitchFamily="18" charset="0"/>
                <a:cs typeface="Times New Roman" panose="02020603050405020304" pitchFamily="18" charset="0"/>
              </a:rPr>
              <a:t> </a:t>
            </a:r>
            <a:r>
              <a:rPr lang="en-US" sz="3200" b="1" dirty="0" err="1" smtClean="0">
                <a:solidFill>
                  <a:prstClr val="white"/>
                </a:solidFill>
                <a:latin typeface="Times New Roman" panose="02020603050405020304" pitchFamily="18" charset="0"/>
                <a:cs typeface="Times New Roman" panose="02020603050405020304" pitchFamily="18" charset="0"/>
              </a:rPr>
              <a:t>sỏi</a:t>
            </a:r>
            <a:r>
              <a:rPr lang="en-US" sz="3200" b="1" dirty="0" smtClean="0">
                <a:solidFill>
                  <a:prstClr val="white"/>
                </a:solidFill>
                <a:latin typeface="Times New Roman" panose="02020603050405020304" pitchFamily="18" charset="0"/>
                <a:cs typeface="Times New Roman" panose="02020603050405020304" pitchFamily="18" charset="0"/>
              </a:rPr>
              <a:t> </a:t>
            </a:r>
            <a:r>
              <a:rPr lang="en-US" sz="3200" b="1" dirty="0" err="1" smtClean="0">
                <a:solidFill>
                  <a:prstClr val="white"/>
                </a:solidFill>
                <a:latin typeface="Times New Roman" panose="02020603050405020304" pitchFamily="18" charset="0"/>
                <a:cs typeface="Times New Roman" panose="02020603050405020304" pitchFamily="18" charset="0"/>
              </a:rPr>
              <a:t>đá</a:t>
            </a:r>
            <a:r>
              <a:rPr lang="en-US" sz="3200" b="1" dirty="0" smtClean="0">
                <a:solidFill>
                  <a:prstClr val="white"/>
                </a:solidFill>
                <a:latin typeface="Times New Roman" panose="02020603050405020304" pitchFamily="18" charset="0"/>
                <a:cs typeface="Times New Roman" panose="02020603050405020304" pitchFamily="18" charset="0"/>
              </a:rPr>
              <a:t> </a:t>
            </a:r>
            <a:r>
              <a:rPr lang="en-US" sz="3200" b="1" dirty="0" err="1" smtClean="0">
                <a:solidFill>
                  <a:prstClr val="white"/>
                </a:solidFill>
                <a:latin typeface="Times New Roman" panose="02020603050405020304" pitchFamily="18" charset="0"/>
                <a:cs typeface="Times New Roman" panose="02020603050405020304" pitchFamily="18" charset="0"/>
              </a:rPr>
              <a:t>cũng</a:t>
            </a:r>
            <a:r>
              <a:rPr lang="en-US" sz="3200" b="1" dirty="0" smtClean="0">
                <a:solidFill>
                  <a:prstClr val="white"/>
                </a:solidFill>
                <a:latin typeface="Times New Roman" panose="02020603050405020304" pitchFamily="18" charset="0"/>
                <a:cs typeface="Times New Roman" panose="02020603050405020304" pitchFamily="18" charset="0"/>
              </a:rPr>
              <a:t> </a:t>
            </a:r>
            <a:r>
              <a:rPr lang="en-US" sz="3200" b="1" dirty="0" err="1" smtClean="0">
                <a:solidFill>
                  <a:prstClr val="white"/>
                </a:solidFill>
                <a:latin typeface="Times New Roman" panose="02020603050405020304" pitchFamily="18" charset="0"/>
                <a:cs typeface="Times New Roman" panose="02020603050405020304" pitchFamily="18" charset="0"/>
              </a:rPr>
              <a:t>thành</a:t>
            </a:r>
            <a:r>
              <a:rPr lang="en-US" sz="3200" b="1" dirty="0" smtClean="0">
                <a:solidFill>
                  <a:prstClr val="white"/>
                </a:solidFill>
                <a:latin typeface="Times New Roman" panose="02020603050405020304" pitchFamily="18" charset="0"/>
                <a:cs typeface="Times New Roman" panose="02020603050405020304" pitchFamily="18" charset="0"/>
              </a:rPr>
              <a:t> </a:t>
            </a:r>
            <a:r>
              <a:rPr lang="en-US" sz="3200" b="1" dirty="0" err="1" smtClean="0">
                <a:solidFill>
                  <a:prstClr val="white"/>
                </a:solidFill>
                <a:latin typeface="Times New Roman" panose="02020603050405020304" pitchFamily="18" charset="0"/>
                <a:cs typeface="Times New Roman" panose="02020603050405020304" pitchFamily="18" charset="0"/>
              </a:rPr>
              <a:t>công</a:t>
            </a:r>
            <a:r>
              <a:rPr lang="en-US" sz="3200" b="1" dirty="0" smtClean="0">
                <a:solidFill>
                  <a:prstClr val="white"/>
                </a:solidFill>
                <a:latin typeface="Times New Roman" panose="02020603050405020304" pitchFamily="18" charset="0"/>
                <a:cs typeface="Times New Roman" panose="02020603050405020304" pitchFamily="18" charset="0"/>
              </a:rPr>
              <a:t> </a:t>
            </a:r>
            <a:endParaRPr lang="en-US" sz="3200" b="1" dirty="0">
              <a:solidFill>
                <a:prstClr val="white"/>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05567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par>
                          <p:cTn id="11" fill="hold">
                            <p:stCondLst>
                              <p:cond delay="2000"/>
                            </p:stCondLst>
                            <p:childTnLst>
                              <p:par>
                                <p:cTn id="12" presetID="37" presetClass="entr" presetSubtype="0" fill="hold" nodeType="after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900" decel="100000" fill="hold"/>
                                        <p:tgtEl>
                                          <p:spTgt spid="12"/>
                                        </p:tgtEl>
                                        <p:attrNameLst>
                                          <p:attrName>ppt_y</p:attrName>
                                        </p:attrNameLst>
                                      </p:cBhvr>
                                      <p:tavLst>
                                        <p:tav tm="0">
                                          <p:val>
                                            <p:strVal val="#ppt_y+1"/>
                                          </p:val>
                                        </p:tav>
                                        <p:tav tm="100000">
                                          <p:val>
                                            <p:strVal val="#ppt_y-.03"/>
                                          </p:val>
                                        </p:tav>
                                      </p:tavLst>
                                    </p:anim>
                                    <p:anim calcmode="lin" valueType="num">
                                      <p:cBhvr>
                                        <p:cTn id="17" dur="100" accel="100000" fill="hold">
                                          <p:stCondLst>
                                            <p:cond delay="900"/>
                                          </p:stCondLst>
                                        </p:cTn>
                                        <p:tgtEl>
                                          <p:spTgt spid="12"/>
                                        </p:tgtEl>
                                        <p:attrNameLst>
                                          <p:attrName>ppt_y</p:attrName>
                                        </p:attrNameLst>
                                      </p:cBhvr>
                                      <p:tavLst>
                                        <p:tav tm="0">
                                          <p:val>
                                            <p:strVal val="#ppt_y-.03"/>
                                          </p:val>
                                        </p:tav>
                                        <p:tav tm="100000">
                                          <p:val>
                                            <p:strVal val="#ppt_y"/>
                                          </p:val>
                                        </p:tav>
                                      </p:tavLst>
                                    </p:anim>
                                  </p:childTnLst>
                                </p:cTn>
                              </p:par>
                              <p:par>
                                <p:cTn id="18" presetID="6" presetClass="entr" presetSubtype="16" fill="hold" grpId="0"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circle(in)">
                                      <p:cBhvr>
                                        <p:cTn id="20" dur="20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fade">
                                      <p:cBhvr>
                                        <p:cTn id="25" dur="1000"/>
                                        <p:tgtEl>
                                          <p:spTgt spid="15"/>
                                        </p:tgtEl>
                                      </p:cBhvr>
                                    </p:animEffect>
                                    <p:anim calcmode="lin" valueType="num">
                                      <p:cBhvr>
                                        <p:cTn id="26" dur="1000" fill="hold"/>
                                        <p:tgtEl>
                                          <p:spTgt spid="15"/>
                                        </p:tgtEl>
                                        <p:attrNameLst>
                                          <p:attrName>ppt_x</p:attrName>
                                        </p:attrNameLst>
                                      </p:cBhvr>
                                      <p:tavLst>
                                        <p:tav tm="0">
                                          <p:val>
                                            <p:strVal val="#ppt_x"/>
                                          </p:val>
                                        </p:tav>
                                        <p:tav tm="100000">
                                          <p:val>
                                            <p:strVal val="#ppt_x"/>
                                          </p:val>
                                        </p:tav>
                                      </p:tavLst>
                                    </p:anim>
                                    <p:anim calcmode="lin" valueType="num">
                                      <p:cBhvr>
                                        <p:cTn id="27"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1026"/>
                                        </p:tgtEl>
                                        <p:attrNameLst>
                                          <p:attrName>style.visibility</p:attrName>
                                        </p:attrNameLst>
                                      </p:cBhvr>
                                      <p:to>
                                        <p:strVal val="visible"/>
                                      </p:to>
                                    </p:set>
                                    <p:anim calcmode="lin" valueType="num">
                                      <p:cBhvr additive="base">
                                        <p:cTn id="32" dur="500" fill="hold"/>
                                        <p:tgtEl>
                                          <p:spTgt spid="1026"/>
                                        </p:tgtEl>
                                        <p:attrNameLst>
                                          <p:attrName>ppt_x</p:attrName>
                                        </p:attrNameLst>
                                      </p:cBhvr>
                                      <p:tavLst>
                                        <p:tav tm="0">
                                          <p:val>
                                            <p:strVal val="#ppt_x"/>
                                          </p:val>
                                        </p:tav>
                                        <p:tav tm="100000">
                                          <p:val>
                                            <p:strVal val="#ppt_x"/>
                                          </p:val>
                                        </p:tav>
                                      </p:tavLst>
                                    </p:anim>
                                    <p:anim calcmode="lin" valueType="num">
                                      <p:cBhvr additive="base">
                                        <p:cTn id="33"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31" presetClass="entr" presetSubtype="0" fill="hold" nodeType="clickEffect">
                                  <p:stCondLst>
                                    <p:cond delay="0"/>
                                  </p:stCondLst>
                                  <p:childTnLst>
                                    <p:set>
                                      <p:cBhvr>
                                        <p:cTn id="37" dur="1" fill="hold">
                                          <p:stCondLst>
                                            <p:cond delay="0"/>
                                          </p:stCondLst>
                                        </p:cTn>
                                        <p:tgtEl>
                                          <p:spTgt spid="16"/>
                                        </p:tgtEl>
                                        <p:attrNameLst>
                                          <p:attrName>style.visibility</p:attrName>
                                        </p:attrNameLst>
                                      </p:cBhvr>
                                      <p:to>
                                        <p:strVal val="visible"/>
                                      </p:to>
                                    </p:set>
                                    <p:anim calcmode="lin" valueType="num">
                                      <p:cBhvr>
                                        <p:cTn id="38" dur="1000" fill="hold"/>
                                        <p:tgtEl>
                                          <p:spTgt spid="16"/>
                                        </p:tgtEl>
                                        <p:attrNameLst>
                                          <p:attrName>ppt_w</p:attrName>
                                        </p:attrNameLst>
                                      </p:cBhvr>
                                      <p:tavLst>
                                        <p:tav tm="0">
                                          <p:val>
                                            <p:fltVal val="0"/>
                                          </p:val>
                                        </p:tav>
                                        <p:tav tm="100000">
                                          <p:val>
                                            <p:strVal val="#ppt_w"/>
                                          </p:val>
                                        </p:tav>
                                      </p:tavLst>
                                    </p:anim>
                                    <p:anim calcmode="lin" valueType="num">
                                      <p:cBhvr>
                                        <p:cTn id="39" dur="1000" fill="hold"/>
                                        <p:tgtEl>
                                          <p:spTgt spid="16"/>
                                        </p:tgtEl>
                                        <p:attrNameLst>
                                          <p:attrName>ppt_h</p:attrName>
                                        </p:attrNameLst>
                                      </p:cBhvr>
                                      <p:tavLst>
                                        <p:tav tm="0">
                                          <p:val>
                                            <p:fltVal val="0"/>
                                          </p:val>
                                        </p:tav>
                                        <p:tav tm="100000">
                                          <p:val>
                                            <p:strVal val="#ppt_h"/>
                                          </p:val>
                                        </p:tav>
                                      </p:tavLst>
                                    </p:anim>
                                    <p:anim calcmode="lin" valueType="num">
                                      <p:cBhvr>
                                        <p:cTn id="40" dur="1000" fill="hold"/>
                                        <p:tgtEl>
                                          <p:spTgt spid="16"/>
                                        </p:tgtEl>
                                        <p:attrNameLst>
                                          <p:attrName>style.rotation</p:attrName>
                                        </p:attrNameLst>
                                      </p:cBhvr>
                                      <p:tavLst>
                                        <p:tav tm="0">
                                          <p:val>
                                            <p:fltVal val="90"/>
                                          </p:val>
                                        </p:tav>
                                        <p:tav tm="100000">
                                          <p:val>
                                            <p:fltVal val="0"/>
                                          </p:val>
                                        </p:tav>
                                      </p:tavLst>
                                    </p:anim>
                                    <p:animEffect transition="in" filter="fade">
                                      <p:cBhvr>
                                        <p:cTn id="41" dur="1000"/>
                                        <p:tgtEl>
                                          <p:spTgt spid="16"/>
                                        </p:tgtEl>
                                      </p:cBhvr>
                                    </p:animEffect>
                                  </p:childTnLst>
                                </p:cTn>
                              </p:par>
                            </p:childTnLst>
                          </p:cTn>
                        </p:par>
                      </p:childTnLst>
                    </p:cTn>
                  </p:par>
                  <p:par>
                    <p:cTn id="42" fill="hold">
                      <p:stCondLst>
                        <p:cond delay="indefinite"/>
                      </p:stCondLst>
                      <p:childTnLst>
                        <p:par>
                          <p:cTn id="43" fill="hold">
                            <p:stCondLst>
                              <p:cond delay="0"/>
                            </p:stCondLst>
                            <p:childTnLst>
                              <p:par>
                                <p:cTn id="44" presetID="37" presetClass="entr" presetSubtype="0" fill="hold" grpId="0" nodeType="clickEffect">
                                  <p:stCondLst>
                                    <p:cond delay="0"/>
                                  </p:stCondLst>
                                  <p:childTnLst>
                                    <p:set>
                                      <p:cBhvr>
                                        <p:cTn id="45" dur="1" fill="hold">
                                          <p:stCondLst>
                                            <p:cond delay="0"/>
                                          </p:stCondLst>
                                        </p:cTn>
                                        <p:tgtEl>
                                          <p:spTgt spid="19"/>
                                        </p:tgtEl>
                                        <p:attrNameLst>
                                          <p:attrName>style.visibility</p:attrName>
                                        </p:attrNameLst>
                                      </p:cBhvr>
                                      <p:to>
                                        <p:strVal val="visible"/>
                                      </p:to>
                                    </p:set>
                                    <p:animEffect transition="in" filter="fade">
                                      <p:cBhvr>
                                        <p:cTn id="46" dur="1000"/>
                                        <p:tgtEl>
                                          <p:spTgt spid="19"/>
                                        </p:tgtEl>
                                      </p:cBhvr>
                                    </p:animEffect>
                                    <p:anim calcmode="lin" valueType="num">
                                      <p:cBhvr>
                                        <p:cTn id="47" dur="1000" fill="hold"/>
                                        <p:tgtEl>
                                          <p:spTgt spid="19"/>
                                        </p:tgtEl>
                                        <p:attrNameLst>
                                          <p:attrName>ppt_x</p:attrName>
                                        </p:attrNameLst>
                                      </p:cBhvr>
                                      <p:tavLst>
                                        <p:tav tm="0">
                                          <p:val>
                                            <p:strVal val="#ppt_x"/>
                                          </p:val>
                                        </p:tav>
                                        <p:tav tm="100000">
                                          <p:val>
                                            <p:strVal val="#ppt_x"/>
                                          </p:val>
                                        </p:tav>
                                      </p:tavLst>
                                    </p:anim>
                                    <p:anim calcmode="lin" valueType="num">
                                      <p:cBhvr>
                                        <p:cTn id="48" dur="900" decel="100000" fill="hold"/>
                                        <p:tgtEl>
                                          <p:spTgt spid="19"/>
                                        </p:tgtEl>
                                        <p:attrNameLst>
                                          <p:attrName>ppt_y</p:attrName>
                                        </p:attrNameLst>
                                      </p:cBhvr>
                                      <p:tavLst>
                                        <p:tav tm="0">
                                          <p:val>
                                            <p:strVal val="#ppt_y+1"/>
                                          </p:val>
                                        </p:tav>
                                        <p:tav tm="100000">
                                          <p:val>
                                            <p:strVal val="#ppt_y-.03"/>
                                          </p:val>
                                        </p:tav>
                                      </p:tavLst>
                                    </p:anim>
                                    <p:anim calcmode="lin" valueType="num">
                                      <p:cBhvr>
                                        <p:cTn id="49" dur="100" accel="100000" fill="hold">
                                          <p:stCondLst>
                                            <p:cond delay="900"/>
                                          </p:stCondLst>
                                        </p:cTn>
                                        <p:tgtEl>
                                          <p:spTgt spid="19"/>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44"/>
                                            </p:cond>
                                          </p:stCondLst>
                                          <p:endCondLst>
                                            <p:cond evt="onStopAudio" delay="0">
                                              <p:tgtEl>
                                                <p:sldTgt/>
                                              </p:tgtEl>
                                            </p:cond>
                                          </p:endCondLst>
                                        </p:cTn>
                                        <p:tgtEl>
                                          <p:sndTgt r:embed="rId2" name="whoosh.wav"/>
                                        </p:tgtEl>
                                      </p:cMediaNode>
                                    </p:audio>
                                  </p:subTnLst>
                                </p:cTn>
                              </p:par>
                              <p:par>
                                <p:cTn id="50" presetID="6" presetClass="entr" presetSubtype="16" fill="hold" nodeType="withEffect">
                                  <p:stCondLst>
                                    <p:cond delay="0"/>
                                  </p:stCondLst>
                                  <p:childTnLst>
                                    <p:set>
                                      <p:cBhvr>
                                        <p:cTn id="51" dur="1" fill="hold">
                                          <p:stCondLst>
                                            <p:cond delay="0"/>
                                          </p:stCondLst>
                                        </p:cTn>
                                        <p:tgtEl>
                                          <p:spTgt spid="18"/>
                                        </p:tgtEl>
                                        <p:attrNameLst>
                                          <p:attrName>style.visibility</p:attrName>
                                        </p:attrNameLst>
                                      </p:cBhvr>
                                      <p:to>
                                        <p:strVal val="visible"/>
                                      </p:to>
                                    </p:set>
                                    <p:animEffect transition="in" filter="circle(in)">
                                      <p:cBhvr>
                                        <p:cTn id="52"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animBg="1"/>
      <p:bldP spid="19" grpId="0" animBg="1"/>
    </p:bldLst>
  </p:timing>
</p:sld>
</file>

<file path=ppt/slides/slide4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7893" name="Picture 5" descr="BACK036"/>
          <p:cNvPicPr>
            <a:picLocks noChangeAspect="1" noChangeArrowheads="1"/>
          </p:cNvPicPr>
          <p:nvPr/>
        </p:nvPicPr>
        <p:blipFill>
          <a:blip r:embed="rId2" cstate="print">
            <a:lum bright="-10000" contrast="44000"/>
            <a:extLst>
              <a:ext uri="{28A0092B-C50C-407E-A947-70E740481C1C}">
                <a14:useLocalDpi xmlns:a14="http://schemas.microsoft.com/office/drawing/2010/main" val="0"/>
              </a:ext>
            </a:extLst>
          </a:blip>
          <a:srcRect/>
          <a:stretch>
            <a:fillRect/>
          </a:stretch>
        </p:blipFill>
        <p:spPr bwMode="auto">
          <a:xfrm>
            <a:off x="-526211" y="125397"/>
            <a:ext cx="12579443" cy="67326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6"/>
          <p:cNvGrpSpPr>
            <a:grpSpLocks/>
          </p:cNvGrpSpPr>
          <p:nvPr/>
        </p:nvGrpSpPr>
        <p:grpSpPr bwMode="auto">
          <a:xfrm>
            <a:off x="129397" y="-337761"/>
            <a:ext cx="3856008" cy="1647591"/>
            <a:chOff x="0" y="57"/>
            <a:chExt cx="2688" cy="1769"/>
          </a:xfrm>
        </p:grpSpPr>
        <p:pic>
          <p:nvPicPr>
            <p:cNvPr id="10250" name="Picture 7" descr="BACK03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57"/>
              <a:ext cx="2688" cy="1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51" name="Text Box 8"/>
            <p:cNvSpPr txBox="1">
              <a:spLocks noChangeArrowheads="1"/>
            </p:cNvSpPr>
            <p:nvPr/>
          </p:nvSpPr>
          <p:spPr bwMode="auto">
            <a:xfrm>
              <a:off x="421" y="941"/>
              <a:ext cx="1820" cy="628"/>
            </a:xfrm>
            <a:prstGeom prst="rect">
              <a:avLst/>
            </a:prstGeom>
            <a:solidFill>
              <a:srgbClr val="FFFF00">
                <a:alpha val="70195"/>
              </a:srgbClr>
            </a:solidFill>
            <a:ln w="57150">
              <a:solidFill>
                <a:srgbClr val="FF0000"/>
              </a:solidFill>
              <a:miter lim="800000"/>
              <a:headEnd/>
              <a:tailEnd/>
            </a:ln>
          </p:spPr>
          <p:txBody>
            <a:bodyPr wrap="square">
              <a:spAutoFit/>
            </a:bodyPr>
            <a:lstStyle>
              <a:lvl1pPr eaLnBrk="0" hangingPunct="0">
                <a:defRPr sz="2400" b="1">
                  <a:solidFill>
                    <a:schemeClr val="tx1"/>
                  </a:solidFill>
                  <a:latin typeface="Arial" panose="020B0604020202020204" pitchFamily="34" charset="0"/>
                </a:defRPr>
              </a:lvl1pPr>
              <a:lvl2pPr marL="742950" indent="-285750" eaLnBrk="0" hangingPunct="0">
                <a:defRPr sz="2400" b="1">
                  <a:solidFill>
                    <a:schemeClr val="tx1"/>
                  </a:solidFill>
                  <a:latin typeface="Arial" panose="020B0604020202020204" pitchFamily="34" charset="0"/>
                </a:defRPr>
              </a:lvl2pPr>
              <a:lvl3pPr marL="1143000" indent="-228600" eaLnBrk="0" hangingPunct="0">
                <a:defRPr sz="2400" b="1">
                  <a:solidFill>
                    <a:schemeClr val="tx1"/>
                  </a:solidFill>
                  <a:latin typeface="Arial" panose="020B0604020202020204" pitchFamily="34" charset="0"/>
                </a:defRPr>
              </a:lvl3pPr>
              <a:lvl4pPr marL="1600200" indent="-228600" eaLnBrk="0" hangingPunct="0">
                <a:defRPr sz="2400" b="1">
                  <a:solidFill>
                    <a:schemeClr val="tx1"/>
                  </a:solidFill>
                  <a:latin typeface="Arial" panose="020B0604020202020204" pitchFamily="34" charset="0"/>
                </a:defRPr>
              </a:lvl4pPr>
              <a:lvl5pPr marL="2057400" indent="-228600" eaLnBrk="0" hangingPunct="0">
                <a:defRPr sz="2400" b="1">
                  <a:solidFill>
                    <a:schemeClr val="tx1"/>
                  </a:solidFill>
                  <a:latin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defRPr>
              </a:lvl9pPr>
            </a:lstStyle>
            <a:p>
              <a:pPr defTabSz="914400" eaLnBrk="1" fontAlgn="base" hangingPunct="1">
                <a:spcBef>
                  <a:spcPct val="0"/>
                </a:spcBef>
                <a:spcAft>
                  <a:spcPct val="0"/>
                </a:spcAft>
              </a:pPr>
              <a:r>
                <a:rPr lang="en-US" altLang="en-US" sz="3200" dirty="0" err="1" smtClean="0">
                  <a:solidFill>
                    <a:srgbClr val="FF3300"/>
                  </a:solidFill>
                  <a:latin typeface="Times New Roman" panose="02020603050405020304" pitchFamily="18" charset="0"/>
                </a:rPr>
                <a:t>Gửi</a:t>
              </a:r>
              <a:r>
                <a:rPr lang="en-US" altLang="en-US" sz="3200" dirty="0" smtClean="0">
                  <a:solidFill>
                    <a:srgbClr val="FF3300"/>
                  </a:solidFill>
                  <a:latin typeface="Times New Roman" panose="02020603050405020304" pitchFamily="18" charset="0"/>
                </a:rPr>
                <a:t> </a:t>
              </a:r>
              <a:r>
                <a:rPr lang="en-US" altLang="en-US" sz="3200" dirty="0" err="1" smtClean="0">
                  <a:solidFill>
                    <a:srgbClr val="FF3300"/>
                  </a:solidFill>
                  <a:latin typeface="Times New Roman" panose="02020603050405020304" pitchFamily="18" charset="0"/>
                </a:rPr>
                <a:t>bản</a:t>
              </a:r>
              <a:r>
                <a:rPr lang="en-US" altLang="en-US" sz="3200" dirty="0" smtClean="0">
                  <a:solidFill>
                    <a:srgbClr val="FF3300"/>
                  </a:solidFill>
                  <a:latin typeface="Times New Roman" panose="02020603050405020304" pitchFamily="18" charset="0"/>
                </a:rPr>
                <a:t> </a:t>
              </a:r>
              <a:r>
                <a:rPr lang="en-US" altLang="en-US" sz="3200" dirty="0" err="1" smtClean="0">
                  <a:solidFill>
                    <a:srgbClr val="FF3300"/>
                  </a:solidFill>
                  <a:latin typeface="Times New Roman" panose="02020603050405020304" pitchFamily="18" charset="0"/>
                </a:rPr>
                <a:t>thân</a:t>
              </a:r>
              <a:endParaRPr lang="en-US" altLang="en-US" sz="3200" dirty="0">
                <a:solidFill>
                  <a:srgbClr val="FF3300"/>
                </a:solidFill>
                <a:latin typeface="Times New Roman" panose="02020603050405020304" pitchFamily="18" charset="0"/>
              </a:endParaRPr>
            </a:p>
          </p:txBody>
        </p:sp>
      </p:grpSp>
      <p:pic>
        <p:nvPicPr>
          <p:cNvPr id="12" name="Picture 11" descr="IMG_1582517675295_1582518075254">
            <a:extLst>
              <a:ext uri="{FF2B5EF4-FFF2-40B4-BE49-F238E27FC236}"/>
            </a:extLst>
          </p:cNvPr>
          <p:cNvPicPr>
            <a:picLocks noGrp="1" noChangeAspect="1"/>
          </p:cNvPicPr>
          <p:nvPr isPhoto="1"/>
        </p:nvPicPr>
        <p:blipFill>
          <a:blip r:embed="rId4" cstate="print">
            <a:lum bright="-6000"/>
            <a:extLst>
              <a:ext uri="{28A0092B-C50C-407E-A947-70E740481C1C}">
                <a14:useLocalDpi xmlns:a14="http://schemas.microsoft.com/office/drawing/2010/main" val="0"/>
              </a:ext>
            </a:extLst>
          </a:blip>
          <a:stretch>
            <a:fillRect/>
          </a:stretch>
        </p:blipFill>
        <p:spPr>
          <a:xfrm>
            <a:off x="10392542" y="-79132"/>
            <a:ext cx="1660690" cy="1512664"/>
          </a:xfrm>
          <a:prstGeom prst="roundRect">
            <a:avLst>
              <a:gd name="adj" fmla="val 49675"/>
            </a:avLst>
          </a:prstGeom>
          <a:solidFill>
            <a:sysClr val="window" lastClr="FFFFFF">
              <a:lumMod val="95000"/>
            </a:sysClr>
          </a:solidFill>
          <a:ln>
            <a:noFill/>
          </a:ln>
          <a:effectLst>
            <a:outerShdw blurRad="50800" dist="38100" dir="5400000" algn="t" rotWithShape="0">
              <a:prstClr val="black">
                <a:alpha val="40000"/>
              </a:prstClr>
            </a:outerShdw>
          </a:effectLst>
        </p:spPr>
      </p:pic>
      <p:pic>
        <p:nvPicPr>
          <p:cNvPr id="14" name="图片 8" descr="6fc417983c9675ce1b60e983870aeb8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527189" y="5383347"/>
            <a:ext cx="3010466" cy="14746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图片 1"/>
          <p:cNvPicPr>
            <a:picLocks noChangeAspect="1"/>
          </p:cNvPicPr>
          <p:nvPr/>
        </p:nvPicPr>
        <p:blipFill rotWithShape="1">
          <a:blip r:embed="rId6" cstate="print">
            <a:extLst>
              <a:ext uri="{28A0092B-C50C-407E-A947-70E740481C1C}">
                <a14:useLocalDpi xmlns:a14="http://schemas.microsoft.com/office/drawing/2010/main" val="0"/>
              </a:ext>
            </a:extLst>
          </a:blip>
          <a:srcRect l="32760" r="8347"/>
          <a:stretch>
            <a:fillRect/>
          </a:stretch>
        </p:blipFill>
        <p:spPr>
          <a:xfrm flipH="1">
            <a:off x="-699460" y="5545021"/>
            <a:ext cx="2687293" cy="1548203"/>
          </a:xfrm>
          <a:prstGeom prst="rect">
            <a:avLst/>
          </a:prstGeom>
        </p:spPr>
      </p:pic>
      <p:sp>
        <p:nvSpPr>
          <p:cNvPr id="3" name="Rectangle 2"/>
          <p:cNvSpPr/>
          <p:nvPr/>
        </p:nvSpPr>
        <p:spPr>
          <a:xfrm>
            <a:off x="2188821" y="1413029"/>
            <a:ext cx="8203721" cy="4093428"/>
          </a:xfrm>
          <a:prstGeom prst="rect">
            <a:avLst/>
          </a:prstGeom>
        </p:spPr>
        <p:txBody>
          <a:bodyPr wrap="square">
            <a:spAutoFit/>
          </a:bodyPr>
          <a:lstStyle/>
          <a:p>
            <a:pPr algn="just"/>
            <a:r>
              <a:rPr lang="en-US" sz="14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Muốn</a:t>
            </a:r>
            <a:r>
              <a:rPr lang="en-US" sz="2000" dirty="0" smtClean="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thành</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công</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trong</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cuộc</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sống</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tự</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lập</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là</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năng</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lực</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cần</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có</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ở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mỗi</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con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người</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Tự</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lập</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là</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tự</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làm</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lấy</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tự</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giải</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quyết</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công</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việc</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của</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mình</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tự</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lo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liệu</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tạo</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dựng</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cho</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cuộc</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sống</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của</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mình</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không</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trông</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chờ</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dựa</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dẫm</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phụ</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thuộc</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vào</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người</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khác</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Người</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có</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tính</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tự</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lập</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là</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người</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có</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bản</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lĩnh</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luôn</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tự</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tin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trước</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cuộc</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sống</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có</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ý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chí</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nỗ</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lực</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phấn</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đấu</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kiên</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trì</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bền</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bỉ</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sẵn</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sàng</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vượt</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qua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khó</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khăn</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gian</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khổ</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để</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hoàn</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thành</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tốt</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công</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việc</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Người</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có</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tính</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tự</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lập</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hường</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gặt</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hái</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được</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nhiều</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thành</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công</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trong</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cuộc</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sống</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và</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luôn</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nhận</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được</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sự</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kính</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trọng</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của</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mọi</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người</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Người</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không</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biết</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tự</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lập</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thường</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sống</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ích</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kỉ</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dựa</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dẫm</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vào</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người</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khác</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lười</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biếng</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ỷ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lại</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trong</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công</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việc</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bị</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mọi</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người</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khinh</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ghét</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và</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xa</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lánh</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Là</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học</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sinh</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muốn</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có</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tính</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tự</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lập</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trước</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hết</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phải</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chăm</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chỉ</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học</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tập</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tốt</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biết</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tự</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mình</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hoàn</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thành</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tốt</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mọi</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công</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việc</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được</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giao</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tự</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chịu</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trách</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nhiệm</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về</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công</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việc</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mình</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làm</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luôn</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năng</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động</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và</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sáng</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tạo</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trong</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học</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tập</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và</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trong</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cuộc</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sống</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không</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bao</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giờ</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chán</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nản</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hay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lùi</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bước</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trước</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khó</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khăn</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trở</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ngại</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Có</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làm</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được</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như</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vậy</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học</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sinh</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sẽ</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sớm</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hình</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thành</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được</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bản</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lĩnh</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tự</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lập</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mai</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này</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trở</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thành</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người</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hữ</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ích</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đem</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sức</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mình</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xây</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dựng</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quê</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hương</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đất</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nước</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a:t>
            </a:r>
            <a:endParaRPr lang="en-US" sz="2000" dirty="0">
              <a:solidFill>
                <a:srgbClr val="0000FF"/>
              </a:solidFill>
              <a:effectLst/>
              <a:latin typeface="SVN-Very Berry" panose="00000500000000000000" pitchFamily="2" charset="0"/>
              <a:ea typeface="Times New Roman" panose="02020603050405020304" pitchFamily="18" charset="0"/>
              <a:cs typeface="Times New Roman" panose="02020603050405020304" pitchFamily="18" charset="0"/>
            </a:endParaRPr>
          </a:p>
        </p:txBody>
      </p:sp>
      <p:pic>
        <p:nvPicPr>
          <p:cNvPr id="16" name="Picture 15" descr="58PIC58PIC58PIC58PICHsaGKG559akDq_PIC2018.png"/>
          <p:cNvPicPr>
            <a:picLocks noChangeAspect="1"/>
          </p:cNvPicPr>
          <p:nvPr/>
        </p:nvPicPr>
        <p:blipFill>
          <a:blip r:embed="rId7" cstate="print"/>
          <a:srcRect l="7143" t="16071" r="5357" b="14286"/>
          <a:stretch>
            <a:fillRect/>
          </a:stretch>
        </p:blipFill>
        <p:spPr>
          <a:xfrm>
            <a:off x="4589341" y="485569"/>
            <a:ext cx="2915640" cy="959043"/>
          </a:xfrm>
          <a:prstGeom prst="rect">
            <a:avLst/>
          </a:prstGeom>
        </p:spPr>
      </p:pic>
      <p:sp>
        <p:nvSpPr>
          <p:cNvPr id="17" name="Rectangle 1"/>
          <p:cNvSpPr>
            <a:spLocks noChangeArrowheads="1"/>
          </p:cNvSpPr>
          <p:nvPr/>
        </p:nvSpPr>
        <p:spPr bwMode="auto">
          <a:xfrm>
            <a:off x="4964652" y="632779"/>
            <a:ext cx="2165017" cy="64633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defTabSz="914400" eaLnBrk="0" fontAlgn="base" hangingPunct="0">
              <a:spcBef>
                <a:spcPct val="0"/>
              </a:spcBef>
              <a:spcAft>
                <a:spcPct val="0"/>
              </a:spcAft>
            </a:pPr>
            <a:r>
              <a:rPr lang="en-US" sz="3600" b="1" dirty="0" err="1" smtClean="0">
                <a:solidFill>
                  <a:srgbClr val="FF0000"/>
                </a:solidFill>
                <a:latin typeface="SVN-Whimsy" panose="02040603050506020204" pitchFamily="18" charset="0"/>
                <a:ea typeface="Calibri" pitchFamily="34" charset="0"/>
                <a:cs typeface="Times New Roman" pitchFamily="18" charset="0"/>
                <a:sym typeface="Wingdings" pitchFamily="2" charset="2"/>
              </a:rPr>
              <a:t>Tự</a:t>
            </a:r>
            <a:r>
              <a:rPr lang="en-US" sz="3600" b="1" dirty="0" smtClean="0">
                <a:solidFill>
                  <a:srgbClr val="FF0000"/>
                </a:solidFill>
                <a:latin typeface="SVN-Whimsy" panose="02040603050506020204" pitchFamily="18" charset="0"/>
                <a:ea typeface="Calibri" pitchFamily="34" charset="0"/>
                <a:cs typeface="Times New Roman" pitchFamily="18" charset="0"/>
                <a:sym typeface="Wingdings" pitchFamily="2" charset="2"/>
              </a:rPr>
              <a:t> </a:t>
            </a:r>
            <a:r>
              <a:rPr lang="en-US" sz="3600" b="1" dirty="0" err="1" smtClean="0">
                <a:solidFill>
                  <a:srgbClr val="FF0000"/>
                </a:solidFill>
                <a:latin typeface="SVN-Whimsy" panose="02040603050506020204" pitchFamily="18" charset="0"/>
                <a:ea typeface="Calibri" pitchFamily="34" charset="0"/>
                <a:cs typeface="Times New Roman" pitchFamily="18" charset="0"/>
                <a:sym typeface="Wingdings" pitchFamily="2" charset="2"/>
              </a:rPr>
              <a:t>lập</a:t>
            </a:r>
            <a:endParaRPr lang="en-US" sz="3600" b="1" dirty="0" smtClean="0">
              <a:solidFill>
                <a:srgbClr val="FF0000"/>
              </a:solidFill>
              <a:latin typeface="SVN-Whimsy" panose="02040603050506020204" pitchFamily="18" charset="0"/>
              <a:ea typeface="Calibri" pitchFamily="34" charset="0"/>
              <a:cs typeface="Times New Roman" pitchFamily="18" charset="0"/>
            </a:endParaRPr>
          </a:p>
        </p:txBody>
      </p:sp>
    </p:spTree>
    <p:extLst>
      <p:ext uri="{BB962C8B-B14F-4D97-AF65-F5344CB8AC3E}">
        <p14:creationId xmlns:p14="http://schemas.microsoft.com/office/powerpoint/2010/main" val="403670100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par>
                          <p:cTn id="8" fill="hold" nodeType="afterGroup">
                            <p:stCondLst>
                              <p:cond delay="500"/>
                            </p:stCondLst>
                            <p:childTnLst>
                              <p:par>
                                <p:cTn id="9" presetID="9" presetClass="entr" presetSubtype="0" fill="hold" nodeType="afterEffect">
                                  <p:stCondLst>
                                    <p:cond delay="0"/>
                                  </p:stCondLst>
                                  <p:childTnLst>
                                    <p:set>
                                      <p:cBhvr>
                                        <p:cTn id="10" dur="1" fill="hold">
                                          <p:stCondLst>
                                            <p:cond delay="0"/>
                                          </p:stCondLst>
                                        </p:cTn>
                                        <p:tgtEl>
                                          <p:spTgt spid="37893"/>
                                        </p:tgtEl>
                                        <p:attrNameLst>
                                          <p:attrName>style.visibility</p:attrName>
                                        </p:attrNameLst>
                                      </p:cBhvr>
                                      <p:to>
                                        <p:strVal val="visible"/>
                                      </p:to>
                                    </p:set>
                                    <p:animEffect transition="in" filter="dissolve">
                                      <p:cBhvr>
                                        <p:cTn id="11" dur="500"/>
                                        <p:tgtEl>
                                          <p:spTgt spid="37893"/>
                                        </p:tgtEl>
                                      </p:cBhvr>
                                    </p:animEffect>
                                  </p:childTnLst>
                                </p:cTn>
                              </p:par>
                            </p:childTnLst>
                          </p:cTn>
                        </p:par>
                        <p:par>
                          <p:cTn id="12" fill="hold">
                            <p:stCondLst>
                              <p:cond delay="1000"/>
                            </p:stCondLst>
                            <p:childTnLst>
                              <p:par>
                                <p:cTn id="13" presetID="37" presetClass="entr" presetSubtype="0" fill="hold" nodeType="after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1000"/>
                                        <p:tgtEl>
                                          <p:spTgt spid="14"/>
                                        </p:tgtEl>
                                      </p:cBhvr>
                                    </p:animEffect>
                                    <p:anim calcmode="lin" valueType="num">
                                      <p:cBhvr>
                                        <p:cTn id="16" dur="1000" fill="hold"/>
                                        <p:tgtEl>
                                          <p:spTgt spid="14"/>
                                        </p:tgtEl>
                                        <p:attrNameLst>
                                          <p:attrName>ppt_x</p:attrName>
                                        </p:attrNameLst>
                                      </p:cBhvr>
                                      <p:tavLst>
                                        <p:tav tm="0">
                                          <p:val>
                                            <p:strVal val="#ppt_x"/>
                                          </p:val>
                                        </p:tav>
                                        <p:tav tm="100000">
                                          <p:val>
                                            <p:strVal val="#ppt_x"/>
                                          </p:val>
                                        </p:tav>
                                      </p:tavLst>
                                    </p:anim>
                                    <p:anim calcmode="lin" valueType="num">
                                      <p:cBhvr>
                                        <p:cTn id="17" dur="900" decel="100000" fill="hold"/>
                                        <p:tgtEl>
                                          <p:spTgt spid="14"/>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14"/>
                                        </p:tgtEl>
                                        <p:attrNameLst>
                                          <p:attrName>ppt_y</p:attrName>
                                        </p:attrNameLst>
                                      </p:cBhvr>
                                      <p:tavLst>
                                        <p:tav tm="0">
                                          <p:val>
                                            <p:strVal val="#ppt_y-.03"/>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dissolve">
                                      <p:cBhvr>
                                        <p:cTn id="23" dur="500"/>
                                        <p:tgtEl>
                                          <p:spTgt spid="16"/>
                                        </p:tgtEl>
                                      </p:cBhvr>
                                    </p:animEffect>
                                  </p:childTnLst>
                                </p:cTn>
                              </p:par>
                            </p:childTnLst>
                          </p:cTn>
                        </p:par>
                      </p:childTnLst>
                    </p:cTn>
                  </p:par>
                  <p:par>
                    <p:cTn id="24" fill="hold">
                      <p:stCondLst>
                        <p:cond delay="indefinite"/>
                      </p:stCondLst>
                      <p:childTnLst>
                        <p:par>
                          <p:cTn id="25" fill="hold">
                            <p:stCondLst>
                              <p:cond delay="0"/>
                            </p:stCondLst>
                            <p:childTnLst>
                              <p:par>
                                <p:cTn id="26" presetID="9" presetClass="entr" presetSubtype="0" fill="hold" grpId="0"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dissolve">
                                      <p:cBhvr>
                                        <p:cTn id="28" dur="500"/>
                                        <p:tgtEl>
                                          <p:spTgt spid="17"/>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3"/>
                                        </p:tgtEl>
                                        <p:attrNameLst>
                                          <p:attrName>style.visibility</p:attrName>
                                        </p:attrNameLst>
                                      </p:cBhvr>
                                      <p:to>
                                        <p:strVal val="visible"/>
                                      </p:to>
                                    </p:set>
                                    <p:animEffect transition="in" filter="barn(inVertical)">
                                      <p:cBhvr>
                                        <p:cTn id="33" dur="500"/>
                                        <p:tgtEl>
                                          <p:spTgt spid="3"/>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nodeType="clickEffect">
                                  <p:stCondLst>
                                    <p:cond delay="0"/>
                                  </p:stCondLst>
                                  <p:childTnLst>
                                    <p:set>
                                      <p:cBhvr>
                                        <p:cTn id="37" dur="1" fill="hold">
                                          <p:stCondLst>
                                            <p:cond delay="0"/>
                                          </p:stCondLst>
                                        </p:cTn>
                                        <p:tgtEl>
                                          <p:spTgt spid="3">
                                            <p:txEl>
                                              <p:pRg st="0" end="0"/>
                                            </p:txEl>
                                          </p:spTgt>
                                        </p:tgtEl>
                                        <p:attrNameLst>
                                          <p:attrName>style.visibility</p:attrName>
                                        </p:attrNameLst>
                                      </p:cBhvr>
                                      <p:to>
                                        <p:strVal val="visible"/>
                                      </p:to>
                                    </p:set>
                                    <p:anim calcmode="lin" valueType="num">
                                      <p:cBhvr>
                                        <p:cTn id="38"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39"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40"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7" grpId="0"/>
    </p:bldLst>
  </p:timing>
</p:sld>
</file>

<file path=ppt/slides/slide4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7893" name="Picture 5" descr="BACK036"/>
          <p:cNvPicPr>
            <a:picLocks noChangeAspect="1" noChangeArrowheads="1"/>
          </p:cNvPicPr>
          <p:nvPr/>
        </p:nvPicPr>
        <p:blipFill>
          <a:blip r:embed="rId2" cstate="print">
            <a:lum bright="-10000" contrast="44000"/>
            <a:extLst>
              <a:ext uri="{28A0092B-C50C-407E-A947-70E740481C1C}">
                <a14:useLocalDpi xmlns:a14="http://schemas.microsoft.com/office/drawing/2010/main" val="0"/>
              </a:ext>
            </a:extLst>
          </a:blip>
          <a:srcRect/>
          <a:stretch>
            <a:fillRect/>
          </a:stretch>
        </p:blipFill>
        <p:spPr bwMode="auto">
          <a:xfrm rot="848399">
            <a:off x="2606134" y="1056751"/>
            <a:ext cx="7362515" cy="5478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6"/>
          <p:cNvGrpSpPr>
            <a:grpSpLocks/>
          </p:cNvGrpSpPr>
          <p:nvPr/>
        </p:nvGrpSpPr>
        <p:grpSpPr bwMode="auto">
          <a:xfrm>
            <a:off x="161731" y="-146595"/>
            <a:ext cx="4419600" cy="2576513"/>
            <a:chOff x="0" y="57"/>
            <a:chExt cx="2688" cy="1769"/>
          </a:xfrm>
        </p:grpSpPr>
        <p:pic>
          <p:nvPicPr>
            <p:cNvPr id="10250" name="Picture 7" descr="BACK03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57"/>
              <a:ext cx="2688" cy="1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51" name="Text Box 8"/>
            <p:cNvSpPr txBox="1">
              <a:spLocks noChangeArrowheads="1"/>
            </p:cNvSpPr>
            <p:nvPr/>
          </p:nvSpPr>
          <p:spPr bwMode="auto">
            <a:xfrm>
              <a:off x="518" y="971"/>
              <a:ext cx="1644" cy="401"/>
            </a:xfrm>
            <a:prstGeom prst="rect">
              <a:avLst/>
            </a:prstGeom>
            <a:solidFill>
              <a:srgbClr val="FFFF00">
                <a:alpha val="70195"/>
              </a:srgbClr>
            </a:solidFill>
            <a:ln w="57150">
              <a:solidFill>
                <a:srgbClr val="FF0000"/>
              </a:solidFill>
              <a:miter lim="800000"/>
              <a:headEnd/>
              <a:tailEnd/>
            </a:ln>
          </p:spPr>
          <p:txBody>
            <a:bodyPr wrap="none">
              <a:spAutoFit/>
            </a:bodyPr>
            <a:lstStyle>
              <a:lvl1pPr eaLnBrk="0" hangingPunct="0">
                <a:defRPr sz="2400" b="1">
                  <a:solidFill>
                    <a:schemeClr val="tx1"/>
                  </a:solidFill>
                  <a:latin typeface="Arial" panose="020B0604020202020204" pitchFamily="34" charset="0"/>
                </a:defRPr>
              </a:lvl1pPr>
              <a:lvl2pPr marL="742950" indent="-285750" eaLnBrk="0" hangingPunct="0">
                <a:defRPr sz="2400" b="1">
                  <a:solidFill>
                    <a:schemeClr val="tx1"/>
                  </a:solidFill>
                  <a:latin typeface="Arial" panose="020B0604020202020204" pitchFamily="34" charset="0"/>
                </a:defRPr>
              </a:lvl2pPr>
              <a:lvl3pPr marL="1143000" indent="-228600" eaLnBrk="0" hangingPunct="0">
                <a:defRPr sz="2400" b="1">
                  <a:solidFill>
                    <a:schemeClr val="tx1"/>
                  </a:solidFill>
                  <a:latin typeface="Arial" panose="020B0604020202020204" pitchFamily="34" charset="0"/>
                </a:defRPr>
              </a:lvl3pPr>
              <a:lvl4pPr marL="1600200" indent="-228600" eaLnBrk="0" hangingPunct="0">
                <a:defRPr sz="2400" b="1">
                  <a:solidFill>
                    <a:schemeClr val="tx1"/>
                  </a:solidFill>
                  <a:latin typeface="Arial" panose="020B0604020202020204" pitchFamily="34" charset="0"/>
                </a:defRPr>
              </a:lvl4pPr>
              <a:lvl5pPr marL="2057400" indent="-228600" eaLnBrk="0" hangingPunct="0">
                <a:defRPr sz="2400" b="1">
                  <a:solidFill>
                    <a:schemeClr val="tx1"/>
                  </a:solidFill>
                  <a:latin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defRPr>
              </a:lvl9pPr>
            </a:lstStyle>
            <a:p>
              <a:pPr defTabSz="914400" eaLnBrk="1" fontAlgn="base" hangingPunct="1">
                <a:spcBef>
                  <a:spcPct val="0"/>
                </a:spcBef>
                <a:spcAft>
                  <a:spcPct val="0"/>
                </a:spcAft>
              </a:pPr>
              <a:r>
                <a:rPr lang="en-US" altLang="en-US" sz="3200">
                  <a:solidFill>
                    <a:srgbClr val="FF3300"/>
                  </a:solidFill>
                  <a:latin typeface="Times New Roman" panose="02020603050405020304" pitchFamily="18" charset="0"/>
                </a:rPr>
                <a:t>Bài tập về nhà</a:t>
              </a:r>
            </a:p>
          </p:txBody>
        </p:sp>
      </p:grpSp>
      <p:sp>
        <p:nvSpPr>
          <p:cNvPr id="37899" name="Text Box 11"/>
          <p:cNvSpPr txBox="1">
            <a:spLocks noChangeArrowheads="1"/>
          </p:cNvSpPr>
          <p:nvPr/>
        </p:nvSpPr>
        <p:spPr bwMode="auto">
          <a:xfrm>
            <a:off x="4185297" y="2366535"/>
            <a:ext cx="5658499"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sz="2400" b="1">
                <a:solidFill>
                  <a:schemeClr val="tx1"/>
                </a:solidFill>
                <a:latin typeface="Arial" panose="020B0604020202020204" pitchFamily="34" charset="0"/>
              </a:defRPr>
            </a:lvl1pPr>
            <a:lvl2pPr marL="742950" indent="-285750" eaLnBrk="0" hangingPunct="0">
              <a:defRPr sz="2400" b="1">
                <a:solidFill>
                  <a:schemeClr val="tx1"/>
                </a:solidFill>
                <a:latin typeface="Arial" panose="020B0604020202020204" pitchFamily="34" charset="0"/>
              </a:defRPr>
            </a:lvl2pPr>
            <a:lvl3pPr marL="1143000" indent="-228600" eaLnBrk="0" hangingPunct="0">
              <a:defRPr sz="2400" b="1">
                <a:solidFill>
                  <a:schemeClr val="tx1"/>
                </a:solidFill>
                <a:latin typeface="Arial" panose="020B0604020202020204" pitchFamily="34" charset="0"/>
              </a:defRPr>
            </a:lvl3pPr>
            <a:lvl4pPr marL="1600200" indent="-228600" eaLnBrk="0" hangingPunct="0">
              <a:defRPr sz="2400" b="1">
                <a:solidFill>
                  <a:schemeClr val="tx1"/>
                </a:solidFill>
                <a:latin typeface="Arial" panose="020B0604020202020204" pitchFamily="34" charset="0"/>
              </a:defRPr>
            </a:lvl4pPr>
            <a:lvl5pPr marL="2057400" indent="-228600" eaLnBrk="0" hangingPunct="0">
              <a:defRPr sz="2400" b="1">
                <a:solidFill>
                  <a:schemeClr val="tx1"/>
                </a:solidFill>
                <a:latin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defRPr>
            </a:lvl9pPr>
          </a:lstStyle>
          <a:p>
            <a:pPr marL="514350" indent="-514350">
              <a:buAutoNum type="arabicPeriod"/>
            </a:pPr>
            <a:r>
              <a:rPr lang="en-US" sz="2800" dirty="0" err="1" smtClean="0">
                <a:solidFill>
                  <a:srgbClr val="0000FF"/>
                </a:solidFill>
                <a:latin typeface="Times New Roman" panose="02020603050405020304" pitchFamily="18" charset="0"/>
                <a:cs typeface="Times New Roman" panose="02020603050405020304" pitchFamily="18" charset="0"/>
              </a:rPr>
              <a:t>Hoàn</a:t>
            </a:r>
            <a:r>
              <a:rPr lang="en-US" sz="2800" dirty="0" smtClean="0">
                <a:solidFill>
                  <a:srgbClr val="0000FF"/>
                </a:solidFill>
                <a:latin typeface="Times New Roman" panose="02020603050405020304" pitchFamily="18" charset="0"/>
                <a:cs typeface="Times New Roman" panose="02020603050405020304" pitchFamily="18" charset="0"/>
              </a:rPr>
              <a:t> </a:t>
            </a:r>
            <a:r>
              <a:rPr lang="en-US" sz="2800" dirty="0" err="1" smtClean="0">
                <a:solidFill>
                  <a:srgbClr val="0000FF"/>
                </a:solidFill>
                <a:latin typeface="Times New Roman" panose="02020603050405020304" pitchFamily="18" charset="0"/>
                <a:cs typeface="Times New Roman" panose="02020603050405020304" pitchFamily="18" charset="0"/>
              </a:rPr>
              <a:t>thiện</a:t>
            </a:r>
            <a:r>
              <a:rPr lang="en-US" sz="2800" dirty="0" smtClean="0">
                <a:solidFill>
                  <a:srgbClr val="0000FF"/>
                </a:solidFill>
                <a:latin typeface="Times New Roman" panose="02020603050405020304" pitchFamily="18" charset="0"/>
                <a:cs typeface="Times New Roman" panose="02020603050405020304" pitchFamily="18" charset="0"/>
              </a:rPr>
              <a:t> </a:t>
            </a:r>
            <a:r>
              <a:rPr lang="en-US" sz="2800" dirty="0" err="1" smtClean="0">
                <a:solidFill>
                  <a:srgbClr val="0000FF"/>
                </a:solidFill>
                <a:latin typeface="Times New Roman" panose="02020603050405020304" pitchFamily="18" charset="0"/>
                <a:cs typeface="Times New Roman" panose="02020603050405020304" pitchFamily="18" charset="0"/>
              </a:rPr>
              <a:t>sơ</a:t>
            </a:r>
            <a:r>
              <a:rPr lang="en-US" sz="2800" dirty="0" smtClean="0">
                <a:solidFill>
                  <a:srgbClr val="0000FF"/>
                </a:solidFill>
                <a:latin typeface="Times New Roman" panose="02020603050405020304" pitchFamily="18" charset="0"/>
                <a:cs typeface="Times New Roman" panose="02020603050405020304" pitchFamily="18" charset="0"/>
              </a:rPr>
              <a:t> </a:t>
            </a:r>
            <a:r>
              <a:rPr lang="en-US" sz="2800" dirty="0" err="1" smtClean="0">
                <a:solidFill>
                  <a:srgbClr val="0000FF"/>
                </a:solidFill>
                <a:latin typeface="Times New Roman" panose="02020603050405020304" pitchFamily="18" charset="0"/>
                <a:cs typeface="Times New Roman" panose="02020603050405020304" pitchFamily="18" charset="0"/>
              </a:rPr>
              <a:t>đồ</a:t>
            </a:r>
            <a:r>
              <a:rPr lang="en-US" sz="2800" dirty="0" smtClean="0">
                <a:solidFill>
                  <a:srgbClr val="0000FF"/>
                </a:solidFill>
                <a:latin typeface="Times New Roman" panose="02020603050405020304" pitchFamily="18" charset="0"/>
                <a:cs typeface="Times New Roman" panose="02020603050405020304" pitchFamily="18" charset="0"/>
              </a:rPr>
              <a:t> </a:t>
            </a:r>
            <a:r>
              <a:rPr lang="vi-VN" sz="2800" dirty="0" smtClean="0">
                <a:solidFill>
                  <a:srgbClr val="0000FF"/>
                </a:solidFill>
                <a:latin typeface="Times New Roman" panose="02020603050405020304" pitchFamily="18" charset="0"/>
                <a:cs typeface="Times New Roman" panose="02020603050405020304" pitchFamily="18" charset="0"/>
              </a:rPr>
              <a:t>nội </a:t>
            </a:r>
            <a:r>
              <a:rPr lang="vi-VN" sz="2800" dirty="0">
                <a:solidFill>
                  <a:srgbClr val="0000FF"/>
                </a:solidFill>
                <a:latin typeface="Times New Roman" panose="02020603050405020304" pitchFamily="18" charset="0"/>
                <a:cs typeface="Times New Roman" panose="02020603050405020304" pitchFamily="18" charset="0"/>
              </a:rPr>
              <a:t>dung </a:t>
            </a:r>
            <a:r>
              <a:rPr lang="vi-VN" sz="2800" dirty="0" smtClean="0">
                <a:solidFill>
                  <a:srgbClr val="0000FF"/>
                </a:solidFill>
                <a:latin typeface="Times New Roman" panose="02020603050405020304" pitchFamily="18" charset="0"/>
                <a:cs typeface="Times New Roman" panose="02020603050405020304" pitchFamily="18" charset="0"/>
              </a:rPr>
              <a:t>chính</a:t>
            </a:r>
            <a:endParaRPr lang="en-US" sz="2800" dirty="0" smtClean="0">
              <a:solidFill>
                <a:srgbClr val="0000FF"/>
              </a:solidFill>
              <a:latin typeface="Times New Roman" panose="02020603050405020304" pitchFamily="18" charset="0"/>
              <a:cs typeface="Times New Roman" panose="02020603050405020304" pitchFamily="18" charset="0"/>
            </a:endParaRPr>
          </a:p>
          <a:p>
            <a:pPr marL="0" indent="0"/>
            <a:r>
              <a:rPr lang="en-US" sz="2800" dirty="0" err="1">
                <a:solidFill>
                  <a:srgbClr val="0000FF"/>
                </a:solidFill>
                <a:latin typeface="Times New Roman" panose="02020603050405020304" pitchFamily="18" charset="0"/>
                <a:cs typeface="Times New Roman" panose="02020603050405020304" pitchFamily="18" charset="0"/>
              </a:rPr>
              <a:t>c</a:t>
            </a:r>
            <a:r>
              <a:rPr lang="en-US" sz="2800" dirty="0" err="1" smtClean="0">
                <a:solidFill>
                  <a:srgbClr val="0000FF"/>
                </a:solidFill>
                <a:latin typeface="Times New Roman" panose="02020603050405020304" pitchFamily="18" charset="0"/>
                <a:cs typeface="Times New Roman" panose="02020603050405020304" pitchFamily="18" charset="0"/>
              </a:rPr>
              <a:t>ủa</a:t>
            </a:r>
            <a:r>
              <a:rPr lang="en-US" sz="2800" dirty="0" smtClean="0">
                <a:solidFill>
                  <a:srgbClr val="0000FF"/>
                </a:solidFill>
                <a:latin typeface="Times New Roman" panose="02020603050405020304" pitchFamily="18" charset="0"/>
                <a:cs typeface="Times New Roman" panose="02020603050405020304" pitchFamily="18" charset="0"/>
              </a:rPr>
              <a:t> </a:t>
            </a:r>
            <a:r>
              <a:rPr lang="en-US" sz="2800" dirty="0" err="1" smtClean="0">
                <a:solidFill>
                  <a:srgbClr val="0000FF"/>
                </a:solidFill>
                <a:latin typeface="Times New Roman" panose="02020603050405020304" pitchFamily="18" charset="0"/>
                <a:cs typeface="Times New Roman" panose="02020603050405020304" pitchFamily="18" charset="0"/>
              </a:rPr>
              <a:t>bài</a:t>
            </a:r>
            <a:r>
              <a:rPr lang="en-US" sz="2800" dirty="0" smtClean="0">
                <a:solidFill>
                  <a:srgbClr val="0000FF"/>
                </a:solidFill>
                <a:latin typeface="Times New Roman" panose="02020603050405020304" pitchFamily="18" charset="0"/>
                <a:cs typeface="Times New Roman" panose="02020603050405020304" pitchFamily="18" charset="0"/>
              </a:rPr>
              <a:t> </a:t>
            </a:r>
            <a:r>
              <a:rPr lang="en-US" sz="2800" dirty="0" err="1" smtClean="0">
                <a:solidFill>
                  <a:srgbClr val="0000FF"/>
                </a:solidFill>
                <a:latin typeface="Times New Roman" panose="02020603050405020304" pitchFamily="18" charset="0"/>
                <a:cs typeface="Times New Roman" panose="02020603050405020304" pitchFamily="18" charset="0"/>
              </a:rPr>
              <a:t>học</a:t>
            </a:r>
            <a:r>
              <a:rPr lang="vi-VN" sz="2800" dirty="0" smtClean="0">
                <a:solidFill>
                  <a:srgbClr val="0000FF"/>
                </a:solidFill>
                <a:latin typeface="Times New Roman" panose="02020603050405020304" pitchFamily="18" charset="0"/>
                <a:cs typeface="Times New Roman" panose="02020603050405020304" pitchFamily="18" charset="0"/>
              </a:rPr>
              <a:t> </a:t>
            </a:r>
            <a:r>
              <a:rPr lang="en-US" sz="2800" dirty="0" smtClean="0">
                <a:solidFill>
                  <a:srgbClr val="0000FF"/>
                </a:solidFill>
                <a:latin typeface="Times New Roman" panose="02020603050405020304" pitchFamily="18" charset="0"/>
                <a:cs typeface="Times New Roman" panose="02020603050405020304" pitchFamily="18" charset="0"/>
              </a:rPr>
              <a:t> </a:t>
            </a:r>
            <a:endParaRPr lang="ru-RU" sz="2800" dirty="0">
              <a:solidFill>
                <a:srgbClr val="0000FF"/>
              </a:solidFill>
              <a:latin typeface="Times New Roman" panose="02020603050405020304" pitchFamily="18" charset="0"/>
              <a:cs typeface="Times New Roman" panose="02020603050405020304" pitchFamily="18" charset="0"/>
            </a:endParaRPr>
          </a:p>
        </p:txBody>
      </p:sp>
      <p:sp>
        <p:nvSpPr>
          <p:cNvPr id="37900" name="Text Box 12"/>
          <p:cNvSpPr txBox="1">
            <a:spLocks noChangeArrowheads="1"/>
          </p:cNvSpPr>
          <p:nvPr/>
        </p:nvSpPr>
        <p:spPr bwMode="auto">
          <a:xfrm>
            <a:off x="3934460" y="3160694"/>
            <a:ext cx="5719002"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b="1">
                <a:solidFill>
                  <a:schemeClr val="tx1"/>
                </a:solidFill>
                <a:latin typeface="Arial" panose="020B0604020202020204" pitchFamily="34" charset="0"/>
              </a:defRPr>
            </a:lvl1pPr>
            <a:lvl2pPr marL="742950" indent="-285750" eaLnBrk="0" hangingPunct="0">
              <a:defRPr sz="2400" b="1">
                <a:solidFill>
                  <a:schemeClr val="tx1"/>
                </a:solidFill>
                <a:latin typeface="Arial" panose="020B0604020202020204" pitchFamily="34" charset="0"/>
              </a:defRPr>
            </a:lvl2pPr>
            <a:lvl3pPr marL="1143000" indent="-228600" eaLnBrk="0" hangingPunct="0">
              <a:defRPr sz="2400" b="1">
                <a:solidFill>
                  <a:schemeClr val="tx1"/>
                </a:solidFill>
                <a:latin typeface="Arial" panose="020B0604020202020204" pitchFamily="34" charset="0"/>
              </a:defRPr>
            </a:lvl3pPr>
            <a:lvl4pPr marL="1600200" indent="-228600" eaLnBrk="0" hangingPunct="0">
              <a:defRPr sz="2400" b="1">
                <a:solidFill>
                  <a:schemeClr val="tx1"/>
                </a:solidFill>
                <a:latin typeface="Arial" panose="020B0604020202020204" pitchFamily="34" charset="0"/>
              </a:defRPr>
            </a:lvl4pPr>
            <a:lvl5pPr marL="2057400" indent="-228600" eaLnBrk="0" hangingPunct="0">
              <a:defRPr sz="2400" b="1">
                <a:solidFill>
                  <a:schemeClr val="tx1"/>
                </a:solidFill>
                <a:latin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defRPr>
            </a:lvl9pPr>
          </a:lstStyle>
          <a:p>
            <a:r>
              <a:rPr lang="en-US" altLang="en-US" sz="2800" dirty="0" smtClean="0">
                <a:solidFill>
                  <a:srgbClr val="0000FF"/>
                </a:solidFill>
                <a:latin typeface="Times New Roman" panose="02020603050405020304" pitchFamily="18" charset="0"/>
                <a:cs typeface="Times New Roman" panose="02020603050405020304" pitchFamily="18" charset="0"/>
              </a:rPr>
              <a:t>2</a:t>
            </a:r>
            <a:r>
              <a:rPr lang="vi-VN" sz="2800" dirty="0">
                <a:solidFill>
                  <a:srgbClr val="0000FF"/>
                </a:solidFill>
                <a:latin typeface="Times New Roman" panose="02020603050405020304" pitchFamily="18" charset="0"/>
                <a:cs typeface="Times New Roman" panose="02020603050405020304" pitchFamily="18" charset="0"/>
              </a:rPr>
              <a:t>. Chọn một số </a:t>
            </a:r>
            <a:r>
              <a:rPr lang="vi-VN" sz="2800" dirty="0" smtClean="0">
                <a:solidFill>
                  <a:srgbClr val="0000FF"/>
                </a:solidFill>
                <a:latin typeface="Times New Roman" panose="02020603050405020304" pitchFamily="18" charset="0"/>
                <a:cs typeface="Times New Roman" panose="02020603050405020304" pitchFamily="18" charset="0"/>
              </a:rPr>
              <a:t>câu</a:t>
            </a:r>
            <a:r>
              <a:rPr lang="en-US" sz="2800" dirty="0" smtClean="0">
                <a:solidFill>
                  <a:srgbClr val="0000FF"/>
                </a:solidFill>
                <a:latin typeface="Times New Roman" panose="02020603050405020304" pitchFamily="18" charset="0"/>
                <a:cs typeface="Times New Roman" panose="02020603050405020304" pitchFamily="18" charset="0"/>
              </a:rPr>
              <a:t> Slogan</a:t>
            </a:r>
            <a:r>
              <a:rPr lang="vi-VN" sz="2800" dirty="0" smtClean="0">
                <a:solidFill>
                  <a:srgbClr val="0000FF"/>
                </a:solidFill>
                <a:latin typeface="Times New Roman" panose="02020603050405020304" pitchFamily="18" charset="0"/>
                <a:cs typeface="Times New Roman" panose="02020603050405020304" pitchFamily="18" charset="0"/>
              </a:rPr>
              <a:t> </a:t>
            </a:r>
            <a:r>
              <a:rPr lang="vi-VN" sz="2800" dirty="0">
                <a:solidFill>
                  <a:srgbClr val="0000FF"/>
                </a:solidFill>
                <a:latin typeface="Times New Roman" panose="02020603050405020304" pitchFamily="18" charset="0"/>
                <a:cs typeface="Times New Roman" panose="02020603050405020304" pitchFamily="18" charset="0"/>
              </a:rPr>
              <a:t>hay </a:t>
            </a:r>
            <a:r>
              <a:rPr lang="en-US" sz="2800" dirty="0" err="1" smtClean="0">
                <a:solidFill>
                  <a:srgbClr val="0000FF"/>
                </a:solidFill>
                <a:latin typeface="Times New Roman" panose="02020603050405020304" pitchFamily="18" charset="0"/>
                <a:cs typeface="Times New Roman" panose="02020603050405020304" pitchFamily="18" charset="0"/>
              </a:rPr>
              <a:t>và</a:t>
            </a:r>
            <a:r>
              <a:rPr lang="en-US" sz="2800" dirty="0" smtClean="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học</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thuộc</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lòng</a:t>
            </a:r>
            <a:r>
              <a:rPr lang="en-US" sz="2800" dirty="0">
                <a:solidFill>
                  <a:srgbClr val="0000FF"/>
                </a:solidFill>
                <a:latin typeface="Times New Roman" panose="02020603050405020304" pitchFamily="18" charset="0"/>
                <a:cs typeface="Times New Roman" panose="02020603050405020304" pitchFamily="18" charset="0"/>
              </a:rPr>
              <a:t> </a:t>
            </a:r>
            <a:endParaRPr lang="ru-RU" sz="2800" dirty="0">
              <a:solidFill>
                <a:srgbClr val="0000FF"/>
              </a:solidFill>
              <a:latin typeface="Times New Roman" panose="02020603050405020304" pitchFamily="18" charset="0"/>
              <a:cs typeface="Times New Roman" panose="02020603050405020304" pitchFamily="18" charset="0"/>
            </a:endParaRPr>
          </a:p>
        </p:txBody>
      </p:sp>
      <p:sp>
        <p:nvSpPr>
          <p:cNvPr id="37901" name="Text Box 13"/>
          <p:cNvSpPr txBox="1">
            <a:spLocks noChangeArrowheads="1"/>
          </p:cNvSpPr>
          <p:nvPr/>
        </p:nvSpPr>
        <p:spPr bwMode="auto">
          <a:xfrm>
            <a:off x="4077807" y="4198038"/>
            <a:ext cx="407996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Arial" panose="020B0604020202020204" pitchFamily="34" charset="0"/>
              </a:defRPr>
            </a:lvl1pPr>
            <a:lvl2pPr marL="742950" indent="-285750" eaLnBrk="0" hangingPunct="0">
              <a:defRPr sz="2400" b="1">
                <a:solidFill>
                  <a:schemeClr val="tx1"/>
                </a:solidFill>
                <a:latin typeface="Arial" panose="020B0604020202020204" pitchFamily="34" charset="0"/>
              </a:defRPr>
            </a:lvl2pPr>
            <a:lvl3pPr marL="1143000" indent="-228600" eaLnBrk="0" hangingPunct="0">
              <a:defRPr sz="2400" b="1">
                <a:solidFill>
                  <a:schemeClr val="tx1"/>
                </a:solidFill>
                <a:latin typeface="Arial" panose="020B0604020202020204" pitchFamily="34" charset="0"/>
              </a:defRPr>
            </a:lvl3pPr>
            <a:lvl4pPr marL="1600200" indent="-228600" eaLnBrk="0" hangingPunct="0">
              <a:defRPr sz="2400" b="1">
                <a:solidFill>
                  <a:schemeClr val="tx1"/>
                </a:solidFill>
                <a:latin typeface="Arial" panose="020B0604020202020204" pitchFamily="34" charset="0"/>
              </a:defRPr>
            </a:lvl4pPr>
            <a:lvl5pPr marL="2057400" indent="-228600" eaLnBrk="0" hangingPunct="0">
              <a:defRPr sz="2400" b="1">
                <a:solidFill>
                  <a:schemeClr val="tx1"/>
                </a:solidFill>
                <a:latin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defRPr>
            </a:lvl9pPr>
          </a:lstStyle>
          <a:p>
            <a:r>
              <a:rPr lang="en-US" sz="2800" dirty="0">
                <a:solidFill>
                  <a:srgbClr val="0000FF"/>
                </a:solidFill>
                <a:latin typeface="Times New Roman" panose="02020603050405020304" pitchFamily="18" charset="0"/>
              </a:rPr>
              <a:t>3. </a:t>
            </a:r>
            <a:r>
              <a:rPr lang="en-US" sz="2800" dirty="0" err="1">
                <a:solidFill>
                  <a:srgbClr val="0000FF"/>
                </a:solidFill>
                <a:latin typeface="Times New Roman" panose="02020603050405020304" pitchFamily="18" charset="0"/>
              </a:rPr>
              <a:t>Soạn</a:t>
            </a:r>
            <a:r>
              <a:rPr lang="en-US" sz="2800" dirty="0">
                <a:solidFill>
                  <a:srgbClr val="0000FF"/>
                </a:solidFill>
                <a:latin typeface="Times New Roman" panose="02020603050405020304" pitchFamily="18" charset="0"/>
              </a:rPr>
              <a:t> </a:t>
            </a:r>
            <a:r>
              <a:rPr lang="en-US" sz="2800" dirty="0" err="1">
                <a:solidFill>
                  <a:srgbClr val="0000FF"/>
                </a:solidFill>
                <a:latin typeface="Times New Roman" panose="02020603050405020304" pitchFamily="18" charset="0"/>
              </a:rPr>
              <a:t>bài</a:t>
            </a:r>
            <a:r>
              <a:rPr lang="en-US" sz="2800" dirty="0">
                <a:solidFill>
                  <a:srgbClr val="0000FF"/>
                </a:solidFill>
                <a:latin typeface="Times New Roman" panose="02020603050405020304" pitchFamily="18" charset="0"/>
              </a:rPr>
              <a:t> </a:t>
            </a:r>
            <a:r>
              <a:rPr lang="en-US" sz="2800" dirty="0" err="1" smtClean="0">
                <a:solidFill>
                  <a:srgbClr val="0000FF"/>
                </a:solidFill>
                <a:latin typeface="Times New Roman" panose="02020603050405020304" pitchFamily="18" charset="0"/>
              </a:rPr>
              <a:t>tuần</a:t>
            </a:r>
            <a:r>
              <a:rPr lang="en-US" sz="2800" dirty="0" smtClean="0">
                <a:solidFill>
                  <a:srgbClr val="0000FF"/>
                </a:solidFill>
                <a:latin typeface="Times New Roman" panose="02020603050405020304" pitchFamily="18" charset="0"/>
              </a:rPr>
              <a:t> </a:t>
            </a:r>
            <a:r>
              <a:rPr lang="en-US" sz="2800" dirty="0" err="1" smtClean="0">
                <a:solidFill>
                  <a:srgbClr val="0000FF"/>
                </a:solidFill>
                <a:latin typeface="Times New Roman" panose="02020603050405020304" pitchFamily="18" charset="0"/>
              </a:rPr>
              <a:t>tiếp</a:t>
            </a:r>
            <a:r>
              <a:rPr lang="en-US" sz="2800" dirty="0" smtClean="0">
                <a:solidFill>
                  <a:srgbClr val="0000FF"/>
                </a:solidFill>
                <a:latin typeface="Times New Roman" panose="02020603050405020304" pitchFamily="18" charset="0"/>
              </a:rPr>
              <a:t> </a:t>
            </a:r>
            <a:r>
              <a:rPr lang="en-US" sz="2800" dirty="0" err="1" smtClean="0">
                <a:solidFill>
                  <a:srgbClr val="0000FF"/>
                </a:solidFill>
                <a:latin typeface="Times New Roman" panose="02020603050405020304" pitchFamily="18" charset="0"/>
              </a:rPr>
              <a:t>theo</a:t>
            </a:r>
            <a:endParaRPr lang="ru-RU" sz="2800" dirty="0">
              <a:solidFill>
                <a:srgbClr val="0000FF"/>
              </a:solidFill>
              <a:latin typeface="Times New Roman" panose="02020603050405020304" pitchFamily="18" charset="0"/>
            </a:endParaRPr>
          </a:p>
        </p:txBody>
      </p:sp>
      <p:pic>
        <p:nvPicPr>
          <p:cNvPr id="12" name="Picture 11" descr="IMG_1582517675295_1582518075254">
            <a:extLst>
              <a:ext uri="{FF2B5EF4-FFF2-40B4-BE49-F238E27FC236}"/>
            </a:extLst>
          </p:cNvPr>
          <p:cNvPicPr>
            <a:picLocks noGrp="1" noChangeAspect="1"/>
          </p:cNvPicPr>
          <p:nvPr isPhoto="1"/>
        </p:nvPicPr>
        <p:blipFill>
          <a:blip r:embed="rId4" cstate="print">
            <a:lum bright="-6000"/>
            <a:extLst>
              <a:ext uri="{28A0092B-C50C-407E-A947-70E740481C1C}">
                <a14:useLocalDpi xmlns:a14="http://schemas.microsoft.com/office/drawing/2010/main" val="0"/>
              </a:ext>
            </a:extLst>
          </a:blip>
          <a:stretch>
            <a:fillRect/>
          </a:stretch>
        </p:blipFill>
        <p:spPr>
          <a:xfrm>
            <a:off x="10142376" y="237930"/>
            <a:ext cx="1660690" cy="1512664"/>
          </a:xfrm>
          <a:prstGeom prst="roundRect">
            <a:avLst>
              <a:gd name="adj" fmla="val 49675"/>
            </a:avLst>
          </a:prstGeom>
          <a:solidFill>
            <a:sysClr val="window" lastClr="FFFFFF">
              <a:lumMod val="95000"/>
            </a:sysClr>
          </a:solidFill>
          <a:ln>
            <a:noFill/>
          </a:ln>
          <a:effectLst>
            <a:outerShdw blurRad="50800" dist="38100" dir="5400000" algn="t" rotWithShape="0">
              <a:prstClr val="black">
                <a:alpha val="40000"/>
              </a:prstClr>
            </a:outerShdw>
          </a:effectLst>
        </p:spPr>
      </p:pic>
      <p:pic>
        <p:nvPicPr>
          <p:cNvPr id="13" name="Picture 12" descr="22858PICdbgea5Gz679dY_PIC2018.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0027428" y="2269440"/>
            <a:ext cx="2164572" cy="39770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图片 8" descr="6fc417983c9675ce1b60e983870aeb8a"/>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06284" y="4914777"/>
            <a:ext cx="3010466" cy="2090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图片 1"/>
          <p:cNvPicPr>
            <a:picLocks noChangeAspect="1"/>
          </p:cNvPicPr>
          <p:nvPr/>
        </p:nvPicPr>
        <p:blipFill rotWithShape="1">
          <a:blip r:embed="rId7" cstate="print">
            <a:extLst>
              <a:ext uri="{28A0092B-C50C-407E-A947-70E740481C1C}">
                <a14:useLocalDpi xmlns:a14="http://schemas.microsoft.com/office/drawing/2010/main" val="0"/>
              </a:ext>
            </a:extLst>
          </a:blip>
          <a:srcRect l="32760" r="8347"/>
          <a:stretch>
            <a:fillRect/>
          </a:stretch>
        </p:blipFill>
        <p:spPr>
          <a:xfrm flipH="1">
            <a:off x="24380" y="2775942"/>
            <a:ext cx="2687293" cy="1548203"/>
          </a:xfrm>
          <a:prstGeom prst="rect">
            <a:avLst/>
          </a:prstGeom>
        </p:spPr>
      </p:pic>
    </p:spTree>
    <p:extLst>
      <p:ext uri="{BB962C8B-B14F-4D97-AF65-F5344CB8AC3E}">
        <p14:creationId xmlns:p14="http://schemas.microsoft.com/office/powerpoint/2010/main" val="112588616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par>
                          <p:cTn id="8" fill="hold" nodeType="afterGroup">
                            <p:stCondLst>
                              <p:cond delay="500"/>
                            </p:stCondLst>
                            <p:childTnLst>
                              <p:par>
                                <p:cTn id="9" presetID="9" presetClass="entr" presetSubtype="0" fill="hold" nodeType="afterEffect">
                                  <p:stCondLst>
                                    <p:cond delay="0"/>
                                  </p:stCondLst>
                                  <p:childTnLst>
                                    <p:set>
                                      <p:cBhvr>
                                        <p:cTn id="10" dur="1" fill="hold">
                                          <p:stCondLst>
                                            <p:cond delay="0"/>
                                          </p:stCondLst>
                                        </p:cTn>
                                        <p:tgtEl>
                                          <p:spTgt spid="37893"/>
                                        </p:tgtEl>
                                        <p:attrNameLst>
                                          <p:attrName>style.visibility</p:attrName>
                                        </p:attrNameLst>
                                      </p:cBhvr>
                                      <p:to>
                                        <p:strVal val="visible"/>
                                      </p:to>
                                    </p:set>
                                    <p:animEffect transition="in" filter="dissolve">
                                      <p:cBhvr>
                                        <p:cTn id="11" dur="500"/>
                                        <p:tgtEl>
                                          <p:spTgt spid="37893"/>
                                        </p:tgtEl>
                                      </p:cBhvr>
                                    </p:animEffect>
                                  </p:childTnLst>
                                </p:cTn>
                              </p:par>
                            </p:childTnLst>
                          </p:cTn>
                        </p:par>
                        <p:par>
                          <p:cTn id="12" fill="hold" nodeType="afterGroup">
                            <p:stCondLst>
                              <p:cond delay="1000"/>
                            </p:stCondLst>
                            <p:childTnLst>
                              <p:par>
                                <p:cTn id="13" presetID="42" presetClass="entr" presetSubtype="0" fill="hold" nodeType="afterEffect">
                                  <p:stCondLst>
                                    <p:cond delay="0"/>
                                  </p:stCondLst>
                                  <p:childTnLst>
                                    <p:set>
                                      <p:cBhvr>
                                        <p:cTn id="14" dur="1" fill="hold">
                                          <p:stCondLst>
                                            <p:cond delay="0"/>
                                          </p:stCondLst>
                                        </p:cTn>
                                        <p:tgtEl>
                                          <p:spTgt spid="37899">
                                            <p:txEl>
                                              <p:pRg st="0" end="0"/>
                                            </p:txEl>
                                          </p:spTgt>
                                        </p:tgtEl>
                                        <p:attrNameLst>
                                          <p:attrName>style.visibility</p:attrName>
                                        </p:attrNameLst>
                                      </p:cBhvr>
                                      <p:to>
                                        <p:strVal val="visible"/>
                                      </p:to>
                                    </p:set>
                                    <p:animEffect transition="in" filter="fade">
                                      <p:cBhvr>
                                        <p:cTn id="15" dur="1000"/>
                                        <p:tgtEl>
                                          <p:spTgt spid="37899">
                                            <p:txEl>
                                              <p:pRg st="0" end="0"/>
                                            </p:txEl>
                                          </p:spTgt>
                                        </p:tgtEl>
                                      </p:cBhvr>
                                    </p:animEffect>
                                    <p:anim calcmode="lin" valueType="num">
                                      <p:cBhvr>
                                        <p:cTn id="16" dur="1000" fill="hold"/>
                                        <p:tgtEl>
                                          <p:spTgt spid="37899">
                                            <p:txEl>
                                              <p:pRg st="0" end="0"/>
                                            </p:txEl>
                                          </p:spTgt>
                                        </p:tgtEl>
                                        <p:attrNameLst>
                                          <p:attrName>ppt_x</p:attrName>
                                        </p:attrNameLst>
                                      </p:cBhvr>
                                      <p:tavLst>
                                        <p:tav tm="0">
                                          <p:val>
                                            <p:strVal val="#ppt_x"/>
                                          </p:val>
                                        </p:tav>
                                        <p:tav tm="100000">
                                          <p:val>
                                            <p:strVal val="#ppt_x"/>
                                          </p:val>
                                        </p:tav>
                                      </p:tavLst>
                                    </p:anim>
                                    <p:anim calcmode="lin" valueType="num">
                                      <p:cBhvr>
                                        <p:cTn id="17" dur="1000" fill="hold"/>
                                        <p:tgtEl>
                                          <p:spTgt spid="37899">
                                            <p:txEl>
                                              <p:pRg st="0" end="0"/>
                                            </p:txEl>
                                          </p:spTgt>
                                        </p:tgtEl>
                                        <p:attrNameLst>
                                          <p:attrName>ppt_y</p:attrName>
                                        </p:attrNameLst>
                                      </p:cBhvr>
                                      <p:tavLst>
                                        <p:tav tm="0">
                                          <p:val>
                                            <p:strVal val="#ppt_y+.1"/>
                                          </p:val>
                                        </p:tav>
                                        <p:tav tm="100000">
                                          <p:val>
                                            <p:strVal val="#ppt_y"/>
                                          </p:val>
                                        </p:tav>
                                      </p:tavLst>
                                    </p:anim>
                                  </p:childTnLst>
                                </p:cTn>
                              </p:par>
                            </p:childTnLst>
                          </p:cTn>
                        </p:par>
                        <p:par>
                          <p:cTn id="18" fill="hold">
                            <p:stCondLst>
                              <p:cond delay="2000"/>
                            </p:stCondLst>
                            <p:childTnLst>
                              <p:par>
                                <p:cTn id="19" presetID="42" presetClass="entr" presetSubtype="0" fill="hold" nodeType="afterEffect">
                                  <p:stCondLst>
                                    <p:cond delay="0"/>
                                  </p:stCondLst>
                                  <p:childTnLst>
                                    <p:set>
                                      <p:cBhvr>
                                        <p:cTn id="20" dur="1" fill="hold">
                                          <p:stCondLst>
                                            <p:cond delay="0"/>
                                          </p:stCondLst>
                                        </p:cTn>
                                        <p:tgtEl>
                                          <p:spTgt spid="37899">
                                            <p:txEl>
                                              <p:pRg st="1" end="1"/>
                                            </p:txEl>
                                          </p:spTgt>
                                        </p:tgtEl>
                                        <p:attrNameLst>
                                          <p:attrName>style.visibility</p:attrName>
                                        </p:attrNameLst>
                                      </p:cBhvr>
                                      <p:to>
                                        <p:strVal val="visible"/>
                                      </p:to>
                                    </p:set>
                                    <p:animEffect transition="in" filter="fade">
                                      <p:cBhvr>
                                        <p:cTn id="21" dur="1000"/>
                                        <p:tgtEl>
                                          <p:spTgt spid="37899">
                                            <p:txEl>
                                              <p:pRg st="1" end="1"/>
                                            </p:txEl>
                                          </p:spTgt>
                                        </p:tgtEl>
                                      </p:cBhvr>
                                    </p:animEffect>
                                    <p:anim calcmode="lin" valueType="num">
                                      <p:cBhvr>
                                        <p:cTn id="22" dur="1000" fill="hold"/>
                                        <p:tgtEl>
                                          <p:spTgt spid="37899">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37899">
                                            <p:txEl>
                                              <p:pRg st="1" end="1"/>
                                            </p:txEl>
                                          </p:spTgt>
                                        </p:tgtEl>
                                        <p:attrNameLst>
                                          <p:attrName>ppt_y</p:attrName>
                                        </p:attrNameLst>
                                      </p:cBhvr>
                                      <p:tavLst>
                                        <p:tav tm="0">
                                          <p:val>
                                            <p:strVal val="#ppt_y+.1"/>
                                          </p:val>
                                        </p:tav>
                                        <p:tav tm="100000">
                                          <p:val>
                                            <p:strVal val="#ppt_y"/>
                                          </p:val>
                                        </p:tav>
                                      </p:tavLst>
                                    </p:anim>
                                  </p:childTnLst>
                                </p:cTn>
                              </p:par>
                            </p:childTnLst>
                          </p:cTn>
                        </p:par>
                        <p:par>
                          <p:cTn id="24" fill="hold" nodeType="afterGroup">
                            <p:stCondLst>
                              <p:cond delay="3000"/>
                            </p:stCondLst>
                            <p:childTnLst>
                              <p:par>
                                <p:cTn id="25" presetID="42" presetClass="entr" presetSubtype="0" fill="hold" nodeType="afterEffect">
                                  <p:stCondLst>
                                    <p:cond delay="0"/>
                                  </p:stCondLst>
                                  <p:childTnLst>
                                    <p:set>
                                      <p:cBhvr>
                                        <p:cTn id="26" dur="1" fill="hold">
                                          <p:stCondLst>
                                            <p:cond delay="0"/>
                                          </p:stCondLst>
                                        </p:cTn>
                                        <p:tgtEl>
                                          <p:spTgt spid="37900">
                                            <p:txEl>
                                              <p:pRg st="0" end="0"/>
                                            </p:txEl>
                                          </p:spTgt>
                                        </p:tgtEl>
                                        <p:attrNameLst>
                                          <p:attrName>style.visibility</p:attrName>
                                        </p:attrNameLst>
                                      </p:cBhvr>
                                      <p:to>
                                        <p:strVal val="visible"/>
                                      </p:to>
                                    </p:set>
                                    <p:animEffect transition="in" filter="fade">
                                      <p:cBhvr>
                                        <p:cTn id="27" dur="1000"/>
                                        <p:tgtEl>
                                          <p:spTgt spid="37900">
                                            <p:txEl>
                                              <p:pRg st="0" end="0"/>
                                            </p:txEl>
                                          </p:spTgt>
                                        </p:tgtEl>
                                      </p:cBhvr>
                                    </p:animEffect>
                                    <p:anim calcmode="lin" valueType="num">
                                      <p:cBhvr>
                                        <p:cTn id="28" dur="1000" fill="hold"/>
                                        <p:tgtEl>
                                          <p:spTgt spid="37900">
                                            <p:txEl>
                                              <p:pRg st="0" end="0"/>
                                            </p:txEl>
                                          </p:spTgt>
                                        </p:tgtEl>
                                        <p:attrNameLst>
                                          <p:attrName>ppt_x</p:attrName>
                                        </p:attrNameLst>
                                      </p:cBhvr>
                                      <p:tavLst>
                                        <p:tav tm="0">
                                          <p:val>
                                            <p:strVal val="#ppt_x"/>
                                          </p:val>
                                        </p:tav>
                                        <p:tav tm="100000">
                                          <p:val>
                                            <p:strVal val="#ppt_x"/>
                                          </p:val>
                                        </p:tav>
                                      </p:tavLst>
                                    </p:anim>
                                    <p:anim calcmode="lin" valueType="num">
                                      <p:cBhvr>
                                        <p:cTn id="29" dur="1000" fill="hold"/>
                                        <p:tgtEl>
                                          <p:spTgt spid="37900">
                                            <p:txEl>
                                              <p:pRg st="0" end="0"/>
                                            </p:txEl>
                                          </p:spTgt>
                                        </p:tgtEl>
                                        <p:attrNameLst>
                                          <p:attrName>ppt_y</p:attrName>
                                        </p:attrNameLst>
                                      </p:cBhvr>
                                      <p:tavLst>
                                        <p:tav tm="0">
                                          <p:val>
                                            <p:strVal val="#ppt_y+.1"/>
                                          </p:val>
                                        </p:tav>
                                        <p:tav tm="100000">
                                          <p:val>
                                            <p:strVal val="#ppt_y"/>
                                          </p:val>
                                        </p:tav>
                                      </p:tavLst>
                                    </p:anim>
                                  </p:childTnLst>
                                </p:cTn>
                              </p:par>
                            </p:childTnLst>
                          </p:cTn>
                        </p:par>
                        <p:par>
                          <p:cTn id="30" fill="hold" nodeType="afterGroup">
                            <p:stCondLst>
                              <p:cond delay="4000"/>
                            </p:stCondLst>
                            <p:childTnLst>
                              <p:par>
                                <p:cTn id="31" presetID="42" presetClass="entr" presetSubtype="0" fill="hold" nodeType="afterEffect">
                                  <p:stCondLst>
                                    <p:cond delay="0"/>
                                  </p:stCondLst>
                                  <p:childTnLst>
                                    <p:set>
                                      <p:cBhvr>
                                        <p:cTn id="32" dur="1" fill="hold">
                                          <p:stCondLst>
                                            <p:cond delay="0"/>
                                          </p:stCondLst>
                                        </p:cTn>
                                        <p:tgtEl>
                                          <p:spTgt spid="37901">
                                            <p:txEl>
                                              <p:pRg st="0" end="0"/>
                                            </p:txEl>
                                          </p:spTgt>
                                        </p:tgtEl>
                                        <p:attrNameLst>
                                          <p:attrName>style.visibility</p:attrName>
                                        </p:attrNameLst>
                                      </p:cBhvr>
                                      <p:to>
                                        <p:strVal val="visible"/>
                                      </p:to>
                                    </p:set>
                                    <p:animEffect transition="in" filter="fade">
                                      <p:cBhvr>
                                        <p:cTn id="33" dur="1000"/>
                                        <p:tgtEl>
                                          <p:spTgt spid="37901">
                                            <p:txEl>
                                              <p:pRg st="0" end="0"/>
                                            </p:txEl>
                                          </p:spTgt>
                                        </p:tgtEl>
                                      </p:cBhvr>
                                    </p:animEffect>
                                    <p:anim calcmode="lin" valueType="num">
                                      <p:cBhvr>
                                        <p:cTn id="34" dur="1000" fill="hold"/>
                                        <p:tgtEl>
                                          <p:spTgt spid="37901">
                                            <p:txEl>
                                              <p:pRg st="0" end="0"/>
                                            </p:txEl>
                                          </p:spTgt>
                                        </p:tgtEl>
                                        <p:attrNameLst>
                                          <p:attrName>ppt_x</p:attrName>
                                        </p:attrNameLst>
                                      </p:cBhvr>
                                      <p:tavLst>
                                        <p:tav tm="0">
                                          <p:val>
                                            <p:strVal val="#ppt_x"/>
                                          </p:val>
                                        </p:tav>
                                        <p:tav tm="100000">
                                          <p:val>
                                            <p:strVal val="#ppt_x"/>
                                          </p:val>
                                        </p:tav>
                                      </p:tavLst>
                                    </p:anim>
                                    <p:anim calcmode="lin" valueType="num">
                                      <p:cBhvr>
                                        <p:cTn id="35" dur="1000" fill="hold"/>
                                        <p:tgtEl>
                                          <p:spTgt spid="3790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barn(inVertical)">
                                      <p:cBhvr>
                                        <p:cTn id="40" dur="500"/>
                                        <p:tgtEl>
                                          <p:spTgt spid="13"/>
                                        </p:tgtEl>
                                      </p:cBhvr>
                                    </p:animEffect>
                                  </p:childTnLst>
                                </p:cTn>
                              </p:par>
                            </p:childTnLst>
                          </p:cTn>
                        </p:par>
                        <p:par>
                          <p:cTn id="41" fill="hold">
                            <p:stCondLst>
                              <p:cond delay="500"/>
                            </p:stCondLst>
                            <p:childTnLst>
                              <p:par>
                                <p:cTn id="42" presetID="37" presetClass="entr" presetSubtype="0" fill="hold" nodeType="afterEffect">
                                  <p:stCondLst>
                                    <p:cond delay="0"/>
                                  </p:stCondLst>
                                  <p:childTnLst>
                                    <p:set>
                                      <p:cBhvr>
                                        <p:cTn id="43" dur="1" fill="hold">
                                          <p:stCondLst>
                                            <p:cond delay="0"/>
                                          </p:stCondLst>
                                        </p:cTn>
                                        <p:tgtEl>
                                          <p:spTgt spid="14"/>
                                        </p:tgtEl>
                                        <p:attrNameLst>
                                          <p:attrName>style.visibility</p:attrName>
                                        </p:attrNameLst>
                                      </p:cBhvr>
                                      <p:to>
                                        <p:strVal val="visible"/>
                                      </p:to>
                                    </p:set>
                                    <p:animEffect transition="in" filter="fade">
                                      <p:cBhvr>
                                        <p:cTn id="44" dur="1000"/>
                                        <p:tgtEl>
                                          <p:spTgt spid="14"/>
                                        </p:tgtEl>
                                      </p:cBhvr>
                                    </p:animEffect>
                                    <p:anim calcmode="lin" valueType="num">
                                      <p:cBhvr>
                                        <p:cTn id="45" dur="1000" fill="hold"/>
                                        <p:tgtEl>
                                          <p:spTgt spid="14"/>
                                        </p:tgtEl>
                                        <p:attrNameLst>
                                          <p:attrName>ppt_x</p:attrName>
                                        </p:attrNameLst>
                                      </p:cBhvr>
                                      <p:tavLst>
                                        <p:tav tm="0">
                                          <p:val>
                                            <p:strVal val="#ppt_x"/>
                                          </p:val>
                                        </p:tav>
                                        <p:tav tm="100000">
                                          <p:val>
                                            <p:strVal val="#ppt_x"/>
                                          </p:val>
                                        </p:tav>
                                      </p:tavLst>
                                    </p:anim>
                                    <p:anim calcmode="lin" valueType="num">
                                      <p:cBhvr>
                                        <p:cTn id="46" dur="900" decel="100000" fill="hold"/>
                                        <p:tgtEl>
                                          <p:spTgt spid="14"/>
                                        </p:tgtEl>
                                        <p:attrNameLst>
                                          <p:attrName>ppt_y</p:attrName>
                                        </p:attrNameLst>
                                      </p:cBhvr>
                                      <p:tavLst>
                                        <p:tav tm="0">
                                          <p:val>
                                            <p:strVal val="#ppt_y+1"/>
                                          </p:val>
                                        </p:tav>
                                        <p:tav tm="100000">
                                          <p:val>
                                            <p:strVal val="#ppt_y-.03"/>
                                          </p:val>
                                        </p:tav>
                                      </p:tavLst>
                                    </p:anim>
                                    <p:anim calcmode="lin" valueType="num">
                                      <p:cBhvr>
                                        <p:cTn id="47" dur="100" accel="100000" fill="hold">
                                          <p:stCondLst>
                                            <p:cond delay="900"/>
                                          </p:stCondLst>
                                        </p:cTn>
                                        <p:tgtEl>
                                          <p:spTgt spid="14"/>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11"/>
          <p:cNvGrpSpPr/>
          <p:nvPr/>
        </p:nvGrpSpPr>
        <p:grpSpPr>
          <a:xfrm rot="15380181">
            <a:off x="3137416" y="-683043"/>
            <a:ext cx="4786107" cy="6881212"/>
            <a:chOff x="1100490" y="0"/>
            <a:chExt cx="7448764" cy="6858000"/>
          </a:xfrm>
        </p:grpSpPr>
        <p:pic>
          <p:nvPicPr>
            <p:cNvPr id="4" name="图片 10"/>
            <p:cNvPicPr>
              <a:picLocks noChangeAspect="1"/>
            </p:cNvPicPr>
            <p:nvPr/>
          </p:nvPicPr>
          <p:blipFill>
            <a:blip r:embed="rId2" cstate="print">
              <a:extLst>
                <a:ext uri="{BEBA8EAE-BF5A-486C-A8C5-ECC9F3942E4B}">
                  <a14:imgProps xmlns:a14="http://schemas.microsoft.com/office/drawing/2010/main">
                    <a14:imgLayer r:embed="rId3">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1100490" y="0"/>
              <a:ext cx="7448764" cy="6858000"/>
            </a:xfrm>
            <a:prstGeom prst="rect">
              <a:avLst/>
            </a:prstGeom>
          </p:spPr>
        </p:pic>
        <p:pic>
          <p:nvPicPr>
            <p:cNvPr id="5" name="图片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41678" y="320674"/>
              <a:ext cx="6548644" cy="6299199"/>
            </a:xfrm>
            <a:prstGeom prst="rect">
              <a:avLst/>
            </a:prstGeom>
            <a:effectLst>
              <a:innerShdw blurRad="114300">
                <a:prstClr val="black"/>
              </a:innerShdw>
            </a:effectLst>
          </p:spPr>
        </p:pic>
      </p:grpSp>
      <p:sp>
        <p:nvSpPr>
          <p:cNvPr id="6" name="文本框 15"/>
          <p:cNvSpPr txBox="1"/>
          <p:nvPr/>
        </p:nvSpPr>
        <p:spPr>
          <a:xfrm>
            <a:off x="3087822" y="1743062"/>
            <a:ext cx="5255015" cy="2123658"/>
          </a:xfrm>
          <a:prstGeom prst="rect">
            <a:avLst/>
          </a:prstGeom>
          <a:noFill/>
        </p:spPr>
        <p:txBody>
          <a:bodyPr wrap="square" rtlCol="0">
            <a:spAutoFit/>
          </a:bodyPr>
          <a:lstStyle/>
          <a:p>
            <a:pPr algn="ctr"/>
            <a:r>
              <a:rPr lang="en-US" altLang="zh-CN" sz="6600" b="1" dirty="0" smtClean="0">
                <a:solidFill>
                  <a:srgbClr val="FF0000"/>
                </a:solidFill>
                <a:latin typeface="SVN-Wallington" panose="00000500000000000000" pitchFamily="2" charset="0"/>
                <a:ea typeface="华康海报体W12" panose="040B0C09000000000000" pitchFamily="81" charset="-122"/>
                <a:cs typeface="Times New Roman" pitchFamily="18" charset="0"/>
              </a:rPr>
              <a:t>Xin </a:t>
            </a:r>
            <a:r>
              <a:rPr lang="en-US" altLang="zh-CN" sz="6600" b="1" dirty="0" err="1" smtClean="0">
                <a:solidFill>
                  <a:srgbClr val="FF0000"/>
                </a:solidFill>
                <a:latin typeface="SVN-Wallington" panose="00000500000000000000" pitchFamily="2" charset="0"/>
                <a:ea typeface="华康海报体W12" panose="040B0C09000000000000" pitchFamily="81" charset="-122"/>
                <a:cs typeface="Times New Roman" pitchFamily="18" charset="0"/>
              </a:rPr>
              <a:t>chào</a:t>
            </a:r>
            <a:r>
              <a:rPr lang="en-US" altLang="zh-CN" sz="6600" b="1" dirty="0" smtClean="0">
                <a:solidFill>
                  <a:srgbClr val="FF0000"/>
                </a:solidFill>
                <a:latin typeface="SVN-Wallington" panose="00000500000000000000" pitchFamily="2" charset="0"/>
                <a:ea typeface="华康海报体W12" panose="040B0C09000000000000" pitchFamily="81" charset="-122"/>
                <a:cs typeface="Times New Roman" pitchFamily="18" charset="0"/>
              </a:rPr>
              <a:t> </a:t>
            </a:r>
            <a:r>
              <a:rPr lang="en-US" altLang="zh-CN" sz="6600" b="1" dirty="0" err="1" smtClean="0">
                <a:solidFill>
                  <a:srgbClr val="FF0000"/>
                </a:solidFill>
                <a:latin typeface="SVN-Wallington" panose="00000500000000000000" pitchFamily="2" charset="0"/>
                <a:ea typeface="华康海报体W12" panose="040B0C09000000000000" pitchFamily="81" charset="-122"/>
                <a:cs typeface="Times New Roman" pitchFamily="18" charset="0"/>
              </a:rPr>
              <a:t>và</a:t>
            </a:r>
            <a:r>
              <a:rPr lang="en-US" altLang="zh-CN" sz="6600" b="1" dirty="0" smtClean="0">
                <a:solidFill>
                  <a:srgbClr val="FF0000"/>
                </a:solidFill>
                <a:latin typeface="SVN-Wallington" panose="00000500000000000000" pitchFamily="2" charset="0"/>
                <a:ea typeface="华康海报体W12" panose="040B0C09000000000000" pitchFamily="81" charset="-122"/>
                <a:cs typeface="Times New Roman" pitchFamily="18" charset="0"/>
              </a:rPr>
              <a:t> </a:t>
            </a:r>
            <a:r>
              <a:rPr lang="en-US" altLang="zh-CN" sz="6600" b="1" dirty="0" err="1" smtClean="0">
                <a:solidFill>
                  <a:srgbClr val="FF0000"/>
                </a:solidFill>
                <a:latin typeface="SVN-Wallington" panose="00000500000000000000" pitchFamily="2" charset="0"/>
                <a:ea typeface="华康海报体W12" panose="040B0C09000000000000" pitchFamily="81" charset="-122"/>
                <a:cs typeface="Times New Roman" pitchFamily="18" charset="0"/>
              </a:rPr>
              <a:t>hẹn</a:t>
            </a:r>
            <a:r>
              <a:rPr lang="en-US" altLang="zh-CN" sz="6600" b="1" dirty="0" smtClean="0">
                <a:solidFill>
                  <a:srgbClr val="FF0000"/>
                </a:solidFill>
                <a:latin typeface="SVN-Wallington" panose="00000500000000000000" pitchFamily="2" charset="0"/>
                <a:ea typeface="华康海报体W12" panose="040B0C09000000000000" pitchFamily="81" charset="-122"/>
                <a:cs typeface="Times New Roman" pitchFamily="18" charset="0"/>
              </a:rPr>
              <a:t> </a:t>
            </a:r>
            <a:r>
              <a:rPr lang="en-US" altLang="zh-CN" sz="6600" b="1" dirty="0" err="1" smtClean="0">
                <a:solidFill>
                  <a:srgbClr val="FF0000"/>
                </a:solidFill>
                <a:latin typeface="SVN-Wallington" panose="00000500000000000000" pitchFamily="2" charset="0"/>
                <a:ea typeface="华康海报体W12" panose="040B0C09000000000000" pitchFamily="81" charset="-122"/>
                <a:cs typeface="Times New Roman" pitchFamily="18" charset="0"/>
              </a:rPr>
              <a:t>gặp</a:t>
            </a:r>
            <a:r>
              <a:rPr lang="en-US" altLang="zh-CN" sz="6600" b="1" dirty="0" smtClean="0">
                <a:solidFill>
                  <a:srgbClr val="FF0000"/>
                </a:solidFill>
                <a:latin typeface="SVN-Wallington" panose="00000500000000000000" pitchFamily="2" charset="0"/>
                <a:ea typeface="华康海报体W12" panose="040B0C09000000000000" pitchFamily="81" charset="-122"/>
                <a:cs typeface="Times New Roman" pitchFamily="18" charset="0"/>
              </a:rPr>
              <a:t> </a:t>
            </a:r>
            <a:r>
              <a:rPr lang="en-US" altLang="zh-CN" sz="6600" b="1" dirty="0" err="1" smtClean="0">
                <a:solidFill>
                  <a:srgbClr val="FF0000"/>
                </a:solidFill>
                <a:latin typeface="SVN-Wallington" panose="00000500000000000000" pitchFamily="2" charset="0"/>
                <a:ea typeface="华康海报体W12" panose="040B0C09000000000000" pitchFamily="81" charset="-122"/>
                <a:cs typeface="Times New Roman" pitchFamily="18" charset="0"/>
              </a:rPr>
              <a:t>lại</a:t>
            </a:r>
            <a:r>
              <a:rPr lang="en-US" altLang="zh-CN" sz="6600" b="1" dirty="0" smtClean="0">
                <a:solidFill>
                  <a:srgbClr val="FF0000"/>
                </a:solidFill>
                <a:latin typeface="SVN-Wallington" panose="00000500000000000000" pitchFamily="2" charset="0"/>
                <a:ea typeface="华康海报体W12" panose="040B0C09000000000000" pitchFamily="81" charset="-122"/>
                <a:cs typeface="Times New Roman" pitchFamily="18" charset="0"/>
              </a:rPr>
              <a:t>!</a:t>
            </a:r>
            <a:endParaRPr lang="zh-CN" altLang="en-US" sz="6600" b="1" dirty="0">
              <a:solidFill>
                <a:srgbClr val="FF0000"/>
              </a:solidFill>
              <a:latin typeface="SVN-Wallington" panose="00000500000000000000" pitchFamily="2" charset="0"/>
              <a:ea typeface="华康海报体W12" panose="040B0C09000000000000" pitchFamily="81" charset="-122"/>
              <a:cs typeface="Times New Roman" pitchFamily="18" charset="0"/>
            </a:endParaRPr>
          </a:p>
        </p:txBody>
      </p:sp>
      <p:pic>
        <p:nvPicPr>
          <p:cNvPr id="7" name="图片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3338781">
            <a:off x="8035074" y="143886"/>
            <a:ext cx="1063853" cy="1355319"/>
          </a:xfrm>
          <a:prstGeom prst="rect">
            <a:avLst/>
          </a:prstGeom>
        </p:spPr>
      </p:pic>
      <p:pic>
        <p:nvPicPr>
          <p:cNvPr id="8" name="Picture 7"/>
          <p:cNvPicPr>
            <a:picLocks noChangeAspect="1"/>
          </p:cNvPicPr>
          <p:nvPr/>
        </p:nvPicPr>
        <p:blipFill>
          <a:blip r:embed="rId6"/>
          <a:stretch>
            <a:fillRect/>
          </a:stretch>
        </p:blipFill>
        <p:spPr>
          <a:xfrm>
            <a:off x="8745051" y="1775835"/>
            <a:ext cx="3853006" cy="4359018"/>
          </a:xfrm>
          <a:prstGeom prst="rect">
            <a:avLst/>
          </a:prstGeom>
        </p:spPr>
      </p:pic>
      <p:pic>
        <p:nvPicPr>
          <p:cNvPr id="9" name="Picture 8" descr="IMG_1582517675295_1582518075254">
            <a:extLst>
              <a:ext uri="{FF2B5EF4-FFF2-40B4-BE49-F238E27FC236}"/>
            </a:extLst>
          </p:cNvPr>
          <p:cNvPicPr>
            <a:picLocks noGrp="1" noChangeAspect="1"/>
          </p:cNvPicPr>
          <p:nvPr isPhoto="1"/>
        </p:nvPicPr>
        <p:blipFill>
          <a:blip r:embed="rId7" cstate="print">
            <a:lum bright="-6000"/>
            <a:extLst>
              <a:ext uri="{28A0092B-C50C-407E-A947-70E740481C1C}">
                <a14:useLocalDpi xmlns:a14="http://schemas.microsoft.com/office/drawing/2010/main" val="0"/>
              </a:ext>
            </a:extLst>
          </a:blip>
          <a:stretch>
            <a:fillRect/>
          </a:stretch>
        </p:blipFill>
        <p:spPr>
          <a:xfrm>
            <a:off x="9841209" y="130428"/>
            <a:ext cx="1660690" cy="1512664"/>
          </a:xfrm>
          <a:prstGeom prst="roundRect">
            <a:avLst>
              <a:gd name="adj" fmla="val 49675"/>
            </a:avLst>
          </a:prstGeom>
          <a:solidFill>
            <a:sysClr val="window" lastClr="FFFFFF">
              <a:lumMod val="95000"/>
            </a:sysClr>
          </a:solidFill>
          <a:ln>
            <a:noFill/>
          </a:ln>
          <a:effectLst>
            <a:outerShdw blurRad="50800" dist="38100" dir="5400000" algn="t" rotWithShape="0">
              <a:prstClr val="black">
                <a:alpha val="40000"/>
              </a:prstClr>
            </a:outerShdw>
          </a:effectLst>
        </p:spPr>
      </p:pic>
      <p:pic>
        <p:nvPicPr>
          <p:cNvPr id="10" name="图片 8" descr="6fc417983c9675ce1b60e983870aeb8a"/>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54915" y="4436379"/>
            <a:ext cx="3010466" cy="2090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图片 1"/>
          <p:cNvPicPr>
            <a:picLocks noChangeAspect="1"/>
          </p:cNvPicPr>
          <p:nvPr/>
        </p:nvPicPr>
        <p:blipFill rotWithShape="1">
          <a:blip r:embed="rId9" cstate="print">
            <a:extLst>
              <a:ext uri="{28A0092B-C50C-407E-A947-70E740481C1C}">
                <a14:useLocalDpi xmlns:a14="http://schemas.microsoft.com/office/drawing/2010/main" val="0"/>
              </a:ext>
            </a:extLst>
          </a:blip>
          <a:srcRect l="32760" r="8347"/>
          <a:stretch>
            <a:fillRect/>
          </a:stretch>
        </p:blipFill>
        <p:spPr>
          <a:xfrm flipH="1">
            <a:off x="726324" y="886760"/>
            <a:ext cx="2687293" cy="1548203"/>
          </a:xfrm>
          <a:prstGeom prst="rect">
            <a:avLst/>
          </a:prstGeom>
        </p:spPr>
      </p:pic>
    </p:spTree>
    <p:extLst>
      <p:ext uri="{BB962C8B-B14F-4D97-AF65-F5344CB8AC3E}">
        <p14:creationId xmlns:p14="http://schemas.microsoft.com/office/powerpoint/2010/main" val="2016755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par>
                          <p:cTn id="11" fill="hold">
                            <p:stCondLst>
                              <p:cond delay="1000"/>
                            </p:stCondLst>
                            <p:childTnLst>
                              <p:par>
                                <p:cTn id="12" presetID="37" presetClass="entr" presetSubtype="0" fill="hold" nodeType="after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900" decel="100000" fill="hold"/>
                                        <p:tgtEl>
                                          <p:spTgt spid="10"/>
                                        </p:tgtEl>
                                        <p:attrNameLst>
                                          <p:attrName>ppt_y</p:attrName>
                                        </p:attrNameLst>
                                      </p:cBhvr>
                                      <p:tavLst>
                                        <p:tav tm="0">
                                          <p:val>
                                            <p:strVal val="#ppt_y+1"/>
                                          </p:val>
                                        </p:tav>
                                        <p:tav tm="100000">
                                          <p:val>
                                            <p:strVal val="#ppt_y-.03"/>
                                          </p:val>
                                        </p:tav>
                                      </p:tavLst>
                                    </p:anim>
                                    <p:anim calcmode="lin" valueType="num">
                                      <p:cBhvr>
                                        <p:cTn id="17" dur="100" accel="100000" fill="hold">
                                          <p:stCondLst>
                                            <p:cond delay="900"/>
                                          </p:stCondLst>
                                        </p:cTn>
                                        <p:tgtEl>
                                          <p:spTgt spid="10"/>
                                        </p:tgtEl>
                                        <p:attrNameLst>
                                          <p:attrName>ppt_y</p:attrName>
                                        </p:attrNameLst>
                                      </p:cBhvr>
                                      <p:tavLst>
                                        <p:tav tm="0">
                                          <p:val>
                                            <p:strVal val="#ppt_y-.03"/>
                                          </p:val>
                                        </p:tav>
                                        <p:tav tm="100000">
                                          <p:val>
                                            <p:strVal val="#ppt_y"/>
                                          </p:val>
                                        </p:tav>
                                      </p:tavLst>
                                    </p:anim>
                                  </p:childTnLst>
                                </p:cTn>
                              </p:par>
                            </p:childTnLst>
                          </p:cTn>
                        </p:par>
                        <p:par>
                          <p:cTn id="18" fill="hold">
                            <p:stCondLst>
                              <p:cond delay="2000"/>
                            </p:stCondLst>
                            <p:childTnLst>
                              <p:par>
                                <p:cTn id="19" presetID="10" presetClass="entr" presetSubtype="0" fill="hold" nodeType="after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750"/>
                                        <p:tgtEl>
                                          <p:spTgt spid="7"/>
                                        </p:tgtEl>
                                      </p:cBhvr>
                                    </p:animEffect>
                                  </p:childTnLst>
                                </p:cTn>
                              </p:par>
                              <p:par>
                                <p:cTn id="22" presetID="42" presetClass="path" presetSubtype="0" fill="hold" nodeType="withEffect">
                                  <p:stCondLst>
                                    <p:cond delay="0"/>
                                  </p:stCondLst>
                                  <p:childTnLst>
                                    <p:animMotion origin="layout" path="M -0.12708 0.14745 L -0.07617 -0.04005 " pathEditMode="relative" rAng="0" ptsTypes="AA">
                                      <p:cBhvr>
                                        <p:cTn id="23" dur="750" fill="hold"/>
                                        <p:tgtEl>
                                          <p:spTgt spid="7"/>
                                        </p:tgtEl>
                                        <p:attrNameLst>
                                          <p:attrName>ppt_x</p:attrName>
                                          <p:attrName>ppt_y</p:attrName>
                                        </p:attrNameLst>
                                      </p:cBhvr>
                                      <p:rCtr x="2539" y="-9375"/>
                                    </p:animMotion>
                                  </p:childTnLst>
                                </p:cTn>
                              </p:par>
                            </p:childTnLst>
                          </p:cTn>
                        </p:par>
                        <p:par>
                          <p:cTn id="24" fill="hold">
                            <p:stCondLst>
                              <p:cond delay="2750"/>
                            </p:stCondLst>
                            <p:childTnLst>
                              <p:par>
                                <p:cTn id="25" presetID="45" presetClass="entr" presetSubtype="0" fill="hold" grpId="0" nodeType="afterEffect">
                                  <p:stCondLst>
                                    <p:cond delay="0"/>
                                  </p:stCondLst>
                                  <p:iterate type="lt">
                                    <p:tmPct val="10000"/>
                                  </p:iterate>
                                  <p:childTnLst>
                                    <p:set>
                                      <p:cBhvr>
                                        <p:cTn id="26" dur="1" fill="hold">
                                          <p:stCondLst>
                                            <p:cond delay="0"/>
                                          </p:stCondLst>
                                        </p:cTn>
                                        <p:tgtEl>
                                          <p:spTgt spid="6"/>
                                        </p:tgtEl>
                                        <p:attrNameLst>
                                          <p:attrName>style.visibility</p:attrName>
                                        </p:attrNameLst>
                                      </p:cBhvr>
                                      <p:to>
                                        <p:strVal val="visible"/>
                                      </p:to>
                                    </p:set>
                                    <p:animEffect transition="in" filter="fade">
                                      <p:cBhvr>
                                        <p:cTn id="27" dur="750"/>
                                        <p:tgtEl>
                                          <p:spTgt spid="6"/>
                                        </p:tgtEl>
                                      </p:cBhvr>
                                    </p:animEffect>
                                    <p:anim calcmode="lin" valueType="num">
                                      <p:cBhvr>
                                        <p:cTn id="28" dur="750" fill="hold"/>
                                        <p:tgtEl>
                                          <p:spTgt spid="6"/>
                                        </p:tgtEl>
                                        <p:attrNameLst>
                                          <p:attrName>ppt_w</p:attrName>
                                        </p:attrNameLst>
                                      </p:cBhvr>
                                      <p:tavLst>
                                        <p:tav tm="0" fmla="#ppt_w*sin(2.5*pi*$)">
                                          <p:val>
                                            <p:fltVal val="0"/>
                                          </p:val>
                                        </p:tav>
                                        <p:tav tm="100000">
                                          <p:val>
                                            <p:fltVal val="1"/>
                                          </p:val>
                                        </p:tav>
                                      </p:tavLst>
                                    </p:anim>
                                    <p:anim calcmode="lin" valueType="num">
                                      <p:cBhvr>
                                        <p:cTn id="29" dur="750" fill="hold"/>
                                        <p:tgtEl>
                                          <p:spTgt spid="6"/>
                                        </p:tgtEl>
                                        <p:attrNameLst>
                                          <p:attrName>ppt_h</p:attrName>
                                        </p:attrNameLst>
                                      </p:cBhvr>
                                      <p:tavLst>
                                        <p:tav tm="0">
                                          <p:val>
                                            <p:strVal val="#ppt_h"/>
                                          </p:val>
                                        </p:tav>
                                        <p:tav tm="100000">
                                          <p:val>
                                            <p:strVal val="#ppt_h"/>
                                          </p:val>
                                        </p:tav>
                                      </p:tavLst>
                                    </p:anim>
                                  </p:childTnLst>
                                </p:cTn>
                              </p:par>
                              <p:par>
                                <p:cTn id="30" presetID="6" presetClass="emph" presetSubtype="0" fill="hold" grpId="1" nodeType="withEffect">
                                  <p:stCondLst>
                                    <p:cond delay="0"/>
                                  </p:stCondLst>
                                  <p:iterate type="lt">
                                    <p:tmPct val="10000"/>
                                  </p:iterate>
                                  <p:childTnLst>
                                    <p:animScale>
                                      <p:cBhvr>
                                        <p:cTn id="31" dur="300" fill="hold"/>
                                        <p:tgtEl>
                                          <p:spTgt spid="6"/>
                                        </p:tgtEl>
                                      </p:cBhvr>
                                      <p:by x="500000" y="500000"/>
                                    </p:animScale>
                                  </p:childTnLst>
                                </p:cTn>
                              </p:par>
                              <p:par>
                                <p:cTn id="32" presetID="6" presetClass="emph" presetSubtype="0" fill="hold" grpId="2" nodeType="withEffect">
                                  <p:stCondLst>
                                    <p:cond delay="0"/>
                                  </p:stCondLst>
                                  <p:iterate type="lt">
                                    <p:tmPct val="10000"/>
                                  </p:iterate>
                                  <p:childTnLst>
                                    <p:animScale>
                                      <p:cBhvr>
                                        <p:cTn id="33" dur="750" fill="hold"/>
                                        <p:tgtEl>
                                          <p:spTgt spid="6"/>
                                        </p:tgtEl>
                                      </p:cBhvr>
                                      <p:by x="20000" y="2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6" grpId="2"/>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nip Diagonal Corner Rectangle 39"/>
          <p:cNvSpPr/>
          <p:nvPr/>
        </p:nvSpPr>
        <p:spPr>
          <a:xfrm>
            <a:off x="1624148" y="7937"/>
            <a:ext cx="8429790" cy="1659442"/>
          </a:xfrm>
          <a:prstGeom prst="snip2DiagRect">
            <a:avLst/>
          </a:prstGeom>
          <a:solidFill>
            <a:srgbClr val="00206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fontAlgn="base"/>
            <a:r>
              <a:rPr lang="en-US" sz="3200" b="1" dirty="0" smtClean="0">
                <a:solidFill>
                  <a:prstClr val="white"/>
                </a:solidFill>
                <a:latin typeface="Times New Roman" panose="02020603050405020304" pitchFamily="18" charset="0"/>
                <a:cs typeface="Times New Roman" panose="02020603050405020304" pitchFamily="18" charset="0"/>
              </a:rPr>
              <a:t>      </a:t>
            </a:r>
            <a:r>
              <a:rPr lang="en-US" sz="3200" b="1" dirty="0" err="1" smtClean="0">
                <a:solidFill>
                  <a:prstClr val="white"/>
                </a:solidFill>
                <a:latin typeface="Times New Roman" panose="02020603050405020304" pitchFamily="18" charset="0"/>
                <a:cs typeface="Times New Roman" panose="02020603050405020304" pitchFamily="18" charset="0"/>
              </a:rPr>
              <a:t>Câu</a:t>
            </a:r>
            <a:r>
              <a:rPr lang="en-US" sz="3200" b="1" dirty="0" smtClean="0">
                <a:solidFill>
                  <a:prstClr val="white"/>
                </a:solidFill>
                <a:latin typeface="Times New Roman" panose="02020603050405020304" pitchFamily="18" charset="0"/>
                <a:cs typeface="Times New Roman" panose="02020603050405020304" pitchFamily="18" charset="0"/>
              </a:rPr>
              <a:t> </a:t>
            </a:r>
            <a:r>
              <a:rPr lang="en-US" sz="3200" b="1" dirty="0" err="1" smtClean="0">
                <a:solidFill>
                  <a:prstClr val="white"/>
                </a:solidFill>
                <a:latin typeface="Times New Roman" panose="02020603050405020304" pitchFamily="18" charset="0"/>
                <a:cs typeface="Times New Roman" panose="02020603050405020304" pitchFamily="18" charset="0"/>
              </a:rPr>
              <a:t>thơ</a:t>
            </a:r>
            <a:r>
              <a:rPr lang="en-US" sz="3200" b="1" dirty="0" smtClean="0">
                <a:solidFill>
                  <a:prstClr val="white"/>
                </a:solidFill>
                <a:latin typeface="Times New Roman" panose="02020603050405020304" pitchFamily="18" charset="0"/>
                <a:cs typeface="Times New Roman" panose="02020603050405020304" pitchFamily="18" charset="0"/>
              </a:rPr>
              <a:t> </a:t>
            </a:r>
            <a:r>
              <a:rPr lang="en-US" sz="3200" b="1" dirty="0" err="1" smtClean="0">
                <a:solidFill>
                  <a:prstClr val="white"/>
                </a:solidFill>
                <a:latin typeface="Times New Roman" panose="02020603050405020304" pitchFamily="18" charset="0"/>
                <a:cs typeface="Times New Roman" panose="02020603050405020304" pitchFamily="18" charset="0"/>
              </a:rPr>
              <a:t>sau</a:t>
            </a:r>
            <a:r>
              <a:rPr lang="en-US" sz="3200" b="1" dirty="0" smtClean="0">
                <a:solidFill>
                  <a:prstClr val="white"/>
                </a:solidFill>
                <a:latin typeface="Times New Roman" panose="02020603050405020304" pitchFamily="18" charset="0"/>
                <a:cs typeface="Times New Roman" panose="02020603050405020304" pitchFamily="18" charset="0"/>
              </a:rPr>
              <a:t> </a:t>
            </a:r>
            <a:r>
              <a:rPr lang="en-US" sz="3200" b="1" dirty="0" err="1" smtClean="0">
                <a:solidFill>
                  <a:prstClr val="white"/>
                </a:solidFill>
                <a:latin typeface="Times New Roman" panose="02020603050405020304" pitchFamily="18" charset="0"/>
                <a:cs typeface="Times New Roman" panose="02020603050405020304" pitchFamily="18" charset="0"/>
              </a:rPr>
              <a:t>thể</a:t>
            </a:r>
            <a:r>
              <a:rPr lang="en-US" sz="3200" b="1" dirty="0" smtClean="0">
                <a:solidFill>
                  <a:prstClr val="white"/>
                </a:solidFill>
                <a:latin typeface="Times New Roman" panose="02020603050405020304" pitchFamily="18" charset="0"/>
                <a:cs typeface="Times New Roman" panose="02020603050405020304" pitchFamily="18" charset="0"/>
              </a:rPr>
              <a:t> </a:t>
            </a:r>
            <a:r>
              <a:rPr lang="en-US" sz="3200" b="1" dirty="0" err="1" smtClean="0">
                <a:solidFill>
                  <a:prstClr val="white"/>
                </a:solidFill>
                <a:latin typeface="Times New Roman" panose="02020603050405020304" pitchFamily="18" charset="0"/>
                <a:cs typeface="Times New Roman" panose="02020603050405020304" pitchFamily="18" charset="0"/>
              </a:rPr>
              <a:t>hiện</a:t>
            </a:r>
            <a:r>
              <a:rPr lang="en-US" sz="3200" b="1" dirty="0" smtClean="0">
                <a:solidFill>
                  <a:prstClr val="white"/>
                </a:solidFill>
                <a:latin typeface="Times New Roman" panose="02020603050405020304" pitchFamily="18" charset="0"/>
                <a:cs typeface="Times New Roman" panose="02020603050405020304" pitchFamily="18" charset="0"/>
              </a:rPr>
              <a:t> </a:t>
            </a:r>
            <a:r>
              <a:rPr lang="en-US" sz="3200" b="1" dirty="0" err="1" smtClean="0">
                <a:solidFill>
                  <a:prstClr val="white"/>
                </a:solidFill>
                <a:latin typeface="Times New Roman" panose="02020603050405020304" pitchFamily="18" charset="0"/>
                <a:cs typeface="Times New Roman" panose="02020603050405020304" pitchFamily="18" charset="0"/>
              </a:rPr>
              <a:t>đức</a:t>
            </a:r>
            <a:r>
              <a:rPr lang="en-US" sz="3200" b="1" dirty="0" smtClean="0">
                <a:solidFill>
                  <a:prstClr val="white"/>
                </a:solidFill>
                <a:latin typeface="Times New Roman" panose="02020603050405020304" pitchFamily="18" charset="0"/>
                <a:cs typeface="Times New Roman" panose="02020603050405020304" pitchFamily="18" charset="0"/>
              </a:rPr>
              <a:t> </a:t>
            </a:r>
            <a:r>
              <a:rPr lang="en-US" sz="3200" b="1" dirty="0" err="1" smtClean="0">
                <a:solidFill>
                  <a:prstClr val="white"/>
                </a:solidFill>
                <a:latin typeface="Times New Roman" panose="02020603050405020304" pitchFamily="18" charset="0"/>
                <a:cs typeface="Times New Roman" panose="02020603050405020304" pitchFamily="18" charset="0"/>
              </a:rPr>
              <a:t>tính</a:t>
            </a:r>
            <a:r>
              <a:rPr lang="en-US" sz="3200" b="1" dirty="0" smtClean="0">
                <a:solidFill>
                  <a:prstClr val="white"/>
                </a:solidFill>
                <a:latin typeface="Times New Roman" panose="02020603050405020304" pitchFamily="18" charset="0"/>
                <a:cs typeface="Times New Roman" panose="02020603050405020304" pitchFamily="18" charset="0"/>
              </a:rPr>
              <a:t> </a:t>
            </a:r>
            <a:r>
              <a:rPr lang="vi-VN" sz="3200" b="1" dirty="0" smtClean="0">
                <a:solidFill>
                  <a:prstClr val="white"/>
                </a:solidFill>
                <a:latin typeface="Times New Roman" panose="02020603050405020304" pitchFamily="18" charset="0"/>
                <a:cs typeface="Times New Roman" panose="02020603050405020304" pitchFamily="18" charset="0"/>
              </a:rPr>
              <a:t>gì</a:t>
            </a:r>
            <a:r>
              <a:rPr lang="en-US" sz="3200" b="1" dirty="0" smtClean="0">
                <a:solidFill>
                  <a:prstClr val="white"/>
                </a:solidFill>
                <a:latin typeface="Times New Roman" panose="02020603050405020304" pitchFamily="18" charset="0"/>
                <a:cs typeface="Times New Roman" panose="02020603050405020304" pitchFamily="18" charset="0"/>
              </a:rPr>
              <a:t>?</a:t>
            </a:r>
          </a:p>
          <a:p>
            <a:pPr defTabSz="914400" fontAlgn="base"/>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smtClean="0">
                <a:solidFill>
                  <a:prstClr val="white"/>
                </a:solidFill>
                <a:latin typeface="Times New Roman" panose="02020603050405020304" pitchFamily="18" charset="0"/>
                <a:cs typeface="Times New Roman" panose="02020603050405020304" pitchFamily="18" charset="0"/>
              </a:rPr>
              <a:t>               </a:t>
            </a:r>
            <a:r>
              <a:rPr lang="en-US" sz="3200" b="1" dirty="0" err="1" smtClean="0">
                <a:solidFill>
                  <a:prstClr val="white"/>
                </a:solidFill>
                <a:latin typeface="Times New Roman" panose="02020603050405020304" pitchFamily="18" charset="0"/>
                <a:cs typeface="Times New Roman" panose="02020603050405020304" pitchFamily="18" charset="0"/>
              </a:rPr>
              <a:t>Bàn</a:t>
            </a:r>
            <a:r>
              <a:rPr lang="en-US" sz="3200" b="1" dirty="0" smtClean="0">
                <a:solidFill>
                  <a:prstClr val="white"/>
                </a:solidFill>
                <a:latin typeface="Times New Roman" panose="02020603050405020304" pitchFamily="18" charset="0"/>
                <a:cs typeface="Times New Roman" panose="02020603050405020304" pitchFamily="18" charset="0"/>
              </a:rPr>
              <a:t> </a:t>
            </a:r>
            <a:r>
              <a:rPr lang="en-US" sz="3200" b="1" dirty="0" err="1" smtClean="0">
                <a:solidFill>
                  <a:prstClr val="white"/>
                </a:solidFill>
                <a:latin typeface="Times New Roman" panose="02020603050405020304" pitchFamily="18" charset="0"/>
                <a:cs typeface="Times New Roman" panose="02020603050405020304" pitchFamily="18" charset="0"/>
              </a:rPr>
              <a:t>tay</a:t>
            </a:r>
            <a:r>
              <a:rPr lang="en-US" sz="3200" b="1" dirty="0" smtClean="0">
                <a:solidFill>
                  <a:prstClr val="white"/>
                </a:solidFill>
                <a:latin typeface="Times New Roman" panose="02020603050405020304" pitchFamily="18" charset="0"/>
                <a:cs typeface="Times New Roman" panose="02020603050405020304" pitchFamily="18" charset="0"/>
              </a:rPr>
              <a:t> ta </a:t>
            </a:r>
            <a:r>
              <a:rPr lang="en-US" sz="3200" b="1" dirty="0" err="1" smtClean="0">
                <a:solidFill>
                  <a:prstClr val="white"/>
                </a:solidFill>
                <a:latin typeface="Times New Roman" panose="02020603050405020304" pitchFamily="18" charset="0"/>
                <a:cs typeface="Times New Roman" panose="02020603050405020304" pitchFamily="18" charset="0"/>
              </a:rPr>
              <a:t>làm</a:t>
            </a:r>
            <a:r>
              <a:rPr lang="en-US" sz="3200" b="1" dirty="0" smtClean="0">
                <a:solidFill>
                  <a:prstClr val="white"/>
                </a:solidFill>
                <a:latin typeface="Times New Roman" panose="02020603050405020304" pitchFamily="18" charset="0"/>
                <a:cs typeface="Times New Roman" panose="02020603050405020304" pitchFamily="18" charset="0"/>
              </a:rPr>
              <a:t> </a:t>
            </a:r>
            <a:r>
              <a:rPr lang="en-US" sz="3200" b="1" dirty="0" err="1" smtClean="0">
                <a:solidFill>
                  <a:prstClr val="white"/>
                </a:solidFill>
                <a:latin typeface="Times New Roman" panose="02020603050405020304" pitchFamily="18" charset="0"/>
                <a:cs typeface="Times New Roman" panose="02020603050405020304" pitchFamily="18" charset="0"/>
              </a:rPr>
              <a:t>nên</a:t>
            </a:r>
            <a:r>
              <a:rPr lang="en-US" sz="3200" b="1" dirty="0" smtClean="0">
                <a:solidFill>
                  <a:prstClr val="white"/>
                </a:solidFill>
                <a:latin typeface="Times New Roman" panose="02020603050405020304" pitchFamily="18" charset="0"/>
                <a:cs typeface="Times New Roman" panose="02020603050405020304" pitchFamily="18" charset="0"/>
              </a:rPr>
              <a:t> </a:t>
            </a:r>
            <a:r>
              <a:rPr lang="en-US" sz="3200" b="1" dirty="0" err="1" smtClean="0">
                <a:solidFill>
                  <a:prstClr val="white"/>
                </a:solidFill>
                <a:latin typeface="Times New Roman" panose="02020603050405020304" pitchFamily="18" charset="0"/>
                <a:cs typeface="Times New Roman" panose="02020603050405020304" pitchFamily="18" charset="0"/>
              </a:rPr>
              <a:t>tất</a:t>
            </a:r>
            <a:r>
              <a:rPr lang="en-US" sz="3200" b="1" dirty="0" smtClean="0">
                <a:solidFill>
                  <a:prstClr val="white"/>
                </a:solidFill>
                <a:latin typeface="Times New Roman" panose="02020603050405020304" pitchFamily="18" charset="0"/>
                <a:cs typeface="Times New Roman" panose="02020603050405020304" pitchFamily="18" charset="0"/>
              </a:rPr>
              <a:t> </a:t>
            </a:r>
            <a:r>
              <a:rPr lang="en-US" sz="3200" b="1" dirty="0" err="1" smtClean="0">
                <a:solidFill>
                  <a:prstClr val="white"/>
                </a:solidFill>
                <a:latin typeface="Times New Roman" panose="02020603050405020304" pitchFamily="18" charset="0"/>
                <a:cs typeface="Times New Roman" panose="02020603050405020304" pitchFamily="18" charset="0"/>
              </a:rPr>
              <a:t>vả</a:t>
            </a:r>
            <a:endParaRPr lang="en-US" sz="3200" b="1" dirty="0" smtClean="0">
              <a:solidFill>
                <a:prstClr val="white"/>
              </a:solidFill>
              <a:latin typeface="Times New Roman" panose="02020603050405020304" pitchFamily="18" charset="0"/>
              <a:cs typeface="Times New Roman" panose="02020603050405020304" pitchFamily="18" charset="0"/>
            </a:endParaRPr>
          </a:p>
          <a:p>
            <a:pPr defTabSz="914400" fontAlgn="base"/>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smtClean="0">
                <a:solidFill>
                  <a:prstClr val="white"/>
                </a:solidFill>
                <a:latin typeface="Times New Roman" panose="02020603050405020304" pitchFamily="18" charset="0"/>
                <a:cs typeface="Times New Roman" panose="02020603050405020304" pitchFamily="18" charset="0"/>
              </a:rPr>
              <a:t>      </a:t>
            </a:r>
            <a:r>
              <a:rPr lang="en-US" sz="3200" b="1" dirty="0" err="1" smtClean="0">
                <a:solidFill>
                  <a:prstClr val="white"/>
                </a:solidFill>
                <a:latin typeface="Times New Roman" panose="02020603050405020304" pitchFamily="18" charset="0"/>
                <a:cs typeface="Times New Roman" panose="02020603050405020304" pitchFamily="18" charset="0"/>
              </a:rPr>
              <a:t>Có</a:t>
            </a:r>
            <a:r>
              <a:rPr lang="en-US" sz="3200" b="1" dirty="0" smtClean="0">
                <a:solidFill>
                  <a:prstClr val="white"/>
                </a:solidFill>
                <a:latin typeface="Times New Roman" panose="02020603050405020304" pitchFamily="18" charset="0"/>
                <a:cs typeface="Times New Roman" panose="02020603050405020304" pitchFamily="18" charset="0"/>
              </a:rPr>
              <a:t> </a:t>
            </a:r>
            <a:r>
              <a:rPr lang="en-US" sz="3200" b="1" dirty="0" err="1" smtClean="0">
                <a:solidFill>
                  <a:prstClr val="white"/>
                </a:solidFill>
                <a:latin typeface="Times New Roman" panose="02020603050405020304" pitchFamily="18" charset="0"/>
                <a:cs typeface="Times New Roman" panose="02020603050405020304" pitchFamily="18" charset="0"/>
              </a:rPr>
              <a:t>sức</a:t>
            </a:r>
            <a:r>
              <a:rPr lang="en-US" sz="3200" b="1" dirty="0" smtClean="0">
                <a:solidFill>
                  <a:prstClr val="white"/>
                </a:solidFill>
                <a:latin typeface="Times New Roman" panose="02020603050405020304" pitchFamily="18" charset="0"/>
                <a:cs typeface="Times New Roman" panose="02020603050405020304" pitchFamily="18" charset="0"/>
              </a:rPr>
              <a:t> </a:t>
            </a:r>
            <a:r>
              <a:rPr lang="en-US" sz="3200" b="1" dirty="0" err="1" smtClean="0">
                <a:solidFill>
                  <a:prstClr val="white"/>
                </a:solidFill>
                <a:latin typeface="Times New Roman" panose="02020603050405020304" pitchFamily="18" charset="0"/>
                <a:cs typeface="Times New Roman" panose="02020603050405020304" pitchFamily="18" charset="0"/>
              </a:rPr>
              <a:t>người</a:t>
            </a:r>
            <a:r>
              <a:rPr lang="en-US" sz="3200" b="1" dirty="0" smtClean="0">
                <a:solidFill>
                  <a:prstClr val="white"/>
                </a:solidFill>
                <a:latin typeface="Times New Roman" panose="02020603050405020304" pitchFamily="18" charset="0"/>
                <a:cs typeface="Times New Roman" panose="02020603050405020304" pitchFamily="18" charset="0"/>
              </a:rPr>
              <a:t> </a:t>
            </a:r>
            <a:r>
              <a:rPr lang="en-US" sz="3200" b="1" dirty="0" err="1" smtClean="0">
                <a:solidFill>
                  <a:prstClr val="white"/>
                </a:solidFill>
                <a:latin typeface="Times New Roman" panose="02020603050405020304" pitchFamily="18" charset="0"/>
                <a:cs typeface="Times New Roman" panose="02020603050405020304" pitchFamily="18" charset="0"/>
              </a:rPr>
              <a:t>sỏi</a:t>
            </a:r>
            <a:r>
              <a:rPr lang="en-US" sz="3200" b="1" dirty="0" smtClean="0">
                <a:solidFill>
                  <a:prstClr val="white"/>
                </a:solidFill>
                <a:latin typeface="Times New Roman" panose="02020603050405020304" pitchFamily="18" charset="0"/>
                <a:cs typeface="Times New Roman" panose="02020603050405020304" pitchFamily="18" charset="0"/>
              </a:rPr>
              <a:t> </a:t>
            </a:r>
            <a:r>
              <a:rPr lang="en-US" sz="3200" b="1" dirty="0" err="1" smtClean="0">
                <a:solidFill>
                  <a:prstClr val="white"/>
                </a:solidFill>
                <a:latin typeface="Times New Roman" panose="02020603050405020304" pitchFamily="18" charset="0"/>
                <a:cs typeface="Times New Roman" panose="02020603050405020304" pitchFamily="18" charset="0"/>
              </a:rPr>
              <a:t>đá</a:t>
            </a:r>
            <a:r>
              <a:rPr lang="en-US" sz="3200" b="1" dirty="0" smtClean="0">
                <a:solidFill>
                  <a:prstClr val="white"/>
                </a:solidFill>
                <a:latin typeface="Times New Roman" panose="02020603050405020304" pitchFamily="18" charset="0"/>
                <a:cs typeface="Times New Roman" panose="02020603050405020304" pitchFamily="18" charset="0"/>
              </a:rPr>
              <a:t> </a:t>
            </a:r>
            <a:r>
              <a:rPr lang="en-US" sz="3200" b="1" dirty="0" err="1" smtClean="0">
                <a:solidFill>
                  <a:prstClr val="white"/>
                </a:solidFill>
                <a:latin typeface="Times New Roman" panose="02020603050405020304" pitchFamily="18" charset="0"/>
                <a:cs typeface="Times New Roman" panose="02020603050405020304" pitchFamily="18" charset="0"/>
              </a:rPr>
              <a:t>cũng</a:t>
            </a:r>
            <a:r>
              <a:rPr lang="en-US" sz="3200" b="1" dirty="0" smtClean="0">
                <a:solidFill>
                  <a:prstClr val="white"/>
                </a:solidFill>
                <a:latin typeface="Times New Roman" panose="02020603050405020304" pitchFamily="18" charset="0"/>
                <a:cs typeface="Times New Roman" panose="02020603050405020304" pitchFamily="18" charset="0"/>
              </a:rPr>
              <a:t> </a:t>
            </a:r>
            <a:r>
              <a:rPr lang="en-US" sz="3200" b="1" dirty="0" err="1" smtClean="0">
                <a:solidFill>
                  <a:prstClr val="white"/>
                </a:solidFill>
                <a:latin typeface="Times New Roman" panose="02020603050405020304" pitchFamily="18" charset="0"/>
                <a:cs typeface="Times New Roman" panose="02020603050405020304" pitchFamily="18" charset="0"/>
              </a:rPr>
              <a:t>thành</a:t>
            </a:r>
            <a:r>
              <a:rPr lang="en-US" sz="3200" b="1" dirty="0" smtClean="0">
                <a:solidFill>
                  <a:prstClr val="white"/>
                </a:solidFill>
                <a:latin typeface="Times New Roman" panose="02020603050405020304" pitchFamily="18" charset="0"/>
                <a:cs typeface="Times New Roman" panose="02020603050405020304" pitchFamily="18" charset="0"/>
              </a:rPr>
              <a:t> </a:t>
            </a:r>
            <a:r>
              <a:rPr lang="en-US" sz="3200" b="1" dirty="0" err="1" smtClean="0">
                <a:solidFill>
                  <a:prstClr val="white"/>
                </a:solidFill>
                <a:latin typeface="Times New Roman" panose="02020603050405020304" pitchFamily="18" charset="0"/>
                <a:cs typeface="Times New Roman" panose="02020603050405020304" pitchFamily="18" charset="0"/>
              </a:rPr>
              <a:t>công</a:t>
            </a:r>
            <a:r>
              <a:rPr lang="en-US" sz="3200" b="1" dirty="0" smtClean="0">
                <a:solidFill>
                  <a:prstClr val="white"/>
                </a:solidFill>
                <a:latin typeface="Times New Roman" panose="02020603050405020304" pitchFamily="18" charset="0"/>
                <a:cs typeface="Times New Roman" panose="02020603050405020304" pitchFamily="18" charset="0"/>
              </a:rPr>
              <a:t> </a:t>
            </a:r>
            <a:endParaRPr lang="en-US" sz="3200" b="1" dirty="0">
              <a:solidFill>
                <a:prstClr val="white"/>
              </a:solidFill>
              <a:latin typeface="Times New Roman" panose="02020603050405020304" pitchFamily="18" charset="0"/>
              <a:cs typeface="Times New Roman" panose="02020603050405020304" pitchFamily="18" charset="0"/>
            </a:endParaRPr>
          </a:p>
        </p:txBody>
      </p:sp>
      <p:sp>
        <p:nvSpPr>
          <p:cNvPr id="50" name="Snip Diagonal Corner Rectangle 49"/>
          <p:cNvSpPr/>
          <p:nvPr/>
        </p:nvSpPr>
        <p:spPr>
          <a:xfrm>
            <a:off x="4071676" y="5001843"/>
            <a:ext cx="3241798" cy="1575420"/>
          </a:xfrm>
          <a:prstGeom prst="snip2DiagRect">
            <a:avLst/>
          </a:prstGeom>
          <a:solidFill>
            <a:srgbClr val="7030A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a:endParaRPr lang="en-US" sz="2100" b="1" dirty="0">
              <a:solidFill>
                <a:prstClr val="white"/>
              </a:solidFill>
              <a:latin typeface="Times" panose="02020603050405020304" pitchFamily="18" charset="0"/>
              <a:cs typeface="Times" panose="02020603050405020304" pitchFamily="18" charset="0"/>
            </a:endParaRPr>
          </a:p>
          <a:p>
            <a:pPr defTabSz="914400"/>
            <a:r>
              <a:rPr lang="en-US" sz="3200" b="1" dirty="0" err="1">
                <a:solidFill>
                  <a:prstClr val="white"/>
                </a:solidFill>
                <a:latin typeface="Times New Roman" panose="02020603050405020304" pitchFamily="18" charset="0"/>
                <a:cs typeface="Times New Roman" panose="02020603050405020304" pitchFamily="18" charset="0"/>
              </a:rPr>
              <a:t>Đáp</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smtClean="0">
                <a:solidFill>
                  <a:prstClr val="white"/>
                </a:solidFill>
                <a:latin typeface="Times New Roman" panose="02020603050405020304" pitchFamily="18" charset="0"/>
                <a:cs typeface="Times New Roman" panose="02020603050405020304" pitchFamily="18" charset="0"/>
              </a:rPr>
              <a:t>án</a:t>
            </a:r>
            <a:r>
              <a:rPr lang="en-US" sz="3200" b="1" dirty="0" smtClean="0">
                <a:solidFill>
                  <a:prstClr val="white"/>
                </a:solidFill>
                <a:latin typeface="Times New Roman" panose="02020603050405020304" pitchFamily="18" charset="0"/>
                <a:cs typeface="Times New Roman" panose="02020603050405020304" pitchFamily="18" charset="0"/>
              </a:rPr>
              <a:t>:</a:t>
            </a:r>
            <a:r>
              <a:rPr lang="vi-VN" sz="3200" b="1" dirty="0" smtClean="0">
                <a:solidFill>
                  <a:prstClr val="white"/>
                </a:solidFill>
                <a:latin typeface="Times New Roman" panose="02020603050405020304" pitchFamily="18" charset="0"/>
                <a:cs typeface="Times New Roman" panose="02020603050405020304" pitchFamily="18" charset="0"/>
              </a:rPr>
              <a:t> </a:t>
            </a:r>
            <a:r>
              <a:rPr lang="en-US" sz="3200" b="1" dirty="0" err="1" smtClean="0">
                <a:solidFill>
                  <a:prstClr val="white"/>
                </a:solidFill>
                <a:latin typeface="Times New Roman" panose="02020603050405020304" pitchFamily="18" charset="0"/>
                <a:cs typeface="Times New Roman" panose="02020603050405020304" pitchFamily="18" charset="0"/>
              </a:rPr>
              <a:t>Tự</a:t>
            </a:r>
            <a:r>
              <a:rPr lang="en-US" sz="3200" b="1" dirty="0" smtClean="0">
                <a:solidFill>
                  <a:prstClr val="white"/>
                </a:solidFill>
                <a:latin typeface="Times New Roman" panose="02020603050405020304" pitchFamily="18" charset="0"/>
                <a:cs typeface="Times New Roman" panose="02020603050405020304" pitchFamily="18" charset="0"/>
              </a:rPr>
              <a:t> </a:t>
            </a:r>
            <a:r>
              <a:rPr lang="en-US" sz="3200" b="1" dirty="0" err="1" smtClean="0">
                <a:solidFill>
                  <a:prstClr val="white"/>
                </a:solidFill>
                <a:latin typeface="Times New Roman" panose="02020603050405020304" pitchFamily="18" charset="0"/>
                <a:cs typeface="Times New Roman" panose="02020603050405020304" pitchFamily="18" charset="0"/>
              </a:rPr>
              <a:t>lập</a:t>
            </a:r>
            <a:endParaRPr lang="en-US" sz="3200" b="1" dirty="0">
              <a:solidFill>
                <a:prstClr val="white"/>
              </a:solidFill>
              <a:latin typeface="Times New Roman" panose="02020603050405020304" pitchFamily="18" charset="0"/>
              <a:cs typeface="Times New Roman" panose="02020603050405020304" pitchFamily="18" charset="0"/>
            </a:endParaRPr>
          </a:p>
        </p:txBody>
      </p:sp>
      <p:pic>
        <p:nvPicPr>
          <p:cNvPr id="2" name="Picture 2" descr="Hình dáng bàn tay tiết lộ vận mện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6969" y="1828458"/>
            <a:ext cx="2514358" cy="2185455"/>
          </a:xfrm>
          <a:prstGeom prst="rect">
            <a:avLst/>
          </a:prstGeom>
          <a:noFill/>
          <a:extLst>
            <a:ext uri="{909E8E84-426E-40DD-AFC4-6F175D3DCCD1}">
              <a14:hiddenFill xmlns:a14="http://schemas.microsoft.com/office/drawing/2010/main">
                <a:solidFill>
                  <a:srgbClr val="FFFFFF"/>
                </a:solidFill>
              </a14:hiddenFill>
            </a:ext>
          </a:extLst>
        </p:spPr>
      </p:pic>
      <p:sp>
        <p:nvSpPr>
          <p:cNvPr id="3" name="AutoShape 4" descr="Bình luận chứng minh câu nói Bàn tay ta làm nên tất cả Có sức người sỏi đá  cũng thành cơm - Văn mẫu lớp 8 - Thế giới văn mẫu"/>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 name="Picture 3"/>
          <p:cNvPicPr>
            <a:picLocks noChangeAspect="1"/>
          </p:cNvPicPr>
          <p:nvPr/>
        </p:nvPicPr>
        <p:blipFill>
          <a:blip r:embed="rId4"/>
          <a:stretch>
            <a:fillRect/>
          </a:stretch>
        </p:blipFill>
        <p:spPr>
          <a:xfrm>
            <a:off x="9356916" y="1866825"/>
            <a:ext cx="2743200" cy="2185455"/>
          </a:xfrm>
          <a:prstGeom prst="rect">
            <a:avLst/>
          </a:prstGeom>
        </p:spPr>
      </p:pic>
      <p:pic>
        <p:nvPicPr>
          <p:cNvPr id="8" name="Picture 7"/>
          <p:cNvPicPr>
            <a:picLocks noChangeAspect="1"/>
          </p:cNvPicPr>
          <p:nvPr/>
        </p:nvPicPr>
        <p:blipFill>
          <a:blip r:embed="rId5"/>
          <a:stretch>
            <a:fillRect/>
          </a:stretch>
        </p:blipFill>
        <p:spPr>
          <a:xfrm>
            <a:off x="11007306" y="0"/>
            <a:ext cx="1184694" cy="1242204"/>
          </a:xfrm>
          <a:prstGeom prst="rect">
            <a:avLst/>
          </a:prstGeom>
        </p:spPr>
      </p:pic>
      <p:pic>
        <p:nvPicPr>
          <p:cNvPr id="9" name="Picture 8"/>
          <p:cNvPicPr>
            <a:picLocks noChangeAspect="1"/>
          </p:cNvPicPr>
          <p:nvPr/>
        </p:nvPicPr>
        <p:blipFill>
          <a:blip r:embed="rId6"/>
          <a:stretch>
            <a:fillRect/>
          </a:stretch>
        </p:blipFill>
        <p:spPr>
          <a:xfrm>
            <a:off x="6459387" y="1828458"/>
            <a:ext cx="2712817" cy="2262734"/>
          </a:xfrm>
          <a:prstGeom prst="rect">
            <a:avLst/>
          </a:prstGeom>
        </p:spPr>
      </p:pic>
      <p:pic>
        <p:nvPicPr>
          <p:cNvPr id="10" name="Picture 2" descr="Nói về tác dụng của lao động sáng tạo, nhà thơ Hoàng Trung Thông có viết:  Bàn tay ta làm nên tất cả. Có sức người sỏi đá cũng thành cơm. (Bài"/>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72950" y="1828458"/>
            <a:ext cx="2571750" cy="2262191"/>
          </a:xfrm>
          <a:prstGeom prst="rect">
            <a:avLst/>
          </a:prstGeom>
          <a:noFill/>
          <a:extLst>
            <a:ext uri="{909E8E84-426E-40DD-AFC4-6F175D3DCCD1}">
              <a14:hiddenFill xmlns:a14="http://schemas.microsoft.com/office/drawing/2010/main">
                <a:solidFill>
                  <a:srgbClr val="FFFFFF"/>
                </a:solidFill>
              </a14:hiddenFill>
            </a:ext>
          </a:extLst>
        </p:spPr>
      </p:pic>
      <p:pic>
        <p:nvPicPr>
          <p:cNvPr id="11" name="图片 4"/>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33219" y="4090649"/>
            <a:ext cx="3298825" cy="2919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图片 8" descr="6fc417983c9675ce1b60e983870aeb8a"/>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755804" y="4456253"/>
            <a:ext cx="3010466" cy="2024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03128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900" decel="100000" fill="hold"/>
                                        <p:tgtEl>
                                          <p:spTgt spid="4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par>
                                <p:cTn id="11" presetID="2" presetClass="entr" presetSubtype="4"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par>
                                <p:cTn id="15" presetID="31"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1000" fill="hold"/>
                                        <p:tgtEl>
                                          <p:spTgt spid="9"/>
                                        </p:tgtEl>
                                        <p:attrNameLst>
                                          <p:attrName>ppt_w</p:attrName>
                                        </p:attrNameLst>
                                      </p:cBhvr>
                                      <p:tavLst>
                                        <p:tav tm="0">
                                          <p:val>
                                            <p:fltVal val="0"/>
                                          </p:val>
                                        </p:tav>
                                        <p:tav tm="100000">
                                          <p:val>
                                            <p:strVal val="#ppt_w"/>
                                          </p:val>
                                        </p:tav>
                                      </p:tavLst>
                                    </p:anim>
                                    <p:anim calcmode="lin" valueType="num">
                                      <p:cBhvr>
                                        <p:cTn id="18" dur="1000" fill="hold"/>
                                        <p:tgtEl>
                                          <p:spTgt spid="9"/>
                                        </p:tgtEl>
                                        <p:attrNameLst>
                                          <p:attrName>ppt_h</p:attrName>
                                        </p:attrNameLst>
                                      </p:cBhvr>
                                      <p:tavLst>
                                        <p:tav tm="0">
                                          <p:val>
                                            <p:fltVal val="0"/>
                                          </p:val>
                                        </p:tav>
                                        <p:tav tm="100000">
                                          <p:val>
                                            <p:strVal val="#ppt_h"/>
                                          </p:val>
                                        </p:tav>
                                      </p:tavLst>
                                    </p:anim>
                                    <p:anim calcmode="lin" valueType="num">
                                      <p:cBhvr>
                                        <p:cTn id="19" dur="1000" fill="hold"/>
                                        <p:tgtEl>
                                          <p:spTgt spid="9"/>
                                        </p:tgtEl>
                                        <p:attrNameLst>
                                          <p:attrName>style.rotation</p:attrName>
                                        </p:attrNameLst>
                                      </p:cBhvr>
                                      <p:tavLst>
                                        <p:tav tm="0">
                                          <p:val>
                                            <p:fltVal val="90"/>
                                          </p:val>
                                        </p:tav>
                                        <p:tav tm="100000">
                                          <p:val>
                                            <p:fltVal val="0"/>
                                          </p:val>
                                        </p:tav>
                                      </p:tavLst>
                                    </p:anim>
                                    <p:animEffect transition="in" filter="fade">
                                      <p:cBhvr>
                                        <p:cTn id="20" dur="10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37" presetClass="entr" presetSubtype="0" fill="hold" grpId="0" nodeType="clickEffect">
                                  <p:stCondLst>
                                    <p:cond delay="0"/>
                                  </p:stCondLst>
                                  <p:childTnLst>
                                    <p:set>
                                      <p:cBhvr>
                                        <p:cTn id="24" dur="1" fill="hold">
                                          <p:stCondLst>
                                            <p:cond delay="0"/>
                                          </p:stCondLst>
                                        </p:cTn>
                                        <p:tgtEl>
                                          <p:spTgt spid="50"/>
                                        </p:tgtEl>
                                        <p:attrNameLst>
                                          <p:attrName>style.visibility</p:attrName>
                                        </p:attrNameLst>
                                      </p:cBhvr>
                                      <p:to>
                                        <p:strVal val="visible"/>
                                      </p:to>
                                    </p:set>
                                    <p:animEffect transition="in" filter="fade">
                                      <p:cBhvr>
                                        <p:cTn id="25" dur="1000"/>
                                        <p:tgtEl>
                                          <p:spTgt spid="50"/>
                                        </p:tgtEl>
                                      </p:cBhvr>
                                    </p:animEffect>
                                    <p:anim calcmode="lin" valueType="num">
                                      <p:cBhvr>
                                        <p:cTn id="26" dur="1000" fill="hold"/>
                                        <p:tgtEl>
                                          <p:spTgt spid="50"/>
                                        </p:tgtEl>
                                        <p:attrNameLst>
                                          <p:attrName>ppt_x</p:attrName>
                                        </p:attrNameLst>
                                      </p:cBhvr>
                                      <p:tavLst>
                                        <p:tav tm="0">
                                          <p:val>
                                            <p:strVal val="#ppt_x"/>
                                          </p:val>
                                        </p:tav>
                                        <p:tav tm="100000">
                                          <p:val>
                                            <p:strVal val="#ppt_x"/>
                                          </p:val>
                                        </p:tav>
                                      </p:tavLst>
                                    </p:anim>
                                    <p:anim calcmode="lin" valueType="num">
                                      <p:cBhvr>
                                        <p:cTn id="27" dur="900" decel="100000" fill="hold"/>
                                        <p:tgtEl>
                                          <p:spTgt spid="50"/>
                                        </p:tgtEl>
                                        <p:attrNameLst>
                                          <p:attrName>ppt_y</p:attrName>
                                        </p:attrNameLst>
                                      </p:cBhvr>
                                      <p:tavLst>
                                        <p:tav tm="0">
                                          <p:val>
                                            <p:strVal val="#ppt_y+1"/>
                                          </p:val>
                                        </p:tav>
                                        <p:tav tm="100000">
                                          <p:val>
                                            <p:strVal val="#ppt_y-.03"/>
                                          </p:val>
                                        </p:tav>
                                      </p:tavLst>
                                    </p:anim>
                                    <p:anim calcmode="lin" valueType="num">
                                      <p:cBhvr>
                                        <p:cTn id="28" dur="100" accel="100000" fill="hold">
                                          <p:stCondLst>
                                            <p:cond delay="900"/>
                                          </p:stCondLst>
                                        </p:cTn>
                                        <p:tgtEl>
                                          <p:spTgt spid="5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50" grpId="0" animBg="1"/>
    </p:bldLst>
  </p:timing>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51554" name="Picture 2" descr="CHCA207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6808" y="54124"/>
            <a:ext cx="2771192" cy="150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1555" name="Text Box 3"/>
          <p:cNvSpPr txBox="1">
            <a:spLocks noChangeArrowheads="1"/>
          </p:cNvSpPr>
          <p:nvPr/>
        </p:nvSpPr>
        <p:spPr bwMode="auto">
          <a:xfrm>
            <a:off x="911557" y="281791"/>
            <a:ext cx="171080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defTabSz="914400" fontAlgn="base">
              <a:spcBef>
                <a:spcPct val="50000"/>
              </a:spcBef>
              <a:spcAft>
                <a:spcPct val="0"/>
              </a:spcAft>
              <a:buClrTx/>
              <a:buSzTx/>
              <a:buFontTx/>
              <a:buNone/>
            </a:pPr>
            <a:r>
              <a:rPr lang="en-US" altLang="en-US" sz="2800" b="1" dirty="0" smtClean="0">
                <a:solidFill>
                  <a:srgbClr val="000000"/>
                </a:solidFill>
                <a:latin typeface="Times New Roman" panose="02020603050405020304" pitchFamily="18" charset="0"/>
                <a:cs typeface="Times New Roman" panose="02020603050405020304" pitchFamily="18" charset="0"/>
              </a:rPr>
              <a:t>GDCD 6</a:t>
            </a:r>
          </a:p>
        </p:txBody>
      </p:sp>
      <p:pic>
        <p:nvPicPr>
          <p:cNvPr id="9" name="Picture 8" descr="IMG_1582517675295_1582518075254">
            <a:extLst>
              <a:ext uri="{FF2B5EF4-FFF2-40B4-BE49-F238E27FC236}"/>
            </a:extLst>
          </p:cNvPr>
          <p:cNvPicPr>
            <a:picLocks noGrp="1" noChangeAspect="1"/>
          </p:cNvPicPr>
          <p:nvPr isPhoto="1"/>
        </p:nvPicPr>
        <p:blipFill>
          <a:blip r:embed="rId4" cstate="print">
            <a:lum bright="-6000"/>
            <a:extLst>
              <a:ext uri="{28A0092B-C50C-407E-A947-70E740481C1C}">
                <a14:useLocalDpi xmlns:a14="http://schemas.microsoft.com/office/drawing/2010/main" val="0"/>
              </a:ext>
            </a:extLst>
          </a:blip>
          <a:stretch>
            <a:fillRect/>
          </a:stretch>
        </p:blipFill>
        <p:spPr>
          <a:xfrm>
            <a:off x="8519626" y="-515"/>
            <a:ext cx="1572857" cy="1610024"/>
          </a:xfrm>
          <a:prstGeom prst="roundRect">
            <a:avLst>
              <a:gd name="adj" fmla="val 49675"/>
            </a:avLst>
          </a:prstGeom>
          <a:solidFill>
            <a:sysClr val="window" lastClr="FFFFFF">
              <a:lumMod val="95000"/>
            </a:sysClr>
          </a:solidFill>
          <a:ln>
            <a:noFill/>
          </a:ln>
          <a:effectLst>
            <a:outerShdw blurRad="50800" dist="38100" dir="5400000" algn="t" rotWithShape="0">
              <a:prstClr val="black">
                <a:alpha val="40000"/>
              </a:prstClr>
            </a:outerShdw>
          </a:effectLst>
        </p:spPr>
      </p:pic>
      <p:sp>
        <p:nvSpPr>
          <p:cNvPr id="10" name="Hộp_Văn_Bản 1"/>
          <p:cNvSpPr txBox="1"/>
          <p:nvPr/>
        </p:nvSpPr>
        <p:spPr>
          <a:xfrm>
            <a:off x="1981200" y="1501775"/>
            <a:ext cx="9525000" cy="2185214"/>
          </a:xfrm>
          <a:prstGeom prst="rect">
            <a:avLst/>
          </a:prstGeom>
          <a:noFill/>
        </p:spPr>
        <p:txBody>
          <a:bodyPr>
            <a:spAutoFit/>
          </a:bodyPr>
          <a:lstStyle/>
          <a:p>
            <a:pPr algn="ctr" defTabSz="914400">
              <a:defRPr/>
            </a:pPr>
            <a:r>
              <a:rPr lang="en-US" kern="0" dirty="0">
                <a:solidFill>
                  <a:srgbClr val="FF0000"/>
                </a:solidFill>
                <a:latin typeface="Calibri"/>
              </a:rPr>
              <a:t> </a:t>
            </a:r>
            <a:r>
              <a:rPr lang="en-US" sz="4800" kern="0" dirty="0" err="1">
                <a:solidFill>
                  <a:srgbClr val="0000FF"/>
                </a:solidFill>
                <a:latin typeface="Times New Roman" panose="02020603050405020304" pitchFamily="18" charset="0"/>
                <a:cs typeface="Times New Roman" panose="02020603050405020304" pitchFamily="18" charset="0"/>
              </a:rPr>
              <a:t>Bài</a:t>
            </a:r>
            <a:r>
              <a:rPr lang="en-US" sz="4800" kern="0" dirty="0">
                <a:solidFill>
                  <a:srgbClr val="0000FF"/>
                </a:solidFill>
                <a:latin typeface="Times New Roman" panose="02020603050405020304" pitchFamily="18" charset="0"/>
                <a:cs typeface="Times New Roman" panose="02020603050405020304" pitchFamily="18" charset="0"/>
              </a:rPr>
              <a:t> </a:t>
            </a:r>
            <a:r>
              <a:rPr lang="en-US" sz="4800" kern="0" dirty="0" smtClean="0">
                <a:solidFill>
                  <a:srgbClr val="0000FF"/>
                </a:solidFill>
                <a:latin typeface="Times New Roman" panose="02020603050405020304" pitchFamily="18" charset="0"/>
                <a:cs typeface="Times New Roman" panose="02020603050405020304" pitchFamily="18" charset="0"/>
              </a:rPr>
              <a:t>5:</a:t>
            </a:r>
            <a:endParaRPr lang="en-US" sz="4800" kern="0" dirty="0">
              <a:solidFill>
                <a:srgbClr val="0000FF"/>
              </a:solidFill>
              <a:latin typeface="Times New Roman" panose="02020603050405020304" pitchFamily="18" charset="0"/>
              <a:cs typeface="Times New Roman" panose="02020603050405020304" pitchFamily="18" charset="0"/>
            </a:endParaRPr>
          </a:p>
          <a:p>
            <a:pPr algn="ctr" defTabSz="914400">
              <a:defRPr/>
            </a:pPr>
            <a:r>
              <a:rPr lang="en-US" sz="8800" kern="0" dirty="0" smtClean="0">
                <a:solidFill>
                  <a:srgbClr val="FF0000"/>
                </a:solidFill>
                <a:latin typeface="Times New Roman" panose="02020603050405020304" pitchFamily="18" charset="0"/>
                <a:cs typeface="Times New Roman" panose="02020603050405020304" pitchFamily="18" charset="0"/>
              </a:rPr>
              <a:t>TỰ LẬP</a:t>
            </a:r>
            <a:endParaRPr lang="vi-VN" sz="8800" kern="0" dirty="0">
              <a:solidFill>
                <a:srgbClr val="FF0000"/>
              </a:solidFill>
            </a:endParaRPr>
          </a:p>
        </p:txBody>
      </p:sp>
      <p:sp>
        <p:nvSpPr>
          <p:cNvPr id="151560" name="TextBox 8"/>
          <p:cNvSpPr txBox="1">
            <a:spLocks noChangeArrowheads="1"/>
          </p:cNvSpPr>
          <p:nvPr/>
        </p:nvSpPr>
        <p:spPr bwMode="auto">
          <a:xfrm>
            <a:off x="3699376" y="137800"/>
            <a:ext cx="67056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defTabSz="914400" fontAlgn="base">
              <a:spcBef>
                <a:spcPct val="0"/>
              </a:spcBef>
              <a:spcAft>
                <a:spcPct val="0"/>
              </a:spcAft>
              <a:buClrTx/>
              <a:buSzTx/>
              <a:buFontTx/>
              <a:buNone/>
            </a:pPr>
            <a:r>
              <a:rPr lang="en-US" altLang="en-US" sz="2800" b="1" dirty="0" smtClean="0">
                <a:solidFill>
                  <a:srgbClr val="0000CC"/>
                </a:solidFill>
                <a:latin typeface="Times New Roman" panose="02020603050405020304" pitchFamily="18" charset="0"/>
                <a:cs typeface="Times New Roman" panose="02020603050405020304" pitchFamily="18" charset="0"/>
              </a:rPr>
              <a:t>TRƯỜNG THCS TÔ HIỆU</a:t>
            </a:r>
          </a:p>
          <a:p>
            <a:pPr defTabSz="914400" fontAlgn="base">
              <a:spcBef>
                <a:spcPct val="0"/>
              </a:spcBef>
              <a:spcAft>
                <a:spcPct val="0"/>
              </a:spcAft>
              <a:buClrTx/>
              <a:buSzTx/>
              <a:buFontTx/>
              <a:buNone/>
            </a:pPr>
            <a:r>
              <a:rPr lang="en-US" altLang="en-US" sz="2800" b="1" dirty="0" smtClean="0">
                <a:solidFill>
                  <a:srgbClr val="0000CC"/>
                </a:solidFill>
                <a:latin typeface="Times New Roman" panose="02020603050405020304" pitchFamily="18" charset="0"/>
                <a:cs typeface="Times New Roman" panose="02020603050405020304" pitchFamily="18" charset="0"/>
              </a:rPr>
              <a:t>TỔ KHXH- NHÓM GDCD 6</a:t>
            </a:r>
          </a:p>
        </p:txBody>
      </p:sp>
      <p:pic>
        <p:nvPicPr>
          <p:cNvPr id="151561" name="Picture 2" descr="CHCA207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99376" y="4506764"/>
            <a:ext cx="5374432" cy="15419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1562" name="Text Box 3"/>
          <p:cNvSpPr txBox="1">
            <a:spLocks noChangeArrowheads="1"/>
          </p:cNvSpPr>
          <p:nvPr/>
        </p:nvSpPr>
        <p:spPr bwMode="auto">
          <a:xfrm>
            <a:off x="4480814" y="4723609"/>
            <a:ext cx="406114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defTabSz="914400" fontAlgn="base">
              <a:spcBef>
                <a:spcPct val="50000"/>
              </a:spcBef>
              <a:spcAft>
                <a:spcPct val="0"/>
              </a:spcAft>
              <a:buClrTx/>
              <a:buSzTx/>
              <a:buFontTx/>
              <a:buNone/>
            </a:pPr>
            <a:r>
              <a:rPr lang="en-US" altLang="en-US" sz="2400" b="1" dirty="0" err="1" smtClean="0">
                <a:solidFill>
                  <a:srgbClr val="FF0000"/>
                </a:solidFill>
                <a:latin typeface="Times New Roman" panose="02020603050405020304" pitchFamily="18" charset="0"/>
                <a:cs typeface="Times New Roman" panose="02020603050405020304" pitchFamily="18" charset="0"/>
              </a:rPr>
              <a:t>Giáo</a:t>
            </a:r>
            <a:r>
              <a:rPr lang="en-US" altLang="en-US" sz="2400" b="1" dirty="0" smtClean="0">
                <a:solidFill>
                  <a:srgbClr val="FF0000"/>
                </a:solidFill>
                <a:latin typeface="Times New Roman" panose="02020603050405020304" pitchFamily="18" charset="0"/>
                <a:cs typeface="Times New Roman" panose="02020603050405020304" pitchFamily="18" charset="0"/>
              </a:rPr>
              <a:t> </a:t>
            </a:r>
            <a:r>
              <a:rPr lang="en-US" altLang="en-US" sz="2400" b="1" dirty="0" err="1" smtClean="0">
                <a:solidFill>
                  <a:srgbClr val="FF0000"/>
                </a:solidFill>
                <a:latin typeface="Times New Roman" panose="02020603050405020304" pitchFamily="18" charset="0"/>
                <a:cs typeface="Times New Roman" panose="02020603050405020304" pitchFamily="18" charset="0"/>
              </a:rPr>
              <a:t>viên</a:t>
            </a:r>
            <a:r>
              <a:rPr lang="en-US" altLang="en-US" sz="2400" b="1" dirty="0" smtClean="0">
                <a:solidFill>
                  <a:srgbClr val="FF0000"/>
                </a:solidFill>
                <a:latin typeface="Times New Roman" panose="02020603050405020304" pitchFamily="18" charset="0"/>
                <a:cs typeface="Times New Roman" panose="02020603050405020304" pitchFamily="18" charset="0"/>
              </a:rPr>
              <a:t>: </a:t>
            </a:r>
            <a:r>
              <a:rPr lang="en-US" altLang="en-US" sz="2400" b="1" dirty="0" err="1" smtClean="0">
                <a:solidFill>
                  <a:srgbClr val="FF0000"/>
                </a:solidFill>
                <a:latin typeface="Times New Roman" panose="02020603050405020304" pitchFamily="18" charset="0"/>
                <a:cs typeface="Times New Roman" panose="02020603050405020304" pitchFamily="18" charset="0"/>
              </a:rPr>
              <a:t>Vũ</a:t>
            </a:r>
            <a:r>
              <a:rPr lang="en-US" altLang="en-US" sz="2400" b="1" dirty="0" smtClean="0">
                <a:solidFill>
                  <a:srgbClr val="FF0000"/>
                </a:solidFill>
                <a:latin typeface="Times New Roman" panose="02020603050405020304" pitchFamily="18" charset="0"/>
                <a:cs typeface="Times New Roman" panose="02020603050405020304" pitchFamily="18" charset="0"/>
              </a:rPr>
              <a:t> </a:t>
            </a:r>
            <a:r>
              <a:rPr lang="en-US" altLang="en-US" sz="2400" b="1" dirty="0" err="1" smtClean="0">
                <a:solidFill>
                  <a:srgbClr val="FF0000"/>
                </a:solidFill>
                <a:latin typeface="Times New Roman" panose="02020603050405020304" pitchFamily="18" charset="0"/>
                <a:cs typeface="Times New Roman" panose="02020603050405020304" pitchFamily="18" charset="0"/>
              </a:rPr>
              <a:t>Thị</a:t>
            </a:r>
            <a:r>
              <a:rPr lang="en-US" altLang="en-US" sz="2400" b="1" dirty="0" smtClean="0">
                <a:solidFill>
                  <a:srgbClr val="FF0000"/>
                </a:solidFill>
                <a:latin typeface="Times New Roman" panose="02020603050405020304" pitchFamily="18" charset="0"/>
                <a:cs typeface="Times New Roman" panose="02020603050405020304" pitchFamily="18" charset="0"/>
              </a:rPr>
              <a:t> </a:t>
            </a:r>
            <a:r>
              <a:rPr lang="en-US" altLang="en-US" sz="2400" b="1" dirty="0" err="1" smtClean="0">
                <a:solidFill>
                  <a:srgbClr val="FF0000"/>
                </a:solidFill>
                <a:latin typeface="Times New Roman" panose="02020603050405020304" pitchFamily="18" charset="0"/>
                <a:cs typeface="Times New Roman" panose="02020603050405020304" pitchFamily="18" charset="0"/>
              </a:rPr>
              <a:t>Ánh</a:t>
            </a:r>
            <a:r>
              <a:rPr lang="en-US" altLang="en-US" sz="2400" b="1" dirty="0" smtClean="0">
                <a:solidFill>
                  <a:srgbClr val="FF0000"/>
                </a:solidFill>
                <a:latin typeface="Times New Roman" panose="02020603050405020304" pitchFamily="18" charset="0"/>
                <a:cs typeface="Times New Roman" panose="02020603050405020304" pitchFamily="18" charset="0"/>
              </a:rPr>
              <a:t> </a:t>
            </a:r>
            <a:r>
              <a:rPr lang="en-US" altLang="en-US" sz="2400" b="1" dirty="0" err="1" smtClean="0">
                <a:solidFill>
                  <a:srgbClr val="FF0000"/>
                </a:solidFill>
                <a:latin typeface="Times New Roman" panose="02020603050405020304" pitchFamily="18" charset="0"/>
                <a:cs typeface="Times New Roman" panose="02020603050405020304" pitchFamily="18" charset="0"/>
              </a:rPr>
              <a:t>Tuyết</a:t>
            </a:r>
            <a:endParaRPr lang="en-US" altLang="en-US" sz="2400" b="1" dirty="0" smtClean="0">
              <a:solidFill>
                <a:srgbClr val="FF0000"/>
              </a:solidFill>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5"/>
          <a:stretch>
            <a:fillRect/>
          </a:stretch>
        </p:blipFill>
        <p:spPr>
          <a:xfrm>
            <a:off x="10662249" y="-7003"/>
            <a:ext cx="1529751" cy="1508777"/>
          </a:xfrm>
          <a:prstGeom prst="rect">
            <a:avLst/>
          </a:prstGeom>
        </p:spPr>
      </p:pic>
      <p:pic>
        <p:nvPicPr>
          <p:cNvPr id="12" name="图片 4"/>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27717" y="1965786"/>
            <a:ext cx="3298825" cy="4892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图片 8" descr="6fc417983c9675ce1b60e983870aeb8a"/>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246642" y="3184524"/>
            <a:ext cx="3010466" cy="286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71135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900" decel="100000" fill="hold"/>
                                        <p:tgtEl>
                                          <p:spTgt spid="13"/>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3"/>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任意多边形 10"/>
          <p:cNvSpPr/>
          <p:nvPr/>
        </p:nvSpPr>
        <p:spPr>
          <a:xfrm>
            <a:off x="6097588" y="0"/>
            <a:ext cx="5867400" cy="6858000"/>
          </a:xfrm>
          <a:custGeom>
            <a:avLst/>
            <a:gdLst>
              <a:gd name="connsiteX0" fmla="*/ 2689538 w 6096000"/>
              <a:gd name="connsiteY0" fmla="*/ 0 h 6858000"/>
              <a:gd name="connsiteX1" fmla="*/ 6096000 w 6096000"/>
              <a:gd name="connsiteY1" fmla="*/ 3429000 h 6858000"/>
              <a:gd name="connsiteX2" fmla="*/ 2689538 w 6096000"/>
              <a:gd name="connsiteY2" fmla="*/ 6858000 h 6858000"/>
              <a:gd name="connsiteX3" fmla="*/ 60946 w 6096000"/>
              <a:gd name="connsiteY3" fmla="*/ 5610162 h 6858000"/>
              <a:gd name="connsiteX4" fmla="*/ 0 w 6096000"/>
              <a:gd name="connsiteY4" fmla="*/ 5528120 h 6858000"/>
              <a:gd name="connsiteX5" fmla="*/ 135153 w 6096000"/>
              <a:gd name="connsiteY5" fmla="*/ 5346186 h 6858000"/>
              <a:gd name="connsiteX6" fmla="*/ 716923 w 6096000"/>
              <a:gd name="connsiteY6" fmla="*/ 3429000 h 6858000"/>
              <a:gd name="connsiteX7" fmla="*/ 135153 w 6096000"/>
              <a:gd name="connsiteY7" fmla="*/ 1511814 h 6858000"/>
              <a:gd name="connsiteX8" fmla="*/ 0 w 6096000"/>
              <a:gd name="connsiteY8" fmla="*/ 1329880 h 6858000"/>
              <a:gd name="connsiteX9" fmla="*/ 60946 w 6096000"/>
              <a:gd name="connsiteY9" fmla="*/ 1247838 h 6858000"/>
              <a:gd name="connsiteX10" fmla="*/ 2689538 w 6096000"/>
              <a:gd name="connsiteY10"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096000" h="6858000">
                <a:moveTo>
                  <a:pt x="2689538" y="0"/>
                </a:moveTo>
                <a:cubicBezTo>
                  <a:pt x="4570875" y="0"/>
                  <a:pt x="6096000" y="1535216"/>
                  <a:pt x="6096000" y="3429000"/>
                </a:cubicBezTo>
                <a:cubicBezTo>
                  <a:pt x="6096000" y="5322784"/>
                  <a:pt x="4570875" y="6858000"/>
                  <a:pt x="2689538" y="6858000"/>
                </a:cubicBezTo>
                <a:cubicBezTo>
                  <a:pt x="1631286" y="6858000"/>
                  <a:pt x="685742" y="6372248"/>
                  <a:pt x="60946" y="5610162"/>
                </a:cubicBezTo>
                <a:lnTo>
                  <a:pt x="0" y="5528120"/>
                </a:lnTo>
                <a:lnTo>
                  <a:pt x="135153" y="5346186"/>
                </a:lnTo>
                <a:cubicBezTo>
                  <a:pt x="502453" y="4798915"/>
                  <a:pt x="716923" y="4139169"/>
                  <a:pt x="716923" y="3429000"/>
                </a:cubicBezTo>
                <a:cubicBezTo>
                  <a:pt x="716923" y="2718831"/>
                  <a:pt x="502453" y="2059086"/>
                  <a:pt x="135153" y="1511814"/>
                </a:cubicBezTo>
                <a:lnTo>
                  <a:pt x="0" y="1329880"/>
                </a:lnTo>
                <a:lnTo>
                  <a:pt x="60946" y="1247838"/>
                </a:lnTo>
                <a:cubicBezTo>
                  <a:pt x="685742" y="485752"/>
                  <a:pt x="1631286" y="0"/>
                  <a:pt x="2689538" y="0"/>
                </a:cubicBezTo>
                <a:close/>
              </a:path>
            </a:pathLst>
          </a:custGeom>
          <a:solidFill>
            <a:srgbClr val="40708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zh-CN" altLang="en-US">
              <a:solidFill>
                <a:prstClr val="white"/>
              </a:solidFill>
            </a:endParaRPr>
          </a:p>
        </p:txBody>
      </p:sp>
      <p:sp>
        <p:nvSpPr>
          <p:cNvPr id="4" name="任意多边形 11"/>
          <p:cNvSpPr/>
          <p:nvPr/>
        </p:nvSpPr>
        <p:spPr>
          <a:xfrm>
            <a:off x="228600" y="0"/>
            <a:ext cx="5867400" cy="6858000"/>
          </a:xfrm>
          <a:custGeom>
            <a:avLst/>
            <a:gdLst>
              <a:gd name="connsiteX0" fmla="*/ 3406462 w 6096001"/>
              <a:gd name="connsiteY0" fmla="*/ 0 h 6858000"/>
              <a:gd name="connsiteX1" fmla="*/ 6035054 w 6096001"/>
              <a:gd name="connsiteY1" fmla="*/ 1247838 h 6858000"/>
              <a:gd name="connsiteX2" fmla="*/ 6096001 w 6096001"/>
              <a:gd name="connsiteY2" fmla="*/ 1329880 h 6858000"/>
              <a:gd name="connsiteX3" fmla="*/ 5960847 w 6096001"/>
              <a:gd name="connsiteY3" fmla="*/ 1511814 h 6858000"/>
              <a:gd name="connsiteX4" fmla="*/ 5379077 w 6096001"/>
              <a:gd name="connsiteY4" fmla="*/ 3429000 h 6858000"/>
              <a:gd name="connsiteX5" fmla="*/ 5960847 w 6096001"/>
              <a:gd name="connsiteY5" fmla="*/ 5346186 h 6858000"/>
              <a:gd name="connsiteX6" fmla="*/ 6096001 w 6096001"/>
              <a:gd name="connsiteY6" fmla="*/ 5528120 h 6858000"/>
              <a:gd name="connsiteX7" fmla="*/ 6035054 w 6096001"/>
              <a:gd name="connsiteY7" fmla="*/ 5610162 h 6858000"/>
              <a:gd name="connsiteX8" fmla="*/ 3406462 w 6096001"/>
              <a:gd name="connsiteY8" fmla="*/ 6858000 h 6858000"/>
              <a:gd name="connsiteX9" fmla="*/ 0 w 6096001"/>
              <a:gd name="connsiteY9" fmla="*/ 3429000 h 6858000"/>
              <a:gd name="connsiteX10" fmla="*/ 3406462 w 6096001"/>
              <a:gd name="connsiteY10"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096001" h="6858000">
                <a:moveTo>
                  <a:pt x="3406462" y="0"/>
                </a:moveTo>
                <a:cubicBezTo>
                  <a:pt x="4464714" y="0"/>
                  <a:pt x="5410259" y="485752"/>
                  <a:pt x="6035054" y="1247838"/>
                </a:cubicBezTo>
                <a:lnTo>
                  <a:pt x="6096001" y="1329880"/>
                </a:lnTo>
                <a:lnTo>
                  <a:pt x="5960847" y="1511814"/>
                </a:lnTo>
                <a:cubicBezTo>
                  <a:pt x="5593548" y="2059086"/>
                  <a:pt x="5379077" y="2718831"/>
                  <a:pt x="5379077" y="3429000"/>
                </a:cubicBezTo>
                <a:cubicBezTo>
                  <a:pt x="5379077" y="4139169"/>
                  <a:pt x="5593548" y="4798915"/>
                  <a:pt x="5960847" y="5346186"/>
                </a:cubicBezTo>
                <a:lnTo>
                  <a:pt x="6096001" y="5528120"/>
                </a:lnTo>
                <a:lnTo>
                  <a:pt x="6035054" y="5610162"/>
                </a:lnTo>
                <a:cubicBezTo>
                  <a:pt x="5410259" y="6372248"/>
                  <a:pt x="4464714" y="6858000"/>
                  <a:pt x="3406462" y="6858000"/>
                </a:cubicBezTo>
                <a:cubicBezTo>
                  <a:pt x="1525125" y="6858000"/>
                  <a:pt x="0" y="5322784"/>
                  <a:pt x="0" y="3429000"/>
                </a:cubicBezTo>
                <a:cubicBezTo>
                  <a:pt x="0" y="1535216"/>
                  <a:pt x="1525125" y="0"/>
                  <a:pt x="3406462" y="0"/>
                </a:cubicBezTo>
                <a:close/>
              </a:path>
            </a:pathLst>
          </a:custGeom>
          <a:solidFill>
            <a:srgbClr val="F6CF8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zh-CN" altLang="en-US">
              <a:solidFill>
                <a:prstClr val="white"/>
              </a:solidFill>
            </a:endParaRPr>
          </a:p>
        </p:txBody>
      </p:sp>
      <p:pic>
        <p:nvPicPr>
          <p:cNvPr id="75780" name="图片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2476500"/>
            <a:ext cx="3298825" cy="408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文本框 14"/>
          <p:cNvSpPr txBox="1"/>
          <p:nvPr/>
        </p:nvSpPr>
        <p:spPr>
          <a:xfrm>
            <a:off x="2589778" y="1131042"/>
            <a:ext cx="8040688" cy="1016000"/>
          </a:xfrm>
          <a:prstGeom prst="rect">
            <a:avLst/>
          </a:prstGeom>
          <a:solidFill>
            <a:schemeClr val="accent4">
              <a:lumMod val="40000"/>
              <a:lumOff val="60000"/>
            </a:schemeClr>
          </a:solidFill>
        </p:spPr>
        <p:txBody>
          <a:bodyPr wrap="square">
            <a:spAutoFit/>
          </a:bodyPr>
          <a:lstStyle/>
          <a:p>
            <a:pPr algn="ctr" defTabSz="914400">
              <a:defRPr/>
            </a:pPr>
            <a:r>
              <a:rPr lang="en-US" altLang="zh-CN" sz="6000" b="1" i="1" spc="300" dirty="0" smtClean="0">
                <a:solidFill>
                  <a:prstClr val="white"/>
                </a:solidFill>
                <a:latin typeface="Times New Roman" pitchFamily="18" charset="0"/>
                <a:ea typeface="方正综艺简体" panose="02010601030101010101" pitchFamily="2" charset="-122"/>
                <a:cs typeface="Times New Roman" pitchFamily="18" charset="0"/>
              </a:rPr>
              <a:t>II. </a:t>
            </a:r>
            <a:r>
              <a:rPr lang="en-US" altLang="zh-CN" sz="6000" b="1" i="1" spc="300" dirty="0" err="1" smtClean="0">
                <a:solidFill>
                  <a:prstClr val="white"/>
                </a:solidFill>
                <a:latin typeface="Times New Roman" pitchFamily="18" charset="0"/>
                <a:ea typeface="方正综艺简体" panose="02010601030101010101" pitchFamily="2" charset="-122"/>
                <a:cs typeface="Times New Roman" pitchFamily="18" charset="0"/>
              </a:rPr>
              <a:t>Khám</a:t>
            </a:r>
            <a:r>
              <a:rPr lang="en-US" altLang="zh-CN" sz="6000" b="1" i="1" spc="300" dirty="0" smtClean="0">
                <a:solidFill>
                  <a:prstClr val="white"/>
                </a:solidFill>
                <a:latin typeface="Times New Roman" pitchFamily="18" charset="0"/>
                <a:ea typeface="方正综艺简体" panose="02010601030101010101" pitchFamily="2" charset="-122"/>
                <a:cs typeface="Times New Roman" pitchFamily="18" charset="0"/>
              </a:rPr>
              <a:t> </a:t>
            </a:r>
            <a:r>
              <a:rPr lang="en-US" altLang="zh-CN" sz="6000" b="1" i="1" spc="300" dirty="0" err="1" smtClean="0">
                <a:solidFill>
                  <a:prstClr val="white"/>
                </a:solidFill>
                <a:latin typeface="Times New Roman" pitchFamily="18" charset="0"/>
                <a:ea typeface="方正综艺简体" panose="02010601030101010101" pitchFamily="2" charset="-122"/>
                <a:cs typeface="Times New Roman" pitchFamily="18" charset="0"/>
              </a:rPr>
              <a:t>phá</a:t>
            </a:r>
            <a:endParaRPr lang="zh-CN" altLang="en-US" sz="6000" b="1" i="1" spc="300" dirty="0">
              <a:solidFill>
                <a:prstClr val="white"/>
              </a:solidFill>
              <a:latin typeface="Times New Roman" pitchFamily="18" charset="0"/>
              <a:ea typeface="方正综艺简体" panose="02010601030101010101" pitchFamily="2" charset="-122"/>
              <a:cs typeface="Times New Roman" pitchFamily="18" charset="0"/>
            </a:endParaRPr>
          </a:p>
        </p:txBody>
      </p:sp>
      <p:sp>
        <p:nvSpPr>
          <p:cNvPr id="7" name="五角星 4"/>
          <p:cNvSpPr/>
          <p:nvPr/>
        </p:nvSpPr>
        <p:spPr>
          <a:xfrm rot="19903756">
            <a:off x="5920189" y="100468"/>
            <a:ext cx="1055387" cy="1056365"/>
          </a:xfrm>
          <a:prstGeom prst="star5">
            <a:avLst>
              <a:gd name="adj" fmla="val 23926"/>
              <a:gd name="hf" fmla="val 105146"/>
              <a:gd name="vf" fmla="val 110557"/>
            </a:avLst>
          </a:prstGeom>
          <a:blipFill dpi="0" rotWithShape="1">
            <a:blip r:embed="rId3">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8" name="五角星 5"/>
          <p:cNvSpPr/>
          <p:nvPr/>
        </p:nvSpPr>
        <p:spPr>
          <a:xfrm rot="21380687">
            <a:off x="10668240" y="1517008"/>
            <a:ext cx="610625" cy="611191"/>
          </a:xfrm>
          <a:prstGeom prst="star5">
            <a:avLst>
              <a:gd name="adj" fmla="val 23926"/>
              <a:gd name="hf" fmla="val 105146"/>
              <a:gd name="vf" fmla="val 110557"/>
            </a:avLst>
          </a:prstGeom>
          <a:blipFill dpi="0" rotWithShape="1">
            <a:blip r:embed="rId4">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pic>
        <p:nvPicPr>
          <p:cNvPr id="9" name="图片 8" descr="6fc417983c9675ce1b60e983870aeb8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00" y="4311650"/>
            <a:ext cx="3010466" cy="2090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图片 1"/>
          <p:cNvPicPr>
            <a:picLocks noChangeAspect="1"/>
          </p:cNvPicPr>
          <p:nvPr/>
        </p:nvPicPr>
        <p:blipFill rotWithShape="1">
          <a:blip r:embed="rId6" cstate="print">
            <a:extLst>
              <a:ext uri="{28A0092B-C50C-407E-A947-70E740481C1C}">
                <a14:useLocalDpi xmlns:a14="http://schemas.microsoft.com/office/drawing/2010/main" val="0"/>
              </a:ext>
            </a:extLst>
          </a:blip>
          <a:srcRect l="32760" r="8347"/>
          <a:stretch>
            <a:fillRect/>
          </a:stretch>
        </p:blipFill>
        <p:spPr>
          <a:xfrm flipH="1">
            <a:off x="-412870" y="-86466"/>
            <a:ext cx="2687293" cy="2562966"/>
          </a:xfrm>
          <a:prstGeom prst="rect">
            <a:avLst/>
          </a:prstGeom>
        </p:spPr>
      </p:pic>
      <p:pic>
        <p:nvPicPr>
          <p:cNvPr id="2" name="Picture 1"/>
          <p:cNvPicPr>
            <a:picLocks noChangeAspect="1"/>
          </p:cNvPicPr>
          <p:nvPr/>
        </p:nvPicPr>
        <p:blipFill>
          <a:blip r:embed="rId7"/>
          <a:stretch>
            <a:fillRect/>
          </a:stretch>
        </p:blipFill>
        <p:spPr>
          <a:xfrm>
            <a:off x="11032277" y="6804"/>
            <a:ext cx="1182727" cy="1243692"/>
          </a:xfrm>
          <a:prstGeom prst="rect">
            <a:avLst/>
          </a:prstGeom>
        </p:spPr>
      </p:pic>
    </p:spTree>
    <p:extLst>
      <p:ext uri="{BB962C8B-B14F-4D97-AF65-F5344CB8AC3E}">
        <p14:creationId xmlns:p14="http://schemas.microsoft.com/office/powerpoint/2010/main" val="2320274170"/>
      </p:ext>
    </p:extLst>
  </p:cSld>
  <p:clrMapOvr>
    <a:masterClrMapping/>
  </p:clrMapOvr>
  <p:transition>
    <p:pull/>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par>
                          <p:cTn id="8" fill="hold">
                            <p:stCondLst>
                              <p:cond delay="500"/>
                            </p:stCondLst>
                            <p:childTnLst>
                              <p:par>
                                <p:cTn id="9" presetID="2" presetClass="entr" presetSubtype="1"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stCondLst>
                                    <p:cond delay="25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0-#ppt_h/2"/>
                                          </p:val>
                                        </p:tav>
                                        <p:tav tm="100000">
                                          <p:val>
                                            <p:strVal val="#ppt_y"/>
                                          </p:val>
                                        </p:tav>
                                      </p:tavLst>
                                    </p:anim>
                                  </p:childTnLst>
                                </p:cTn>
                              </p:par>
                              <p:par>
                                <p:cTn id="17" presetID="8" presetClass="emph" presetSubtype="0" repeatCount="2000" fill="hold" grpId="1" nodeType="withEffect">
                                  <p:stCondLst>
                                    <p:cond delay="0"/>
                                  </p:stCondLst>
                                  <p:childTnLst>
                                    <p:animRot by="21600000">
                                      <p:cBhvr>
                                        <p:cTn id="18" dur="3500" fill="hold"/>
                                        <p:tgtEl>
                                          <p:spTgt spid="7"/>
                                        </p:tgtEl>
                                        <p:attrNameLst>
                                          <p:attrName>r</p:attrName>
                                        </p:attrNameLst>
                                      </p:cBhvr>
                                    </p:animRot>
                                  </p:childTnLst>
                                </p:cTn>
                              </p:par>
                              <p:par>
                                <p:cTn id="19" presetID="6" presetClass="emph" presetSubtype="0" repeatCount="2000" autoRev="1" fill="hold" grpId="1" nodeType="withEffect">
                                  <p:stCondLst>
                                    <p:cond delay="0"/>
                                  </p:stCondLst>
                                  <p:childTnLst>
                                    <p:animScale>
                                      <p:cBhvr>
                                        <p:cTn id="20" dur="2000" fill="hold"/>
                                        <p:tgtEl>
                                          <p:spTgt spid="8"/>
                                        </p:tgtEl>
                                      </p:cBhvr>
                                      <p:by x="150000" y="150000"/>
                                    </p:animScale>
                                  </p:childTnLst>
                                </p:cTn>
                              </p:par>
                            </p:childTnLst>
                          </p:cTn>
                        </p:par>
                        <p:par>
                          <p:cTn id="21" fill="hold">
                            <p:stCondLst>
                              <p:cond delay="8500"/>
                            </p:stCondLst>
                            <p:childTnLst>
                              <p:par>
                                <p:cTn id="22" presetID="37" presetClass="entr" presetSubtype="0" fill="hold" nodeType="after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1000"/>
                                        <p:tgtEl>
                                          <p:spTgt spid="9"/>
                                        </p:tgtEl>
                                      </p:cBhvr>
                                    </p:animEffect>
                                    <p:anim calcmode="lin" valueType="num">
                                      <p:cBhvr>
                                        <p:cTn id="25" dur="1000" fill="hold"/>
                                        <p:tgtEl>
                                          <p:spTgt spid="9"/>
                                        </p:tgtEl>
                                        <p:attrNameLst>
                                          <p:attrName>ppt_x</p:attrName>
                                        </p:attrNameLst>
                                      </p:cBhvr>
                                      <p:tavLst>
                                        <p:tav tm="0">
                                          <p:val>
                                            <p:strVal val="#ppt_x"/>
                                          </p:val>
                                        </p:tav>
                                        <p:tav tm="100000">
                                          <p:val>
                                            <p:strVal val="#ppt_x"/>
                                          </p:val>
                                        </p:tav>
                                      </p:tavLst>
                                    </p:anim>
                                    <p:anim calcmode="lin" valueType="num">
                                      <p:cBhvr>
                                        <p:cTn id="26" dur="900" decel="100000" fill="hold"/>
                                        <p:tgtEl>
                                          <p:spTgt spid="9"/>
                                        </p:tgtEl>
                                        <p:attrNameLst>
                                          <p:attrName>ppt_y</p:attrName>
                                        </p:attrNameLst>
                                      </p:cBhvr>
                                      <p:tavLst>
                                        <p:tav tm="0">
                                          <p:val>
                                            <p:strVal val="#ppt_y+1"/>
                                          </p:val>
                                        </p:tav>
                                        <p:tav tm="100000">
                                          <p:val>
                                            <p:strVal val="#ppt_y-.03"/>
                                          </p:val>
                                        </p:tav>
                                      </p:tavLst>
                                    </p:anim>
                                    <p:anim calcmode="lin" valueType="num">
                                      <p:cBhvr>
                                        <p:cTn id="27"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7" grpId="1" animBg="1"/>
      <p:bldP spid="8" grpId="0" animBg="1"/>
      <p:bldP spid="8"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5"/>
          <p:cNvSpPr>
            <a:spLocks noEditPoints="1" noChangeArrowheads="1"/>
          </p:cNvSpPr>
          <p:nvPr/>
        </p:nvSpPr>
        <p:spPr bwMode="auto">
          <a:xfrm>
            <a:off x="1107556" y="1079025"/>
            <a:ext cx="9884518" cy="4147384"/>
          </a:xfrm>
          <a:custGeom>
            <a:avLst/>
            <a:gdLst>
              <a:gd name="T0" fmla="*/ 342 w 2787"/>
              <a:gd name="T1" fmla="*/ 280 h 1349"/>
              <a:gd name="T2" fmla="*/ 170 w 2787"/>
              <a:gd name="T3" fmla="*/ 344 h 1349"/>
              <a:gd name="T4" fmla="*/ 143 w 2787"/>
              <a:gd name="T5" fmla="*/ 698 h 1349"/>
              <a:gd name="T6" fmla="*/ 214 w 2787"/>
              <a:gd name="T7" fmla="*/ 912 h 1349"/>
              <a:gd name="T8" fmla="*/ 230 w 2787"/>
              <a:gd name="T9" fmla="*/ 1199 h 1349"/>
              <a:gd name="T10" fmla="*/ 506 w 2787"/>
              <a:gd name="T11" fmla="*/ 1115 h 1349"/>
              <a:gd name="T12" fmla="*/ 727 w 2787"/>
              <a:gd name="T13" fmla="*/ 1124 h 1349"/>
              <a:gd name="T14" fmla="*/ 944 w 2787"/>
              <a:gd name="T15" fmla="*/ 1141 h 1349"/>
              <a:gd name="T16" fmla="*/ 1129 w 2787"/>
              <a:gd name="T17" fmla="*/ 1226 h 1349"/>
              <a:gd name="T18" fmla="*/ 1335 w 2787"/>
              <a:gd name="T19" fmla="*/ 1185 h 1349"/>
              <a:gd name="T20" fmla="*/ 1521 w 2787"/>
              <a:gd name="T21" fmla="*/ 1247 h 1349"/>
              <a:gd name="T22" fmla="*/ 1690 w 2787"/>
              <a:gd name="T23" fmla="*/ 1203 h 1349"/>
              <a:gd name="T24" fmla="*/ 1912 w 2787"/>
              <a:gd name="T25" fmla="*/ 1176 h 1349"/>
              <a:gd name="T26" fmla="*/ 2077 w 2787"/>
              <a:gd name="T27" fmla="*/ 1212 h 1349"/>
              <a:gd name="T28" fmla="*/ 2177 w 2787"/>
              <a:gd name="T29" fmla="*/ 1253 h 1349"/>
              <a:gd name="T30" fmla="*/ 2397 w 2787"/>
              <a:gd name="T31" fmla="*/ 1269 h 1349"/>
              <a:gd name="T32" fmla="*/ 2570 w 2787"/>
              <a:gd name="T33" fmla="*/ 1313 h 1349"/>
              <a:gd name="T34" fmla="*/ 2721 w 2787"/>
              <a:gd name="T35" fmla="*/ 1127 h 1349"/>
              <a:gd name="T36" fmla="*/ 2731 w 2787"/>
              <a:gd name="T37" fmla="*/ 940 h 1349"/>
              <a:gd name="T38" fmla="*/ 2713 w 2787"/>
              <a:gd name="T39" fmla="*/ 775 h 1349"/>
              <a:gd name="T40" fmla="*/ 2754 w 2787"/>
              <a:gd name="T41" fmla="*/ 619 h 1349"/>
              <a:gd name="T42" fmla="*/ 2679 w 2787"/>
              <a:gd name="T43" fmla="*/ 606 h 1349"/>
              <a:gd name="T44" fmla="*/ 2628 w 2787"/>
              <a:gd name="T45" fmla="*/ 456 h 1349"/>
              <a:gd name="T46" fmla="*/ 2656 w 2787"/>
              <a:gd name="T47" fmla="*/ 409 h 1349"/>
              <a:gd name="T48" fmla="*/ 2663 w 2787"/>
              <a:gd name="T49" fmla="*/ 320 h 1349"/>
              <a:gd name="T50" fmla="*/ 2553 w 2787"/>
              <a:gd name="T51" fmla="*/ 287 h 1349"/>
              <a:gd name="T52" fmla="*/ 2432 w 2787"/>
              <a:gd name="T53" fmla="*/ 203 h 1349"/>
              <a:gd name="T54" fmla="*/ 2270 w 2787"/>
              <a:gd name="T55" fmla="*/ 177 h 1349"/>
              <a:gd name="T56" fmla="*/ 2019 w 2787"/>
              <a:gd name="T57" fmla="*/ 176 h 1349"/>
              <a:gd name="T58" fmla="*/ 1872 w 2787"/>
              <a:gd name="T59" fmla="*/ 84 h 1349"/>
              <a:gd name="T60" fmla="*/ 1773 w 2787"/>
              <a:gd name="T61" fmla="*/ 58 h 1349"/>
              <a:gd name="T62" fmla="*/ 1403 w 2787"/>
              <a:gd name="T63" fmla="*/ 190 h 1349"/>
              <a:gd name="T64" fmla="*/ 1482 w 2787"/>
              <a:gd name="T65" fmla="*/ 56 h 1349"/>
              <a:gd name="T66" fmla="*/ 922 w 2787"/>
              <a:gd name="T67" fmla="*/ 148 h 1349"/>
              <a:gd name="T68" fmla="*/ 311 w 2787"/>
              <a:gd name="T69" fmla="*/ 791 h 1349"/>
              <a:gd name="T70" fmla="*/ 784 w 2787"/>
              <a:gd name="T71" fmla="*/ 160 h 1349"/>
              <a:gd name="T72" fmla="*/ 404 w 2787"/>
              <a:gd name="T73" fmla="*/ 437 h 1349"/>
              <a:gd name="T74" fmla="*/ 758 w 2787"/>
              <a:gd name="T75" fmla="*/ 62 h 1349"/>
              <a:gd name="T76" fmla="*/ 1093 w 2787"/>
              <a:gd name="T77" fmla="*/ 148 h 1349"/>
              <a:gd name="T78" fmla="*/ 1230 w 2787"/>
              <a:gd name="T79" fmla="*/ 120 h 1349"/>
              <a:gd name="T80" fmla="*/ 494 w 2787"/>
              <a:gd name="T81" fmla="*/ 771 h 1349"/>
              <a:gd name="T82" fmla="*/ 665 w 2787"/>
              <a:gd name="T83" fmla="*/ 689 h 1349"/>
              <a:gd name="T84" fmla="*/ 633 w 2787"/>
              <a:gd name="T85" fmla="*/ 1098 h 1349"/>
              <a:gd name="T86" fmla="*/ 1051 w 2787"/>
              <a:gd name="T87" fmla="*/ 834 h 1349"/>
              <a:gd name="T88" fmla="*/ 1129 w 2787"/>
              <a:gd name="T89" fmla="*/ 605 h 1349"/>
              <a:gd name="T90" fmla="*/ 1207 w 2787"/>
              <a:gd name="T91" fmla="*/ 805 h 1349"/>
              <a:gd name="T92" fmla="*/ 1880 w 2787"/>
              <a:gd name="T93" fmla="*/ 220 h 1349"/>
              <a:gd name="T94" fmla="*/ 1469 w 2787"/>
              <a:gd name="T95" fmla="*/ 729 h 1349"/>
              <a:gd name="T96" fmla="*/ 1829 w 2787"/>
              <a:gd name="T97" fmla="*/ 257 h 1349"/>
              <a:gd name="T98" fmla="*/ 1600 w 2787"/>
              <a:gd name="T99" fmla="*/ 706 h 1349"/>
              <a:gd name="T100" fmla="*/ 2342 w 2787"/>
              <a:gd name="T101" fmla="*/ 327 h 1349"/>
              <a:gd name="T102" fmla="*/ 2264 w 2787"/>
              <a:gd name="T103" fmla="*/ 375 h 1349"/>
              <a:gd name="T104" fmla="*/ 1893 w 2787"/>
              <a:gd name="T105" fmla="*/ 989 h 1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787" h="1349">
                <a:moveTo>
                  <a:pt x="573" y="70"/>
                </a:moveTo>
                <a:cubicBezTo>
                  <a:pt x="569" y="74"/>
                  <a:pt x="565" y="78"/>
                  <a:pt x="561" y="82"/>
                </a:cubicBezTo>
                <a:cubicBezTo>
                  <a:pt x="556" y="85"/>
                  <a:pt x="552" y="88"/>
                  <a:pt x="548" y="92"/>
                </a:cubicBezTo>
                <a:cubicBezTo>
                  <a:pt x="537" y="102"/>
                  <a:pt x="527" y="112"/>
                  <a:pt x="517" y="123"/>
                </a:cubicBezTo>
                <a:cubicBezTo>
                  <a:pt x="494" y="144"/>
                  <a:pt x="472" y="163"/>
                  <a:pt x="450" y="183"/>
                </a:cubicBezTo>
                <a:cubicBezTo>
                  <a:pt x="415" y="213"/>
                  <a:pt x="379" y="245"/>
                  <a:pt x="342" y="280"/>
                </a:cubicBezTo>
                <a:cubicBezTo>
                  <a:pt x="387" y="230"/>
                  <a:pt x="436" y="183"/>
                  <a:pt x="486" y="135"/>
                </a:cubicBezTo>
                <a:cubicBezTo>
                  <a:pt x="495" y="127"/>
                  <a:pt x="500" y="115"/>
                  <a:pt x="500" y="103"/>
                </a:cubicBezTo>
                <a:cubicBezTo>
                  <a:pt x="500" y="92"/>
                  <a:pt x="496" y="81"/>
                  <a:pt x="488" y="72"/>
                </a:cubicBezTo>
                <a:cubicBezTo>
                  <a:pt x="471" y="54"/>
                  <a:pt x="442" y="53"/>
                  <a:pt x="424" y="70"/>
                </a:cubicBezTo>
                <a:cubicBezTo>
                  <a:pt x="345" y="144"/>
                  <a:pt x="270" y="218"/>
                  <a:pt x="206" y="304"/>
                </a:cubicBezTo>
                <a:cubicBezTo>
                  <a:pt x="200" y="312"/>
                  <a:pt x="185" y="328"/>
                  <a:pt x="170" y="344"/>
                </a:cubicBezTo>
                <a:cubicBezTo>
                  <a:pt x="98" y="420"/>
                  <a:pt x="0" y="524"/>
                  <a:pt x="52" y="605"/>
                </a:cubicBezTo>
                <a:cubicBezTo>
                  <a:pt x="60" y="617"/>
                  <a:pt x="74" y="625"/>
                  <a:pt x="89" y="626"/>
                </a:cubicBezTo>
                <a:cubicBezTo>
                  <a:pt x="136" y="627"/>
                  <a:pt x="166" y="586"/>
                  <a:pt x="186" y="558"/>
                </a:cubicBezTo>
                <a:cubicBezTo>
                  <a:pt x="190" y="552"/>
                  <a:pt x="194" y="547"/>
                  <a:pt x="197" y="544"/>
                </a:cubicBezTo>
                <a:cubicBezTo>
                  <a:pt x="216" y="522"/>
                  <a:pt x="237" y="501"/>
                  <a:pt x="259" y="479"/>
                </a:cubicBezTo>
                <a:cubicBezTo>
                  <a:pt x="211" y="547"/>
                  <a:pt x="167" y="621"/>
                  <a:pt x="143" y="698"/>
                </a:cubicBezTo>
                <a:cubicBezTo>
                  <a:pt x="142" y="703"/>
                  <a:pt x="138" y="712"/>
                  <a:pt x="134" y="720"/>
                </a:cubicBezTo>
                <a:cubicBezTo>
                  <a:pt x="122" y="746"/>
                  <a:pt x="105" y="785"/>
                  <a:pt x="105" y="822"/>
                </a:cubicBezTo>
                <a:cubicBezTo>
                  <a:pt x="105" y="847"/>
                  <a:pt x="113" y="872"/>
                  <a:pt x="136" y="890"/>
                </a:cubicBezTo>
                <a:cubicBezTo>
                  <a:pt x="151" y="901"/>
                  <a:pt x="168" y="905"/>
                  <a:pt x="187" y="901"/>
                </a:cubicBezTo>
                <a:cubicBezTo>
                  <a:pt x="191" y="900"/>
                  <a:pt x="196" y="899"/>
                  <a:pt x="200" y="897"/>
                </a:cubicBezTo>
                <a:cubicBezTo>
                  <a:pt x="204" y="903"/>
                  <a:pt x="208" y="908"/>
                  <a:pt x="214" y="912"/>
                </a:cubicBezTo>
                <a:cubicBezTo>
                  <a:pt x="229" y="924"/>
                  <a:pt x="247" y="929"/>
                  <a:pt x="267" y="926"/>
                </a:cubicBezTo>
                <a:cubicBezTo>
                  <a:pt x="273" y="925"/>
                  <a:pt x="280" y="924"/>
                  <a:pt x="287" y="921"/>
                </a:cubicBezTo>
                <a:cubicBezTo>
                  <a:pt x="274" y="955"/>
                  <a:pt x="262" y="989"/>
                  <a:pt x="251" y="1024"/>
                </a:cubicBezTo>
                <a:cubicBezTo>
                  <a:pt x="251" y="1024"/>
                  <a:pt x="244" y="1044"/>
                  <a:pt x="244" y="1044"/>
                </a:cubicBezTo>
                <a:cubicBezTo>
                  <a:pt x="233" y="1075"/>
                  <a:pt x="219" y="1115"/>
                  <a:pt x="219" y="1151"/>
                </a:cubicBezTo>
                <a:cubicBezTo>
                  <a:pt x="219" y="1168"/>
                  <a:pt x="222" y="1184"/>
                  <a:pt x="230" y="1199"/>
                </a:cubicBezTo>
                <a:cubicBezTo>
                  <a:pt x="236" y="1209"/>
                  <a:pt x="246" y="1216"/>
                  <a:pt x="258" y="1219"/>
                </a:cubicBezTo>
                <a:cubicBezTo>
                  <a:pt x="270" y="1222"/>
                  <a:pt x="282" y="1220"/>
                  <a:pt x="293" y="1214"/>
                </a:cubicBezTo>
                <a:cubicBezTo>
                  <a:pt x="310" y="1203"/>
                  <a:pt x="326" y="1188"/>
                  <a:pt x="340" y="1172"/>
                </a:cubicBezTo>
                <a:cubicBezTo>
                  <a:pt x="340" y="1180"/>
                  <a:pt x="342" y="1188"/>
                  <a:pt x="345" y="1196"/>
                </a:cubicBezTo>
                <a:cubicBezTo>
                  <a:pt x="353" y="1216"/>
                  <a:pt x="374" y="1228"/>
                  <a:pt x="396" y="1223"/>
                </a:cubicBezTo>
                <a:cubicBezTo>
                  <a:pt x="447" y="1213"/>
                  <a:pt x="481" y="1156"/>
                  <a:pt x="506" y="1115"/>
                </a:cubicBezTo>
                <a:cubicBezTo>
                  <a:pt x="506" y="1115"/>
                  <a:pt x="508" y="1112"/>
                  <a:pt x="508" y="1111"/>
                </a:cubicBezTo>
                <a:cubicBezTo>
                  <a:pt x="514" y="1118"/>
                  <a:pt x="521" y="1124"/>
                  <a:pt x="529" y="1127"/>
                </a:cubicBezTo>
                <a:cubicBezTo>
                  <a:pt x="526" y="1142"/>
                  <a:pt x="524" y="1156"/>
                  <a:pt x="524" y="1169"/>
                </a:cubicBezTo>
                <a:cubicBezTo>
                  <a:pt x="524" y="1195"/>
                  <a:pt x="531" y="1216"/>
                  <a:pt x="549" y="1231"/>
                </a:cubicBezTo>
                <a:cubicBezTo>
                  <a:pt x="560" y="1241"/>
                  <a:pt x="575" y="1244"/>
                  <a:pt x="590" y="1241"/>
                </a:cubicBezTo>
                <a:cubicBezTo>
                  <a:pt x="649" y="1225"/>
                  <a:pt x="694" y="1167"/>
                  <a:pt x="727" y="1124"/>
                </a:cubicBezTo>
                <a:cubicBezTo>
                  <a:pt x="740" y="1107"/>
                  <a:pt x="740" y="1107"/>
                  <a:pt x="740" y="1107"/>
                </a:cubicBezTo>
                <a:cubicBezTo>
                  <a:pt x="763" y="1079"/>
                  <a:pt x="784" y="1050"/>
                  <a:pt x="806" y="1021"/>
                </a:cubicBezTo>
                <a:cubicBezTo>
                  <a:pt x="790" y="1064"/>
                  <a:pt x="778" y="1106"/>
                  <a:pt x="778" y="1142"/>
                </a:cubicBezTo>
                <a:cubicBezTo>
                  <a:pt x="778" y="1166"/>
                  <a:pt x="783" y="1187"/>
                  <a:pt x="796" y="1204"/>
                </a:cubicBezTo>
                <a:cubicBezTo>
                  <a:pt x="807" y="1217"/>
                  <a:pt x="824" y="1223"/>
                  <a:pt x="840" y="1220"/>
                </a:cubicBezTo>
                <a:cubicBezTo>
                  <a:pt x="883" y="1212"/>
                  <a:pt x="917" y="1176"/>
                  <a:pt x="944" y="1141"/>
                </a:cubicBezTo>
                <a:cubicBezTo>
                  <a:pt x="944" y="1156"/>
                  <a:pt x="947" y="1169"/>
                  <a:pt x="952" y="1181"/>
                </a:cubicBezTo>
                <a:cubicBezTo>
                  <a:pt x="959" y="1199"/>
                  <a:pt x="977" y="1210"/>
                  <a:pt x="997" y="1208"/>
                </a:cubicBezTo>
                <a:cubicBezTo>
                  <a:pt x="1015" y="1207"/>
                  <a:pt x="1032" y="1200"/>
                  <a:pt x="1046" y="1190"/>
                </a:cubicBezTo>
                <a:cubicBezTo>
                  <a:pt x="1051" y="1191"/>
                  <a:pt x="1056" y="1191"/>
                  <a:pt x="1062" y="1191"/>
                </a:cubicBezTo>
                <a:cubicBezTo>
                  <a:pt x="1075" y="1190"/>
                  <a:pt x="1088" y="1186"/>
                  <a:pt x="1100" y="1180"/>
                </a:cubicBezTo>
                <a:cubicBezTo>
                  <a:pt x="1103" y="1199"/>
                  <a:pt x="1112" y="1215"/>
                  <a:pt x="1129" y="1226"/>
                </a:cubicBezTo>
                <a:cubicBezTo>
                  <a:pt x="1146" y="1237"/>
                  <a:pt x="1163" y="1238"/>
                  <a:pt x="1180" y="1233"/>
                </a:cubicBezTo>
                <a:cubicBezTo>
                  <a:pt x="1182" y="1239"/>
                  <a:pt x="1185" y="1244"/>
                  <a:pt x="1190" y="1248"/>
                </a:cubicBezTo>
                <a:cubicBezTo>
                  <a:pt x="1200" y="1258"/>
                  <a:pt x="1214" y="1262"/>
                  <a:pt x="1228" y="1260"/>
                </a:cubicBezTo>
                <a:cubicBezTo>
                  <a:pt x="1275" y="1253"/>
                  <a:pt x="1308" y="1210"/>
                  <a:pt x="1331" y="1179"/>
                </a:cubicBezTo>
                <a:cubicBezTo>
                  <a:pt x="1331" y="1179"/>
                  <a:pt x="1332" y="1179"/>
                  <a:pt x="1332" y="1179"/>
                </a:cubicBezTo>
                <a:cubicBezTo>
                  <a:pt x="1333" y="1181"/>
                  <a:pt x="1334" y="1183"/>
                  <a:pt x="1335" y="1185"/>
                </a:cubicBezTo>
                <a:cubicBezTo>
                  <a:pt x="1339" y="1190"/>
                  <a:pt x="1343" y="1194"/>
                  <a:pt x="1349" y="1198"/>
                </a:cubicBezTo>
                <a:cubicBezTo>
                  <a:pt x="1343" y="1218"/>
                  <a:pt x="1339" y="1238"/>
                  <a:pt x="1339" y="1258"/>
                </a:cubicBezTo>
                <a:cubicBezTo>
                  <a:pt x="1339" y="1259"/>
                  <a:pt x="1339" y="1260"/>
                  <a:pt x="1339" y="1262"/>
                </a:cubicBezTo>
                <a:cubicBezTo>
                  <a:pt x="1340" y="1284"/>
                  <a:pt x="1357" y="1303"/>
                  <a:pt x="1379" y="1305"/>
                </a:cubicBezTo>
                <a:cubicBezTo>
                  <a:pt x="1426" y="1311"/>
                  <a:pt x="1465" y="1273"/>
                  <a:pt x="1506" y="1222"/>
                </a:cubicBezTo>
                <a:cubicBezTo>
                  <a:pt x="1508" y="1232"/>
                  <a:pt x="1513" y="1240"/>
                  <a:pt x="1521" y="1247"/>
                </a:cubicBezTo>
                <a:cubicBezTo>
                  <a:pt x="1532" y="1256"/>
                  <a:pt x="1547" y="1259"/>
                  <a:pt x="1561" y="1256"/>
                </a:cubicBezTo>
                <a:cubicBezTo>
                  <a:pt x="1597" y="1246"/>
                  <a:pt x="1622" y="1213"/>
                  <a:pt x="1639" y="1189"/>
                </a:cubicBezTo>
                <a:cubicBezTo>
                  <a:pt x="1648" y="1177"/>
                  <a:pt x="1648" y="1177"/>
                  <a:pt x="1648" y="1177"/>
                </a:cubicBezTo>
                <a:cubicBezTo>
                  <a:pt x="1673" y="1147"/>
                  <a:pt x="1698" y="1117"/>
                  <a:pt x="1722" y="1088"/>
                </a:cubicBezTo>
                <a:cubicBezTo>
                  <a:pt x="1722" y="1089"/>
                  <a:pt x="1721" y="1091"/>
                  <a:pt x="1721" y="1092"/>
                </a:cubicBezTo>
                <a:cubicBezTo>
                  <a:pt x="1707" y="1126"/>
                  <a:pt x="1690" y="1166"/>
                  <a:pt x="1690" y="1203"/>
                </a:cubicBezTo>
                <a:cubicBezTo>
                  <a:pt x="1690" y="1217"/>
                  <a:pt x="1692" y="1230"/>
                  <a:pt x="1698" y="1243"/>
                </a:cubicBezTo>
                <a:cubicBezTo>
                  <a:pt x="1703" y="1255"/>
                  <a:pt x="1713" y="1264"/>
                  <a:pt x="1726" y="1268"/>
                </a:cubicBezTo>
                <a:cubicBezTo>
                  <a:pt x="1738" y="1272"/>
                  <a:pt x="1752" y="1270"/>
                  <a:pt x="1763" y="1263"/>
                </a:cubicBezTo>
                <a:cubicBezTo>
                  <a:pt x="1784" y="1249"/>
                  <a:pt x="1803" y="1231"/>
                  <a:pt x="1821" y="1211"/>
                </a:cubicBezTo>
                <a:cubicBezTo>
                  <a:pt x="1823" y="1212"/>
                  <a:pt x="1826" y="1212"/>
                  <a:pt x="1829" y="1213"/>
                </a:cubicBezTo>
                <a:cubicBezTo>
                  <a:pt x="1862" y="1216"/>
                  <a:pt x="1889" y="1196"/>
                  <a:pt x="1912" y="1176"/>
                </a:cubicBezTo>
                <a:cubicBezTo>
                  <a:pt x="1913" y="1183"/>
                  <a:pt x="1916" y="1190"/>
                  <a:pt x="1921" y="1196"/>
                </a:cubicBezTo>
                <a:cubicBezTo>
                  <a:pt x="1933" y="1210"/>
                  <a:pt x="1952" y="1216"/>
                  <a:pt x="1969" y="1210"/>
                </a:cubicBezTo>
                <a:cubicBezTo>
                  <a:pt x="1992" y="1203"/>
                  <a:pt x="2012" y="1188"/>
                  <a:pt x="2029" y="1172"/>
                </a:cubicBezTo>
                <a:cubicBezTo>
                  <a:pt x="2038" y="1184"/>
                  <a:pt x="2052" y="1191"/>
                  <a:pt x="2067" y="1190"/>
                </a:cubicBezTo>
                <a:cubicBezTo>
                  <a:pt x="2072" y="1190"/>
                  <a:pt x="2078" y="1189"/>
                  <a:pt x="2083" y="1188"/>
                </a:cubicBezTo>
                <a:cubicBezTo>
                  <a:pt x="2080" y="1196"/>
                  <a:pt x="2078" y="1204"/>
                  <a:pt x="2077" y="1212"/>
                </a:cubicBezTo>
                <a:cubicBezTo>
                  <a:pt x="2077" y="1214"/>
                  <a:pt x="2077" y="1215"/>
                  <a:pt x="2077" y="1216"/>
                </a:cubicBezTo>
                <a:cubicBezTo>
                  <a:pt x="2077" y="1231"/>
                  <a:pt x="2084" y="1245"/>
                  <a:pt x="2096" y="1253"/>
                </a:cubicBezTo>
                <a:cubicBezTo>
                  <a:pt x="2110" y="1263"/>
                  <a:pt x="2127" y="1264"/>
                  <a:pt x="2142" y="1257"/>
                </a:cubicBezTo>
                <a:cubicBezTo>
                  <a:pt x="2157" y="1249"/>
                  <a:pt x="2171" y="1240"/>
                  <a:pt x="2183" y="1229"/>
                </a:cubicBezTo>
                <a:cubicBezTo>
                  <a:pt x="2181" y="1233"/>
                  <a:pt x="2180" y="1237"/>
                  <a:pt x="2179" y="1241"/>
                </a:cubicBezTo>
                <a:cubicBezTo>
                  <a:pt x="2178" y="1245"/>
                  <a:pt x="2177" y="1249"/>
                  <a:pt x="2177" y="1253"/>
                </a:cubicBezTo>
                <a:cubicBezTo>
                  <a:pt x="2177" y="1264"/>
                  <a:pt x="2182" y="1276"/>
                  <a:pt x="2190" y="1284"/>
                </a:cubicBezTo>
                <a:cubicBezTo>
                  <a:pt x="2201" y="1296"/>
                  <a:pt x="2218" y="1300"/>
                  <a:pt x="2233" y="1296"/>
                </a:cubicBezTo>
                <a:cubicBezTo>
                  <a:pt x="2235" y="1296"/>
                  <a:pt x="2237" y="1295"/>
                  <a:pt x="2239" y="1295"/>
                </a:cubicBezTo>
                <a:cubicBezTo>
                  <a:pt x="2239" y="1297"/>
                  <a:pt x="2240" y="1300"/>
                  <a:pt x="2242" y="1303"/>
                </a:cubicBezTo>
                <a:cubicBezTo>
                  <a:pt x="2250" y="1317"/>
                  <a:pt x="2264" y="1325"/>
                  <a:pt x="2280" y="1326"/>
                </a:cubicBezTo>
                <a:cubicBezTo>
                  <a:pt x="2319" y="1326"/>
                  <a:pt x="2357" y="1304"/>
                  <a:pt x="2397" y="1269"/>
                </a:cubicBezTo>
                <a:cubicBezTo>
                  <a:pt x="2397" y="1281"/>
                  <a:pt x="2402" y="1292"/>
                  <a:pt x="2411" y="1301"/>
                </a:cubicBezTo>
                <a:cubicBezTo>
                  <a:pt x="2428" y="1316"/>
                  <a:pt x="2454" y="1316"/>
                  <a:pt x="2471" y="1301"/>
                </a:cubicBezTo>
                <a:cubicBezTo>
                  <a:pt x="2472" y="1301"/>
                  <a:pt x="2473" y="1300"/>
                  <a:pt x="2473" y="1300"/>
                </a:cubicBezTo>
                <a:cubicBezTo>
                  <a:pt x="2473" y="1311"/>
                  <a:pt x="2477" y="1322"/>
                  <a:pt x="2485" y="1330"/>
                </a:cubicBezTo>
                <a:cubicBezTo>
                  <a:pt x="2502" y="1348"/>
                  <a:pt x="2530" y="1349"/>
                  <a:pt x="2548" y="1333"/>
                </a:cubicBezTo>
                <a:cubicBezTo>
                  <a:pt x="2570" y="1313"/>
                  <a:pt x="2570" y="1313"/>
                  <a:pt x="2570" y="1313"/>
                </a:cubicBezTo>
                <a:cubicBezTo>
                  <a:pt x="2595" y="1290"/>
                  <a:pt x="2628" y="1260"/>
                  <a:pt x="2660" y="1239"/>
                </a:cubicBezTo>
                <a:cubicBezTo>
                  <a:pt x="2675" y="1254"/>
                  <a:pt x="2698" y="1258"/>
                  <a:pt x="2716" y="1247"/>
                </a:cubicBezTo>
                <a:cubicBezTo>
                  <a:pt x="2744" y="1230"/>
                  <a:pt x="2762" y="1203"/>
                  <a:pt x="2763" y="1174"/>
                </a:cubicBezTo>
                <a:cubicBezTo>
                  <a:pt x="2763" y="1174"/>
                  <a:pt x="2763" y="1173"/>
                  <a:pt x="2763" y="1172"/>
                </a:cubicBezTo>
                <a:cubicBezTo>
                  <a:pt x="2763" y="1160"/>
                  <a:pt x="2759" y="1149"/>
                  <a:pt x="2751" y="1140"/>
                </a:cubicBezTo>
                <a:cubicBezTo>
                  <a:pt x="2743" y="1132"/>
                  <a:pt x="2732" y="1127"/>
                  <a:pt x="2721" y="1127"/>
                </a:cubicBezTo>
                <a:cubicBezTo>
                  <a:pt x="2741" y="1097"/>
                  <a:pt x="2759" y="1065"/>
                  <a:pt x="2766" y="1032"/>
                </a:cubicBezTo>
                <a:cubicBezTo>
                  <a:pt x="2766" y="1029"/>
                  <a:pt x="2767" y="1025"/>
                  <a:pt x="2767" y="1022"/>
                </a:cubicBezTo>
                <a:cubicBezTo>
                  <a:pt x="2767" y="1011"/>
                  <a:pt x="2763" y="1001"/>
                  <a:pt x="2755" y="992"/>
                </a:cubicBezTo>
                <a:cubicBezTo>
                  <a:pt x="2747" y="984"/>
                  <a:pt x="2737" y="979"/>
                  <a:pt x="2725" y="978"/>
                </a:cubicBezTo>
                <a:cubicBezTo>
                  <a:pt x="2729" y="967"/>
                  <a:pt x="2731" y="956"/>
                  <a:pt x="2731" y="945"/>
                </a:cubicBezTo>
                <a:cubicBezTo>
                  <a:pt x="2731" y="944"/>
                  <a:pt x="2731" y="942"/>
                  <a:pt x="2731" y="940"/>
                </a:cubicBezTo>
                <a:cubicBezTo>
                  <a:pt x="2731" y="928"/>
                  <a:pt x="2725" y="917"/>
                  <a:pt x="2716" y="909"/>
                </a:cubicBezTo>
                <a:cubicBezTo>
                  <a:pt x="2716" y="909"/>
                  <a:pt x="2716" y="909"/>
                  <a:pt x="2715" y="909"/>
                </a:cubicBezTo>
                <a:cubicBezTo>
                  <a:pt x="2737" y="885"/>
                  <a:pt x="2758" y="862"/>
                  <a:pt x="2777" y="837"/>
                </a:cubicBezTo>
                <a:cubicBezTo>
                  <a:pt x="2784" y="829"/>
                  <a:pt x="2787" y="819"/>
                  <a:pt x="2787" y="809"/>
                </a:cubicBezTo>
                <a:cubicBezTo>
                  <a:pt x="2787" y="797"/>
                  <a:pt x="2783" y="785"/>
                  <a:pt x="2774" y="777"/>
                </a:cubicBezTo>
                <a:cubicBezTo>
                  <a:pt x="2757" y="760"/>
                  <a:pt x="2731" y="760"/>
                  <a:pt x="2713" y="775"/>
                </a:cubicBezTo>
                <a:cubicBezTo>
                  <a:pt x="2663" y="818"/>
                  <a:pt x="2609" y="858"/>
                  <a:pt x="2556" y="896"/>
                </a:cubicBezTo>
                <a:cubicBezTo>
                  <a:pt x="2552" y="899"/>
                  <a:pt x="2548" y="902"/>
                  <a:pt x="2544" y="905"/>
                </a:cubicBezTo>
                <a:cubicBezTo>
                  <a:pt x="2595" y="839"/>
                  <a:pt x="2648" y="771"/>
                  <a:pt x="2709" y="715"/>
                </a:cubicBezTo>
                <a:cubicBezTo>
                  <a:pt x="2722" y="704"/>
                  <a:pt x="2735" y="693"/>
                  <a:pt x="2748" y="682"/>
                </a:cubicBezTo>
                <a:cubicBezTo>
                  <a:pt x="2759" y="673"/>
                  <a:pt x="2764" y="660"/>
                  <a:pt x="2764" y="647"/>
                </a:cubicBezTo>
                <a:cubicBezTo>
                  <a:pt x="2764" y="637"/>
                  <a:pt x="2761" y="627"/>
                  <a:pt x="2754" y="619"/>
                </a:cubicBezTo>
                <a:cubicBezTo>
                  <a:pt x="2738" y="600"/>
                  <a:pt x="2711" y="597"/>
                  <a:pt x="2691" y="612"/>
                </a:cubicBezTo>
                <a:cubicBezTo>
                  <a:pt x="2691" y="612"/>
                  <a:pt x="2690" y="613"/>
                  <a:pt x="2690" y="613"/>
                </a:cubicBezTo>
                <a:cubicBezTo>
                  <a:pt x="2690" y="613"/>
                  <a:pt x="2690" y="613"/>
                  <a:pt x="2690" y="613"/>
                </a:cubicBezTo>
                <a:cubicBezTo>
                  <a:pt x="2690" y="614"/>
                  <a:pt x="2689" y="614"/>
                  <a:pt x="2689" y="614"/>
                </a:cubicBezTo>
                <a:cubicBezTo>
                  <a:pt x="2684" y="618"/>
                  <a:pt x="2678" y="623"/>
                  <a:pt x="2673" y="627"/>
                </a:cubicBezTo>
                <a:cubicBezTo>
                  <a:pt x="2677" y="621"/>
                  <a:pt x="2679" y="614"/>
                  <a:pt x="2679" y="606"/>
                </a:cubicBezTo>
                <a:cubicBezTo>
                  <a:pt x="2679" y="598"/>
                  <a:pt x="2676" y="589"/>
                  <a:pt x="2671" y="582"/>
                </a:cubicBezTo>
                <a:cubicBezTo>
                  <a:pt x="2662" y="568"/>
                  <a:pt x="2647" y="561"/>
                  <a:pt x="2631" y="562"/>
                </a:cubicBezTo>
                <a:cubicBezTo>
                  <a:pt x="2645" y="551"/>
                  <a:pt x="2660" y="542"/>
                  <a:pt x="2674" y="533"/>
                </a:cubicBezTo>
                <a:cubicBezTo>
                  <a:pt x="2688" y="524"/>
                  <a:pt x="2696" y="509"/>
                  <a:pt x="2696" y="494"/>
                </a:cubicBezTo>
                <a:cubicBezTo>
                  <a:pt x="2696" y="486"/>
                  <a:pt x="2694" y="478"/>
                  <a:pt x="2689" y="471"/>
                </a:cubicBezTo>
                <a:cubicBezTo>
                  <a:pt x="2676" y="450"/>
                  <a:pt x="2649" y="443"/>
                  <a:pt x="2628" y="456"/>
                </a:cubicBezTo>
                <a:cubicBezTo>
                  <a:pt x="2628" y="456"/>
                  <a:pt x="2627" y="456"/>
                  <a:pt x="2627" y="456"/>
                </a:cubicBezTo>
                <a:cubicBezTo>
                  <a:pt x="2627" y="456"/>
                  <a:pt x="2627" y="456"/>
                  <a:pt x="2627" y="456"/>
                </a:cubicBezTo>
                <a:cubicBezTo>
                  <a:pt x="2627" y="456"/>
                  <a:pt x="2627" y="456"/>
                  <a:pt x="2627" y="456"/>
                </a:cubicBezTo>
                <a:cubicBezTo>
                  <a:pt x="2624" y="458"/>
                  <a:pt x="2620" y="460"/>
                  <a:pt x="2617" y="462"/>
                </a:cubicBezTo>
                <a:cubicBezTo>
                  <a:pt x="2625" y="456"/>
                  <a:pt x="2632" y="450"/>
                  <a:pt x="2640" y="443"/>
                </a:cubicBezTo>
                <a:cubicBezTo>
                  <a:pt x="2650" y="435"/>
                  <a:pt x="2656" y="422"/>
                  <a:pt x="2656" y="409"/>
                </a:cubicBezTo>
                <a:cubicBezTo>
                  <a:pt x="2656" y="400"/>
                  <a:pt x="2654" y="392"/>
                  <a:pt x="2649" y="384"/>
                </a:cubicBezTo>
                <a:cubicBezTo>
                  <a:pt x="2644" y="376"/>
                  <a:pt x="2636" y="371"/>
                  <a:pt x="2628" y="367"/>
                </a:cubicBezTo>
                <a:cubicBezTo>
                  <a:pt x="2633" y="364"/>
                  <a:pt x="2638" y="360"/>
                  <a:pt x="2643" y="357"/>
                </a:cubicBezTo>
                <a:cubicBezTo>
                  <a:pt x="2643" y="357"/>
                  <a:pt x="2642" y="357"/>
                  <a:pt x="2642" y="358"/>
                </a:cubicBezTo>
                <a:cubicBezTo>
                  <a:pt x="2643" y="357"/>
                  <a:pt x="2644" y="357"/>
                  <a:pt x="2644" y="356"/>
                </a:cubicBezTo>
                <a:cubicBezTo>
                  <a:pt x="2657" y="348"/>
                  <a:pt x="2663" y="334"/>
                  <a:pt x="2663" y="320"/>
                </a:cubicBezTo>
                <a:cubicBezTo>
                  <a:pt x="2663" y="311"/>
                  <a:pt x="2661" y="302"/>
                  <a:pt x="2656" y="294"/>
                </a:cubicBezTo>
                <a:cubicBezTo>
                  <a:pt x="2642" y="274"/>
                  <a:pt x="2614" y="269"/>
                  <a:pt x="2594" y="282"/>
                </a:cubicBezTo>
                <a:cubicBezTo>
                  <a:pt x="2593" y="282"/>
                  <a:pt x="2593" y="283"/>
                  <a:pt x="2592" y="283"/>
                </a:cubicBezTo>
                <a:cubicBezTo>
                  <a:pt x="2572" y="298"/>
                  <a:pt x="2547" y="309"/>
                  <a:pt x="2521" y="321"/>
                </a:cubicBezTo>
                <a:cubicBezTo>
                  <a:pt x="2516" y="323"/>
                  <a:pt x="2512" y="325"/>
                  <a:pt x="2508" y="327"/>
                </a:cubicBezTo>
                <a:cubicBezTo>
                  <a:pt x="2524" y="315"/>
                  <a:pt x="2540" y="302"/>
                  <a:pt x="2553" y="287"/>
                </a:cubicBezTo>
                <a:cubicBezTo>
                  <a:pt x="2561" y="278"/>
                  <a:pt x="2566" y="267"/>
                  <a:pt x="2566" y="256"/>
                </a:cubicBezTo>
                <a:cubicBezTo>
                  <a:pt x="2566" y="249"/>
                  <a:pt x="2564" y="241"/>
                  <a:pt x="2560" y="234"/>
                </a:cubicBezTo>
                <a:cubicBezTo>
                  <a:pt x="2550" y="217"/>
                  <a:pt x="2531" y="208"/>
                  <a:pt x="2512" y="212"/>
                </a:cubicBezTo>
                <a:cubicBezTo>
                  <a:pt x="2484" y="218"/>
                  <a:pt x="2457" y="232"/>
                  <a:pt x="2431" y="249"/>
                </a:cubicBezTo>
                <a:cubicBezTo>
                  <a:pt x="2436" y="242"/>
                  <a:pt x="2438" y="234"/>
                  <a:pt x="2438" y="226"/>
                </a:cubicBezTo>
                <a:cubicBezTo>
                  <a:pt x="2438" y="218"/>
                  <a:pt x="2436" y="210"/>
                  <a:pt x="2432" y="203"/>
                </a:cubicBezTo>
                <a:cubicBezTo>
                  <a:pt x="2421" y="184"/>
                  <a:pt x="2399" y="176"/>
                  <a:pt x="2378" y="183"/>
                </a:cubicBezTo>
                <a:cubicBezTo>
                  <a:pt x="2301" y="211"/>
                  <a:pt x="2231" y="266"/>
                  <a:pt x="2175" y="310"/>
                </a:cubicBezTo>
                <a:cubicBezTo>
                  <a:pt x="2086" y="380"/>
                  <a:pt x="2003" y="462"/>
                  <a:pt x="1913" y="568"/>
                </a:cubicBezTo>
                <a:cubicBezTo>
                  <a:pt x="1982" y="478"/>
                  <a:pt x="2056" y="390"/>
                  <a:pt x="2141" y="311"/>
                </a:cubicBezTo>
                <a:cubicBezTo>
                  <a:pt x="2148" y="305"/>
                  <a:pt x="2159" y="296"/>
                  <a:pt x="2172" y="286"/>
                </a:cubicBezTo>
                <a:cubicBezTo>
                  <a:pt x="2213" y="255"/>
                  <a:pt x="2259" y="219"/>
                  <a:pt x="2270" y="177"/>
                </a:cubicBezTo>
                <a:cubicBezTo>
                  <a:pt x="2271" y="174"/>
                  <a:pt x="2271" y="170"/>
                  <a:pt x="2271" y="166"/>
                </a:cubicBezTo>
                <a:cubicBezTo>
                  <a:pt x="2271" y="154"/>
                  <a:pt x="2266" y="142"/>
                  <a:pt x="2257" y="133"/>
                </a:cubicBezTo>
                <a:cubicBezTo>
                  <a:pt x="2246" y="122"/>
                  <a:pt x="2228" y="118"/>
                  <a:pt x="2213" y="123"/>
                </a:cubicBezTo>
                <a:cubicBezTo>
                  <a:pt x="2201" y="127"/>
                  <a:pt x="2189" y="132"/>
                  <a:pt x="2177" y="138"/>
                </a:cubicBezTo>
                <a:cubicBezTo>
                  <a:pt x="2175" y="136"/>
                  <a:pt x="2173" y="135"/>
                  <a:pt x="2170" y="135"/>
                </a:cubicBezTo>
                <a:cubicBezTo>
                  <a:pt x="2126" y="119"/>
                  <a:pt x="2074" y="143"/>
                  <a:pt x="2019" y="176"/>
                </a:cubicBezTo>
                <a:cubicBezTo>
                  <a:pt x="2025" y="160"/>
                  <a:pt x="2029" y="145"/>
                  <a:pt x="2029" y="130"/>
                </a:cubicBezTo>
                <a:cubicBezTo>
                  <a:pt x="2029" y="126"/>
                  <a:pt x="2028" y="122"/>
                  <a:pt x="2028" y="119"/>
                </a:cubicBezTo>
                <a:cubicBezTo>
                  <a:pt x="2025" y="98"/>
                  <a:pt x="2009" y="82"/>
                  <a:pt x="1988" y="80"/>
                </a:cubicBezTo>
                <a:cubicBezTo>
                  <a:pt x="1970" y="78"/>
                  <a:pt x="1952" y="81"/>
                  <a:pt x="1934" y="86"/>
                </a:cubicBezTo>
                <a:cubicBezTo>
                  <a:pt x="1934" y="86"/>
                  <a:pt x="1934" y="86"/>
                  <a:pt x="1934" y="86"/>
                </a:cubicBezTo>
                <a:cubicBezTo>
                  <a:pt x="1918" y="69"/>
                  <a:pt x="1890" y="68"/>
                  <a:pt x="1872" y="84"/>
                </a:cubicBezTo>
                <a:cubicBezTo>
                  <a:pt x="1866" y="88"/>
                  <a:pt x="1861" y="94"/>
                  <a:pt x="1856" y="99"/>
                </a:cubicBezTo>
                <a:cubicBezTo>
                  <a:pt x="1845" y="108"/>
                  <a:pt x="1833" y="117"/>
                  <a:pt x="1821" y="126"/>
                </a:cubicBezTo>
                <a:cubicBezTo>
                  <a:pt x="1823" y="121"/>
                  <a:pt x="1824" y="115"/>
                  <a:pt x="1825" y="109"/>
                </a:cubicBezTo>
                <a:cubicBezTo>
                  <a:pt x="1825" y="107"/>
                  <a:pt x="1825" y="105"/>
                  <a:pt x="1825" y="102"/>
                </a:cubicBezTo>
                <a:cubicBezTo>
                  <a:pt x="1825" y="90"/>
                  <a:pt x="1821" y="79"/>
                  <a:pt x="1812" y="70"/>
                </a:cubicBezTo>
                <a:cubicBezTo>
                  <a:pt x="1802" y="60"/>
                  <a:pt x="1787" y="56"/>
                  <a:pt x="1773" y="58"/>
                </a:cubicBezTo>
                <a:cubicBezTo>
                  <a:pt x="1714" y="68"/>
                  <a:pt x="1657" y="106"/>
                  <a:pt x="1611" y="136"/>
                </a:cubicBezTo>
                <a:cubicBezTo>
                  <a:pt x="1611" y="136"/>
                  <a:pt x="1610" y="137"/>
                  <a:pt x="1610" y="137"/>
                </a:cubicBezTo>
                <a:cubicBezTo>
                  <a:pt x="1610" y="135"/>
                  <a:pt x="1610" y="134"/>
                  <a:pt x="1610" y="132"/>
                </a:cubicBezTo>
                <a:cubicBezTo>
                  <a:pt x="1610" y="124"/>
                  <a:pt x="1608" y="116"/>
                  <a:pt x="1603" y="109"/>
                </a:cubicBezTo>
                <a:cubicBezTo>
                  <a:pt x="1593" y="91"/>
                  <a:pt x="1571" y="83"/>
                  <a:pt x="1551" y="89"/>
                </a:cubicBezTo>
                <a:cubicBezTo>
                  <a:pt x="1495" y="108"/>
                  <a:pt x="1446" y="151"/>
                  <a:pt x="1403" y="190"/>
                </a:cubicBezTo>
                <a:cubicBezTo>
                  <a:pt x="1405" y="183"/>
                  <a:pt x="1407" y="176"/>
                  <a:pt x="1408" y="169"/>
                </a:cubicBezTo>
                <a:cubicBezTo>
                  <a:pt x="1408" y="167"/>
                  <a:pt x="1408" y="165"/>
                  <a:pt x="1408" y="163"/>
                </a:cubicBezTo>
                <a:cubicBezTo>
                  <a:pt x="1408" y="162"/>
                  <a:pt x="1408" y="160"/>
                  <a:pt x="1408" y="159"/>
                </a:cubicBezTo>
                <a:cubicBezTo>
                  <a:pt x="1429" y="143"/>
                  <a:pt x="1450" y="127"/>
                  <a:pt x="1470" y="110"/>
                </a:cubicBezTo>
                <a:cubicBezTo>
                  <a:pt x="1481" y="101"/>
                  <a:pt x="1486" y="88"/>
                  <a:pt x="1486" y="76"/>
                </a:cubicBezTo>
                <a:cubicBezTo>
                  <a:pt x="1486" y="69"/>
                  <a:pt x="1485" y="62"/>
                  <a:pt x="1482" y="56"/>
                </a:cubicBezTo>
                <a:cubicBezTo>
                  <a:pt x="1472" y="37"/>
                  <a:pt x="1452" y="27"/>
                  <a:pt x="1431" y="32"/>
                </a:cubicBezTo>
                <a:cubicBezTo>
                  <a:pt x="1397" y="39"/>
                  <a:pt x="1365" y="56"/>
                  <a:pt x="1334" y="77"/>
                </a:cubicBezTo>
                <a:cubicBezTo>
                  <a:pt x="1321" y="43"/>
                  <a:pt x="1293" y="22"/>
                  <a:pt x="1254" y="17"/>
                </a:cubicBezTo>
                <a:cubicBezTo>
                  <a:pt x="1228" y="13"/>
                  <a:pt x="1202" y="17"/>
                  <a:pt x="1180" y="21"/>
                </a:cubicBezTo>
                <a:cubicBezTo>
                  <a:pt x="1084" y="39"/>
                  <a:pt x="1001" y="92"/>
                  <a:pt x="927" y="156"/>
                </a:cubicBezTo>
                <a:cubicBezTo>
                  <a:pt x="926" y="153"/>
                  <a:pt x="924" y="151"/>
                  <a:pt x="922" y="148"/>
                </a:cubicBezTo>
                <a:cubicBezTo>
                  <a:pt x="911" y="134"/>
                  <a:pt x="892" y="128"/>
                  <a:pt x="874" y="133"/>
                </a:cubicBezTo>
                <a:cubicBezTo>
                  <a:pt x="800" y="155"/>
                  <a:pt x="699" y="288"/>
                  <a:pt x="540" y="502"/>
                </a:cubicBezTo>
                <a:cubicBezTo>
                  <a:pt x="538" y="506"/>
                  <a:pt x="535" y="509"/>
                  <a:pt x="533" y="512"/>
                </a:cubicBezTo>
                <a:cubicBezTo>
                  <a:pt x="510" y="542"/>
                  <a:pt x="487" y="573"/>
                  <a:pt x="466" y="603"/>
                </a:cubicBezTo>
                <a:cubicBezTo>
                  <a:pt x="430" y="651"/>
                  <a:pt x="394" y="696"/>
                  <a:pt x="363" y="734"/>
                </a:cubicBezTo>
                <a:cubicBezTo>
                  <a:pt x="342" y="758"/>
                  <a:pt x="325" y="777"/>
                  <a:pt x="311" y="791"/>
                </a:cubicBezTo>
                <a:cubicBezTo>
                  <a:pt x="353" y="736"/>
                  <a:pt x="406" y="656"/>
                  <a:pt x="474" y="545"/>
                </a:cubicBezTo>
                <a:cubicBezTo>
                  <a:pt x="490" y="519"/>
                  <a:pt x="505" y="495"/>
                  <a:pt x="509" y="489"/>
                </a:cubicBezTo>
                <a:cubicBezTo>
                  <a:pt x="576" y="398"/>
                  <a:pt x="634" y="324"/>
                  <a:pt x="705" y="260"/>
                </a:cubicBezTo>
                <a:cubicBezTo>
                  <a:pt x="717" y="249"/>
                  <a:pt x="717" y="249"/>
                  <a:pt x="717" y="249"/>
                </a:cubicBezTo>
                <a:cubicBezTo>
                  <a:pt x="739" y="231"/>
                  <a:pt x="763" y="210"/>
                  <a:pt x="778" y="182"/>
                </a:cubicBezTo>
                <a:cubicBezTo>
                  <a:pt x="782" y="175"/>
                  <a:pt x="784" y="167"/>
                  <a:pt x="784" y="160"/>
                </a:cubicBezTo>
                <a:cubicBezTo>
                  <a:pt x="784" y="148"/>
                  <a:pt x="779" y="136"/>
                  <a:pt x="770" y="127"/>
                </a:cubicBezTo>
                <a:cubicBezTo>
                  <a:pt x="755" y="113"/>
                  <a:pt x="732" y="111"/>
                  <a:pt x="715" y="122"/>
                </a:cubicBezTo>
                <a:cubicBezTo>
                  <a:pt x="605" y="192"/>
                  <a:pt x="514" y="303"/>
                  <a:pt x="433" y="402"/>
                </a:cubicBezTo>
                <a:cubicBezTo>
                  <a:pt x="420" y="418"/>
                  <a:pt x="420" y="418"/>
                  <a:pt x="420" y="418"/>
                </a:cubicBezTo>
                <a:cubicBezTo>
                  <a:pt x="376" y="472"/>
                  <a:pt x="332" y="529"/>
                  <a:pt x="293" y="590"/>
                </a:cubicBezTo>
                <a:cubicBezTo>
                  <a:pt x="327" y="536"/>
                  <a:pt x="367" y="484"/>
                  <a:pt x="404" y="437"/>
                </a:cubicBezTo>
                <a:cubicBezTo>
                  <a:pt x="433" y="400"/>
                  <a:pt x="459" y="360"/>
                  <a:pt x="484" y="321"/>
                </a:cubicBezTo>
                <a:cubicBezTo>
                  <a:pt x="515" y="272"/>
                  <a:pt x="545" y="226"/>
                  <a:pt x="580" y="187"/>
                </a:cubicBezTo>
                <a:cubicBezTo>
                  <a:pt x="592" y="177"/>
                  <a:pt x="603" y="166"/>
                  <a:pt x="615" y="155"/>
                </a:cubicBezTo>
                <a:cubicBezTo>
                  <a:pt x="625" y="150"/>
                  <a:pt x="640" y="146"/>
                  <a:pt x="651" y="143"/>
                </a:cubicBezTo>
                <a:cubicBezTo>
                  <a:pt x="687" y="134"/>
                  <a:pt x="732" y="122"/>
                  <a:pt x="753" y="82"/>
                </a:cubicBezTo>
                <a:cubicBezTo>
                  <a:pt x="756" y="76"/>
                  <a:pt x="758" y="69"/>
                  <a:pt x="758" y="62"/>
                </a:cubicBezTo>
                <a:cubicBezTo>
                  <a:pt x="758" y="56"/>
                  <a:pt x="757" y="50"/>
                  <a:pt x="754" y="44"/>
                </a:cubicBezTo>
                <a:cubicBezTo>
                  <a:pt x="749" y="32"/>
                  <a:pt x="739" y="23"/>
                  <a:pt x="726" y="19"/>
                </a:cubicBezTo>
                <a:cubicBezTo>
                  <a:pt x="669" y="0"/>
                  <a:pt x="594" y="50"/>
                  <a:pt x="573" y="70"/>
                </a:cubicBezTo>
                <a:close/>
                <a:moveTo>
                  <a:pt x="1117" y="136"/>
                </a:moveTo>
                <a:cubicBezTo>
                  <a:pt x="1109" y="140"/>
                  <a:pt x="1102" y="144"/>
                  <a:pt x="1095" y="149"/>
                </a:cubicBezTo>
                <a:cubicBezTo>
                  <a:pt x="1094" y="149"/>
                  <a:pt x="1094" y="148"/>
                  <a:pt x="1093" y="148"/>
                </a:cubicBezTo>
                <a:cubicBezTo>
                  <a:pt x="1101" y="143"/>
                  <a:pt x="1109" y="139"/>
                  <a:pt x="1117" y="136"/>
                </a:cubicBezTo>
                <a:close/>
                <a:moveTo>
                  <a:pt x="1249" y="107"/>
                </a:moveTo>
                <a:cubicBezTo>
                  <a:pt x="1250" y="108"/>
                  <a:pt x="1250" y="108"/>
                  <a:pt x="1250" y="108"/>
                </a:cubicBezTo>
                <a:cubicBezTo>
                  <a:pt x="1250" y="108"/>
                  <a:pt x="1250" y="109"/>
                  <a:pt x="1250" y="110"/>
                </a:cubicBezTo>
                <a:cubicBezTo>
                  <a:pt x="1250" y="115"/>
                  <a:pt x="1249" y="125"/>
                  <a:pt x="1240" y="146"/>
                </a:cubicBezTo>
                <a:cubicBezTo>
                  <a:pt x="1239" y="137"/>
                  <a:pt x="1236" y="128"/>
                  <a:pt x="1230" y="120"/>
                </a:cubicBezTo>
                <a:cubicBezTo>
                  <a:pt x="1225" y="114"/>
                  <a:pt x="1218" y="110"/>
                  <a:pt x="1211" y="107"/>
                </a:cubicBezTo>
                <a:cubicBezTo>
                  <a:pt x="1237" y="104"/>
                  <a:pt x="1246" y="105"/>
                  <a:pt x="1249" y="107"/>
                </a:cubicBezTo>
                <a:close/>
                <a:moveTo>
                  <a:pt x="590" y="586"/>
                </a:moveTo>
                <a:cubicBezTo>
                  <a:pt x="580" y="605"/>
                  <a:pt x="569" y="624"/>
                  <a:pt x="559" y="643"/>
                </a:cubicBezTo>
                <a:cubicBezTo>
                  <a:pt x="543" y="673"/>
                  <a:pt x="543" y="673"/>
                  <a:pt x="543" y="673"/>
                </a:cubicBezTo>
                <a:cubicBezTo>
                  <a:pt x="527" y="702"/>
                  <a:pt x="509" y="735"/>
                  <a:pt x="494" y="771"/>
                </a:cubicBezTo>
                <a:cubicBezTo>
                  <a:pt x="473" y="803"/>
                  <a:pt x="452" y="836"/>
                  <a:pt x="432" y="869"/>
                </a:cubicBezTo>
                <a:cubicBezTo>
                  <a:pt x="409" y="905"/>
                  <a:pt x="385" y="942"/>
                  <a:pt x="361" y="979"/>
                </a:cubicBezTo>
                <a:cubicBezTo>
                  <a:pt x="395" y="888"/>
                  <a:pt x="440" y="801"/>
                  <a:pt x="496" y="717"/>
                </a:cubicBezTo>
                <a:cubicBezTo>
                  <a:pt x="510" y="695"/>
                  <a:pt x="526" y="674"/>
                  <a:pt x="541" y="652"/>
                </a:cubicBezTo>
                <a:cubicBezTo>
                  <a:pt x="557" y="631"/>
                  <a:pt x="573" y="609"/>
                  <a:pt x="590" y="586"/>
                </a:cubicBezTo>
                <a:close/>
                <a:moveTo>
                  <a:pt x="665" y="689"/>
                </a:moveTo>
                <a:cubicBezTo>
                  <a:pt x="675" y="674"/>
                  <a:pt x="684" y="659"/>
                  <a:pt x="694" y="645"/>
                </a:cubicBezTo>
                <a:cubicBezTo>
                  <a:pt x="667" y="690"/>
                  <a:pt x="642" y="734"/>
                  <a:pt x="620" y="775"/>
                </a:cubicBezTo>
                <a:cubicBezTo>
                  <a:pt x="615" y="779"/>
                  <a:pt x="611" y="783"/>
                  <a:pt x="606" y="787"/>
                </a:cubicBezTo>
                <a:cubicBezTo>
                  <a:pt x="625" y="755"/>
                  <a:pt x="645" y="722"/>
                  <a:pt x="665" y="689"/>
                </a:cubicBezTo>
                <a:close/>
                <a:moveTo>
                  <a:pt x="636" y="1095"/>
                </a:moveTo>
                <a:cubicBezTo>
                  <a:pt x="635" y="1096"/>
                  <a:pt x="634" y="1097"/>
                  <a:pt x="633" y="1098"/>
                </a:cubicBezTo>
                <a:cubicBezTo>
                  <a:pt x="633" y="1098"/>
                  <a:pt x="633" y="1097"/>
                  <a:pt x="633" y="1097"/>
                </a:cubicBezTo>
                <a:cubicBezTo>
                  <a:pt x="634" y="1096"/>
                  <a:pt x="635" y="1095"/>
                  <a:pt x="636" y="1095"/>
                </a:cubicBezTo>
                <a:close/>
                <a:moveTo>
                  <a:pt x="1275" y="453"/>
                </a:moveTo>
                <a:cubicBezTo>
                  <a:pt x="1244" y="495"/>
                  <a:pt x="1217" y="535"/>
                  <a:pt x="1196" y="569"/>
                </a:cubicBezTo>
                <a:cubicBezTo>
                  <a:pt x="1154" y="636"/>
                  <a:pt x="1115" y="711"/>
                  <a:pt x="1074" y="800"/>
                </a:cubicBezTo>
                <a:cubicBezTo>
                  <a:pt x="1066" y="811"/>
                  <a:pt x="1059" y="823"/>
                  <a:pt x="1051" y="834"/>
                </a:cubicBezTo>
                <a:cubicBezTo>
                  <a:pt x="1004" y="903"/>
                  <a:pt x="956" y="975"/>
                  <a:pt x="905" y="1042"/>
                </a:cubicBezTo>
                <a:cubicBezTo>
                  <a:pt x="891" y="1061"/>
                  <a:pt x="891" y="1061"/>
                  <a:pt x="891" y="1061"/>
                </a:cubicBezTo>
                <a:cubicBezTo>
                  <a:pt x="889" y="1064"/>
                  <a:pt x="886" y="1068"/>
                  <a:pt x="882" y="1073"/>
                </a:cubicBezTo>
                <a:cubicBezTo>
                  <a:pt x="893" y="1042"/>
                  <a:pt x="906" y="1011"/>
                  <a:pt x="916" y="988"/>
                </a:cubicBezTo>
                <a:cubicBezTo>
                  <a:pt x="926" y="964"/>
                  <a:pt x="926" y="964"/>
                  <a:pt x="926" y="964"/>
                </a:cubicBezTo>
                <a:cubicBezTo>
                  <a:pt x="974" y="842"/>
                  <a:pt x="1042" y="721"/>
                  <a:pt x="1129" y="605"/>
                </a:cubicBezTo>
                <a:cubicBezTo>
                  <a:pt x="1145" y="584"/>
                  <a:pt x="1162" y="563"/>
                  <a:pt x="1179" y="542"/>
                </a:cubicBezTo>
                <a:cubicBezTo>
                  <a:pt x="1210" y="511"/>
                  <a:pt x="1242" y="482"/>
                  <a:pt x="1275" y="453"/>
                </a:cubicBezTo>
                <a:close/>
                <a:moveTo>
                  <a:pt x="1253" y="701"/>
                </a:moveTo>
                <a:cubicBezTo>
                  <a:pt x="1290" y="652"/>
                  <a:pt x="1332" y="597"/>
                  <a:pt x="1378" y="541"/>
                </a:cubicBezTo>
                <a:cubicBezTo>
                  <a:pt x="1360" y="567"/>
                  <a:pt x="1341" y="594"/>
                  <a:pt x="1322" y="623"/>
                </a:cubicBezTo>
                <a:cubicBezTo>
                  <a:pt x="1282" y="683"/>
                  <a:pt x="1244" y="745"/>
                  <a:pt x="1207" y="805"/>
                </a:cubicBezTo>
                <a:cubicBezTo>
                  <a:pt x="1198" y="820"/>
                  <a:pt x="1188" y="836"/>
                  <a:pt x="1179" y="851"/>
                </a:cubicBezTo>
                <a:cubicBezTo>
                  <a:pt x="1190" y="819"/>
                  <a:pt x="1202" y="787"/>
                  <a:pt x="1214" y="755"/>
                </a:cubicBezTo>
                <a:cubicBezTo>
                  <a:pt x="1227" y="737"/>
                  <a:pt x="1240" y="719"/>
                  <a:pt x="1253" y="701"/>
                </a:cubicBezTo>
                <a:close/>
                <a:moveTo>
                  <a:pt x="1852" y="240"/>
                </a:moveTo>
                <a:cubicBezTo>
                  <a:pt x="1872" y="226"/>
                  <a:pt x="1872" y="226"/>
                  <a:pt x="1872" y="226"/>
                </a:cubicBezTo>
                <a:cubicBezTo>
                  <a:pt x="1874" y="224"/>
                  <a:pt x="1877" y="222"/>
                  <a:pt x="1880" y="220"/>
                </a:cubicBezTo>
                <a:cubicBezTo>
                  <a:pt x="1866" y="236"/>
                  <a:pt x="1852" y="251"/>
                  <a:pt x="1839" y="264"/>
                </a:cubicBezTo>
                <a:cubicBezTo>
                  <a:pt x="1825" y="279"/>
                  <a:pt x="1813" y="292"/>
                  <a:pt x="1805" y="302"/>
                </a:cubicBezTo>
                <a:cubicBezTo>
                  <a:pt x="1788" y="323"/>
                  <a:pt x="1771" y="345"/>
                  <a:pt x="1753" y="367"/>
                </a:cubicBezTo>
                <a:cubicBezTo>
                  <a:pt x="1683" y="431"/>
                  <a:pt x="1622" y="502"/>
                  <a:pt x="1572" y="578"/>
                </a:cubicBezTo>
                <a:cubicBezTo>
                  <a:pt x="1555" y="603"/>
                  <a:pt x="1539" y="629"/>
                  <a:pt x="1525" y="656"/>
                </a:cubicBezTo>
                <a:cubicBezTo>
                  <a:pt x="1506" y="680"/>
                  <a:pt x="1487" y="704"/>
                  <a:pt x="1469" y="729"/>
                </a:cubicBezTo>
                <a:cubicBezTo>
                  <a:pt x="1449" y="756"/>
                  <a:pt x="1429" y="783"/>
                  <a:pt x="1410" y="811"/>
                </a:cubicBezTo>
                <a:cubicBezTo>
                  <a:pt x="1419" y="788"/>
                  <a:pt x="1428" y="766"/>
                  <a:pt x="1438" y="743"/>
                </a:cubicBezTo>
                <a:cubicBezTo>
                  <a:pt x="1444" y="735"/>
                  <a:pt x="1450" y="727"/>
                  <a:pt x="1455" y="719"/>
                </a:cubicBezTo>
                <a:cubicBezTo>
                  <a:pt x="1549" y="587"/>
                  <a:pt x="1647" y="462"/>
                  <a:pt x="1749" y="349"/>
                </a:cubicBezTo>
                <a:cubicBezTo>
                  <a:pt x="1749" y="349"/>
                  <a:pt x="1797" y="294"/>
                  <a:pt x="1797" y="294"/>
                </a:cubicBezTo>
                <a:cubicBezTo>
                  <a:pt x="1807" y="281"/>
                  <a:pt x="1818" y="269"/>
                  <a:pt x="1829" y="257"/>
                </a:cubicBezTo>
                <a:cubicBezTo>
                  <a:pt x="1837" y="251"/>
                  <a:pt x="1844" y="245"/>
                  <a:pt x="1852" y="240"/>
                </a:cubicBezTo>
                <a:close/>
                <a:moveTo>
                  <a:pt x="1894" y="365"/>
                </a:moveTo>
                <a:cubicBezTo>
                  <a:pt x="1808" y="450"/>
                  <a:pt x="1732" y="541"/>
                  <a:pt x="1666" y="637"/>
                </a:cubicBezTo>
                <a:cubicBezTo>
                  <a:pt x="1654" y="654"/>
                  <a:pt x="1643" y="672"/>
                  <a:pt x="1632" y="689"/>
                </a:cubicBezTo>
                <a:cubicBezTo>
                  <a:pt x="1613" y="709"/>
                  <a:pt x="1595" y="729"/>
                  <a:pt x="1577" y="748"/>
                </a:cubicBezTo>
                <a:cubicBezTo>
                  <a:pt x="1584" y="734"/>
                  <a:pt x="1592" y="720"/>
                  <a:pt x="1600" y="706"/>
                </a:cubicBezTo>
                <a:cubicBezTo>
                  <a:pt x="1674" y="609"/>
                  <a:pt x="1749" y="515"/>
                  <a:pt x="1818" y="429"/>
                </a:cubicBezTo>
                <a:cubicBezTo>
                  <a:pt x="1842" y="407"/>
                  <a:pt x="1868" y="386"/>
                  <a:pt x="1894" y="365"/>
                </a:cubicBezTo>
                <a:close/>
                <a:moveTo>
                  <a:pt x="2264" y="375"/>
                </a:moveTo>
                <a:cubicBezTo>
                  <a:pt x="2282" y="361"/>
                  <a:pt x="2301" y="348"/>
                  <a:pt x="2321" y="335"/>
                </a:cubicBezTo>
                <a:cubicBezTo>
                  <a:pt x="2335" y="325"/>
                  <a:pt x="2350" y="315"/>
                  <a:pt x="2364" y="305"/>
                </a:cubicBezTo>
                <a:cubicBezTo>
                  <a:pt x="2357" y="312"/>
                  <a:pt x="2349" y="320"/>
                  <a:pt x="2342" y="327"/>
                </a:cubicBezTo>
                <a:cubicBezTo>
                  <a:pt x="2336" y="331"/>
                  <a:pt x="2329" y="335"/>
                  <a:pt x="2323" y="340"/>
                </a:cubicBezTo>
                <a:cubicBezTo>
                  <a:pt x="2134" y="479"/>
                  <a:pt x="1989" y="622"/>
                  <a:pt x="1879" y="775"/>
                </a:cubicBezTo>
                <a:cubicBezTo>
                  <a:pt x="1873" y="785"/>
                  <a:pt x="1866" y="795"/>
                  <a:pt x="1859" y="805"/>
                </a:cubicBezTo>
                <a:cubicBezTo>
                  <a:pt x="1837" y="827"/>
                  <a:pt x="1816" y="850"/>
                  <a:pt x="1794" y="873"/>
                </a:cubicBezTo>
                <a:cubicBezTo>
                  <a:pt x="1822" y="832"/>
                  <a:pt x="1852" y="791"/>
                  <a:pt x="1883" y="751"/>
                </a:cubicBezTo>
                <a:cubicBezTo>
                  <a:pt x="1979" y="634"/>
                  <a:pt x="2107" y="491"/>
                  <a:pt x="2264" y="375"/>
                </a:cubicBezTo>
                <a:close/>
                <a:moveTo>
                  <a:pt x="1932" y="859"/>
                </a:moveTo>
                <a:cubicBezTo>
                  <a:pt x="2029" y="762"/>
                  <a:pt x="2029" y="762"/>
                  <a:pt x="2029" y="762"/>
                </a:cubicBezTo>
                <a:cubicBezTo>
                  <a:pt x="2033" y="757"/>
                  <a:pt x="2038" y="752"/>
                  <a:pt x="2043" y="748"/>
                </a:cubicBezTo>
                <a:cubicBezTo>
                  <a:pt x="2009" y="799"/>
                  <a:pt x="1977" y="852"/>
                  <a:pt x="1946" y="903"/>
                </a:cubicBezTo>
                <a:cubicBezTo>
                  <a:pt x="1923" y="943"/>
                  <a:pt x="1923" y="943"/>
                  <a:pt x="1923" y="943"/>
                </a:cubicBezTo>
                <a:cubicBezTo>
                  <a:pt x="1914" y="958"/>
                  <a:pt x="1903" y="973"/>
                  <a:pt x="1893" y="989"/>
                </a:cubicBezTo>
                <a:cubicBezTo>
                  <a:pt x="1871" y="1013"/>
                  <a:pt x="1849" y="1037"/>
                  <a:pt x="1829" y="1060"/>
                </a:cubicBezTo>
                <a:cubicBezTo>
                  <a:pt x="1856" y="989"/>
                  <a:pt x="1889" y="923"/>
                  <a:pt x="1929" y="862"/>
                </a:cubicBezTo>
                <a:cubicBezTo>
                  <a:pt x="1930" y="861"/>
                  <a:pt x="1931" y="860"/>
                  <a:pt x="1932" y="859"/>
                </a:cubicBezTo>
                <a:close/>
              </a:path>
            </a:pathLst>
          </a:custGeom>
          <a:solidFill>
            <a:srgbClr val="FFCC99"/>
          </a:solidFill>
          <a:ln>
            <a:noFill/>
          </a:ln>
        </p:spPr>
        <p:txBody>
          <a:bodyPr/>
          <a:lstStyle/>
          <a:p>
            <a:pPr defTabSz="1218072"/>
            <a:endParaRPr lang="zh-CN" altLang="en-US" sz="2398">
              <a:solidFill>
                <a:srgbClr val="5F5F5F"/>
              </a:solidFill>
            </a:endParaRPr>
          </a:p>
        </p:txBody>
      </p:sp>
      <p:sp>
        <p:nvSpPr>
          <p:cNvPr id="7" name="矩形 69"/>
          <p:cNvSpPr>
            <a:spLocks noChangeArrowheads="1"/>
          </p:cNvSpPr>
          <p:nvPr/>
        </p:nvSpPr>
        <p:spPr bwMode="auto">
          <a:xfrm>
            <a:off x="1131403" y="1826263"/>
            <a:ext cx="9718450" cy="18459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355" tIns="45678" rIns="91355" bIns="45678">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1143000" indent="-1143000" algn="ctr" defTabSz="1218072">
              <a:buAutoNum type="arabicPeriod"/>
            </a:pPr>
            <a:r>
              <a:rPr lang="en-US" altLang="zh-CN" sz="6600" b="1" dirty="0" err="1" smtClean="0">
                <a:solidFill>
                  <a:srgbClr val="60B962"/>
                </a:solidFill>
                <a:latin typeface="Times New Roman" pitchFamily="18" charset="0"/>
                <a:ea typeface="方正卡通简体" panose="03000509000000000000" pitchFamily="65" charset="-122"/>
                <a:cs typeface="Times New Roman" pitchFamily="18" charset="0"/>
                <a:sym typeface="微软雅黑" panose="020B0503020204020204" pitchFamily="34" charset="-122"/>
              </a:rPr>
              <a:t>Thế</a:t>
            </a:r>
            <a:r>
              <a:rPr lang="en-US" altLang="zh-CN" sz="6600" b="1" dirty="0" smtClean="0">
                <a:solidFill>
                  <a:srgbClr val="60B962"/>
                </a:solidFill>
                <a:latin typeface="Times New Roman" pitchFamily="18" charset="0"/>
                <a:ea typeface="方正卡通简体" panose="03000509000000000000" pitchFamily="65" charset="-122"/>
                <a:cs typeface="Times New Roman" pitchFamily="18" charset="0"/>
                <a:sym typeface="微软雅黑" panose="020B0503020204020204" pitchFamily="34" charset="-122"/>
              </a:rPr>
              <a:t> </a:t>
            </a:r>
            <a:r>
              <a:rPr lang="en-US" altLang="zh-CN" sz="6600" b="1" dirty="0" err="1" smtClean="0">
                <a:solidFill>
                  <a:srgbClr val="60B962"/>
                </a:solidFill>
                <a:latin typeface="Times New Roman" pitchFamily="18" charset="0"/>
                <a:ea typeface="方正卡通简体" panose="03000509000000000000" pitchFamily="65" charset="-122"/>
                <a:cs typeface="Times New Roman" pitchFamily="18" charset="0"/>
                <a:sym typeface="微软雅黑" panose="020B0503020204020204" pitchFamily="34" charset="-122"/>
              </a:rPr>
              <a:t>nào</a:t>
            </a:r>
            <a:r>
              <a:rPr lang="en-US" altLang="zh-CN" sz="6600" b="1" dirty="0" smtClean="0">
                <a:solidFill>
                  <a:srgbClr val="60B962"/>
                </a:solidFill>
                <a:latin typeface="Times New Roman" pitchFamily="18" charset="0"/>
                <a:ea typeface="方正卡通简体" panose="03000509000000000000" pitchFamily="65" charset="-122"/>
                <a:cs typeface="Times New Roman" pitchFamily="18" charset="0"/>
                <a:sym typeface="微软雅黑" panose="020B0503020204020204" pitchFamily="34" charset="-122"/>
              </a:rPr>
              <a:t> </a:t>
            </a:r>
            <a:r>
              <a:rPr lang="en-US" altLang="zh-CN" sz="6600" b="1" dirty="0" err="1" smtClean="0">
                <a:solidFill>
                  <a:srgbClr val="60B962"/>
                </a:solidFill>
                <a:latin typeface="Times New Roman" pitchFamily="18" charset="0"/>
                <a:ea typeface="方正卡通简体" panose="03000509000000000000" pitchFamily="65" charset="-122"/>
                <a:cs typeface="Times New Roman" pitchFamily="18" charset="0"/>
                <a:sym typeface="微软雅黑" panose="020B0503020204020204" pitchFamily="34" charset="-122"/>
              </a:rPr>
              <a:t>là</a:t>
            </a:r>
            <a:r>
              <a:rPr lang="en-US" altLang="zh-CN" sz="6600" b="1" dirty="0" smtClean="0">
                <a:solidFill>
                  <a:srgbClr val="60B962"/>
                </a:solidFill>
                <a:latin typeface="Times New Roman" pitchFamily="18" charset="0"/>
                <a:ea typeface="方正卡通简体" panose="03000509000000000000" pitchFamily="65" charset="-122"/>
                <a:cs typeface="Times New Roman" pitchFamily="18" charset="0"/>
                <a:sym typeface="微软雅黑" panose="020B0503020204020204" pitchFamily="34" charset="-122"/>
              </a:rPr>
              <a:t> </a:t>
            </a:r>
            <a:r>
              <a:rPr lang="en-US" altLang="zh-CN" sz="6600" b="1" dirty="0" err="1" smtClean="0">
                <a:solidFill>
                  <a:srgbClr val="60B962"/>
                </a:solidFill>
                <a:latin typeface="Times New Roman" pitchFamily="18" charset="0"/>
                <a:ea typeface="方正卡通简体" panose="03000509000000000000" pitchFamily="65" charset="-122"/>
                <a:cs typeface="Times New Roman" pitchFamily="18" charset="0"/>
                <a:sym typeface="微软雅黑" panose="020B0503020204020204" pitchFamily="34" charset="-122"/>
              </a:rPr>
              <a:t>tự</a:t>
            </a:r>
            <a:r>
              <a:rPr lang="en-US" altLang="zh-CN" sz="6600" b="1" dirty="0" smtClean="0">
                <a:solidFill>
                  <a:srgbClr val="60B962"/>
                </a:solidFill>
                <a:latin typeface="Times New Roman" pitchFamily="18" charset="0"/>
                <a:ea typeface="方正卡通简体" panose="03000509000000000000" pitchFamily="65" charset="-122"/>
                <a:cs typeface="Times New Roman" pitchFamily="18" charset="0"/>
                <a:sym typeface="微软雅黑" panose="020B0503020204020204" pitchFamily="34" charset="-122"/>
              </a:rPr>
              <a:t> </a:t>
            </a:r>
            <a:r>
              <a:rPr lang="en-US" altLang="zh-CN" sz="6600" b="1" dirty="0" err="1" smtClean="0">
                <a:solidFill>
                  <a:srgbClr val="60B962"/>
                </a:solidFill>
                <a:latin typeface="Times New Roman" pitchFamily="18" charset="0"/>
                <a:ea typeface="方正卡通简体" panose="03000509000000000000" pitchFamily="65" charset="-122"/>
                <a:cs typeface="Times New Roman" pitchFamily="18" charset="0"/>
                <a:sym typeface="微软雅黑" panose="020B0503020204020204" pitchFamily="34" charset="-122"/>
              </a:rPr>
              <a:t>lập</a:t>
            </a:r>
            <a:endParaRPr lang="en-US" altLang="zh-CN" sz="6600" b="1" dirty="0">
              <a:solidFill>
                <a:srgbClr val="7030A0"/>
              </a:solidFill>
              <a:latin typeface="Times New Roman" pitchFamily="18" charset="0"/>
              <a:ea typeface="方正卡通简体" panose="03000509000000000000" pitchFamily="65" charset="-122"/>
              <a:cs typeface="Times New Roman" pitchFamily="18" charset="0"/>
              <a:sym typeface="微软雅黑" panose="020B0503020204020204" pitchFamily="34" charset="-122"/>
            </a:endParaRPr>
          </a:p>
          <a:p>
            <a:pPr algn="just" defTabSz="1218072"/>
            <a:endParaRPr lang="en-US" altLang="zh-CN" sz="4796" b="1" dirty="0">
              <a:solidFill>
                <a:srgbClr val="60B962"/>
              </a:solidFill>
              <a:latin typeface="方正卡通简体" panose="03000509000000000000" pitchFamily="65" charset="-122"/>
              <a:ea typeface="方正卡通简体" panose="03000509000000000000" pitchFamily="65" charset="-122"/>
              <a:sym typeface="微软雅黑" panose="020B0503020204020204" pitchFamily="34" charset="-122"/>
            </a:endParaRPr>
          </a:p>
        </p:txBody>
      </p:sp>
      <p:sp>
        <p:nvSpPr>
          <p:cNvPr id="8" name="五角星 4"/>
          <p:cNvSpPr/>
          <p:nvPr/>
        </p:nvSpPr>
        <p:spPr>
          <a:xfrm rot="19903756">
            <a:off x="5361869" y="-11544"/>
            <a:ext cx="1055387" cy="1056365"/>
          </a:xfrm>
          <a:prstGeom prst="star5">
            <a:avLst>
              <a:gd name="adj" fmla="val 23926"/>
              <a:gd name="hf" fmla="val 105146"/>
              <a:gd name="vf" fmla="val 110557"/>
            </a:avLst>
          </a:prstGeom>
          <a:blipFill dpi="0" rotWithShape="1">
            <a:blip r:embed="rId3">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1" name="五角星 5"/>
          <p:cNvSpPr/>
          <p:nvPr/>
        </p:nvSpPr>
        <p:spPr>
          <a:xfrm rot="21380687">
            <a:off x="7968355" y="346961"/>
            <a:ext cx="610625" cy="611191"/>
          </a:xfrm>
          <a:prstGeom prst="star5">
            <a:avLst>
              <a:gd name="adj" fmla="val 23926"/>
              <a:gd name="hf" fmla="val 105146"/>
              <a:gd name="vf" fmla="val 110557"/>
            </a:avLst>
          </a:prstGeom>
          <a:blipFill dpi="0" rotWithShape="1">
            <a:blip r:embed="rId4">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2" name="五角星 6"/>
          <p:cNvSpPr/>
          <p:nvPr/>
        </p:nvSpPr>
        <p:spPr>
          <a:xfrm rot="19938392">
            <a:off x="9283335" y="413174"/>
            <a:ext cx="485929" cy="486379"/>
          </a:xfrm>
          <a:prstGeom prst="star5">
            <a:avLst>
              <a:gd name="adj" fmla="val 23926"/>
              <a:gd name="hf" fmla="val 105146"/>
              <a:gd name="vf" fmla="val 110557"/>
            </a:avLst>
          </a:prstGeom>
          <a:solidFill>
            <a:srgbClr val="FFFF00"/>
          </a:solid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3" name="五角星 7"/>
          <p:cNvSpPr/>
          <p:nvPr/>
        </p:nvSpPr>
        <p:spPr>
          <a:xfrm rot="19938392">
            <a:off x="10324431" y="5347254"/>
            <a:ext cx="485929" cy="486379"/>
          </a:xfrm>
          <a:prstGeom prst="star5">
            <a:avLst>
              <a:gd name="adj" fmla="val 23926"/>
              <a:gd name="hf" fmla="val 105146"/>
              <a:gd name="vf" fmla="val 110557"/>
            </a:avLst>
          </a:prstGeom>
          <a:blipFill dpi="0" rotWithShape="1">
            <a:blip r:embed="rId5">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4" name="五角星 8"/>
          <p:cNvSpPr/>
          <p:nvPr/>
        </p:nvSpPr>
        <p:spPr>
          <a:xfrm rot="19967404">
            <a:off x="10768849" y="1113007"/>
            <a:ext cx="610625" cy="611191"/>
          </a:xfrm>
          <a:prstGeom prst="star5">
            <a:avLst>
              <a:gd name="adj" fmla="val 23926"/>
              <a:gd name="hf" fmla="val 105146"/>
              <a:gd name="vf" fmla="val 110557"/>
            </a:avLst>
          </a:prstGeom>
          <a:blipFill dpi="0" rotWithShape="1">
            <a:blip r:embed="rId4">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6" name="五角星 9"/>
          <p:cNvSpPr/>
          <p:nvPr/>
        </p:nvSpPr>
        <p:spPr>
          <a:xfrm>
            <a:off x="8455481" y="4647392"/>
            <a:ext cx="337603" cy="337916"/>
          </a:xfrm>
          <a:prstGeom prst="star5">
            <a:avLst>
              <a:gd name="adj" fmla="val 23926"/>
              <a:gd name="hf" fmla="val 105146"/>
              <a:gd name="vf" fmla="val 110557"/>
            </a:avLst>
          </a:prstGeom>
          <a:blipFill dpi="0" rotWithShape="1">
            <a:blip r:embed="rId3">
              <a:extLst>
                <a:ext uri="{28A0092B-C50C-407E-A947-70E740481C1C}">
                  <a14:useLocalDpi xmlns:a14="http://schemas.microsoft.com/office/drawing/2010/main" val="0"/>
                </a:ext>
              </a:extLst>
            </a:blip>
            <a:srcRect/>
            <a:stretch>
              <a:fillRect/>
            </a:stretch>
          </a:blipFill>
          <a:ln w="1905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7" name="五角星 10"/>
          <p:cNvSpPr/>
          <p:nvPr/>
        </p:nvSpPr>
        <p:spPr>
          <a:xfrm>
            <a:off x="10825931" y="4643498"/>
            <a:ext cx="248230" cy="248461"/>
          </a:xfrm>
          <a:prstGeom prst="star5">
            <a:avLst>
              <a:gd name="adj" fmla="val 23926"/>
              <a:gd name="hf" fmla="val 105146"/>
              <a:gd name="vf" fmla="val 110557"/>
            </a:avLst>
          </a:prstGeom>
          <a:blipFill dpi="0" rotWithShape="1">
            <a:blip r:embed="rId3">
              <a:extLst>
                <a:ext uri="{28A0092B-C50C-407E-A947-70E740481C1C}">
                  <a14:useLocalDpi xmlns:a14="http://schemas.microsoft.com/office/drawing/2010/main" val="0"/>
                </a:ext>
              </a:extLst>
            </a:blip>
            <a:srcRect/>
            <a:stretch>
              <a:fillRect/>
            </a:stretch>
          </a:blip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8" name="五角星 11"/>
          <p:cNvSpPr/>
          <p:nvPr/>
        </p:nvSpPr>
        <p:spPr>
          <a:xfrm>
            <a:off x="11509886" y="4967955"/>
            <a:ext cx="124114" cy="124229"/>
          </a:xfrm>
          <a:prstGeom prst="star5">
            <a:avLst>
              <a:gd name="adj" fmla="val 23926"/>
              <a:gd name="hf" fmla="val 105146"/>
              <a:gd name="vf" fmla="val 110557"/>
            </a:avLst>
          </a:prstGeom>
          <a:solidFill>
            <a:srgbClr val="FFFF00"/>
          </a:solid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9" name="五角星 12"/>
          <p:cNvSpPr/>
          <p:nvPr/>
        </p:nvSpPr>
        <p:spPr>
          <a:xfrm rot="19922997">
            <a:off x="11084655" y="4134023"/>
            <a:ext cx="191555" cy="191732"/>
          </a:xfrm>
          <a:prstGeom prst="star5">
            <a:avLst>
              <a:gd name="adj" fmla="val 23926"/>
              <a:gd name="hf" fmla="val 105146"/>
              <a:gd name="vf" fmla="val 110557"/>
            </a:avLst>
          </a:prstGeom>
          <a:blipFill dpi="0" rotWithShape="1">
            <a:blip r:embed="rId5">
              <a:extLst>
                <a:ext uri="{28A0092B-C50C-407E-A947-70E740481C1C}">
                  <a14:useLocalDpi xmlns:a14="http://schemas.microsoft.com/office/drawing/2010/main" val="0"/>
                </a:ext>
              </a:extLst>
            </a:blip>
            <a:srcRect/>
            <a:stretch>
              <a:fillRect/>
            </a:stretch>
          </a:blip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pic>
        <p:nvPicPr>
          <p:cNvPr id="20" name="Picture 5" descr="C:\Users\Administrator\Desktop\小鸟.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518091" y="2243172"/>
            <a:ext cx="1112140" cy="1183180"/>
          </a:xfrm>
          <a:prstGeom prst="rect">
            <a:avLst/>
          </a:prstGeom>
          <a:noFill/>
          <a:extLst>
            <a:ext uri="{909E8E84-426E-40DD-AFC4-6F175D3DCCD1}">
              <a14:hiddenFill xmlns:a14="http://schemas.microsoft.com/office/drawing/2010/main">
                <a:solidFill>
                  <a:srgbClr val="FFFFFF"/>
                </a:solidFill>
              </a14:hiddenFill>
            </a:ext>
          </a:extLst>
        </p:spPr>
      </p:pic>
      <p:pic>
        <p:nvPicPr>
          <p:cNvPr id="15" name="图片 8" descr="6fc417983c9675ce1b60e983870aeb8a"/>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97540" y="4672866"/>
            <a:ext cx="3010466" cy="2090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图片 1"/>
          <p:cNvPicPr>
            <a:picLocks noChangeAspect="1"/>
          </p:cNvPicPr>
          <p:nvPr/>
        </p:nvPicPr>
        <p:blipFill rotWithShape="1">
          <a:blip r:embed="rId8" cstate="print">
            <a:extLst>
              <a:ext uri="{28A0092B-C50C-407E-A947-70E740481C1C}">
                <a14:useLocalDpi xmlns:a14="http://schemas.microsoft.com/office/drawing/2010/main" val="0"/>
              </a:ext>
            </a:extLst>
          </a:blip>
          <a:srcRect l="32760" r="8347"/>
          <a:stretch>
            <a:fillRect/>
          </a:stretch>
        </p:blipFill>
        <p:spPr>
          <a:xfrm flipH="1">
            <a:off x="598556" y="-59138"/>
            <a:ext cx="2687293" cy="1970456"/>
          </a:xfrm>
          <a:prstGeom prst="rect">
            <a:avLst/>
          </a:prstGeom>
        </p:spPr>
      </p:pic>
      <p:sp>
        <p:nvSpPr>
          <p:cNvPr id="22" name="五角星 4"/>
          <p:cNvSpPr/>
          <p:nvPr/>
        </p:nvSpPr>
        <p:spPr>
          <a:xfrm rot="19903756">
            <a:off x="5371199" y="11065"/>
            <a:ext cx="1055387" cy="1056365"/>
          </a:xfrm>
          <a:prstGeom prst="star5">
            <a:avLst>
              <a:gd name="adj" fmla="val 23926"/>
              <a:gd name="hf" fmla="val 105146"/>
              <a:gd name="vf" fmla="val 110557"/>
            </a:avLst>
          </a:prstGeom>
          <a:blipFill dpi="0" rotWithShape="1">
            <a:blip r:embed="rId3">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23" name="五角星 5"/>
          <p:cNvSpPr/>
          <p:nvPr/>
        </p:nvSpPr>
        <p:spPr>
          <a:xfrm rot="21380687">
            <a:off x="7977685" y="369570"/>
            <a:ext cx="610625" cy="611191"/>
          </a:xfrm>
          <a:prstGeom prst="star5">
            <a:avLst>
              <a:gd name="adj" fmla="val 23926"/>
              <a:gd name="hf" fmla="val 105146"/>
              <a:gd name="vf" fmla="val 110557"/>
            </a:avLst>
          </a:prstGeom>
          <a:blipFill dpi="0" rotWithShape="1">
            <a:blip r:embed="rId4">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24" name="五角星 6"/>
          <p:cNvSpPr/>
          <p:nvPr/>
        </p:nvSpPr>
        <p:spPr>
          <a:xfrm rot="19938392">
            <a:off x="9292665" y="435783"/>
            <a:ext cx="485929" cy="486379"/>
          </a:xfrm>
          <a:prstGeom prst="star5">
            <a:avLst>
              <a:gd name="adj" fmla="val 23926"/>
              <a:gd name="hf" fmla="val 105146"/>
              <a:gd name="vf" fmla="val 110557"/>
            </a:avLst>
          </a:prstGeom>
          <a:solidFill>
            <a:srgbClr val="FFFF00"/>
          </a:solid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pic>
        <p:nvPicPr>
          <p:cNvPr id="25" name="图片 8" descr="6fc417983c9675ce1b60e983870aeb8a"/>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206870" y="4695475"/>
            <a:ext cx="3010466" cy="2090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图片 1"/>
          <p:cNvPicPr>
            <a:picLocks noChangeAspect="1"/>
          </p:cNvPicPr>
          <p:nvPr/>
        </p:nvPicPr>
        <p:blipFill rotWithShape="1">
          <a:blip r:embed="rId8" cstate="print">
            <a:extLst>
              <a:ext uri="{28A0092B-C50C-407E-A947-70E740481C1C}">
                <a14:useLocalDpi xmlns:a14="http://schemas.microsoft.com/office/drawing/2010/main" val="0"/>
              </a:ext>
            </a:extLst>
          </a:blip>
          <a:srcRect l="32760" r="8347"/>
          <a:stretch>
            <a:fillRect/>
          </a:stretch>
        </p:blipFill>
        <p:spPr>
          <a:xfrm flipH="1">
            <a:off x="607886" y="-36529"/>
            <a:ext cx="2687293" cy="1970456"/>
          </a:xfrm>
          <a:prstGeom prst="rect">
            <a:avLst/>
          </a:prstGeom>
        </p:spPr>
      </p:pic>
      <p:sp>
        <p:nvSpPr>
          <p:cNvPr id="27" name="五角星 8"/>
          <p:cNvSpPr/>
          <p:nvPr/>
        </p:nvSpPr>
        <p:spPr>
          <a:xfrm rot="19967404">
            <a:off x="10759520" y="1189833"/>
            <a:ext cx="610625" cy="611191"/>
          </a:xfrm>
          <a:prstGeom prst="star5">
            <a:avLst>
              <a:gd name="adj" fmla="val 23926"/>
              <a:gd name="hf" fmla="val 105146"/>
              <a:gd name="vf" fmla="val 110557"/>
            </a:avLst>
          </a:prstGeom>
          <a:blipFill dpi="0" rotWithShape="1">
            <a:blip r:embed="rId4">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28" name="五角星 12"/>
          <p:cNvSpPr/>
          <p:nvPr/>
        </p:nvSpPr>
        <p:spPr>
          <a:xfrm rot="19922997">
            <a:off x="11075326" y="4210849"/>
            <a:ext cx="191555" cy="191732"/>
          </a:xfrm>
          <a:prstGeom prst="star5">
            <a:avLst>
              <a:gd name="adj" fmla="val 23926"/>
              <a:gd name="hf" fmla="val 105146"/>
              <a:gd name="vf" fmla="val 110557"/>
            </a:avLst>
          </a:prstGeom>
          <a:blipFill dpi="0" rotWithShape="1">
            <a:blip r:embed="rId5">
              <a:extLst>
                <a:ext uri="{28A0092B-C50C-407E-A947-70E740481C1C}">
                  <a14:useLocalDpi xmlns:a14="http://schemas.microsoft.com/office/drawing/2010/main" val="0"/>
                </a:ext>
              </a:extLst>
            </a:blip>
            <a:srcRect/>
            <a:stretch>
              <a:fillRect/>
            </a:stretch>
          </a:blip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pic>
        <p:nvPicPr>
          <p:cNvPr id="29" name="Picture 5" descr="C:\Users\Administrator\Desktop\小鸟.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180432" y="1368278"/>
            <a:ext cx="1112140" cy="1183180"/>
          </a:xfrm>
          <a:prstGeom prst="rect">
            <a:avLst/>
          </a:prstGeom>
          <a:noFill/>
          <a:extLst>
            <a:ext uri="{909E8E84-426E-40DD-AFC4-6F175D3DCCD1}">
              <a14:hiddenFill xmlns:a14="http://schemas.microsoft.com/office/drawing/2010/main">
                <a:solidFill>
                  <a:srgbClr val="FFFFFF"/>
                </a:solidFill>
              </a14:hiddenFill>
            </a:ext>
          </a:extLst>
        </p:spPr>
      </p:pic>
      <p:sp>
        <p:nvSpPr>
          <p:cNvPr id="30" name="五角星 4"/>
          <p:cNvSpPr/>
          <p:nvPr/>
        </p:nvSpPr>
        <p:spPr>
          <a:xfrm rot="19903756">
            <a:off x="5361870" y="87891"/>
            <a:ext cx="1055387" cy="1056365"/>
          </a:xfrm>
          <a:prstGeom prst="star5">
            <a:avLst>
              <a:gd name="adj" fmla="val 23926"/>
              <a:gd name="hf" fmla="val 105146"/>
              <a:gd name="vf" fmla="val 110557"/>
            </a:avLst>
          </a:prstGeom>
          <a:blipFill dpi="0" rotWithShape="1">
            <a:blip r:embed="rId3">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31" name="五角星 5"/>
          <p:cNvSpPr/>
          <p:nvPr/>
        </p:nvSpPr>
        <p:spPr>
          <a:xfrm rot="21380687">
            <a:off x="7968356" y="446396"/>
            <a:ext cx="610625" cy="611191"/>
          </a:xfrm>
          <a:prstGeom prst="star5">
            <a:avLst>
              <a:gd name="adj" fmla="val 23926"/>
              <a:gd name="hf" fmla="val 105146"/>
              <a:gd name="vf" fmla="val 110557"/>
            </a:avLst>
          </a:prstGeom>
          <a:blipFill dpi="0" rotWithShape="1">
            <a:blip r:embed="rId4">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32" name="五角星 6"/>
          <p:cNvSpPr/>
          <p:nvPr/>
        </p:nvSpPr>
        <p:spPr>
          <a:xfrm rot="19938392">
            <a:off x="9283336" y="512609"/>
            <a:ext cx="485929" cy="486379"/>
          </a:xfrm>
          <a:prstGeom prst="star5">
            <a:avLst>
              <a:gd name="adj" fmla="val 23926"/>
              <a:gd name="hf" fmla="val 105146"/>
              <a:gd name="vf" fmla="val 110557"/>
            </a:avLst>
          </a:prstGeom>
          <a:solidFill>
            <a:srgbClr val="FFFF00"/>
          </a:solid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pic>
        <p:nvPicPr>
          <p:cNvPr id="33" name="图片 8" descr="6fc417983c9675ce1b60e983870aeb8a"/>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97541" y="4772301"/>
            <a:ext cx="3010466" cy="2090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图片 1"/>
          <p:cNvPicPr>
            <a:picLocks noChangeAspect="1"/>
          </p:cNvPicPr>
          <p:nvPr/>
        </p:nvPicPr>
        <p:blipFill rotWithShape="1">
          <a:blip r:embed="rId8" cstate="print">
            <a:extLst>
              <a:ext uri="{28A0092B-C50C-407E-A947-70E740481C1C}">
                <a14:useLocalDpi xmlns:a14="http://schemas.microsoft.com/office/drawing/2010/main" val="0"/>
              </a:ext>
            </a:extLst>
          </a:blip>
          <a:srcRect l="32760" r="8347"/>
          <a:stretch>
            <a:fillRect/>
          </a:stretch>
        </p:blipFill>
        <p:spPr>
          <a:xfrm flipH="1">
            <a:off x="598557" y="40297"/>
            <a:ext cx="2687293" cy="1970456"/>
          </a:xfrm>
          <a:prstGeom prst="rect">
            <a:avLst/>
          </a:prstGeom>
        </p:spPr>
      </p:pic>
      <p:sp>
        <p:nvSpPr>
          <p:cNvPr id="35" name="五角星 7"/>
          <p:cNvSpPr/>
          <p:nvPr/>
        </p:nvSpPr>
        <p:spPr>
          <a:xfrm rot="19938392">
            <a:off x="10252278" y="5342233"/>
            <a:ext cx="485929" cy="486379"/>
          </a:xfrm>
          <a:prstGeom prst="star5">
            <a:avLst>
              <a:gd name="adj" fmla="val 23926"/>
              <a:gd name="hf" fmla="val 105146"/>
              <a:gd name="vf" fmla="val 110557"/>
            </a:avLst>
          </a:prstGeom>
          <a:blipFill dpi="0" rotWithShape="1">
            <a:blip r:embed="rId5">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36" name="五角星 10"/>
          <p:cNvSpPr/>
          <p:nvPr/>
        </p:nvSpPr>
        <p:spPr>
          <a:xfrm>
            <a:off x="10753778" y="4638477"/>
            <a:ext cx="248230" cy="248461"/>
          </a:xfrm>
          <a:prstGeom prst="star5">
            <a:avLst>
              <a:gd name="adj" fmla="val 23926"/>
              <a:gd name="hf" fmla="val 105146"/>
              <a:gd name="vf" fmla="val 110557"/>
            </a:avLst>
          </a:prstGeom>
          <a:blipFill dpi="0" rotWithShape="1">
            <a:blip r:embed="rId3">
              <a:extLst>
                <a:ext uri="{28A0092B-C50C-407E-A947-70E740481C1C}">
                  <a14:useLocalDpi xmlns:a14="http://schemas.microsoft.com/office/drawing/2010/main" val="0"/>
                </a:ext>
              </a:extLst>
            </a:blip>
            <a:srcRect/>
            <a:stretch>
              <a:fillRect/>
            </a:stretch>
          </a:blip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37" name="五角星 8"/>
          <p:cNvSpPr/>
          <p:nvPr/>
        </p:nvSpPr>
        <p:spPr>
          <a:xfrm rot="19967404">
            <a:off x="10687367" y="1184812"/>
            <a:ext cx="610625" cy="611191"/>
          </a:xfrm>
          <a:prstGeom prst="star5">
            <a:avLst>
              <a:gd name="adj" fmla="val 23926"/>
              <a:gd name="hf" fmla="val 105146"/>
              <a:gd name="vf" fmla="val 110557"/>
            </a:avLst>
          </a:prstGeom>
          <a:blipFill dpi="0" rotWithShape="1">
            <a:blip r:embed="rId4">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38" name="五角星 12"/>
          <p:cNvSpPr/>
          <p:nvPr/>
        </p:nvSpPr>
        <p:spPr>
          <a:xfrm rot="19922997">
            <a:off x="11003173" y="4205828"/>
            <a:ext cx="191555" cy="191732"/>
          </a:xfrm>
          <a:prstGeom prst="star5">
            <a:avLst>
              <a:gd name="adj" fmla="val 23926"/>
              <a:gd name="hf" fmla="val 105146"/>
              <a:gd name="vf" fmla="val 110557"/>
            </a:avLst>
          </a:prstGeom>
          <a:blipFill dpi="0" rotWithShape="1">
            <a:blip r:embed="rId5">
              <a:extLst>
                <a:ext uri="{28A0092B-C50C-407E-A947-70E740481C1C}">
                  <a14:useLocalDpi xmlns:a14="http://schemas.microsoft.com/office/drawing/2010/main" val="0"/>
                </a:ext>
              </a:extLst>
            </a:blip>
            <a:srcRect/>
            <a:stretch>
              <a:fillRect/>
            </a:stretch>
          </a:blip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pic>
        <p:nvPicPr>
          <p:cNvPr id="39" name="Picture 5" descr="C:\Users\Administrator\Desktop\小鸟.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594200" y="3349183"/>
            <a:ext cx="1112140" cy="1183180"/>
          </a:xfrm>
          <a:prstGeom prst="rect">
            <a:avLst/>
          </a:prstGeom>
          <a:noFill/>
          <a:extLst>
            <a:ext uri="{909E8E84-426E-40DD-AFC4-6F175D3DCCD1}">
              <a14:hiddenFill xmlns:a14="http://schemas.microsoft.com/office/drawing/2010/main">
                <a:solidFill>
                  <a:srgbClr val="FFFFFF"/>
                </a:solidFill>
              </a14:hiddenFill>
            </a:ext>
          </a:extLst>
        </p:spPr>
      </p:pic>
      <p:sp>
        <p:nvSpPr>
          <p:cNvPr id="40" name="五角星 4"/>
          <p:cNvSpPr/>
          <p:nvPr/>
        </p:nvSpPr>
        <p:spPr>
          <a:xfrm rot="19903756">
            <a:off x="5289717" y="82870"/>
            <a:ext cx="1055387" cy="1056365"/>
          </a:xfrm>
          <a:prstGeom prst="star5">
            <a:avLst>
              <a:gd name="adj" fmla="val 23926"/>
              <a:gd name="hf" fmla="val 105146"/>
              <a:gd name="vf" fmla="val 110557"/>
            </a:avLst>
          </a:prstGeom>
          <a:blipFill dpi="0" rotWithShape="1">
            <a:blip r:embed="rId3">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41" name="五角星 5"/>
          <p:cNvSpPr/>
          <p:nvPr/>
        </p:nvSpPr>
        <p:spPr>
          <a:xfrm rot="21380687">
            <a:off x="7896203" y="441375"/>
            <a:ext cx="610625" cy="611191"/>
          </a:xfrm>
          <a:prstGeom prst="star5">
            <a:avLst>
              <a:gd name="adj" fmla="val 23926"/>
              <a:gd name="hf" fmla="val 105146"/>
              <a:gd name="vf" fmla="val 110557"/>
            </a:avLst>
          </a:prstGeom>
          <a:blipFill dpi="0" rotWithShape="1">
            <a:blip r:embed="rId4">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42" name="五角星 6"/>
          <p:cNvSpPr/>
          <p:nvPr/>
        </p:nvSpPr>
        <p:spPr>
          <a:xfrm rot="19938392">
            <a:off x="9211183" y="507588"/>
            <a:ext cx="485929" cy="486379"/>
          </a:xfrm>
          <a:prstGeom prst="star5">
            <a:avLst>
              <a:gd name="adj" fmla="val 23926"/>
              <a:gd name="hf" fmla="val 105146"/>
              <a:gd name="vf" fmla="val 110557"/>
            </a:avLst>
          </a:prstGeom>
          <a:solidFill>
            <a:srgbClr val="FFFF00"/>
          </a:solid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pic>
        <p:nvPicPr>
          <p:cNvPr id="43" name="图片 8" descr="6fc417983c9675ce1b60e983870aeb8a"/>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25388" y="4767280"/>
            <a:ext cx="3010466" cy="2090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 name="图片 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5777" y="2054157"/>
            <a:ext cx="1465012" cy="1771045"/>
          </a:xfrm>
          <a:prstGeom prst="rect">
            <a:avLst/>
          </a:prstGeom>
        </p:spPr>
      </p:pic>
      <p:pic>
        <p:nvPicPr>
          <p:cNvPr id="47" name="图片 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68437" y="4985308"/>
            <a:ext cx="2222512" cy="1967878"/>
          </a:xfrm>
          <a:prstGeom prst="rect">
            <a:avLst/>
          </a:prstGeom>
        </p:spPr>
      </p:pic>
      <p:pic>
        <p:nvPicPr>
          <p:cNvPr id="48" name="图片 1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9664" y="3878769"/>
            <a:ext cx="1632706" cy="1633412"/>
          </a:xfrm>
          <a:prstGeom prst="rect">
            <a:avLst/>
          </a:prstGeom>
        </p:spPr>
      </p:pic>
      <p:pic>
        <p:nvPicPr>
          <p:cNvPr id="2" name="Picture 1"/>
          <p:cNvPicPr>
            <a:picLocks noChangeAspect="1"/>
          </p:cNvPicPr>
          <p:nvPr/>
        </p:nvPicPr>
        <p:blipFill>
          <a:blip r:embed="rId12"/>
          <a:stretch>
            <a:fillRect/>
          </a:stretch>
        </p:blipFill>
        <p:spPr>
          <a:xfrm>
            <a:off x="11009273" y="665"/>
            <a:ext cx="1182727" cy="1243692"/>
          </a:xfrm>
          <a:prstGeom prst="rect">
            <a:avLst/>
          </a:prstGeom>
        </p:spPr>
      </p:pic>
    </p:spTree>
    <p:extLst>
      <p:ext uri="{BB962C8B-B14F-4D97-AF65-F5344CB8AC3E}">
        <p14:creationId xmlns:p14="http://schemas.microsoft.com/office/powerpoint/2010/main" val="266734050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2" presetClass="entr" presetSubtype="1"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0-#ppt_h/2"/>
                                          </p:val>
                                        </p:tav>
                                        <p:tav tm="100000">
                                          <p:val>
                                            <p:strVal val="#ppt_y"/>
                                          </p:val>
                                        </p:tav>
                                      </p:tavLst>
                                    </p:anim>
                                  </p:childTnLst>
                                </p:cTn>
                              </p:par>
                              <p:par>
                                <p:cTn id="15" presetID="2" presetClass="entr" presetSubtype="1" fill="hold" grpId="0" nodeType="withEffect">
                                  <p:stCondLst>
                                    <p:cond delay="25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ppt_x"/>
                                          </p:val>
                                        </p:tav>
                                        <p:tav tm="100000">
                                          <p:val>
                                            <p:strVal val="#ppt_x"/>
                                          </p:val>
                                        </p:tav>
                                      </p:tavLst>
                                    </p:anim>
                                    <p:anim calcmode="lin" valueType="num">
                                      <p:cBhvr additive="base">
                                        <p:cTn id="18" dur="500" fill="hold"/>
                                        <p:tgtEl>
                                          <p:spTgt spid="11"/>
                                        </p:tgtEl>
                                        <p:attrNameLst>
                                          <p:attrName>ppt_y</p:attrName>
                                        </p:attrNameLst>
                                      </p:cBhvr>
                                      <p:tavLst>
                                        <p:tav tm="0">
                                          <p:val>
                                            <p:strVal val="0-#ppt_h/2"/>
                                          </p:val>
                                        </p:tav>
                                        <p:tav tm="100000">
                                          <p:val>
                                            <p:strVal val="#ppt_y"/>
                                          </p:val>
                                        </p:tav>
                                      </p:tavLst>
                                    </p:anim>
                                  </p:childTnLst>
                                </p:cTn>
                              </p:par>
                              <p:par>
                                <p:cTn id="19" presetID="2" presetClass="entr" presetSubtype="1" fill="hold" grpId="0" nodeType="withEffect">
                                  <p:stCondLst>
                                    <p:cond delay="500"/>
                                  </p:stCondLst>
                                  <p:childTnLst>
                                    <p:set>
                                      <p:cBhvr>
                                        <p:cTn id="20" dur="1" fill="hold">
                                          <p:stCondLst>
                                            <p:cond delay="0"/>
                                          </p:stCondLst>
                                        </p:cTn>
                                        <p:tgtEl>
                                          <p:spTgt spid="12"/>
                                        </p:tgtEl>
                                        <p:attrNameLst>
                                          <p:attrName>style.visibility</p:attrName>
                                        </p:attrNameLst>
                                      </p:cBhvr>
                                      <p:to>
                                        <p:strVal val="visible"/>
                                      </p:to>
                                    </p:set>
                                    <p:anim calcmode="lin" valueType="num">
                                      <p:cBhvr additive="base">
                                        <p:cTn id="21" dur="500" fill="hold"/>
                                        <p:tgtEl>
                                          <p:spTgt spid="12"/>
                                        </p:tgtEl>
                                        <p:attrNameLst>
                                          <p:attrName>ppt_x</p:attrName>
                                        </p:attrNameLst>
                                      </p:cBhvr>
                                      <p:tavLst>
                                        <p:tav tm="0">
                                          <p:val>
                                            <p:strVal val="#ppt_x"/>
                                          </p:val>
                                        </p:tav>
                                        <p:tav tm="100000">
                                          <p:val>
                                            <p:strVal val="#ppt_x"/>
                                          </p:val>
                                        </p:tav>
                                      </p:tavLst>
                                    </p:anim>
                                    <p:anim calcmode="lin" valueType="num">
                                      <p:cBhvr additive="base">
                                        <p:cTn id="22" dur="500" fill="hold"/>
                                        <p:tgtEl>
                                          <p:spTgt spid="12"/>
                                        </p:tgtEl>
                                        <p:attrNameLst>
                                          <p:attrName>ppt_y</p:attrName>
                                        </p:attrNameLst>
                                      </p:cBhvr>
                                      <p:tavLst>
                                        <p:tav tm="0">
                                          <p:val>
                                            <p:strVal val="0-#ppt_h/2"/>
                                          </p:val>
                                        </p:tav>
                                        <p:tav tm="100000">
                                          <p:val>
                                            <p:strVal val="#ppt_y"/>
                                          </p:val>
                                        </p:tav>
                                      </p:tavLst>
                                    </p:anim>
                                  </p:childTnLst>
                                </p:cTn>
                              </p:par>
                              <p:par>
                                <p:cTn id="23" presetID="2" presetClass="entr" presetSubtype="1"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750" fill="hold"/>
                                        <p:tgtEl>
                                          <p:spTgt spid="13"/>
                                        </p:tgtEl>
                                        <p:attrNameLst>
                                          <p:attrName>ppt_x</p:attrName>
                                        </p:attrNameLst>
                                      </p:cBhvr>
                                      <p:tavLst>
                                        <p:tav tm="0">
                                          <p:val>
                                            <p:strVal val="#ppt_x"/>
                                          </p:val>
                                        </p:tav>
                                        <p:tav tm="100000">
                                          <p:val>
                                            <p:strVal val="#ppt_x"/>
                                          </p:val>
                                        </p:tav>
                                      </p:tavLst>
                                    </p:anim>
                                    <p:anim calcmode="lin" valueType="num">
                                      <p:cBhvr additive="base">
                                        <p:cTn id="26" dur="750" fill="hold"/>
                                        <p:tgtEl>
                                          <p:spTgt spid="13"/>
                                        </p:tgtEl>
                                        <p:attrNameLst>
                                          <p:attrName>ppt_y</p:attrName>
                                        </p:attrNameLst>
                                      </p:cBhvr>
                                      <p:tavLst>
                                        <p:tav tm="0">
                                          <p:val>
                                            <p:strVal val="0-#ppt_h/2"/>
                                          </p:val>
                                        </p:tav>
                                        <p:tav tm="100000">
                                          <p:val>
                                            <p:strVal val="#ppt_y"/>
                                          </p:val>
                                        </p:tav>
                                      </p:tavLst>
                                    </p:anim>
                                  </p:childTnLst>
                                </p:cTn>
                              </p:par>
                              <p:par>
                                <p:cTn id="27" presetID="2" presetClass="entr" presetSubtype="1" fill="hold" grpId="0" nodeType="with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additive="base">
                                        <p:cTn id="29" dur="500" fill="hold"/>
                                        <p:tgtEl>
                                          <p:spTgt spid="14"/>
                                        </p:tgtEl>
                                        <p:attrNameLst>
                                          <p:attrName>ppt_x</p:attrName>
                                        </p:attrNameLst>
                                      </p:cBhvr>
                                      <p:tavLst>
                                        <p:tav tm="0">
                                          <p:val>
                                            <p:strVal val="#ppt_x"/>
                                          </p:val>
                                        </p:tav>
                                        <p:tav tm="100000">
                                          <p:val>
                                            <p:strVal val="#ppt_x"/>
                                          </p:val>
                                        </p:tav>
                                      </p:tavLst>
                                    </p:anim>
                                    <p:anim calcmode="lin" valueType="num">
                                      <p:cBhvr additive="base">
                                        <p:cTn id="30" dur="500" fill="hold"/>
                                        <p:tgtEl>
                                          <p:spTgt spid="14"/>
                                        </p:tgtEl>
                                        <p:attrNameLst>
                                          <p:attrName>ppt_y</p:attrName>
                                        </p:attrNameLst>
                                      </p:cBhvr>
                                      <p:tavLst>
                                        <p:tav tm="0">
                                          <p:val>
                                            <p:strVal val="0-#ppt_h/2"/>
                                          </p:val>
                                        </p:tav>
                                        <p:tav tm="100000">
                                          <p:val>
                                            <p:strVal val="#ppt_y"/>
                                          </p:val>
                                        </p:tav>
                                      </p:tavLst>
                                    </p:anim>
                                  </p:childTnLst>
                                </p:cTn>
                              </p:par>
                              <p:par>
                                <p:cTn id="31" presetID="2" presetClass="entr" presetSubtype="1" fill="hold" grpId="0" nodeType="withEffect">
                                  <p:stCondLst>
                                    <p:cond delay="250"/>
                                  </p:stCondLst>
                                  <p:childTnLst>
                                    <p:set>
                                      <p:cBhvr>
                                        <p:cTn id="32" dur="1" fill="hold">
                                          <p:stCondLst>
                                            <p:cond delay="0"/>
                                          </p:stCondLst>
                                        </p:cTn>
                                        <p:tgtEl>
                                          <p:spTgt spid="16"/>
                                        </p:tgtEl>
                                        <p:attrNameLst>
                                          <p:attrName>style.visibility</p:attrName>
                                        </p:attrNameLst>
                                      </p:cBhvr>
                                      <p:to>
                                        <p:strVal val="visible"/>
                                      </p:to>
                                    </p:set>
                                    <p:anim calcmode="lin" valueType="num">
                                      <p:cBhvr additive="base">
                                        <p:cTn id="33" dur="750" fill="hold"/>
                                        <p:tgtEl>
                                          <p:spTgt spid="16"/>
                                        </p:tgtEl>
                                        <p:attrNameLst>
                                          <p:attrName>ppt_x</p:attrName>
                                        </p:attrNameLst>
                                      </p:cBhvr>
                                      <p:tavLst>
                                        <p:tav tm="0">
                                          <p:val>
                                            <p:strVal val="#ppt_x"/>
                                          </p:val>
                                        </p:tav>
                                        <p:tav tm="100000">
                                          <p:val>
                                            <p:strVal val="#ppt_x"/>
                                          </p:val>
                                        </p:tav>
                                      </p:tavLst>
                                    </p:anim>
                                    <p:anim calcmode="lin" valueType="num">
                                      <p:cBhvr additive="base">
                                        <p:cTn id="34" dur="750" fill="hold"/>
                                        <p:tgtEl>
                                          <p:spTgt spid="16"/>
                                        </p:tgtEl>
                                        <p:attrNameLst>
                                          <p:attrName>ppt_y</p:attrName>
                                        </p:attrNameLst>
                                      </p:cBhvr>
                                      <p:tavLst>
                                        <p:tav tm="0">
                                          <p:val>
                                            <p:strVal val="0-#ppt_h/2"/>
                                          </p:val>
                                        </p:tav>
                                        <p:tav tm="100000">
                                          <p:val>
                                            <p:strVal val="#ppt_y"/>
                                          </p:val>
                                        </p:tav>
                                      </p:tavLst>
                                    </p:anim>
                                  </p:childTnLst>
                                </p:cTn>
                              </p:par>
                              <p:par>
                                <p:cTn id="35" presetID="2" presetClass="entr" presetSubtype="1" fill="hold" grpId="0" nodeType="withEffect">
                                  <p:stCondLst>
                                    <p:cond delay="0"/>
                                  </p:stCondLst>
                                  <p:childTnLst>
                                    <p:set>
                                      <p:cBhvr>
                                        <p:cTn id="36" dur="1" fill="hold">
                                          <p:stCondLst>
                                            <p:cond delay="0"/>
                                          </p:stCondLst>
                                        </p:cTn>
                                        <p:tgtEl>
                                          <p:spTgt spid="17"/>
                                        </p:tgtEl>
                                        <p:attrNameLst>
                                          <p:attrName>style.visibility</p:attrName>
                                        </p:attrNameLst>
                                      </p:cBhvr>
                                      <p:to>
                                        <p:strVal val="visible"/>
                                      </p:to>
                                    </p:set>
                                    <p:anim calcmode="lin" valueType="num">
                                      <p:cBhvr additive="base">
                                        <p:cTn id="37" dur="500" fill="hold"/>
                                        <p:tgtEl>
                                          <p:spTgt spid="17"/>
                                        </p:tgtEl>
                                        <p:attrNameLst>
                                          <p:attrName>ppt_x</p:attrName>
                                        </p:attrNameLst>
                                      </p:cBhvr>
                                      <p:tavLst>
                                        <p:tav tm="0">
                                          <p:val>
                                            <p:strVal val="#ppt_x"/>
                                          </p:val>
                                        </p:tav>
                                        <p:tav tm="100000">
                                          <p:val>
                                            <p:strVal val="#ppt_x"/>
                                          </p:val>
                                        </p:tav>
                                      </p:tavLst>
                                    </p:anim>
                                    <p:anim calcmode="lin" valueType="num">
                                      <p:cBhvr additive="base">
                                        <p:cTn id="38" dur="500" fill="hold"/>
                                        <p:tgtEl>
                                          <p:spTgt spid="17"/>
                                        </p:tgtEl>
                                        <p:attrNameLst>
                                          <p:attrName>ppt_y</p:attrName>
                                        </p:attrNameLst>
                                      </p:cBhvr>
                                      <p:tavLst>
                                        <p:tav tm="0">
                                          <p:val>
                                            <p:strVal val="0-#ppt_h/2"/>
                                          </p:val>
                                        </p:tav>
                                        <p:tav tm="100000">
                                          <p:val>
                                            <p:strVal val="#ppt_y"/>
                                          </p:val>
                                        </p:tav>
                                      </p:tavLst>
                                    </p:anim>
                                  </p:childTnLst>
                                </p:cTn>
                              </p:par>
                              <p:par>
                                <p:cTn id="39" presetID="2" presetClass="entr" presetSubtype="1" fill="hold" grpId="0" nodeType="withEffect">
                                  <p:stCondLst>
                                    <p:cond delay="250"/>
                                  </p:stCondLst>
                                  <p:childTnLst>
                                    <p:set>
                                      <p:cBhvr>
                                        <p:cTn id="40" dur="1" fill="hold">
                                          <p:stCondLst>
                                            <p:cond delay="0"/>
                                          </p:stCondLst>
                                        </p:cTn>
                                        <p:tgtEl>
                                          <p:spTgt spid="18"/>
                                        </p:tgtEl>
                                        <p:attrNameLst>
                                          <p:attrName>style.visibility</p:attrName>
                                        </p:attrNameLst>
                                      </p:cBhvr>
                                      <p:to>
                                        <p:strVal val="visible"/>
                                      </p:to>
                                    </p:set>
                                    <p:anim calcmode="lin" valueType="num">
                                      <p:cBhvr additive="base">
                                        <p:cTn id="41" dur="750" fill="hold"/>
                                        <p:tgtEl>
                                          <p:spTgt spid="18"/>
                                        </p:tgtEl>
                                        <p:attrNameLst>
                                          <p:attrName>ppt_x</p:attrName>
                                        </p:attrNameLst>
                                      </p:cBhvr>
                                      <p:tavLst>
                                        <p:tav tm="0">
                                          <p:val>
                                            <p:strVal val="#ppt_x"/>
                                          </p:val>
                                        </p:tav>
                                        <p:tav tm="100000">
                                          <p:val>
                                            <p:strVal val="#ppt_x"/>
                                          </p:val>
                                        </p:tav>
                                      </p:tavLst>
                                    </p:anim>
                                    <p:anim calcmode="lin" valueType="num">
                                      <p:cBhvr additive="base">
                                        <p:cTn id="42" dur="750" fill="hold"/>
                                        <p:tgtEl>
                                          <p:spTgt spid="18"/>
                                        </p:tgtEl>
                                        <p:attrNameLst>
                                          <p:attrName>ppt_y</p:attrName>
                                        </p:attrNameLst>
                                      </p:cBhvr>
                                      <p:tavLst>
                                        <p:tav tm="0">
                                          <p:val>
                                            <p:strVal val="0-#ppt_h/2"/>
                                          </p:val>
                                        </p:tav>
                                        <p:tav tm="100000">
                                          <p:val>
                                            <p:strVal val="#ppt_y"/>
                                          </p:val>
                                        </p:tav>
                                      </p:tavLst>
                                    </p:anim>
                                  </p:childTnLst>
                                </p:cTn>
                              </p:par>
                              <p:par>
                                <p:cTn id="43" presetID="2" presetClass="entr" presetSubtype="1" fill="hold" grpId="0" nodeType="withEffect">
                                  <p:stCondLst>
                                    <p:cond delay="250"/>
                                  </p:stCondLst>
                                  <p:childTnLst>
                                    <p:set>
                                      <p:cBhvr>
                                        <p:cTn id="44" dur="1" fill="hold">
                                          <p:stCondLst>
                                            <p:cond delay="0"/>
                                          </p:stCondLst>
                                        </p:cTn>
                                        <p:tgtEl>
                                          <p:spTgt spid="19"/>
                                        </p:tgtEl>
                                        <p:attrNameLst>
                                          <p:attrName>style.visibility</p:attrName>
                                        </p:attrNameLst>
                                      </p:cBhvr>
                                      <p:to>
                                        <p:strVal val="visible"/>
                                      </p:to>
                                    </p:set>
                                    <p:anim calcmode="lin" valueType="num">
                                      <p:cBhvr additive="base">
                                        <p:cTn id="45" dur="500" fill="hold"/>
                                        <p:tgtEl>
                                          <p:spTgt spid="19"/>
                                        </p:tgtEl>
                                        <p:attrNameLst>
                                          <p:attrName>ppt_x</p:attrName>
                                        </p:attrNameLst>
                                      </p:cBhvr>
                                      <p:tavLst>
                                        <p:tav tm="0">
                                          <p:val>
                                            <p:strVal val="#ppt_x"/>
                                          </p:val>
                                        </p:tav>
                                        <p:tav tm="100000">
                                          <p:val>
                                            <p:strVal val="#ppt_x"/>
                                          </p:val>
                                        </p:tav>
                                      </p:tavLst>
                                    </p:anim>
                                    <p:anim calcmode="lin" valueType="num">
                                      <p:cBhvr additive="base">
                                        <p:cTn id="46" dur="500" fill="hold"/>
                                        <p:tgtEl>
                                          <p:spTgt spid="19"/>
                                        </p:tgtEl>
                                        <p:attrNameLst>
                                          <p:attrName>ppt_y</p:attrName>
                                        </p:attrNameLst>
                                      </p:cBhvr>
                                      <p:tavLst>
                                        <p:tav tm="0">
                                          <p:val>
                                            <p:strVal val="0-#ppt_h/2"/>
                                          </p:val>
                                        </p:tav>
                                        <p:tav tm="100000">
                                          <p:val>
                                            <p:strVal val="#ppt_y"/>
                                          </p:val>
                                        </p:tav>
                                      </p:tavLst>
                                    </p:anim>
                                  </p:childTnLst>
                                </p:cTn>
                              </p:par>
                            </p:childTnLst>
                          </p:cTn>
                        </p:par>
                        <p:par>
                          <p:cTn id="47" fill="hold">
                            <p:stCondLst>
                              <p:cond delay="1500"/>
                            </p:stCondLst>
                            <p:childTnLst>
                              <p:par>
                                <p:cTn id="48" presetID="2" presetClass="entr" presetSubtype="2" fill="hold" nodeType="afterEffect">
                                  <p:stCondLst>
                                    <p:cond delay="0"/>
                                  </p:stCondLst>
                                  <p:childTnLst>
                                    <p:set>
                                      <p:cBhvr>
                                        <p:cTn id="49" dur="1" fill="hold">
                                          <p:stCondLst>
                                            <p:cond delay="0"/>
                                          </p:stCondLst>
                                        </p:cTn>
                                        <p:tgtEl>
                                          <p:spTgt spid="20"/>
                                        </p:tgtEl>
                                        <p:attrNameLst>
                                          <p:attrName>style.visibility</p:attrName>
                                        </p:attrNameLst>
                                      </p:cBhvr>
                                      <p:to>
                                        <p:strVal val="visible"/>
                                      </p:to>
                                    </p:set>
                                    <p:anim calcmode="lin" valueType="num">
                                      <p:cBhvr additive="base">
                                        <p:cTn id="50" dur="500" fill="hold"/>
                                        <p:tgtEl>
                                          <p:spTgt spid="20"/>
                                        </p:tgtEl>
                                        <p:attrNameLst>
                                          <p:attrName>ppt_x</p:attrName>
                                        </p:attrNameLst>
                                      </p:cBhvr>
                                      <p:tavLst>
                                        <p:tav tm="0">
                                          <p:val>
                                            <p:strVal val="1+#ppt_w/2"/>
                                          </p:val>
                                        </p:tav>
                                        <p:tav tm="100000">
                                          <p:val>
                                            <p:strVal val="#ppt_x"/>
                                          </p:val>
                                        </p:tav>
                                      </p:tavLst>
                                    </p:anim>
                                    <p:anim calcmode="lin" valueType="num">
                                      <p:cBhvr additive="base">
                                        <p:cTn id="51" dur="500" fill="hold"/>
                                        <p:tgtEl>
                                          <p:spTgt spid="20"/>
                                        </p:tgtEl>
                                        <p:attrNameLst>
                                          <p:attrName>ppt_y</p:attrName>
                                        </p:attrNameLst>
                                      </p:cBhvr>
                                      <p:tavLst>
                                        <p:tav tm="0">
                                          <p:val>
                                            <p:strVal val="#ppt_y"/>
                                          </p:val>
                                        </p:tav>
                                        <p:tav tm="100000">
                                          <p:val>
                                            <p:strVal val="#ppt_y"/>
                                          </p:val>
                                        </p:tav>
                                      </p:tavLst>
                                    </p:anim>
                                  </p:childTnLst>
                                </p:cTn>
                              </p:par>
                              <p:par>
                                <p:cTn id="52" presetID="0" presetClass="path" presetSubtype="0" accel="50000" decel="50000" fill="hold" nodeType="withEffect">
                                  <p:stCondLst>
                                    <p:cond delay="500"/>
                                  </p:stCondLst>
                                  <p:childTnLst>
                                    <p:animMotion origin="layout" path="M -5.55556E-7 0.01204 C -0.01007 0.01328 -0.01875 0.01667 -0.02865 0.01791 C -0.03871 0.02192 -0.04809 0.02254 -0.05868 0.02378 C -0.15174 0.02192 -0.15347 0.03273 -0.20625 0.01451 C -0.2118 0.00957 -0.21302 0.00556 -0.21805 -0.00155 C -0.22604 -0.01236 -0.23455 -0.02378 -0.24566 -0.0278 C -0.27448 -0.05374 -0.34062 -0.04324 -0.36146 -0.04386 C -0.36996 -0.04664 -0.37865 -0.04787 -0.38733 -0.05065 C -0.39288 -0.0525 -0.39774 -0.05528 -0.4033 -0.05652 C -0.41094 -0.06053 -0.41944 -0.06486 -0.4276 -0.06671 C -0.44028 -0.07536 -0.4533 -0.08215 -0.46701 -0.0874 C -0.47187 -0.08926 -0.47587 -0.09265 -0.48038 -0.09543 C -0.49097 -0.10099 -0.50347 -0.10562 -0.51476 -0.10809 C -0.5408 -0.10686 -0.56597 -0.10562 -0.59184 -0.10655 C -0.60347 -0.11211 -0.61528 -0.11643 -0.62621 -0.12415 C -0.63108 -0.12755 -0.63611 -0.13095 -0.64149 -0.13311 C -0.65191 -0.14145 -0.63958 -0.13249 -0.64983 -0.13743 C -0.65434 -0.14021 -0.65868 -0.14392 -0.66337 -0.1467 C -0.66805 -0.14948 -0.66493 -0.14639 -0.6691 -0.14917 C -0.67691 -0.15411 -0.6849 -0.15936 -0.6934 -0.16276 C -0.70087 -0.16955 -0.7092 -0.17635 -0.71771 -0.18098 C -0.72413 -0.18994 -0.7342 -0.19426 -0.73941 -0.20507 C -0.74062 -0.20754 -0.74201 -0.20939 -0.74271 -0.21186 C -0.7434 -0.21372 -0.74358 -0.21588 -0.74444 -0.21773 C -0.74653 -0.22236 -0.74983 -0.22576 -0.75208 -0.23039 C -0.75694 -0.23997 -0.76094 -0.24583 -0.76701 -0.25417 " pathEditMode="relative" rAng="0" ptsTypes="AAAAAAAAAAAAAAAAAAAAAAAAAA">
                                      <p:cBhvr>
                                        <p:cTn id="53" dur="6500" fill="hold"/>
                                        <p:tgtEl>
                                          <p:spTgt spid="20"/>
                                        </p:tgtEl>
                                        <p:attrNameLst>
                                          <p:attrName>ppt_x</p:attrName>
                                          <p:attrName>ppt_y</p:attrName>
                                        </p:attrNameLst>
                                      </p:cBhvr>
                                      <p:rCtr x="-38400" y="-12300"/>
                                    </p:animMotion>
                                  </p:childTnLst>
                                </p:cTn>
                              </p:par>
                              <p:par>
                                <p:cTn id="54" presetID="8" presetClass="emph" presetSubtype="0" repeatCount="2000" fill="hold" grpId="1" nodeType="withEffect">
                                  <p:stCondLst>
                                    <p:cond delay="0"/>
                                  </p:stCondLst>
                                  <p:childTnLst>
                                    <p:animRot by="21600000">
                                      <p:cBhvr>
                                        <p:cTn id="55" dur="3500" fill="hold"/>
                                        <p:tgtEl>
                                          <p:spTgt spid="8"/>
                                        </p:tgtEl>
                                        <p:attrNameLst>
                                          <p:attrName>r</p:attrName>
                                        </p:attrNameLst>
                                      </p:cBhvr>
                                    </p:animRot>
                                  </p:childTnLst>
                                </p:cTn>
                              </p:par>
                              <p:par>
                                <p:cTn id="56" presetID="8" presetClass="emph" presetSubtype="0" repeatCount="2000" fill="hold" grpId="1" nodeType="withEffect">
                                  <p:stCondLst>
                                    <p:cond delay="0"/>
                                  </p:stCondLst>
                                  <p:childTnLst>
                                    <p:animRot by="-21600000">
                                      <p:cBhvr>
                                        <p:cTn id="57" dur="3500" fill="hold"/>
                                        <p:tgtEl>
                                          <p:spTgt spid="13"/>
                                        </p:tgtEl>
                                        <p:attrNameLst>
                                          <p:attrName>r</p:attrName>
                                        </p:attrNameLst>
                                      </p:cBhvr>
                                    </p:animRot>
                                  </p:childTnLst>
                                </p:cTn>
                              </p:par>
                              <p:par>
                                <p:cTn id="58" presetID="8" presetClass="emph" presetSubtype="0" repeatCount="2000" fill="hold" grpId="1" nodeType="withEffect">
                                  <p:stCondLst>
                                    <p:cond delay="0"/>
                                  </p:stCondLst>
                                  <p:childTnLst>
                                    <p:animRot by="21600000">
                                      <p:cBhvr>
                                        <p:cTn id="59" dur="3500" fill="hold"/>
                                        <p:tgtEl>
                                          <p:spTgt spid="14"/>
                                        </p:tgtEl>
                                        <p:attrNameLst>
                                          <p:attrName>r</p:attrName>
                                        </p:attrNameLst>
                                      </p:cBhvr>
                                    </p:animRot>
                                  </p:childTnLst>
                                </p:cTn>
                              </p:par>
                              <p:par>
                                <p:cTn id="60" presetID="8" presetClass="emph" presetSubtype="0" repeatCount="2000" fill="hold" grpId="1" nodeType="withEffect">
                                  <p:stCondLst>
                                    <p:cond delay="0"/>
                                  </p:stCondLst>
                                  <p:childTnLst>
                                    <p:animRot by="-21600000">
                                      <p:cBhvr>
                                        <p:cTn id="61" dur="3500" fill="hold"/>
                                        <p:tgtEl>
                                          <p:spTgt spid="17"/>
                                        </p:tgtEl>
                                        <p:attrNameLst>
                                          <p:attrName>r</p:attrName>
                                        </p:attrNameLst>
                                      </p:cBhvr>
                                    </p:animRot>
                                  </p:childTnLst>
                                </p:cTn>
                              </p:par>
                              <p:par>
                                <p:cTn id="62" presetID="8" presetClass="emph" presetSubtype="0" repeatCount="2000" fill="hold" grpId="1" nodeType="withEffect">
                                  <p:stCondLst>
                                    <p:cond delay="0"/>
                                  </p:stCondLst>
                                  <p:childTnLst>
                                    <p:animRot by="21600000">
                                      <p:cBhvr>
                                        <p:cTn id="63" dur="3500" fill="hold"/>
                                        <p:tgtEl>
                                          <p:spTgt spid="12"/>
                                        </p:tgtEl>
                                        <p:attrNameLst>
                                          <p:attrName>r</p:attrName>
                                        </p:attrNameLst>
                                      </p:cBhvr>
                                    </p:animRot>
                                  </p:childTnLst>
                                </p:cTn>
                              </p:par>
                              <p:par>
                                <p:cTn id="64" presetID="6" presetClass="emph" presetSubtype="0" repeatCount="2000" autoRev="1" fill="hold" grpId="1" nodeType="withEffect">
                                  <p:stCondLst>
                                    <p:cond delay="0"/>
                                  </p:stCondLst>
                                  <p:childTnLst>
                                    <p:animScale>
                                      <p:cBhvr>
                                        <p:cTn id="65" dur="2000" fill="hold"/>
                                        <p:tgtEl>
                                          <p:spTgt spid="19"/>
                                        </p:tgtEl>
                                      </p:cBhvr>
                                      <p:by x="150000" y="150000"/>
                                    </p:animScale>
                                  </p:childTnLst>
                                </p:cTn>
                              </p:par>
                              <p:par>
                                <p:cTn id="66" presetID="6" presetClass="emph" presetSubtype="0" repeatCount="2000" autoRev="1" fill="hold" grpId="1" nodeType="withEffect">
                                  <p:stCondLst>
                                    <p:cond delay="0"/>
                                  </p:stCondLst>
                                  <p:childTnLst>
                                    <p:animScale>
                                      <p:cBhvr>
                                        <p:cTn id="67" dur="2000" fill="hold"/>
                                        <p:tgtEl>
                                          <p:spTgt spid="11"/>
                                        </p:tgtEl>
                                      </p:cBhvr>
                                      <p:by x="150000" y="150000"/>
                                    </p:animScale>
                                  </p:childTnLst>
                                </p:cTn>
                              </p:par>
                            </p:childTnLst>
                          </p:cTn>
                        </p:par>
                        <p:par>
                          <p:cTn id="68" fill="hold">
                            <p:stCondLst>
                              <p:cond delay="9500"/>
                            </p:stCondLst>
                            <p:childTnLst>
                              <p:par>
                                <p:cTn id="69" presetID="37" presetClass="entr" presetSubtype="0" fill="hold" nodeType="afterEffect">
                                  <p:stCondLst>
                                    <p:cond delay="0"/>
                                  </p:stCondLst>
                                  <p:childTnLst>
                                    <p:set>
                                      <p:cBhvr>
                                        <p:cTn id="70" dur="1" fill="hold">
                                          <p:stCondLst>
                                            <p:cond delay="0"/>
                                          </p:stCondLst>
                                        </p:cTn>
                                        <p:tgtEl>
                                          <p:spTgt spid="15"/>
                                        </p:tgtEl>
                                        <p:attrNameLst>
                                          <p:attrName>style.visibility</p:attrName>
                                        </p:attrNameLst>
                                      </p:cBhvr>
                                      <p:to>
                                        <p:strVal val="visible"/>
                                      </p:to>
                                    </p:set>
                                    <p:animEffect transition="in" filter="fade">
                                      <p:cBhvr>
                                        <p:cTn id="71" dur="1000"/>
                                        <p:tgtEl>
                                          <p:spTgt spid="15"/>
                                        </p:tgtEl>
                                      </p:cBhvr>
                                    </p:animEffect>
                                    <p:anim calcmode="lin" valueType="num">
                                      <p:cBhvr>
                                        <p:cTn id="72" dur="1000" fill="hold"/>
                                        <p:tgtEl>
                                          <p:spTgt spid="15"/>
                                        </p:tgtEl>
                                        <p:attrNameLst>
                                          <p:attrName>ppt_x</p:attrName>
                                        </p:attrNameLst>
                                      </p:cBhvr>
                                      <p:tavLst>
                                        <p:tav tm="0">
                                          <p:val>
                                            <p:strVal val="#ppt_x"/>
                                          </p:val>
                                        </p:tav>
                                        <p:tav tm="100000">
                                          <p:val>
                                            <p:strVal val="#ppt_x"/>
                                          </p:val>
                                        </p:tav>
                                      </p:tavLst>
                                    </p:anim>
                                    <p:anim calcmode="lin" valueType="num">
                                      <p:cBhvr>
                                        <p:cTn id="73" dur="900" decel="100000" fill="hold"/>
                                        <p:tgtEl>
                                          <p:spTgt spid="15"/>
                                        </p:tgtEl>
                                        <p:attrNameLst>
                                          <p:attrName>ppt_y</p:attrName>
                                        </p:attrNameLst>
                                      </p:cBhvr>
                                      <p:tavLst>
                                        <p:tav tm="0">
                                          <p:val>
                                            <p:strVal val="#ppt_y+1"/>
                                          </p:val>
                                        </p:tav>
                                        <p:tav tm="100000">
                                          <p:val>
                                            <p:strVal val="#ppt_y-.03"/>
                                          </p:val>
                                        </p:tav>
                                      </p:tavLst>
                                    </p:anim>
                                    <p:anim calcmode="lin" valueType="num">
                                      <p:cBhvr>
                                        <p:cTn id="74" dur="100" accel="100000" fill="hold">
                                          <p:stCondLst>
                                            <p:cond delay="900"/>
                                          </p:stCondLst>
                                        </p:cTn>
                                        <p:tgtEl>
                                          <p:spTgt spid="15"/>
                                        </p:tgtEl>
                                        <p:attrNameLst>
                                          <p:attrName>ppt_y</p:attrName>
                                        </p:attrNameLst>
                                      </p:cBhvr>
                                      <p:tavLst>
                                        <p:tav tm="0">
                                          <p:val>
                                            <p:strVal val="#ppt_y-.03"/>
                                          </p:val>
                                        </p:tav>
                                        <p:tav tm="100000">
                                          <p:val>
                                            <p:strVal val="#ppt_y"/>
                                          </p:val>
                                        </p:tav>
                                      </p:tavLst>
                                    </p:anim>
                                  </p:childTnLst>
                                </p:cTn>
                              </p:par>
                            </p:childTnLst>
                          </p:cTn>
                        </p:par>
                        <p:par>
                          <p:cTn id="75" fill="hold">
                            <p:stCondLst>
                              <p:cond delay="10500"/>
                            </p:stCondLst>
                            <p:childTnLst>
                              <p:par>
                                <p:cTn id="76" presetID="2" presetClass="entr" presetSubtype="1" fill="hold" grpId="0" nodeType="afterEffect">
                                  <p:stCondLst>
                                    <p:cond delay="0"/>
                                  </p:stCondLst>
                                  <p:childTnLst>
                                    <p:set>
                                      <p:cBhvr>
                                        <p:cTn id="77" dur="1" fill="hold">
                                          <p:stCondLst>
                                            <p:cond delay="0"/>
                                          </p:stCondLst>
                                        </p:cTn>
                                        <p:tgtEl>
                                          <p:spTgt spid="22"/>
                                        </p:tgtEl>
                                        <p:attrNameLst>
                                          <p:attrName>style.visibility</p:attrName>
                                        </p:attrNameLst>
                                      </p:cBhvr>
                                      <p:to>
                                        <p:strVal val="visible"/>
                                      </p:to>
                                    </p:set>
                                    <p:anim calcmode="lin" valueType="num">
                                      <p:cBhvr additive="base">
                                        <p:cTn id="78" dur="500" fill="hold"/>
                                        <p:tgtEl>
                                          <p:spTgt spid="22"/>
                                        </p:tgtEl>
                                        <p:attrNameLst>
                                          <p:attrName>ppt_x</p:attrName>
                                        </p:attrNameLst>
                                      </p:cBhvr>
                                      <p:tavLst>
                                        <p:tav tm="0">
                                          <p:val>
                                            <p:strVal val="#ppt_x"/>
                                          </p:val>
                                        </p:tav>
                                        <p:tav tm="100000">
                                          <p:val>
                                            <p:strVal val="#ppt_x"/>
                                          </p:val>
                                        </p:tav>
                                      </p:tavLst>
                                    </p:anim>
                                    <p:anim calcmode="lin" valueType="num">
                                      <p:cBhvr additive="base">
                                        <p:cTn id="79" dur="500" fill="hold"/>
                                        <p:tgtEl>
                                          <p:spTgt spid="22"/>
                                        </p:tgtEl>
                                        <p:attrNameLst>
                                          <p:attrName>ppt_y</p:attrName>
                                        </p:attrNameLst>
                                      </p:cBhvr>
                                      <p:tavLst>
                                        <p:tav tm="0">
                                          <p:val>
                                            <p:strVal val="0-#ppt_h/2"/>
                                          </p:val>
                                        </p:tav>
                                        <p:tav tm="100000">
                                          <p:val>
                                            <p:strVal val="#ppt_y"/>
                                          </p:val>
                                        </p:tav>
                                      </p:tavLst>
                                    </p:anim>
                                  </p:childTnLst>
                                </p:cTn>
                              </p:par>
                              <p:par>
                                <p:cTn id="80" presetID="2" presetClass="entr" presetSubtype="1" fill="hold" grpId="0" nodeType="withEffect">
                                  <p:stCondLst>
                                    <p:cond delay="250"/>
                                  </p:stCondLst>
                                  <p:childTnLst>
                                    <p:set>
                                      <p:cBhvr>
                                        <p:cTn id="81" dur="1" fill="hold">
                                          <p:stCondLst>
                                            <p:cond delay="0"/>
                                          </p:stCondLst>
                                        </p:cTn>
                                        <p:tgtEl>
                                          <p:spTgt spid="23"/>
                                        </p:tgtEl>
                                        <p:attrNameLst>
                                          <p:attrName>style.visibility</p:attrName>
                                        </p:attrNameLst>
                                      </p:cBhvr>
                                      <p:to>
                                        <p:strVal val="visible"/>
                                      </p:to>
                                    </p:set>
                                    <p:anim calcmode="lin" valueType="num">
                                      <p:cBhvr additive="base">
                                        <p:cTn id="82" dur="500" fill="hold"/>
                                        <p:tgtEl>
                                          <p:spTgt spid="23"/>
                                        </p:tgtEl>
                                        <p:attrNameLst>
                                          <p:attrName>ppt_x</p:attrName>
                                        </p:attrNameLst>
                                      </p:cBhvr>
                                      <p:tavLst>
                                        <p:tav tm="0">
                                          <p:val>
                                            <p:strVal val="#ppt_x"/>
                                          </p:val>
                                        </p:tav>
                                        <p:tav tm="100000">
                                          <p:val>
                                            <p:strVal val="#ppt_x"/>
                                          </p:val>
                                        </p:tav>
                                      </p:tavLst>
                                    </p:anim>
                                    <p:anim calcmode="lin" valueType="num">
                                      <p:cBhvr additive="base">
                                        <p:cTn id="83" dur="500" fill="hold"/>
                                        <p:tgtEl>
                                          <p:spTgt spid="23"/>
                                        </p:tgtEl>
                                        <p:attrNameLst>
                                          <p:attrName>ppt_y</p:attrName>
                                        </p:attrNameLst>
                                      </p:cBhvr>
                                      <p:tavLst>
                                        <p:tav tm="0">
                                          <p:val>
                                            <p:strVal val="0-#ppt_h/2"/>
                                          </p:val>
                                        </p:tav>
                                        <p:tav tm="100000">
                                          <p:val>
                                            <p:strVal val="#ppt_y"/>
                                          </p:val>
                                        </p:tav>
                                      </p:tavLst>
                                    </p:anim>
                                  </p:childTnLst>
                                </p:cTn>
                              </p:par>
                              <p:par>
                                <p:cTn id="84" presetID="2" presetClass="entr" presetSubtype="1" fill="hold" grpId="0" nodeType="withEffect">
                                  <p:stCondLst>
                                    <p:cond delay="500"/>
                                  </p:stCondLst>
                                  <p:childTnLst>
                                    <p:set>
                                      <p:cBhvr>
                                        <p:cTn id="85" dur="1" fill="hold">
                                          <p:stCondLst>
                                            <p:cond delay="0"/>
                                          </p:stCondLst>
                                        </p:cTn>
                                        <p:tgtEl>
                                          <p:spTgt spid="24"/>
                                        </p:tgtEl>
                                        <p:attrNameLst>
                                          <p:attrName>style.visibility</p:attrName>
                                        </p:attrNameLst>
                                      </p:cBhvr>
                                      <p:to>
                                        <p:strVal val="visible"/>
                                      </p:to>
                                    </p:set>
                                    <p:anim calcmode="lin" valueType="num">
                                      <p:cBhvr additive="base">
                                        <p:cTn id="86" dur="500" fill="hold"/>
                                        <p:tgtEl>
                                          <p:spTgt spid="24"/>
                                        </p:tgtEl>
                                        <p:attrNameLst>
                                          <p:attrName>ppt_x</p:attrName>
                                        </p:attrNameLst>
                                      </p:cBhvr>
                                      <p:tavLst>
                                        <p:tav tm="0">
                                          <p:val>
                                            <p:strVal val="#ppt_x"/>
                                          </p:val>
                                        </p:tav>
                                        <p:tav tm="100000">
                                          <p:val>
                                            <p:strVal val="#ppt_x"/>
                                          </p:val>
                                        </p:tav>
                                      </p:tavLst>
                                    </p:anim>
                                    <p:anim calcmode="lin" valueType="num">
                                      <p:cBhvr additive="base">
                                        <p:cTn id="87" dur="500" fill="hold"/>
                                        <p:tgtEl>
                                          <p:spTgt spid="24"/>
                                        </p:tgtEl>
                                        <p:attrNameLst>
                                          <p:attrName>ppt_y</p:attrName>
                                        </p:attrNameLst>
                                      </p:cBhvr>
                                      <p:tavLst>
                                        <p:tav tm="0">
                                          <p:val>
                                            <p:strVal val="0-#ppt_h/2"/>
                                          </p:val>
                                        </p:tav>
                                        <p:tav tm="100000">
                                          <p:val>
                                            <p:strVal val="#ppt_y"/>
                                          </p:val>
                                        </p:tav>
                                      </p:tavLst>
                                    </p:anim>
                                  </p:childTnLst>
                                </p:cTn>
                              </p:par>
                              <p:par>
                                <p:cTn id="88" presetID="8" presetClass="emph" presetSubtype="0" repeatCount="2000" fill="hold" grpId="1" nodeType="withEffect">
                                  <p:stCondLst>
                                    <p:cond delay="0"/>
                                  </p:stCondLst>
                                  <p:childTnLst>
                                    <p:animRot by="21600000">
                                      <p:cBhvr>
                                        <p:cTn id="89" dur="3500" fill="hold"/>
                                        <p:tgtEl>
                                          <p:spTgt spid="22"/>
                                        </p:tgtEl>
                                        <p:attrNameLst>
                                          <p:attrName>r</p:attrName>
                                        </p:attrNameLst>
                                      </p:cBhvr>
                                    </p:animRot>
                                  </p:childTnLst>
                                </p:cTn>
                              </p:par>
                              <p:par>
                                <p:cTn id="90" presetID="8" presetClass="emph" presetSubtype="0" repeatCount="2000" fill="hold" grpId="1" nodeType="withEffect">
                                  <p:stCondLst>
                                    <p:cond delay="0"/>
                                  </p:stCondLst>
                                  <p:childTnLst>
                                    <p:animRot by="21600000">
                                      <p:cBhvr>
                                        <p:cTn id="91" dur="3500" fill="hold"/>
                                        <p:tgtEl>
                                          <p:spTgt spid="24"/>
                                        </p:tgtEl>
                                        <p:attrNameLst>
                                          <p:attrName>r</p:attrName>
                                        </p:attrNameLst>
                                      </p:cBhvr>
                                    </p:animRot>
                                  </p:childTnLst>
                                </p:cTn>
                              </p:par>
                              <p:par>
                                <p:cTn id="92" presetID="6" presetClass="emph" presetSubtype="0" repeatCount="2000" autoRev="1" fill="hold" grpId="1" nodeType="withEffect">
                                  <p:stCondLst>
                                    <p:cond delay="0"/>
                                  </p:stCondLst>
                                  <p:childTnLst>
                                    <p:animScale>
                                      <p:cBhvr>
                                        <p:cTn id="93" dur="2000" fill="hold"/>
                                        <p:tgtEl>
                                          <p:spTgt spid="23"/>
                                        </p:tgtEl>
                                      </p:cBhvr>
                                      <p:by x="150000" y="150000"/>
                                    </p:animScale>
                                  </p:childTnLst>
                                </p:cTn>
                              </p:par>
                            </p:childTnLst>
                          </p:cTn>
                        </p:par>
                        <p:par>
                          <p:cTn id="94" fill="hold">
                            <p:stCondLst>
                              <p:cond delay="18500"/>
                            </p:stCondLst>
                            <p:childTnLst>
                              <p:par>
                                <p:cTn id="95" presetID="37" presetClass="entr" presetSubtype="0" fill="hold" nodeType="afterEffect">
                                  <p:stCondLst>
                                    <p:cond delay="0"/>
                                  </p:stCondLst>
                                  <p:childTnLst>
                                    <p:set>
                                      <p:cBhvr>
                                        <p:cTn id="96" dur="1" fill="hold">
                                          <p:stCondLst>
                                            <p:cond delay="0"/>
                                          </p:stCondLst>
                                        </p:cTn>
                                        <p:tgtEl>
                                          <p:spTgt spid="25"/>
                                        </p:tgtEl>
                                        <p:attrNameLst>
                                          <p:attrName>style.visibility</p:attrName>
                                        </p:attrNameLst>
                                      </p:cBhvr>
                                      <p:to>
                                        <p:strVal val="visible"/>
                                      </p:to>
                                    </p:set>
                                    <p:animEffect transition="in" filter="fade">
                                      <p:cBhvr>
                                        <p:cTn id="97" dur="1000"/>
                                        <p:tgtEl>
                                          <p:spTgt spid="25"/>
                                        </p:tgtEl>
                                      </p:cBhvr>
                                    </p:animEffect>
                                    <p:anim calcmode="lin" valueType="num">
                                      <p:cBhvr>
                                        <p:cTn id="98" dur="1000" fill="hold"/>
                                        <p:tgtEl>
                                          <p:spTgt spid="25"/>
                                        </p:tgtEl>
                                        <p:attrNameLst>
                                          <p:attrName>ppt_x</p:attrName>
                                        </p:attrNameLst>
                                      </p:cBhvr>
                                      <p:tavLst>
                                        <p:tav tm="0">
                                          <p:val>
                                            <p:strVal val="#ppt_x"/>
                                          </p:val>
                                        </p:tav>
                                        <p:tav tm="100000">
                                          <p:val>
                                            <p:strVal val="#ppt_x"/>
                                          </p:val>
                                        </p:tav>
                                      </p:tavLst>
                                    </p:anim>
                                    <p:anim calcmode="lin" valueType="num">
                                      <p:cBhvr>
                                        <p:cTn id="99" dur="900" decel="100000" fill="hold"/>
                                        <p:tgtEl>
                                          <p:spTgt spid="25"/>
                                        </p:tgtEl>
                                        <p:attrNameLst>
                                          <p:attrName>ppt_y</p:attrName>
                                        </p:attrNameLst>
                                      </p:cBhvr>
                                      <p:tavLst>
                                        <p:tav tm="0">
                                          <p:val>
                                            <p:strVal val="#ppt_y+1"/>
                                          </p:val>
                                        </p:tav>
                                        <p:tav tm="100000">
                                          <p:val>
                                            <p:strVal val="#ppt_y-.03"/>
                                          </p:val>
                                        </p:tav>
                                      </p:tavLst>
                                    </p:anim>
                                    <p:anim calcmode="lin" valueType="num">
                                      <p:cBhvr>
                                        <p:cTn id="100" dur="100" accel="100000" fill="hold">
                                          <p:stCondLst>
                                            <p:cond delay="900"/>
                                          </p:stCondLst>
                                        </p:cTn>
                                        <p:tgtEl>
                                          <p:spTgt spid="25"/>
                                        </p:tgtEl>
                                        <p:attrNameLst>
                                          <p:attrName>ppt_y</p:attrName>
                                        </p:attrNameLst>
                                      </p:cBhvr>
                                      <p:tavLst>
                                        <p:tav tm="0">
                                          <p:val>
                                            <p:strVal val="#ppt_y-.03"/>
                                          </p:val>
                                        </p:tav>
                                        <p:tav tm="100000">
                                          <p:val>
                                            <p:strVal val="#ppt_y"/>
                                          </p:val>
                                        </p:tav>
                                      </p:tavLst>
                                    </p:anim>
                                  </p:childTnLst>
                                </p:cTn>
                              </p:par>
                              <p:par>
                                <p:cTn id="101" presetID="2" presetClass="entr" presetSubtype="1" fill="hold" grpId="0" nodeType="withEffect">
                                  <p:stCondLst>
                                    <p:cond delay="0"/>
                                  </p:stCondLst>
                                  <p:childTnLst>
                                    <p:set>
                                      <p:cBhvr>
                                        <p:cTn id="102" dur="1" fill="hold">
                                          <p:stCondLst>
                                            <p:cond delay="0"/>
                                          </p:stCondLst>
                                        </p:cTn>
                                        <p:tgtEl>
                                          <p:spTgt spid="27"/>
                                        </p:tgtEl>
                                        <p:attrNameLst>
                                          <p:attrName>style.visibility</p:attrName>
                                        </p:attrNameLst>
                                      </p:cBhvr>
                                      <p:to>
                                        <p:strVal val="visible"/>
                                      </p:to>
                                    </p:set>
                                    <p:anim calcmode="lin" valueType="num">
                                      <p:cBhvr additive="base">
                                        <p:cTn id="103" dur="500" fill="hold"/>
                                        <p:tgtEl>
                                          <p:spTgt spid="27"/>
                                        </p:tgtEl>
                                        <p:attrNameLst>
                                          <p:attrName>ppt_x</p:attrName>
                                        </p:attrNameLst>
                                      </p:cBhvr>
                                      <p:tavLst>
                                        <p:tav tm="0">
                                          <p:val>
                                            <p:strVal val="#ppt_x"/>
                                          </p:val>
                                        </p:tav>
                                        <p:tav tm="100000">
                                          <p:val>
                                            <p:strVal val="#ppt_x"/>
                                          </p:val>
                                        </p:tav>
                                      </p:tavLst>
                                    </p:anim>
                                    <p:anim calcmode="lin" valueType="num">
                                      <p:cBhvr additive="base">
                                        <p:cTn id="104" dur="500" fill="hold"/>
                                        <p:tgtEl>
                                          <p:spTgt spid="27"/>
                                        </p:tgtEl>
                                        <p:attrNameLst>
                                          <p:attrName>ppt_y</p:attrName>
                                        </p:attrNameLst>
                                      </p:cBhvr>
                                      <p:tavLst>
                                        <p:tav tm="0">
                                          <p:val>
                                            <p:strVal val="0-#ppt_h/2"/>
                                          </p:val>
                                        </p:tav>
                                        <p:tav tm="100000">
                                          <p:val>
                                            <p:strVal val="#ppt_y"/>
                                          </p:val>
                                        </p:tav>
                                      </p:tavLst>
                                    </p:anim>
                                  </p:childTnLst>
                                </p:cTn>
                              </p:par>
                              <p:par>
                                <p:cTn id="105" presetID="2" presetClass="entr" presetSubtype="1" fill="hold" grpId="0" nodeType="withEffect">
                                  <p:stCondLst>
                                    <p:cond delay="250"/>
                                  </p:stCondLst>
                                  <p:childTnLst>
                                    <p:set>
                                      <p:cBhvr>
                                        <p:cTn id="106" dur="1" fill="hold">
                                          <p:stCondLst>
                                            <p:cond delay="0"/>
                                          </p:stCondLst>
                                        </p:cTn>
                                        <p:tgtEl>
                                          <p:spTgt spid="28"/>
                                        </p:tgtEl>
                                        <p:attrNameLst>
                                          <p:attrName>style.visibility</p:attrName>
                                        </p:attrNameLst>
                                      </p:cBhvr>
                                      <p:to>
                                        <p:strVal val="visible"/>
                                      </p:to>
                                    </p:set>
                                    <p:anim calcmode="lin" valueType="num">
                                      <p:cBhvr additive="base">
                                        <p:cTn id="107" dur="500" fill="hold"/>
                                        <p:tgtEl>
                                          <p:spTgt spid="28"/>
                                        </p:tgtEl>
                                        <p:attrNameLst>
                                          <p:attrName>ppt_x</p:attrName>
                                        </p:attrNameLst>
                                      </p:cBhvr>
                                      <p:tavLst>
                                        <p:tav tm="0">
                                          <p:val>
                                            <p:strVal val="#ppt_x"/>
                                          </p:val>
                                        </p:tav>
                                        <p:tav tm="100000">
                                          <p:val>
                                            <p:strVal val="#ppt_x"/>
                                          </p:val>
                                        </p:tav>
                                      </p:tavLst>
                                    </p:anim>
                                    <p:anim calcmode="lin" valueType="num">
                                      <p:cBhvr additive="base">
                                        <p:cTn id="108" dur="500" fill="hold"/>
                                        <p:tgtEl>
                                          <p:spTgt spid="28"/>
                                        </p:tgtEl>
                                        <p:attrNameLst>
                                          <p:attrName>ppt_y</p:attrName>
                                        </p:attrNameLst>
                                      </p:cBhvr>
                                      <p:tavLst>
                                        <p:tav tm="0">
                                          <p:val>
                                            <p:strVal val="0-#ppt_h/2"/>
                                          </p:val>
                                        </p:tav>
                                        <p:tav tm="100000">
                                          <p:val>
                                            <p:strVal val="#ppt_y"/>
                                          </p:val>
                                        </p:tav>
                                      </p:tavLst>
                                    </p:anim>
                                  </p:childTnLst>
                                </p:cTn>
                              </p:par>
                            </p:childTnLst>
                          </p:cTn>
                        </p:par>
                        <p:par>
                          <p:cTn id="109" fill="hold">
                            <p:stCondLst>
                              <p:cond delay="19500"/>
                            </p:stCondLst>
                            <p:childTnLst>
                              <p:par>
                                <p:cTn id="110" presetID="2" presetClass="entr" presetSubtype="2" fill="hold" nodeType="afterEffect">
                                  <p:stCondLst>
                                    <p:cond delay="0"/>
                                  </p:stCondLst>
                                  <p:childTnLst>
                                    <p:set>
                                      <p:cBhvr>
                                        <p:cTn id="111" dur="1" fill="hold">
                                          <p:stCondLst>
                                            <p:cond delay="0"/>
                                          </p:stCondLst>
                                        </p:cTn>
                                        <p:tgtEl>
                                          <p:spTgt spid="29"/>
                                        </p:tgtEl>
                                        <p:attrNameLst>
                                          <p:attrName>style.visibility</p:attrName>
                                        </p:attrNameLst>
                                      </p:cBhvr>
                                      <p:to>
                                        <p:strVal val="visible"/>
                                      </p:to>
                                    </p:set>
                                    <p:anim calcmode="lin" valueType="num">
                                      <p:cBhvr additive="base">
                                        <p:cTn id="112" dur="500" fill="hold"/>
                                        <p:tgtEl>
                                          <p:spTgt spid="29"/>
                                        </p:tgtEl>
                                        <p:attrNameLst>
                                          <p:attrName>ppt_x</p:attrName>
                                        </p:attrNameLst>
                                      </p:cBhvr>
                                      <p:tavLst>
                                        <p:tav tm="0">
                                          <p:val>
                                            <p:strVal val="1+#ppt_w/2"/>
                                          </p:val>
                                        </p:tav>
                                        <p:tav tm="100000">
                                          <p:val>
                                            <p:strVal val="#ppt_x"/>
                                          </p:val>
                                        </p:tav>
                                      </p:tavLst>
                                    </p:anim>
                                    <p:anim calcmode="lin" valueType="num">
                                      <p:cBhvr additive="base">
                                        <p:cTn id="113" dur="500" fill="hold"/>
                                        <p:tgtEl>
                                          <p:spTgt spid="29"/>
                                        </p:tgtEl>
                                        <p:attrNameLst>
                                          <p:attrName>ppt_y</p:attrName>
                                        </p:attrNameLst>
                                      </p:cBhvr>
                                      <p:tavLst>
                                        <p:tav tm="0">
                                          <p:val>
                                            <p:strVal val="#ppt_y"/>
                                          </p:val>
                                        </p:tav>
                                        <p:tav tm="100000">
                                          <p:val>
                                            <p:strVal val="#ppt_y"/>
                                          </p:val>
                                        </p:tav>
                                      </p:tavLst>
                                    </p:anim>
                                  </p:childTnLst>
                                </p:cTn>
                              </p:par>
                              <p:par>
                                <p:cTn id="114" presetID="0" presetClass="path" presetSubtype="0" accel="50000" decel="50000" fill="hold" nodeType="withEffect">
                                  <p:stCondLst>
                                    <p:cond delay="500"/>
                                  </p:stCondLst>
                                  <p:childTnLst>
                                    <p:animMotion origin="layout" path="M -2.08333E-7 0.01204 C -0.01003 0.01319 -0.01875 0.01666 -0.02865 0.01782 C -0.03867 0.02199 -0.04805 0.02245 -0.05872 0.02384 C -0.15169 0.02199 -0.15352 0.03264 -0.20625 0.01458 C -0.21185 0.00949 -0.21302 0.00555 -0.2181 -0.00162 C -0.22604 -0.0125 -0.2345 -0.02384 -0.2457 -0.02778 C -0.27448 -0.05394 -0.34062 -0.04329 -0.36146 -0.04375 C -0.36992 -0.04653 -0.37865 -0.04792 -0.38737 -0.05093 C -0.39284 -0.05255 -0.39779 -0.05533 -0.40325 -0.05671 C -0.41094 -0.06065 -0.4194 -0.06482 -0.4276 -0.0669 C -0.44023 -0.07546 -0.45325 -0.08218 -0.46706 -0.08773 C -0.47187 -0.08935 -0.47591 -0.09259 -0.48034 -0.09537 C -0.49102 -0.10116 -0.50352 -0.10556 -0.51471 -0.1081 C -0.54075 -0.10718 -0.56602 -0.10556 -0.5918 -0.10648 C -0.60352 -0.11204 -0.61523 -0.11644 -0.62617 -0.12408 C -0.63112 -0.12755 -0.63607 -0.13102 -0.64154 -0.1331 C -0.65195 -0.14144 -0.63958 -0.13241 -0.64987 -0.1375 C -0.6543 -0.14028 -0.65872 -0.14398 -0.66341 -0.14676 C -0.6681 -0.14954 -0.66497 -0.1463 -0.66914 -0.14908 C -0.67695 -0.15417 -0.6849 -0.15926 -0.69336 -0.16273 C -0.70091 -0.16945 -0.70924 -0.17639 -0.71771 -0.18125 C -0.72409 -0.19005 -0.73424 -0.19421 -0.73945 -0.20509 C -0.74062 -0.20764 -0.74206 -0.20949 -0.74271 -0.21181 C -0.74336 -0.21366 -0.74362 -0.21597 -0.7444 -0.21783 C -0.74648 -0.22246 -0.74987 -0.2257 -0.75208 -0.23033 C -0.7569 -0.24005 -0.76094 -0.24584 -0.76706 -0.25417 " pathEditMode="relative" rAng="0" ptsTypes="AAAAAAAAAAAAAAAAAAAAAAAAAA">
                                      <p:cBhvr>
                                        <p:cTn id="115" dur="6500" fill="hold"/>
                                        <p:tgtEl>
                                          <p:spTgt spid="29"/>
                                        </p:tgtEl>
                                        <p:attrNameLst>
                                          <p:attrName>ppt_x</p:attrName>
                                          <p:attrName>ppt_y</p:attrName>
                                        </p:attrNameLst>
                                      </p:cBhvr>
                                      <p:rCtr x="-38359" y="-12662"/>
                                    </p:animMotion>
                                  </p:childTnLst>
                                </p:cTn>
                              </p:par>
                              <p:par>
                                <p:cTn id="116" presetID="8" presetClass="emph" presetSubtype="0" repeatCount="2000" fill="hold" grpId="1" nodeType="withEffect">
                                  <p:stCondLst>
                                    <p:cond delay="0"/>
                                  </p:stCondLst>
                                  <p:childTnLst>
                                    <p:animRot by="21600000">
                                      <p:cBhvr>
                                        <p:cTn id="117" dur="3500" fill="hold"/>
                                        <p:tgtEl>
                                          <p:spTgt spid="27"/>
                                        </p:tgtEl>
                                        <p:attrNameLst>
                                          <p:attrName>r</p:attrName>
                                        </p:attrNameLst>
                                      </p:cBhvr>
                                    </p:animRot>
                                  </p:childTnLst>
                                </p:cTn>
                              </p:par>
                              <p:par>
                                <p:cTn id="118" presetID="6" presetClass="emph" presetSubtype="0" repeatCount="2000" autoRev="1" fill="hold" grpId="1" nodeType="withEffect">
                                  <p:stCondLst>
                                    <p:cond delay="0"/>
                                  </p:stCondLst>
                                  <p:childTnLst>
                                    <p:animScale>
                                      <p:cBhvr>
                                        <p:cTn id="119" dur="2000" fill="hold"/>
                                        <p:tgtEl>
                                          <p:spTgt spid="28"/>
                                        </p:tgtEl>
                                      </p:cBhvr>
                                      <p:by x="150000" y="150000"/>
                                    </p:animScale>
                                  </p:childTnLst>
                                </p:cTn>
                              </p:par>
                            </p:childTnLst>
                          </p:cTn>
                        </p:par>
                        <p:par>
                          <p:cTn id="120" fill="hold">
                            <p:stCondLst>
                              <p:cond delay="27500"/>
                            </p:stCondLst>
                            <p:childTnLst>
                              <p:par>
                                <p:cTn id="121" presetID="2" presetClass="entr" presetSubtype="1" fill="hold" grpId="0" nodeType="afterEffect">
                                  <p:stCondLst>
                                    <p:cond delay="0"/>
                                  </p:stCondLst>
                                  <p:childTnLst>
                                    <p:set>
                                      <p:cBhvr>
                                        <p:cTn id="122" dur="1" fill="hold">
                                          <p:stCondLst>
                                            <p:cond delay="0"/>
                                          </p:stCondLst>
                                        </p:cTn>
                                        <p:tgtEl>
                                          <p:spTgt spid="30"/>
                                        </p:tgtEl>
                                        <p:attrNameLst>
                                          <p:attrName>style.visibility</p:attrName>
                                        </p:attrNameLst>
                                      </p:cBhvr>
                                      <p:to>
                                        <p:strVal val="visible"/>
                                      </p:to>
                                    </p:set>
                                    <p:anim calcmode="lin" valueType="num">
                                      <p:cBhvr additive="base">
                                        <p:cTn id="123" dur="500" fill="hold"/>
                                        <p:tgtEl>
                                          <p:spTgt spid="30"/>
                                        </p:tgtEl>
                                        <p:attrNameLst>
                                          <p:attrName>ppt_x</p:attrName>
                                        </p:attrNameLst>
                                      </p:cBhvr>
                                      <p:tavLst>
                                        <p:tav tm="0">
                                          <p:val>
                                            <p:strVal val="#ppt_x"/>
                                          </p:val>
                                        </p:tav>
                                        <p:tav tm="100000">
                                          <p:val>
                                            <p:strVal val="#ppt_x"/>
                                          </p:val>
                                        </p:tav>
                                      </p:tavLst>
                                    </p:anim>
                                    <p:anim calcmode="lin" valueType="num">
                                      <p:cBhvr additive="base">
                                        <p:cTn id="124" dur="500" fill="hold"/>
                                        <p:tgtEl>
                                          <p:spTgt spid="30"/>
                                        </p:tgtEl>
                                        <p:attrNameLst>
                                          <p:attrName>ppt_y</p:attrName>
                                        </p:attrNameLst>
                                      </p:cBhvr>
                                      <p:tavLst>
                                        <p:tav tm="0">
                                          <p:val>
                                            <p:strVal val="0-#ppt_h/2"/>
                                          </p:val>
                                        </p:tav>
                                        <p:tav tm="100000">
                                          <p:val>
                                            <p:strVal val="#ppt_y"/>
                                          </p:val>
                                        </p:tav>
                                      </p:tavLst>
                                    </p:anim>
                                  </p:childTnLst>
                                </p:cTn>
                              </p:par>
                              <p:par>
                                <p:cTn id="125" presetID="2" presetClass="entr" presetSubtype="1" fill="hold" grpId="0" nodeType="withEffect">
                                  <p:stCondLst>
                                    <p:cond delay="250"/>
                                  </p:stCondLst>
                                  <p:childTnLst>
                                    <p:set>
                                      <p:cBhvr>
                                        <p:cTn id="126" dur="1" fill="hold">
                                          <p:stCondLst>
                                            <p:cond delay="0"/>
                                          </p:stCondLst>
                                        </p:cTn>
                                        <p:tgtEl>
                                          <p:spTgt spid="31"/>
                                        </p:tgtEl>
                                        <p:attrNameLst>
                                          <p:attrName>style.visibility</p:attrName>
                                        </p:attrNameLst>
                                      </p:cBhvr>
                                      <p:to>
                                        <p:strVal val="visible"/>
                                      </p:to>
                                    </p:set>
                                    <p:anim calcmode="lin" valueType="num">
                                      <p:cBhvr additive="base">
                                        <p:cTn id="127" dur="500" fill="hold"/>
                                        <p:tgtEl>
                                          <p:spTgt spid="31"/>
                                        </p:tgtEl>
                                        <p:attrNameLst>
                                          <p:attrName>ppt_x</p:attrName>
                                        </p:attrNameLst>
                                      </p:cBhvr>
                                      <p:tavLst>
                                        <p:tav tm="0">
                                          <p:val>
                                            <p:strVal val="#ppt_x"/>
                                          </p:val>
                                        </p:tav>
                                        <p:tav tm="100000">
                                          <p:val>
                                            <p:strVal val="#ppt_x"/>
                                          </p:val>
                                        </p:tav>
                                      </p:tavLst>
                                    </p:anim>
                                    <p:anim calcmode="lin" valueType="num">
                                      <p:cBhvr additive="base">
                                        <p:cTn id="128" dur="500" fill="hold"/>
                                        <p:tgtEl>
                                          <p:spTgt spid="31"/>
                                        </p:tgtEl>
                                        <p:attrNameLst>
                                          <p:attrName>ppt_y</p:attrName>
                                        </p:attrNameLst>
                                      </p:cBhvr>
                                      <p:tavLst>
                                        <p:tav tm="0">
                                          <p:val>
                                            <p:strVal val="0-#ppt_h/2"/>
                                          </p:val>
                                        </p:tav>
                                        <p:tav tm="100000">
                                          <p:val>
                                            <p:strVal val="#ppt_y"/>
                                          </p:val>
                                        </p:tav>
                                      </p:tavLst>
                                    </p:anim>
                                  </p:childTnLst>
                                </p:cTn>
                              </p:par>
                              <p:par>
                                <p:cTn id="129" presetID="2" presetClass="entr" presetSubtype="1" fill="hold" grpId="0" nodeType="withEffect">
                                  <p:stCondLst>
                                    <p:cond delay="500"/>
                                  </p:stCondLst>
                                  <p:childTnLst>
                                    <p:set>
                                      <p:cBhvr>
                                        <p:cTn id="130" dur="1" fill="hold">
                                          <p:stCondLst>
                                            <p:cond delay="0"/>
                                          </p:stCondLst>
                                        </p:cTn>
                                        <p:tgtEl>
                                          <p:spTgt spid="32"/>
                                        </p:tgtEl>
                                        <p:attrNameLst>
                                          <p:attrName>style.visibility</p:attrName>
                                        </p:attrNameLst>
                                      </p:cBhvr>
                                      <p:to>
                                        <p:strVal val="visible"/>
                                      </p:to>
                                    </p:set>
                                    <p:anim calcmode="lin" valueType="num">
                                      <p:cBhvr additive="base">
                                        <p:cTn id="131" dur="500" fill="hold"/>
                                        <p:tgtEl>
                                          <p:spTgt spid="32"/>
                                        </p:tgtEl>
                                        <p:attrNameLst>
                                          <p:attrName>ppt_x</p:attrName>
                                        </p:attrNameLst>
                                      </p:cBhvr>
                                      <p:tavLst>
                                        <p:tav tm="0">
                                          <p:val>
                                            <p:strVal val="#ppt_x"/>
                                          </p:val>
                                        </p:tav>
                                        <p:tav tm="100000">
                                          <p:val>
                                            <p:strVal val="#ppt_x"/>
                                          </p:val>
                                        </p:tav>
                                      </p:tavLst>
                                    </p:anim>
                                    <p:anim calcmode="lin" valueType="num">
                                      <p:cBhvr additive="base">
                                        <p:cTn id="132" dur="500" fill="hold"/>
                                        <p:tgtEl>
                                          <p:spTgt spid="32"/>
                                        </p:tgtEl>
                                        <p:attrNameLst>
                                          <p:attrName>ppt_y</p:attrName>
                                        </p:attrNameLst>
                                      </p:cBhvr>
                                      <p:tavLst>
                                        <p:tav tm="0">
                                          <p:val>
                                            <p:strVal val="0-#ppt_h/2"/>
                                          </p:val>
                                        </p:tav>
                                        <p:tav tm="100000">
                                          <p:val>
                                            <p:strVal val="#ppt_y"/>
                                          </p:val>
                                        </p:tav>
                                      </p:tavLst>
                                    </p:anim>
                                  </p:childTnLst>
                                </p:cTn>
                              </p:par>
                              <p:par>
                                <p:cTn id="133" presetID="8" presetClass="emph" presetSubtype="0" repeatCount="2000" fill="hold" grpId="1" nodeType="withEffect">
                                  <p:stCondLst>
                                    <p:cond delay="0"/>
                                  </p:stCondLst>
                                  <p:childTnLst>
                                    <p:animRot by="21600000">
                                      <p:cBhvr>
                                        <p:cTn id="134" dur="3500" fill="hold"/>
                                        <p:tgtEl>
                                          <p:spTgt spid="30"/>
                                        </p:tgtEl>
                                        <p:attrNameLst>
                                          <p:attrName>r</p:attrName>
                                        </p:attrNameLst>
                                      </p:cBhvr>
                                    </p:animRot>
                                  </p:childTnLst>
                                </p:cTn>
                              </p:par>
                              <p:par>
                                <p:cTn id="135" presetID="8" presetClass="emph" presetSubtype="0" repeatCount="2000" fill="hold" grpId="1" nodeType="withEffect">
                                  <p:stCondLst>
                                    <p:cond delay="0"/>
                                  </p:stCondLst>
                                  <p:childTnLst>
                                    <p:animRot by="21600000">
                                      <p:cBhvr>
                                        <p:cTn id="136" dur="3500" fill="hold"/>
                                        <p:tgtEl>
                                          <p:spTgt spid="32"/>
                                        </p:tgtEl>
                                        <p:attrNameLst>
                                          <p:attrName>r</p:attrName>
                                        </p:attrNameLst>
                                      </p:cBhvr>
                                    </p:animRot>
                                  </p:childTnLst>
                                </p:cTn>
                              </p:par>
                              <p:par>
                                <p:cTn id="137" presetID="6" presetClass="emph" presetSubtype="0" repeatCount="2000" autoRev="1" fill="hold" grpId="1" nodeType="withEffect">
                                  <p:stCondLst>
                                    <p:cond delay="0"/>
                                  </p:stCondLst>
                                  <p:childTnLst>
                                    <p:animScale>
                                      <p:cBhvr>
                                        <p:cTn id="138" dur="2000" fill="hold"/>
                                        <p:tgtEl>
                                          <p:spTgt spid="31"/>
                                        </p:tgtEl>
                                      </p:cBhvr>
                                      <p:by x="150000" y="150000"/>
                                    </p:animScale>
                                  </p:childTnLst>
                                </p:cTn>
                              </p:par>
                            </p:childTnLst>
                          </p:cTn>
                        </p:par>
                        <p:par>
                          <p:cTn id="139" fill="hold">
                            <p:stCondLst>
                              <p:cond delay="35500"/>
                            </p:stCondLst>
                            <p:childTnLst>
                              <p:par>
                                <p:cTn id="140" presetID="37" presetClass="entr" presetSubtype="0" fill="hold" nodeType="afterEffect">
                                  <p:stCondLst>
                                    <p:cond delay="0"/>
                                  </p:stCondLst>
                                  <p:childTnLst>
                                    <p:set>
                                      <p:cBhvr>
                                        <p:cTn id="141" dur="1" fill="hold">
                                          <p:stCondLst>
                                            <p:cond delay="0"/>
                                          </p:stCondLst>
                                        </p:cTn>
                                        <p:tgtEl>
                                          <p:spTgt spid="33"/>
                                        </p:tgtEl>
                                        <p:attrNameLst>
                                          <p:attrName>style.visibility</p:attrName>
                                        </p:attrNameLst>
                                      </p:cBhvr>
                                      <p:to>
                                        <p:strVal val="visible"/>
                                      </p:to>
                                    </p:set>
                                    <p:animEffect transition="in" filter="fade">
                                      <p:cBhvr>
                                        <p:cTn id="142" dur="1000"/>
                                        <p:tgtEl>
                                          <p:spTgt spid="33"/>
                                        </p:tgtEl>
                                      </p:cBhvr>
                                    </p:animEffect>
                                    <p:anim calcmode="lin" valueType="num">
                                      <p:cBhvr>
                                        <p:cTn id="143" dur="1000" fill="hold"/>
                                        <p:tgtEl>
                                          <p:spTgt spid="33"/>
                                        </p:tgtEl>
                                        <p:attrNameLst>
                                          <p:attrName>ppt_x</p:attrName>
                                        </p:attrNameLst>
                                      </p:cBhvr>
                                      <p:tavLst>
                                        <p:tav tm="0">
                                          <p:val>
                                            <p:strVal val="#ppt_x"/>
                                          </p:val>
                                        </p:tav>
                                        <p:tav tm="100000">
                                          <p:val>
                                            <p:strVal val="#ppt_x"/>
                                          </p:val>
                                        </p:tav>
                                      </p:tavLst>
                                    </p:anim>
                                    <p:anim calcmode="lin" valueType="num">
                                      <p:cBhvr>
                                        <p:cTn id="144" dur="900" decel="100000" fill="hold"/>
                                        <p:tgtEl>
                                          <p:spTgt spid="33"/>
                                        </p:tgtEl>
                                        <p:attrNameLst>
                                          <p:attrName>ppt_y</p:attrName>
                                        </p:attrNameLst>
                                      </p:cBhvr>
                                      <p:tavLst>
                                        <p:tav tm="0">
                                          <p:val>
                                            <p:strVal val="#ppt_y+1"/>
                                          </p:val>
                                        </p:tav>
                                        <p:tav tm="100000">
                                          <p:val>
                                            <p:strVal val="#ppt_y-.03"/>
                                          </p:val>
                                        </p:tav>
                                      </p:tavLst>
                                    </p:anim>
                                    <p:anim calcmode="lin" valueType="num">
                                      <p:cBhvr>
                                        <p:cTn id="145" dur="100" accel="100000" fill="hold">
                                          <p:stCondLst>
                                            <p:cond delay="900"/>
                                          </p:stCondLst>
                                        </p:cTn>
                                        <p:tgtEl>
                                          <p:spTgt spid="33"/>
                                        </p:tgtEl>
                                        <p:attrNameLst>
                                          <p:attrName>ppt_y</p:attrName>
                                        </p:attrNameLst>
                                      </p:cBhvr>
                                      <p:tavLst>
                                        <p:tav tm="0">
                                          <p:val>
                                            <p:strVal val="#ppt_y-.03"/>
                                          </p:val>
                                        </p:tav>
                                        <p:tav tm="100000">
                                          <p:val>
                                            <p:strVal val="#ppt_y"/>
                                          </p:val>
                                        </p:tav>
                                      </p:tavLst>
                                    </p:anim>
                                  </p:childTnLst>
                                </p:cTn>
                              </p:par>
                              <p:par>
                                <p:cTn id="146" presetID="2" presetClass="entr" presetSubtype="1" fill="hold" grpId="0" nodeType="withEffect">
                                  <p:stCondLst>
                                    <p:cond delay="0"/>
                                  </p:stCondLst>
                                  <p:childTnLst>
                                    <p:set>
                                      <p:cBhvr>
                                        <p:cTn id="147" dur="1" fill="hold">
                                          <p:stCondLst>
                                            <p:cond delay="0"/>
                                          </p:stCondLst>
                                        </p:cTn>
                                        <p:tgtEl>
                                          <p:spTgt spid="35"/>
                                        </p:tgtEl>
                                        <p:attrNameLst>
                                          <p:attrName>style.visibility</p:attrName>
                                        </p:attrNameLst>
                                      </p:cBhvr>
                                      <p:to>
                                        <p:strVal val="visible"/>
                                      </p:to>
                                    </p:set>
                                    <p:anim calcmode="lin" valueType="num">
                                      <p:cBhvr additive="base">
                                        <p:cTn id="148" dur="750" fill="hold"/>
                                        <p:tgtEl>
                                          <p:spTgt spid="35"/>
                                        </p:tgtEl>
                                        <p:attrNameLst>
                                          <p:attrName>ppt_x</p:attrName>
                                        </p:attrNameLst>
                                      </p:cBhvr>
                                      <p:tavLst>
                                        <p:tav tm="0">
                                          <p:val>
                                            <p:strVal val="#ppt_x"/>
                                          </p:val>
                                        </p:tav>
                                        <p:tav tm="100000">
                                          <p:val>
                                            <p:strVal val="#ppt_x"/>
                                          </p:val>
                                        </p:tav>
                                      </p:tavLst>
                                    </p:anim>
                                    <p:anim calcmode="lin" valueType="num">
                                      <p:cBhvr additive="base">
                                        <p:cTn id="149" dur="750" fill="hold"/>
                                        <p:tgtEl>
                                          <p:spTgt spid="35"/>
                                        </p:tgtEl>
                                        <p:attrNameLst>
                                          <p:attrName>ppt_y</p:attrName>
                                        </p:attrNameLst>
                                      </p:cBhvr>
                                      <p:tavLst>
                                        <p:tav tm="0">
                                          <p:val>
                                            <p:strVal val="0-#ppt_h/2"/>
                                          </p:val>
                                        </p:tav>
                                        <p:tav tm="100000">
                                          <p:val>
                                            <p:strVal val="#ppt_y"/>
                                          </p:val>
                                        </p:tav>
                                      </p:tavLst>
                                    </p:anim>
                                  </p:childTnLst>
                                </p:cTn>
                              </p:par>
                              <p:par>
                                <p:cTn id="150" presetID="2" presetClass="entr" presetSubtype="1" fill="hold" grpId="0" nodeType="withEffect">
                                  <p:stCondLst>
                                    <p:cond delay="0"/>
                                  </p:stCondLst>
                                  <p:childTnLst>
                                    <p:set>
                                      <p:cBhvr>
                                        <p:cTn id="151" dur="1" fill="hold">
                                          <p:stCondLst>
                                            <p:cond delay="0"/>
                                          </p:stCondLst>
                                        </p:cTn>
                                        <p:tgtEl>
                                          <p:spTgt spid="36"/>
                                        </p:tgtEl>
                                        <p:attrNameLst>
                                          <p:attrName>style.visibility</p:attrName>
                                        </p:attrNameLst>
                                      </p:cBhvr>
                                      <p:to>
                                        <p:strVal val="visible"/>
                                      </p:to>
                                    </p:set>
                                    <p:anim calcmode="lin" valueType="num">
                                      <p:cBhvr additive="base">
                                        <p:cTn id="152" dur="500" fill="hold"/>
                                        <p:tgtEl>
                                          <p:spTgt spid="36"/>
                                        </p:tgtEl>
                                        <p:attrNameLst>
                                          <p:attrName>ppt_x</p:attrName>
                                        </p:attrNameLst>
                                      </p:cBhvr>
                                      <p:tavLst>
                                        <p:tav tm="0">
                                          <p:val>
                                            <p:strVal val="#ppt_x"/>
                                          </p:val>
                                        </p:tav>
                                        <p:tav tm="100000">
                                          <p:val>
                                            <p:strVal val="#ppt_x"/>
                                          </p:val>
                                        </p:tav>
                                      </p:tavLst>
                                    </p:anim>
                                    <p:anim calcmode="lin" valueType="num">
                                      <p:cBhvr additive="base">
                                        <p:cTn id="153" dur="500" fill="hold"/>
                                        <p:tgtEl>
                                          <p:spTgt spid="36"/>
                                        </p:tgtEl>
                                        <p:attrNameLst>
                                          <p:attrName>ppt_y</p:attrName>
                                        </p:attrNameLst>
                                      </p:cBhvr>
                                      <p:tavLst>
                                        <p:tav tm="0">
                                          <p:val>
                                            <p:strVal val="0-#ppt_h/2"/>
                                          </p:val>
                                        </p:tav>
                                        <p:tav tm="100000">
                                          <p:val>
                                            <p:strVal val="#ppt_y"/>
                                          </p:val>
                                        </p:tav>
                                      </p:tavLst>
                                    </p:anim>
                                  </p:childTnLst>
                                </p:cTn>
                              </p:par>
                              <p:par>
                                <p:cTn id="154" presetID="8" presetClass="emph" presetSubtype="0" repeatCount="2000" fill="hold" grpId="1" nodeType="withEffect">
                                  <p:stCondLst>
                                    <p:cond delay="0"/>
                                  </p:stCondLst>
                                  <p:childTnLst>
                                    <p:animRot by="-21600000">
                                      <p:cBhvr>
                                        <p:cTn id="155" dur="3500" fill="hold"/>
                                        <p:tgtEl>
                                          <p:spTgt spid="35"/>
                                        </p:tgtEl>
                                        <p:attrNameLst>
                                          <p:attrName>r</p:attrName>
                                        </p:attrNameLst>
                                      </p:cBhvr>
                                    </p:animRot>
                                  </p:childTnLst>
                                </p:cTn>
                              </p:par>
                              <p:par>
                                <p:cTn id="156" presetID="8" presetClass="emph" presetSubtype="0" repeatCount="2000" fill="hold" grpId="1" nodeType="withEffect">
                                  <p:stCondLst>
                                    <p:cond delay="0"/>
                                  </p:stCondLst>
                                  <p:childTnLst>
                                    <p:animRot by="-21600000">
                                      <p:cBhvr>
                                        <p:cTn id="157" dur="3500" fill="hold"/>
                                        <p:tgtEl>
                                          <p:spTgt spid="36"/>
                                        </p:tgtEl>
                                        <p:attrNameLst>
                                          <p:attrName>r</p:attrName>
                                        </p:attrNameLst>
                                      </p:cBhvr>
                                    </p:animRot>
                                  </p:childTnLst>
                                </p:cTn>
                              </p:par>
                              <p:par>
                                <p:cTn id="158" presetID="2" presetClass="entr" presetSubtype="1" fill="hold" grpId="0" nodeType="withEffect">
                                  <p:stCondLst>
                                    <p:cond delay="0"/>
                                  </p:stCondLst>
                                  <p:childTnLst>
                                    <p:set>
                                      <p:cBhvr>
                                        <p:cTn id="159" dur="1" fill="hold">
                                          <p:stCondLst>
                                            <p:cond delay="0"/>
                                          </p:stCondLst>
                                        </p:cTn>
                                        <p:tgtEl>
                                          <p:spTgt spid="37"/>
                                        </p:tgtEl>
                                        <p:attrNameLst>
                                          <p:attrName>style.visibility</p:attrName>
                                        </p:attrNameLst>
                                      </p:cBhvr>
                                      <p:to>
                                        <p:strVal val="visible"/>
                                      </p:to>
                                    </p:set>
                                    <p:anim calcmode="lin" valueType="num">
                                      <p:cBhvr additive="base">
                                        <p:cTn id="160" dur="500" fill="hold"/>
                                        <p:tgtEl>
                                          <p:spTgt spid="37"/>
                                        </p:tgtEl>
                                        <p:attrNameLst>
                                          <p:attrName>ppt_x</p:attrName>
                                        </p:attrNameLst>
                                      </p:cBhvr>
                                      <p:tavLst>
                                        <p:tav tm="0">
                                          <p:val>
                                            <p:strVal val="#ppt_x"/>
                                          </p:val>
                                        </p:tav>
                                        <p:tav tm="100000">
                                          <p:val>
                                            <p:strVal val="#ppt_x"/>
                                          </p:val>
                                        </p:tav>
                                      </p:tavLst>
                                    </p:anim>
                                    <p:anim calcmode="lin" valueType="num">
                                      <p:cBhvr additive="base">
                                        <p:cTn id="161" dur="500" fill="hold"/>
                                        <p:tgtEl>
                                          <p:spTgt spid="37"/>
                                        </p:tgtEl>
                                        <p:attrNameLst>
                                          <p:attrName>ppt_y</p:attrName>
                                        </p:attrNameLst>
                                      </p:cBhvr>
                                      <p:tavLst>
                                        <p:tav tm="0">
                                          <p:val>
                                            <p:strVal val="0-#ppt_h/2"/>
                                          </p:val>
                                        </p:tav>
                                        <p:tav tm="100000">
                                          <p:val>
                                            <p:strVal val="#ppt_y"/>
                                          </p:val>
                                        </p:tav>
                                      </p:tavLst>
                                    </p:anim>
                                  </p:childTnLst>
                                </p:cTn>
                              </p:par>
                              <p:par>
                                <p:cTn id="162" presetID="2" presetClass="entr" presetSubtype="1" fill="hold" grpId="0" nodeType="withEffect">
                                  <p:stCondLst>
                                    <p:cond delay="250"/>
                                  </p:stCondLst>
                                  <p:childTnLst>
                                    <p:set>
                                      <p:cBhvr>
                                        <p:cTn id="163" dur="1" fill="hold">
                                          <p:stCondLst>
                                            <p:cond delay="0"/>
                                          </p:stCondLst>
                                        </p:cTn>
                                        <p:tgtEl>
                                          <p:spTgt spid="38"/>
                                        </p:tgtEl>
                                        <p:attrNameLst>
                                          <p:attrName>style.visibility</p:attrName>
                                        </p:attrNameLst>
                                      </p:cBhvr>
                                      <p:to>
                                        <p:strVal val="visible"/>
                                      </p:to>
                                    </p:set>
                                    <p:anim calcmode="lin" valueType="num">
                                      <p:cBhvr additive="base">
                                        <p:cTn id="164" dur="500" fill="hold"/>
                                        <p:tgtEl>
                                          <p:spTgt spid="38"/>
                                        </p:tgtEl>
                                        <p:attrNameLst>
                                          <p:attrName>ppt_x</p:attrName>
                                        </p:attrNameLst>
                                      </p:cBhvr>
                                      <p:tavLst>
                                        <p:tav tm="0">
                                          <p:val>
                                            <p:strVal val="#ppt_x"/>
                                          </p:val>
                                        </p:tav>
                                        <p:tav tm="100000">
                                          <p:val>
                                            <p:strVal val="#ppt_x"/>
                                          </p:val>
                                        </p:tav>
                                      </p:tavLst>
                                    </p:anim>
                                    <p:anim calcmode="lin" valueType="num">
                                      <p:cBhvr additive="base">
                                        <p:cTn id="165" dur="500" fill="hold"/>
                                        <p:tgtEl>
                                          <p:spTgt spid="38"/>
                                        </p:tgtEl>
                                        <p:attrNameLst>
                                          <p:attrName>ppt_y</p:attrName>
                                        </p:attrNameLst>
                                      </p:cBhvr>
                                      <p:tavLst>
                                        <p:tav tm="0">
                                          <p:val>
                                            <p:strVal val="0-#ppt_h/2"/>
                                          </p:val>
                                        </p:tav>
                                        <p:tav tm="100000">
                                          <p:val>
                                            <p:strVal val="#ppt_y"/>
                                          </p:val>
                                        </p:tav>
                                      </p:tavLst>
                                    </p:anim>
                                  </p:childTnLst>
                                </p:cTn>
                              </p:par>
                            </p:childTnLst>
                          </p:cTn>
                        </p:par>
                        <p:par>
                          <p:cTn id="166" fill="hold">
                            <p:stCondLst>
                              <p:cond delay="42500"/>
                            </p:stCondLst>
                            <p:childTnLst>
                              <p:par>
                                <p:cTn id="167" presetID="2" presetClass="entr" presetSubtype="2" fill="hold" nodeType="afterEffect">
                                  <p:stCondLst>
                                    <p:cond delay="0"/>
                                  </p:stCondLst>
                                  <p:childTnLst>
                                    <p:set>
                                      <p:cBhvr>
                                        <p:cTn id="168" dur="1" fill="hold">
                                          <p:stCondLst>
                                            <p:cond delay="0"/>
                                          </p:stCondLst>
                                        </p:cTn>
                                        <p:tgtEl>
                                          <p:spTgt spid="39"/>
                                        </p:tgtEl>
                                        <p:attrNameLst>
                                          <p:attrName>style.visibility</p:attrName>
                                        </p:attrNameLst>
                                      </p:cBhvr>
                                      <p:to>
                                        <p:strVal val="visible"/>
                                      </p:to>
                                    </p:set>
                                    <p:anim calcmode="lin" valueType="num">
                                      <p:cBhvr additive="base">
                                        <p:cTn id="169" dur="500" fill="hold"/>
                                        <p:tgtEl>
                                          <p:spTgt spid="39"/>
                                        </p:tgtEl>
                                        <p:attrNameLst>
                                          <p:attrName>ppt_x</p:attrName>
                                        </p:attrNameLst>
                                      </p:cBhvr>
                                      <p:tavLst>
                                        <p:tav tm="0">
                                          <p:val>
                                            <p:strVal val="1+#ppt_w/2"/>
                                          </p:val>
                                        </p:tav>
                                        <p:tav tm="100000">
                                          <p:val>
                                            <p:strVal val="#ppt_x"/>
                                          </p:val>
                                        </p:tav>
                                      </p:tavLst>
                                    </p:anim>
                                    <p:anim calcmode="lin" valueType="num">
                                      <p:cBhvr additive="base">
                                        <p:cTn id="170" dur="500" fill="hold"/>
                                        <p:tgtEl>
                                          <p:spTgt spid="39"/>
                                        </p:tgtEl>
                                        <p:attrNameLst>
                                          <p:attrName>ppt_y</p:attrName>
                                        </p:attrNameLst>
                                      </p:cBhvr>
                                      <p:tavLst>
                                        <p:tav tm="0">
                                          <p:val>
                                            <p:strVal val="#ppt_y"/>
                                          </p:val>
                                        </p:tav>
                                        <p:tav tm="100000">
                                          <p:val>
                                            <p:strVal val="#ppt_y"/>
                                          </p:val>
                                        </p:tav>
                                      </p:tavLst>
                                    </p:anim>
                                  </p:childTnLst>
                                </p:cTn>
                              </p:par>
                              <p:par>
                                <p:cTn id="171" presetID="0" presetClass="path" presetSubtype="0" accel="50000" decel="50000" fill="hold" nodeType="withEffect">
                                  <p:stCondLst>
                                    <p:cond delay="500"/>
                                  </p:stCondLst>
                                  <p:childTnLst>
                                    <p:animMotion origin="layout" path="M -3.33333E-6 0.01203 C -0.01002 0.01319 -0.01875 0.01666 -0.02864 0.01782 C -0.03867 0.02199 -0.04804 0.02245 -0.05872 0.02384 C -0.15169 0.02199 -0.15351 0.03264 -0.20625 0.01458 C -0.21185 0.00949 -0.21302 0.00555 -0.2181 -0.00162 C -0.22604 -0.01227 -0.2345 -0.02385 -0.2457 -0.02778 C -0.27448 -0.05371 -0.34062 -0.04329 -0.36145 -0.04375 C -0.36992 -0.04653 -0.37864 -0.04792 -0.38737 -0.0507 C -0.39284 -0.05255 -0.39778 -0.05533 -0.40325 -0.05648 C -0.41093 -0.06042 -0.4194 -0.06482 -0.4276 -0.06667 C -0.44023 -0.07547 -0.45325 -0.08218 -0.46705 -0.0875 C -0.47187 -0.08935 -0.47591 -0.0926 -0.48034 -0.09537 C -0.49101 -0.10093 -0.50351 -0.10556 -0.51471 -0.1081 C -0.54075 -0.10695 -0.56601 -0.10556 -0.59179 -0.10648 C -0.60351 -0.11204 -0.61523 -0.11644 -0.62617 -0.12408 C -0.63112 -0.12755 -0.63606 -0.13102 -0.64153 -0.1331 C -0.65195 -0.14144 -0.63958 -0.13241 -0.64987 -0.1375 C -0.65429 -0.14028 -0.65872 -0.14398 -0.66341 -0.14676 C -0.6681 -0.14954 -0.66497 -0.1463 -0.66914 -0.14908 C -0.67695 -0.15417 -0.68489 -0.15926 -0.69336 -0.16273 C -0.70091 -0.16945 -0.70924 -0.17639 -0.7177 -0.18102 C -0.72409 -0.19005 -0.73424 -0.19422 -0.73945 -0.2051 C -0.74062 -0.20764 -0.74205 -0.20949 -0.7427 -0.21181 C -0.74336 -0.21366 -0.74362 -0.21598 -0.7444 -0.21783 C -0.74648 -0.22246 -0.74987 -0.2257 -0.75208 -0.23033 C -0.7569 -0.24005 -0.76093 -0.24584 -0.76705 -0.25417 " pathEditMode="relative" rAng="0" ptsTypes="AAAAAAAAAAAAAAAAAAAAAAAAAA">
                                      <p:cBhvr>
                                        <p:cTn id="172" dur="6500" fill="hold"/>
                                        <p:tgtEl>
                                          <p:spTgt spid="39"/>
                                        </p:tgtEl>
                                        <p:attrNameLst>
                                          <p:attrName>ppt_x</p:attrName>
                                          <p:attrName>ppt_y</p:attrName>
                                        </p:attrNameLst>
                                      </p:cBhvr>
                                      <p:rCtr x="-38359" y="-12662"/>
                                    </p:animMotion>
                                  </p:childTnLst>
                                </p:cTn>
                              </p:par>
                              <p:par>
                                <p:cTn id="173" presetID="8" presetClass="emph" presetSubtype="0" repeatCount="2000" fill="hold" grpId="1" nodeType="withEffect">
                                  <p:stCondLst>
                                    <p:cond delay="0"/>
                                  </p:stCondLst>
                                  <p:childTnLst>
                                    <p:animRot by="21600000">
                                      <p:cBhvr>
                                        <p:cTn id="174" dur="3500" fill="hold"/>
                                        <p:tgtEl>
                                          <p:spTgt spid="37"/>
                                        </p:tgtEl>
                                        <p:attrNameLst>
                                          <p:attrName>r</p:attrName>
                                        </p:attrNameLst>
                                      </p:cBhvr>
                                    </p:animRot>
                                  </p:childTnLst>
                                </p:cTn>
                              </p:par>
                              <p:par>
                                <p:cTn id="175" presetID="6" presetClass="emph" presetSubtype="0" repeatCount="2000" autoRev="1" fill="hold" grpId="1" nodeType="withEffect">
                                  <p:stCondLst>
                                    <p:cond delay="0"/>
                                  </p:stCondLst>
                                  <p:childTnLst>
                                    <p:animScale>
                                      <p:cBhvr>
                                        <p:cTn id="176" dur="2000" fill="hold"/>
                                        <p:tgtEl>
                                          <p:spTgt spid="38"/>
                                        </p:tgtEl>
                                      </p:cBhvr>
                                      <p:by x="150000" y="150000"/>
                                    </p:animScale>
                                  </p:childTnLst>
                                </p:cTn>
                              </p:par>
                            </p:childTnLst>
                          </p:cTn>
                        </p:par>
                        <p:par>
                          <p:cTn id="177" fill="hold">
                            <p:stCondLst>
                              <p:cond delay="50500"/>
                            </p:stCondLst>
                            <p:childTnLst>
                              <p:par>
                                <p:cTn id="178" presetID="2" presetClass="entr" presetSubtype="1" fill="hold" grpId="0" nodeType="afterEffect">
                                  <p:stCondLst>
                                    <p:cond delay="0"/>
                                  </p:stCondLst>
                                  <p:childTnLst>
                                    <p:set>
                                      <p:cBhvr>
                                        <p:cTn id="179" dur="1" fill="hold">
                                          <p:stCondLst>
                                            <p:cond delay="0"/>
                                          </p:stCondLst>
                                        </p:cTn>
                                        <p:tgtEl>
                                          <p:spTgt spid="40"/>
                                        </p:tgtEl>
                                        <p:attrNameLst>
                                          <p:attrName>style.visibility</p:attrName>
                                        </p:attrNameLst>
                                      </p:cBhvr>
                                      <p:to>
                                        <p:strVal val="visible"/>
                                      </p:to>
                                    </p:set>
                                    <p:anim calcmode="lin" valueType="num">
                                      <p:cBhvr additive="base">
                                        <p:cTn id="180" dur="500" fill="hold"/>
                                        <p:tgtEl>
                                          <p:spTgt spid="40"/>
                                        </p:tgtEl>
                                        <p:attrNameLst>
                                          <p:attrName>ppt_x</p:attrName>
                                        </p:attrNameLst>
                                      </p:cBhvr>
                                      <p:tavLst>
                                        <p:tav tm="0">
                                          <p:val>
                                            <p:strVal val="#ppt_x"/>
                                          </p:val>
                                        </p:tav>
                                        <p:tav tm="100000">
                                          <p:val>
                                            <p:strVal val="#ppt_x"/>
                                          </p:val>
                                        </p:tav>
                                      </p:tavLst>
                                    </p:anim>
                                    <p:anim calcmode="lin" valueType="num">
                                      <p:cBhvr additive="base">
                                        <p:cTn id="181" dur="500" fill="hold"/>
                                        <p:tgtEl>
                                          <p:spTgt spid="40"/>
                                        </p:tgtEl>
                                        <p:attrNameLst>
                                          <p:attrName>ppt_y</p:attrName>
                                        </p:attrNameLst>
                                      </p:cBhvr>
                                      <p:tavLst>
                                        <p:tav tm="0">
                                          <p:val>
                                            <p:strVal val="0-#ppt_h/2"/>
                                          </p:val>
                                        </p:tav>
                                        <p:tav tm="100000">
                                          <p:val>
                                            <p:strVal val="#ppt_y"/>
                                          </p:val>
                                        </p:tav>
                                      </p:tavLst>
                                    </p:anim>
                                  </p:childTnLst>
                                </p:cTn>
                              </p:par>
                              <p:par>
                                <p:cTn id="182" presetID="2" presetClass="entr" presetSubtype="1" fill="hold" grpId="0" nodeType="withEffect">
                                  <p:stCondLst>
                                    <p:cond delay="250"/>
                                  </p:stCondLst>
                                  <p:childTnLst>
                                    <p:set>
                                      <p:cBhvr>
                                        <p:cTn id="183" dur="1" fill="hold">
                                          <p:stCondLst>
                                            <p:cond delay="0"/>
                                          </p:stCondLst>
                                        </p:cTn>
                                        <p:tgtEl>
                                          <p:spTgt spid="41"/>
                                        </p:tgtEl>
                                        <p:attrNameLst>
                                          <p:attrName>style.visibility</p:attrName>
                                        </p:attrNameLst>
                                      </p:cBhvr>
                                      <p:to>
                                        <p:strVal val="visible"/>
                                      </p:to>
                                    </p:set>
                                    <p:anim calcmode="lin" valueType="num">
                                      <p:cBhvr additive="base">
                                        <p:cTn id="184" dur="500" fill="hold"/>
                                        <p:tgtEl>
                                          <p:spTgt spid="41"/>
                                        </p:tgtEl>
                                        <p:attrNameLst>
                                          <p:attrName>ppt_x</p:attrName>
                                        </p:attrNameLst>
                                      </p:cBhvr>
                                      <p:tavLst>
                                        <p:tav tm="0">
                                          <p:val>
                                            <p:strVal val="#ppt_x"/>
                                          </p:val>
                                        </p:tav>
                                        <p:tav tm="100000">
                                          <p:val>
                                            <p:strVal val="#ppt_x"/>
                                          </p:val>
                                        </p:tav>
                                      </p:tavLst>
                                    </p:anim>
                                    <p:anim calcmode="lin" valueType="num">
                                      <p:cBhvr additive="base">
                                        <p:cTn id="185" dur="500" fill="hold"/>
                                        <p:tgtEl>
                                          <p:spTgt spid="41"/>
                                        </p:tgtEl>
                                        <p:attrNameLst>
                                          <p:attrName>ppt_y</p:attrName>
                                        </p:attrNameLst>
                                      </p:cBhvr>
                                      <p:tavLst>
                                        <p:tav tm="0">
                                          <p:val>
                                            <p:strVal val="0-#ppt_h/2"/>
                                          </p:val>
                                        </p:tav>
                                        <p:tav tm="100000">
                                          <p:val>
                                            <p:strVal val="#ppt_y"/>
                                          </p:val>
                                        </p:tav>
                                      </p:tavLst>
                                    </p:anim>
                                  </p:childTnLst>
                                </p:cTn>
                              </p:par>
                              <p:par>
                                <p:cTn id="186" presetID="2" presetClass="entr" presetSubtype="1" fill="hold" grpId="0" nodeType="withEffect">
                                  <p:stCondLst>
                                    <p:cond delay="500"/>
                                  </p:stCondLst>
                                  <p:childTnLst>
                                    <p:set>
                                      <p:cBhvr>
                                        <p:cTn id="187" dur="1" fill="hold">
                                          <p:stCondLst>
                                            <p:cond delay="0"/>
                                          </p:stCondLst>
                                        </p:cTn>
                                        <p:tgtEl>
                                          <p:spTgt spid="42"/>
                                        </p:tgtEl>
                                        <p:attrNameLst>
                                          <p:attrName>style.visibility</p:attrName>
                                        </p:attrNameLst>
                                      </p:cBhvr>
                                      <p:to>
                                        <p:strVal val="visible"/>
                                      </p:to>
                                    </p:set>
                                    <p:anim calcmode="lin" valueType="num">
                                      <p:cBhvr additive="base">
                                        <p:cTn id="188" dur="500" fill="hold"/>
                                        <p:tgtEl>
                                          <p:spTgt spid="42"/>
                                        </p:tgtEl>
                                        <p:attrNameLst>
                                          <p:attrName>ppt_x</p:attrName>
                                        </p:attrNameLst>
                                      </p:cBhvr>
                                      <p:tavLst>
                                        <p:tav tm="0">
                                          <p:val>
                                            <p:strVal val="#ppt_x"/>
                                          </p:val>
                                        </p:tav>
                                        <p:tav tm="100000">
                                          <p:val>
                                            <p:strVal val="#ppt_x"/>
                                          </p:val>
                                        </p:tav>
                                      </p:tavLst>
                                    </p:anim>
                                    <p:anim calcmode="lin" valueType="num">
                                      <p:cBhvr additive="base">
                                        <p:cTn id="189" dur="500" fill="hold"/>
                                        <p:tgtEl>
                                          <p:spTgt spid="42"/>
                                        </p:tgtEl>
                                        <p:attrNameLst>
                                          <p:attrName>ppt_y</p:attrName>
                                        </p:attrNameLst>
                                      </p:cBhvr>
                                      <p:tavLst>
                                        <p:tav tm="0">
                                          <p:val>
                                            <p:strVal val="0-#ppt_h/2"/>
                                          </p:val>
                                        </p:tav>
                                        <p:tav tm="100000">
                                          <p:val>
                                            <p:strVal val="#ppt_y"/>
                                          </p:val>
                                        </p:tav>
                                      </p:tavLst>
                                    </p:anim>
                                  </p:childTnLst>
                                </p:cTn>
                              </p:par>
                              <p:par>
                                <p:cTn id="190" presetID="8" presetClass="emph" presetSubtype="0" repeatCount="2000" fill="hold" grpId="1" nodeType="withEffect">
                                  <p:stCondLst>
                                    <p:cond delay="0"/>
                                  </p:stCondLst>
                                  <p:childTnLst>
                                    <p:animRot by="21600000">
                                      <p:cBhvr>
                                        <p:cTn id="191" dur="3500" fill="hold"/>
                                        <p:tgtEl>
                                          <p:spTgt spid="40"/>
                                        </p:tgtEl>
                                        <p:attrNameLst>
                                          <p:attrName>r</p:attrName>
                                        </p:attrNameLst>
                                      </p:cBhvr>
                                    </p:animRot>
                                  </p:childTnLst>
                                </p:cTn>
                              </p:par>
                              <p:par>
                                <p:cTn id="192" presetID="8" presetClass="emph" presetSubtype="0" repeatCount="2000" fill="hold" grpId="1" nodeType="withEffect">
                                  <p:stCondLst>
                                    <p:cond delay="0"/>
                                  </p:stCondLst>
                                  <p:childTnLst>
                                    <p:animRot by="21600000">
                                      <p:cBhvr>
                                        <p:cTn id="193" dur="3500" fill="hold"/>
                                        <p:tgtEl>
                                          <p:spTgt spid="42"/>
                                        </p:tgtEl>
                                        <p:attrNameLst>
                                          <p:attrName>r</p:attrName>
                                        </p:attrNameLst>
                                      </p:cBhvr>
                                    </p:animRot>
                                  </p:childTnLst>
                                </p:cTn>
                              </p:par>
                              <p:par>
                                <p:cTn id="194" presetID="6" presetClass="emph" presetSubtype="0" repeatCount="2000" autoRev="1" fill="hold" grpId="1" nodeType="withEffect">
                                  <p:stCondLst>
                                    <p:cond delay="0"/>
                                  </p:stCondLst>
                                  <p:childTnLst>
                                    <p:animScale>
                                      <p:cBhvr>
                                        <p:cTn id="195" dur="2000" fill="hold"/>
                                        <p:tgtEl>
                                          <p:spTgt spid="41"/>
                                        </p:tgtEl>
                                      </p:cBhvr>
                                      <p:by x="150000" y="150000"/>
                                    </p:animScale>
                                  </p:childTnLst>
                                </p:cTn>
                              </p:par>
                            </p:childTnLst>
                          </p:cTn>
                        </p:par>
                        <p:par>
                          <p:cTn id="196" fill="hold">
                            <p:stCondLst>
                              <p:cond delay="58500"/>
                            </p:stCondLst>
                            <p:childTnLst>
                              <p:par>
                                <p:cTn id="197" presetID="37" presetClass="entr" presetSubtype="0" fill="hold" nodeType="afterEffect">
                                  <p:stCondLst>
                                    <p:cond delay="0"/>
                                  </p:stCondLst>
                                  <p:childTnLst>
                                    <p:set>
                                      <p:cBhvr>
                                        <p:cTn id="198" dur="1" fill="hold">
                                          <p:stCondLst>
                                            <p:cond delay="0"/>
                                          </p:stCondLst>
                                        </p:cTn>
                                        <p:tgtEl>
                                          <p:spTgt spid="43"/>
                                        </p:tgtEl>
                                        <p:attrNameLst>
                                          <p:attrName>style.visibility</p:attrName>
                                        </p:attrNameLst>
                                      </p:cBhvr>
                                      <p:to>
                                        <p:strVal val="visible"/>
                                      </p:to>
                                    </p:set>
                                    <p:animEffect transition="in" filter="fade">
                                      <p:cBhvr>
                                        <p:cTn id="199" dur="1000"/>
                                        <p:tgtEl>
                                          <p:spTgt spid="43"/>
                                        </p:tgtEl>
                                      </p:cBhvr>
                                    </p:animEffect>
                                    <p:anim calcmode="lin" valueType="num">
                                      <p:cBhvr>
                                        <p:cTn id="200" dur="1000" fill="hold"/>
                                        <p:tgtEl>
                                          <p:spTgt spid="43"/>
                                        </p:tgtEl>
                                        <p:attrNameLst>
                                          <p:attrName>ppt_x</p:attrName>
                                        </p:attrNameLst>
                                      </p:cBhvr>
                                      <p:tavLst>
                                        <p:tav tm="0">
                                          <p:val>
                                            <p:strVal val="#ppt_x"/>
                                          </p:val>
                                        </p:tav>
                                        <p:tav tm="100000">
                                          <p:val>
                                            <p:strVal val="#ppt_x"/>
                                          </p:val>
                                        </p:tav>
                                      </p:tavLst>
                                    </p:anim>
                                    <p:anim calcmode="lin" valueType="num">
                                      <p:cBhvr>
                                        <p:cTn id="201" dur="900" decel="100000" fill="hold"/>
                                        <p:tgtEl>
                                          <p:spTgt spid="43"/>
                                        </p:tgtEl>
                                        <p:attrNameLst>
                                          <p:attrName>ppt_y</p:attrName>
                                        </p:attrNameLst>
                                      </p:cBhvr>
                                      <p:tavLst>
                                        <p:tav tm="0">
                                          <p:val>
                                            <p:strVal val="#ppt_y+1"/>
                                          </p:val>
                                        </p:tav>
                                        <p:tav tm="100000">
                                          <p:val>
                                            <p:strVal val="#ppt_y-.03"/>
                                          </p:val>
                                        </p:tav>
                                      </p:tavLst>
                                    </p:anim>
                                    <p:anim calcmode="lin" valueType="num">
                                      <p:cBhvr>
                                        <p:cTn id="202" dur="100" accel="100000" fill="hold">
                                          <p:stCondLst>
                                            <p:cond delay="900"/>
                                          </p:stCondLst>
                                        </p:cTn>
                                        <p:tgtEl>
                                          <p:spTgt spid="43"/>
                                        </p:tgtEl>
                                        <p:attrNameLst>
                                          <p:attrName>ppt_y</p:attrName>
                                        </p:attrNameLst>
                                      </p:cBhvr>
                                      <p:tavLst>
                                        <p:tav tm="0">
                                          <p:val>
                                            <p:strVal val="#ppt_y-.03"/>
                                          </p:val>
                                        </p:tav>
                                        <p:tav tm="100000">
                                          <p:val>
                                            <p:strVal val="#ppt_y"/>
                                          </p:val>
                                        </p:tav>
                                      </p:tavLst>
                                    </p:anim>
                                  </p:childTnLst>
                                </p:cTn>
                              </p:par>
                              <p:par>
                                <p:cTn id="203" presetID="10" presetClass="entr" presetSubtype="0" fill="hold" nodeType="withEffect">
                                  <p:stCondLst>
                                    <p:cond delay="500"/>
                                  </p:stCondLst>
                                  <p:childTnLst>
                                    <p:set>
                                      <p:cBhvr>
                                        <p:cTn id="204" dur="1" fill="hold">
                                          <p:stCondLst>
                                            <p:cond delay="0"/>
                                          </p:stCondLst>
                                        </p:cTn>
                                        <p:tgtEl>
                                          <p:spTgt spid="46"/>
                                        </p:tgtEl>
                                        <p:attrNameLst>
                                          <p:attrName>style.visibility</p:attrName>
                                        </p:attrNameLst>
                                      </p:cBhvr>
                                      <p:to>
                                        <p:strVal val="visible"/>
                                      </p:to>
                                    </p:set>
                                    <p:animEffect transition="in" filter="fade">
                                      <p:cBhvr>
                                        <p:cTn id="205" dur="500"/>
                                        <p:tgtEl>
                                          <p:spTgt spid="46"/>
                                        </p:tgtEl>
                                      </p:cBhvr>
                                    </p:animEffect>
                                  </p:childTnLst>
                                </p:cTn>
                              </p:par>
                              <p:par>
                                <p:cTn id="206" presetID="10" presetClass="entr" presetSubtype="0" fill="hold" nodeType="withEffect">
                                  <p:stCondLst>
                                    <p:cond delay="1000"/>
                                  </p:stCondLst>
                                  <p:childTnLst>
                                    <p:set>
                                      <p:cBhvr>
                                        <p:cTn id="207" dur="1" fill="hold">
                                          <p:stCondLst>
                                            <p:cond delay="0"/>
                                          </p:stCondLst>
                                        </p:cTn>
                                        <p:tgtEl>
                                          <p:spTgt spid="47"/>
                                        </p:tgtEl>
                                        <p:attrNameLst>
                                          <p:attrName>style.visibility</p:attrName>
                                        </p:attrNameLst>
                                      </p:cBhvr>
                                      <p:to>
                                        <p:strVal val="visible"/>
                                      </p:to>
                                    </p:set>
                                    <p:animEffect transition="in" filter="fade">
                                      <p:cBhvr>
                                        <p:cTn id="208" dur="500"/>
                                        <p:tgtEl>
                                          <p:spTgt spid="47"/>
                                        </p:tgtEl>
                                      </p:cBhvr>
                                    </p:animEffect>
                                  </p:childTnLst>
                                </p:cTn>
                              </p:par>
                              <p:par>
                                <p:cTn id="209" presetID="10" presetClass="entr" presetSubtype="0" fill="hold" nodeType="withEffect">
                                  <p:stCondLst>
                                    <p:cond delay="1500"/>
                                  </p:stCondLst>
                                  <p:childTnLst>
                                    <p:set>
                                      <p:cBhvr>
                                        <p:cTn id="210" dur="1" fill="hold">
                                          <p:stCondLst>
                                            <p:cond delay="0"/>
                                          </p:stCondLst>
                                        </p:cTn>
                                        <p:tgtEl>
                                          <p:spTgt spid="48"/>
                                        </p:tgtEl>
                                        <p:attrNameLst>
                                          <p:attrName>style.visibility</p:attrName>
                                        </p:attrNameLst>
                                      </p:cBhvr>
                                      <p:to>
                                        <p:strVal val="visible"/>
                                      </p:to>
                                    </p:set>
                                    <p:animEffect transition="in" filter="fade">
                                      <p:cBhvr>
                                        <p:cTn id="211"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P spid="8" grpId="1" animBg="1"/>
      <p:bldP spid="11" grpId="0" animBg="1"/>
      <p:bldP spid="11" grpId="1" animBg="1"/>
      <p:bldP spid="12" grpId="0" animBg="1"/>
      <p:bldP spid="12" grpId="1" animBg="1"/>
      <p:bldP spid="13" grpId="0" animBg="1"/>
      <p:bldP spid="13" grpId="1" animBg="1"/>
      <p:bldP spid="14" grpId="0" animBg="1"/>
      <p:bldP spid="14" grpId="1" animBg="1"/>
      <p:bldP spid="16" grpId="0" animBg="1"/>
      <p:bldP spid="17" grpId="0" animBg="1"/>
      <p:bldP spid="17" grpId="1" animBg="1"/>
      <p:bldP spid="18" grpId="0" animBg="1"/>
      <p:bldP spid="19" grpId="0" animBg="1"/>
      <p:bldP spid="19" grpId="1" animBg="1"/>
      <p:bldP spid="22" grpId="0" animBg="1"/>
      <p:bldP spid="22" grpId="1" animBg="1"/>
      <p:bldP spid="23" grpId="0" animBg="1"/>
      <p:bldP spid="23" grpId="1" animBg="1"/>
      <p:bldP spid="24" grpId="0" animBg="1"/>
      <p:bldP spid="24" grpId="1" animBg="1"/>
      <p:bldP spid="27" grpId="0" animBg="1"/>
      <p:bldP spid="27" grpId="1" animBg="1"/>
      <p:bldP spid="28" grpId="0" animBg="1"/>
      <p:bldP spid="28" grpId="1" animBg="1"/>
      <p:bldP spid="30" grpId="0" animBg="1"/>
      <p:bldP spid="30" grpId="1" animBg="1"/>
      <p:bldP spid="31" grpId="0" animBg="1"/>
      <p:bldP spid="31" grpId="1" animBg="1"/>
      <p:bldP spid="32" grpId="0" animBg="1"/>
      <p:bldP spid="32" grpId="1" animBg="1"/>
      <p:bldP spid="35" grpId="0" animBg="1"/>
      <p:bldP spid="35" grpId="1" animBg="1"/>
      <p:bldP spid="36" grpId="0" animBg="1"/>
      <p:bldP spid="36" grpId="1" animBg="1"/>
      <p:bldP spid="37" grpId="0" animBg="1"/>
      <p:bldP spid="37" grpId="1" animBg="1"/>
      <p:bldP spid="38" grpId="0" animBg="1"/>
      <p:bldP spid="38" grpId="1" animBg="1"/>
      <p:bldP spid="40" grpId="0" animBg="1"/>
      <p:bldP spid="40" grpId="1" animBg="1"/>
      <p:bldP spid="41" grpId="0" animBg="1"/>
      <p:bldP spid="41" grpId="1" animBg="1"/>
      <p:bldP spid="42" grpId="0" animBg="1"/>
      <p:bldP spid="42"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8"/>
          <p:cNvSpPr>
            <a:spLocks noChangeArrowheads="1"/>
          </p:cNvSpPr>
          <p:nvPr/>
        </p:nvSpPr>
        <p:spPr bwMode="auto">
          <a:xfrm>
            <a:off x="2846714" y="290778"/>
            <a:ext cx="8143337"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indent="190500"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190500" algn="l" defTabSz="914400" rtl="0" eaLnBrk="0" fontAlgn="base" latinLnBrk="0" hangingPunct="0">
              <a:lnSpc>
                <a:spcPct val="100000"/>
              </a:lnSpc>
              <a:spcBef>
                <a:spcPct val="0"/>
              </a:spcBef>
              <a:spcAft>
                <a:spcPct val="0"/>
              </a:spcAft>
              <a:buClrTx/>
              <a:buSzTx/>
              <a:buFontTx/>
              <a:buNone/>
              <a:tabLst/>
            </a:pPr>
            <a:r>
              <a:rPr kumimoji="0" lang="vi-VN" altLang="en-US" sz="3600" b="1" i="0" u="none" strike="noStrike" cap="none" normalizeH="0" baseline="0" dirty="0" smtClean="0">
                <a:ln>
                  <a:noFill/>
                </a:ln>
                <a:solidFill>
                  <a:srgbClr val="2904E4"/>
                </a:solidFill>
                <a:effectLst/>
                <a:latin typeface="Times" panose="02020603050405020304" pitchFamily="18" charset="0"/>
                <a:ea typeface="Tahoma" panose="020B0604030504040204" pitchFamily="34" charset="0"/>
                <a:cs typeface="Times" panose="02020603050405020304" pitchFamily="18" charset="0"/>
              </a:rPr>
              <a:t>T</a:t>
            </a:r>
            <a:r>
              <a:rPr kumimoji="0" lang="vi-VN" altLang="en-US" sz="3600" b="1" i="0" u="none" strike="noStrike" cap="none" normalizeH="0" baseline="0" dirty="0" smtClean="0" bmk="">
                <a:ln>
                  <a:noFill/>
                </a:ln>
                <a:solidFill>
                  <a:srgbClr val="2904E4"/>
                </a:solidFill>
                <a:effectLst/>
                <a:latin typeface="Times" panose="02020603050405020304" pitchFamily="18" charset="0"/>
                <a:ea typeface="Tahoma" panose="020B0604030504040204" pitchFamily="34" charset="0"/>
                <a:cs typeface="Times" panose="02020603050405020304" pitchFamily="18" charset="0"/>
              </a:rPr>
              <a:t>ự lập từ lòng yêu thương gia đình</a:t>
            </a:r>
            <a:endParaRPr kumimoji="0" lang="en-US" altLang="en-US" sz="3600" b="0" i="0" u="none" strike="noStrike" cap="none" normalizeH="0" baseline="0" dirty="0" smtClean="0">
              <a:ln>
                <a:noFill/>
              </a:ln>
              <a:solidFill>
                <a:schemeClr val="tx1"/>
              </a:solidFill>
              <a:effectLst/>
              <a:latin typeface="Times" panose="02020603050405020304" pitchFamily="18" charset="0"/>
              <a:cs typeface="Times" panose="02020603050405020304" pitchFamily="18" charset="0"/>
            </a:endParaRPr>
          </a:p>
          <a:p>
            <a:pPr marL="0" marR="0" lvl="0" indent="19050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pic>
        <p:nvPicPr>
          <p:cNvPr id="2055" name="Shape 1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70176" y="872145"/>
            <a:ext cx="4621823" cy="3001993"/>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9"/>
          <p:cNvSpPr>
            <a:spLocks noChangeArrowheads="1"/>
          </p:cNvSpPr>
          <p:nvPr/>
        </p:nvSpPr>
        <p:spPr bwMode="auto">
          <a:xfrm>
            <a:off x="136419" y="856800"/>
            <a:ext cx="7366959" cy="31085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190500" algn="just" defTabSz="914400" rtl="0" eaLnBrk="0" fontAlgn="base" latinLnBrk="0" hangingPunct="0">
              <a:lnSpc>
                <a:spcPct val="100000"/>
              </a:lnSpc>
              <a:spcBef>
                <a:spcPct val="0"/>
              </a:spcBef>
              <a:spcAft>
                <a:spcPct val="0"/>
              </a:spcAft>
              <a:buClrTx/>
              <a:buSzTx/>
              <a:buFontTx/>
              <a:buNone/>
              <a:tabLst/>
            </a:pPr>
            <a:r>
              <a:rPr kumimoji="0" lang="en-US" altLang="en-US" sz="2800" b="0" i="1" u="none" strike="noStrike" cap="none" normalizeH="0" baseline="0" dirty="0" smtClean="0">
                <a:ln>
                  <a:noFill/>
                </a:ln>
                <a:solidFill>
                  <a:srgbClr val="000000"/>
                </a:solidFill>
                <a:effectLst/>
                <a:latin typeface="Times" panose="02020603050405020304" pitchFamily="18" charset="0"/>
                <a:ea typeface="Segoe UI" panose="020B0502040204020203" pitchFamily="34" charset="0"/>
                <a:cs typeface="Times" panose="02020603050405020304" pitchFamily="18" charset="0"/>
              </a:rPr>
              <a:t>   </a:t>
            </a:r>
            <a:r>
              <a:rPr kumimoji="0" lang="vi-VN" altLang="en-US" sz="2800" b="0" i="1" u="none" strike="noStrike" cap="none" normalizeH="0" baseline="0" dirty="0" smtClean="0">
                <a:ln>
                  <a:noFill/>
                </a:ln>
                <a:solidFill>
                  <a:srgbClr val="000000"/>
                </a:solidFill>
                <a:effectLst/>
                <a:latin typeface="Times" panose="02020603050405020304" pitchFamily="18" charset="0"/>
                <a:ea typeface="Segoe UI" panose="020B0502040204020203" pitchFamily="34" charset="0"/>
                <a:cs typeface="Times" panose="02020603050405020304" pitchFamily="18" charset="0"/>
              </a:rPr>
              <a:t>B</a:t>
            </a:r>
            <a:r>
              <a:rPr kumimoji="0" lang="en-US" altLang="en-US" sz="2800" b="0" i="1" u="none" strike="noStrike" cap="none" normalizeH="0" baseline="0" dirty="0" smtClean="0">
                <a:ln>
                  <a:noFill/>
                </a:ln>
                <a:solidFill>
                  <a:schemeClr val="tx1"/>
                </a:solidFill>
                <a:effectLst/>
                <a:latin typeface="Times" panose="02020603050405020304" pitchFamily="18" charset="0"/>
                <a:ea typeface="Segoe UI" panose="020B0502040204020203" pitchFamily="34" charset="0"/>
                <a:cs typeface="Times" panose="02020603050405020304" pitchFamily="18" charset="0"/>
              </a:rPr>
              <a:t>ố</a:t>
            </a:r>
            <a:r>
              <a:rPr kumimoji="0" lang="vi-VN" altLang="en-US" sz="2800" b="0" i="1" u="none" strike="noStrike" cap="none" normalizeH="0" baseline="0" dirty="0" smtClean="0">
                <a:ln>
                  <a:noFill/>
                </a:ln>
                <a:solidFill>
                  <a:srgbClr val="000000"/>
                </a:solidFill>
                <a:effectLst/>
                <a:latin typeface="Times" panose="02020603050405020304" pitchFamily="18" charset="0"/>
                <a:ea typeface="Segoe UI" panose="020B0502040204020203" pitchFamily="34" charset="0"/>
                <a:cs typeface="Times" panose="02020603050405020304" pitchFamily="18" charset="0"/>
              </a:rPr>
              <a:t> đi xa. Mẹ ốm triển miên. Bé Trường thua thiệt đủ đường. Một năm nay, bệnh ung thư của mẹ trở nên trầm trọng, không thể đi lại. Tất cả việc trong nhà đều đến tay Trường. Em dần quen với mọi việc trong nhà và trở thành “trụ cột” của gia đình khi mới 5 tuổi. Ai cũng bảo Trường thật kiên cường.</a:t>
            </a:r>
            <a:endParaRPr kumimoji="0" lang="en-US" altLang="en-US" sz="2800" b="0" i="0" u="none" strike="noStrike" cap="none" normalizeH="0" baseline="0" dirty="0" smtClean="0">
              <a:ln>
                <a:noFill/>
              </a:ln>
              <a:solidFill>
                <a:schemeClr val="tx1"/>
              </a:solidFill>
              <a:effectLst/>
              <a:latin typeface="Times" panose="02020603050405020304" pitchFamily="18" charset="0"/>
              <a:cs typeface="Times" panose="02020603050405020304" pitchFamily="18" charset="0"/>
            </a:endParaRPr>
          </a:p>
        </p:txBody>
      </p:sp>
      <p:sp>
        <p:nvSpPr>
          <p:cNvPr id="15" name="Rectangle 9"/>
          <p:cNvSpPr>
            <a:spLocks noChangeArrowheads="1"/>
          </p:cNvSpPr>
          <p:nvPr/>
        </p:nvSpPr>
        <p:spPr bwMode="auto">
          <a:xfrm>
            <a:off x="136419" y="3874138"/>
            <a:ext cx="12055581" cy="31085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800" b="0" i="1" u="none" strike="noStrike" cap="none" normalizeH="0" baseline="0" dirty="0" smtClean="0">
                <a:ln>
                  <a:noFill/>
                </a:ln>
                <a:solidFill>
                  <a:srgbClr val="000000"/>
                </a:solidFill>
                <a:effectLst/>
                <a:latin typeface="Times" panose="02020603050405020304" pitchFamily="18" charset="0"/>
                <a:ea typeface="Segoe UI" panose="020B0502040204020203" pitchFamily="34" charset="0"/>
                <a:cs typeface="Times" panose="02020603050405020304" pitchFamily="18" charset="0"/>
              </a:rPr>
              <a:t>       </a:t>
            </a:r>
            <a:r>
              <a:rPr kumimoji="0" lang="vi-VN" altLang="en-US" sz="2800" b="0" i="1" u="none" strike="noStrike" cap="none" normalizeH="0" baseline="0" dirty="0" smtClean="0">
                <a:ln>
                  <a:noFill/>
                </a:ln>
                <a:solidFill>
                  <a:srgbClr val="000000"/>
                </a:solidFill>
                <a:effectLst/>
                <a:latin typeface="Times" panose="02020603050405020304" pitchFamily="18" charset="0"/>
                <a:ea typeface="Segoe UI" panose="020B0502040204020203" pitchFamily="34" charset="0"/>
                <a:cs typeface="Times" panose="02020603050405020304" pitchFamily="18" charset="0"/>
              </a:rPr>
              <a:t>Cậu bé tự chăm lo cho bản thân: tắm rửa, ăn uống, vệ sinh cá nhân. Không những thế,Trường còn biết chăm sóc mẹ khi đau ốm, dọn dẹp nhà cửa,... Nhìn bạn bè được bố mẹ đưa đón, được chơi các trò chơi khác nhau, các cô chú hàng xóm thấy thương Trường, bảo sẽ đưa Trường đi chơi. Trường cảm ơn và đáp: “Cháu phải ở nhà phụ mẹ. Chiều nào đúng giờ cháu củng xoa dầu, bóp tay chân cho mẹ đỡ đau ạ.”</a:t>
            </a:r>
            <a:endParaRPr kumimoji="0" lang="en-US" altLang="en-US" sz="2800" b="0" i="0" u="none" strike="noStrike" cap="none" normalizeH="0" baseline="0" dirty="0" smtClean="0">
              <a:ln>
                <a:noFill/>
              </a:ln>
              <a:solidFill>
                <a:schemeClr val="tx1"/>
              </a:solidFill>
              <a:effectLst/>
              <a:latin typeface="Times" panose="02020603050405020304" pitchFamily="18" charset="0"/>
              <a:cs typeface="Times"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dirty="0" smtClean="0">
                <a:ln>
                  <a:noFill/>
                </a:ln>
                <a:solidFill>
                  <a:srgbClr val="000000"/>
                </a:solidFill>
                <a:effectLst/>
                <a:latin typeface="Times" panose="02020603050405020304" pitchFamily="18" charset="0"/>
                <a:ea typeface="Segoe UI" panose="020B0502040204020203" pitchFamily="34" charset="0"/>
                <a:cs typeface="Times" panose="02020603050405020304" pitchFamily="18" charset="0"/>
              </a:rPr>
              <a:t>                                             </a:t>
            </a:r>
            <a:r>
              <a:rPr kumimoji="0" lang="vi-VN" altLang="en-US" sz="2800" b="0" i="0" u="none" strike="noStrike" cap="none" normalizeH="0" baseline="0" dirty="0" smtClean="0">
                <a:ln>
                  <a:noFill/>
                </a:ln>
                <a:solidFill>
                  <a:srgbClr val="000000"/>
                </a:solidFill>
                <a:effectLst/>
                <a:latin typeface="Times" panose="02020603050405020304" pitchFamily="18" charset="0"/>
                <a:ea typeface="Segoe UI" panose="020B0502040204020203" pitchFamily="34" charset="0"/>
                <a:cs typeface="Times" panose="02020603050405020304" pitchFamily="18" charset="0"/>
              </a:rPr>
              <a:t>Lê Phương -Trung Kiên (Theo báo </a:t>
            </a:r>
            <a:r>
              <a:rPr kumimoji="0" lang="vi-VN" altLang="en-US" sz="2800" b="0" i="1" u="none" strike="noStrike" cap="none" normalizeH="0" baseline="0" dirty="0" smtClean="0">
                <a:ln>
                  <a:noFill/>
                </a:ln>
                <a:solidFill>
                  <a:srgbClr val="000000"/>
                </a:solidFill>
                <a:effectLst/>
                <a:latin typeface="Times" panose="02020603050405020304" pitchFamily="18" charset="0"/>
                <a:ea typeface="Segoe UI" panose="020B0502040204020203" pitchFamily="34" charset="0"/>
                <a:cs typeface="Times" panose="02020603050405020304" pitchFamily="18" charset="0"/>
              </a:rPr>
              <a:t>dantri.com.vn)</a:t>
            </a:r>
            <a:endParaRPr kumimoji="0" lang="vi-VN" altLang="en-US" sz="2800" b="0" i="0" u="none" strike="noStrike" cap="none" normalizeH="0" baseline="0" dirty="0" smtClean="0">
              <a:ln>
                <a:noFill/>
              </a:ln>
              <a:solidFill>
                <a:schemeClr val="tx1"/>
              </a:solidFill>
              <a:effectLst/>
              <a:latin typeface="Times" panose="02020603050405020304" pitchFamily="18" charset="0"/>
              <a:ea typeface="Segoe UI" panose="020B0502040204020203" pitchFamily="34" charset="0"/>
              <a:cs typeface="Times" panose="02020603050405020304" pitchFamily="18" charset="0"/>
            </a:endParaRPr>
          </a:p>
        </p:txBody>
      </p:sp>
      <p:pic>
        <p:nvPicPr>
          <p:cNvPr id="12" name="Picture 11"/>
          <p:cNvPicPr>
            <a:picLocks noChangeAspect="1"/>
          </p:cNvPicPr>
          <p:nvPr/>
        </p:nvPicPr>
        <p:blipFill>
          <a:blip r:embed="rId3"/>
          <a:stretch>
            <a:fillRect/>
          </a:stretch>
        </p:blipFill>
        <p:spPr>
          <a:xfrm>
            <a:off x="10673862" y="0"/>
            <a:ext cx="1518138" cy="1019671"/>
          </a:xfrm>
          <a:prstGeom prst="rect">
            <a:avLst/>
          </a:prstGeom>
        </p:spPr>
      </p:pic>
      <p:sp>
        <p:nvSpPr>
          <p:cNvPr id="17" name="TextBox 2"/>
          <p:cNvSpPr txBox="1">
            <a:spLocks noChangeArrowheads="1"/>
          </p:cNvSpPr>
          <p:nvPr/>
        </p:nvSpPr>
        <p:spPr bwMode="auto">
          <a:xfrm>
            <a:off x="0" y="-32388"/>
            <a:ext cx="345056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lgn="ctr" defTabSz="914400" eaLnBrk="0" fontAlgn="base" hangingPunct="0">
              <a:spcBef>
                <a:spcPct val="0"/>
              </a:spcBef>
              <a:spcAft>
                <a:spcPct val="0"/>
              </a:spcAft>
              <a:buClrTx/>
              <a:buSzTx/>
              <a:buFontTx/>
              <a:buNone/>
            </a:pPr>
            <a:r>
              <a:rPr lang="en-US" altLang="en-US" sz="3600" b="1" dirty="0" smtClean="0">
                <a:solidFill>
                  <a:srgbClr val="FF0000"/>
                </a:solidFill>
                <a:latin typeface="Times New Roman" panose="02020603050405020304" pitchFamily="18" charset="0"/>
                <a:cs typeface="Times New Roman" panose="02020603050405020304" pitchFamily="18" charset="0"/>
              </a:rPr>
              <a:t>ĐỌC TRUYỆN</a:t>
            </a:r>
          </a:p>
        </p:txBody>
      </p:sp>
    </p:spTree>
    <p:extLst>
      <p:ext uri="{BB962C8B-B14F-4D97-AF65-F5344CB8AC3E}">
        <p14:creationId xmlns:p14="http://schemas.microsoft.com/office/powerpoint/2010/main" val="1636175945"/>
      </p:ext>
    </p:extLst>
  </p:cSld>
  <p:clrMapOvr>
    <a:masterClrMapping/>
  </p:clrMapOvr>
  <p:transition>
    <p:randomBar dir="vert"/>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Lst>
</file>

<file path=ppt/tags/tag2.xml><?xml version="1.0" encoding="utf-8"?>
<p:tagLst xmlns:a="http://schemas.openxmlformats.org/drawingml/2006/main" xmlns:r="http://schemas.openxmlformats.org/officeDocument/2006/relationships" xmlns:p="http://schemas.openxmlformats.org/presentationml/2006/main">
  <p:tag name="GENSWF_SLIDE_TITLE" val="Tên bài"/>
  <p:tag name="ISPRING_SLIDE_INDENT_LEVEL" val="0"/>
  <p:tag name="ISPRING_PRESENTER_ID" val="{C2888B76-A251-4C62-904B-D2132BF9B8EA}"/>
  <p:tag name="ISPRING_CUSTOM_TIMING_USED" val="0"/>
</p:tagLst>
</file>

<file path=ppt/tags/tag3.xml><?xml version="1.0" encoding="utf-8"?>
<p:tagLst xmlns:a="http://schemas.openxmlformats.org/drawingml/2006/main" xmlns:r="http://schemas.openxmlformats.org/officeDocument/2006/relationships" xmlns:p="http://schemas.openxmlformats.org/presentationml/2006/main">
  <p:tag name="PA" val="v3.0.1"/>
</p:tagLst>
</file>

<file path=ppt/tags/tag4.xml><?xml version="1.0" encoding="utf-8"?>
<p:tagLst xmlns:a="http://schemas.openxmlformats.org/drawingml/2006/main" xmlns:r="http://schemas.openxmlformats.org/officeDocument/2006/relationships" xmlns:p="http://schemas.openxmlformats.org/presentationml/2006/main">
  <p:tag name="PA" val="v3.0.1"/>
</p:tagLst>
</file>

<file path=ppt/tags/tag5.xml><?xml version="1.0" encoding="utf-8"?>
<p:tagLst xmlns:a="http://schemas.openxmlformats.org/drawingml/2006/main" xmlns:r="http://schemas.openxmlformats.org/officeDocument/2006/relationships" xmlns:p="http://schemas.openxmlformats.org/presentationml/2006/main">
  <p:tag name="PA" val="v3.0.1"/>
</p:tagLst>
</file>

<file path=ppt/tags/tag6.xml><?xml version="1.0" encoding="utf-8"?>
<p:tagLst xmlns:a="http://schemas.openxmlformats.org/drawingml/2006/main" xmlns:r="http://schemas.openxmlformats.org/officeDocument/2006/relationships" xmlns:p="http://schemas.openxmlformats.org/presentationml/2006/main">
  <p:tag name="PA" val="v3.0.1"/>
</p:tagLst>
</file>

<file path=ppt/theme/theme1.xml><?xml version="1.0" encoding="utf-8"?>
<a:theme xmlns:a="http://schemas.openxmlformats.org/drawingml/2006/main" name="10_Office Theme">
  <a:themeElements>
    <a:clrScheme name="自定义 845">
      <a:dk1>
        <a:srgbClr val="5F5F5F"/>
      </a:dk1>
      <a:lt1>
        <a:sysClr val="window" lastClr="FFFFFF"/>
      </a:lt1>
      <a:dk2>
        <a:srgbClr val="5F5F5F"/>
      </a:dk2>
      <a:lt2>
        <a:srgbClr val="E7E6E6"/>
      </a:lt2>
      <a:accent1>
        <a:srgbClr val="1D9BB8"/>
      </a:accent1>
      <a:accent2>
        <a:srgbClr val="1D9BB8"/>
      </a:accent2>
      <a:accent3>
        <a:srgbClr val="1D9BB8"/>
      </a:accent3>
      <a:accent4>
        <a:srgbClr val="1D9BB8"/>
      </a:accent4>
      <a:accent5>
        <a:srgbClr val="1D9BB8"/>
      </a:accent5>
      <a:accent6>
        <a:srgbClr val="FFFFFF"/>
      </a:accent6>
      <a:hlink>
        <a:srgbClr val="1D9BB8"/>
      </a:hlink>
      <a:folHlink>
        <a:srgbClr val="1D9BB8"/>
      </a:folHlink>
    </a:clrScheme>
    <a:fontScheme name="Lato">
      <a:majorFont>
        <a:latin typeface="Lato Regular"/>
        <a:ea typeface=""/>
        <a:cs typeface=""/>
      </a:majorFont>
      <a:minorFont>
        <a:latin typeface="Lat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7_Thiết kế: Thạch Trương Thảo (0987 039 863)">
  <a:themeElements>
    <a:clrScheme name="Thiết kế: Thạch Trương Thảo (0987 039 863)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hiết kế: Thạch Trương Thảo (0987 039 86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 typeface="Wingdings" pitchFamily="2" charset="2"/>
          <a:buNone/>
          <a:tabLst/>
          <a:defRPr kumimoji="0" lang="en-US" sz="32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 typeface="Wingdings" pitchFamily="2" charset="2"/>
          <a:buNone/>
          <a:tabLst/>
          <a:defRPr kumimoji="0" lang="en-US" sz="3200" b="0" i="0" u="none" strike="noStrike" cap="none" normalizeH="0" baseline="0" smtClean="0">
            <a:ln>
              <a:noFill/>
            </a:ln>
            <a:solidFill>
              <a:schemeClr val="tx1"/>
            </a:solidFill>
            <a:effectLst/>
            <a:latin typeface="Arial" charset="0"/>
          </a:defRPr>
        </a:defPPr>
      </a:lstStyle>
    </a:lnDef>
  </a:objectDefaults>
  <a:extraClrSchemeLst>
    <a:extraClrScheme>
      <a:clrScheme name="Thiết kế: Thạch Trương Thảo (0987 039 863)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Thiết kế: Thạch Trương Thảo (0987 039 863)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Thiết kế: Thạch Trương Thảo (0987 039 863)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Thiết kế: Thạch Trương Thảo (0987 039 863)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Thiết kế: Thạch Trương Thảo (0987 039 863)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Thiết kế: Thạch Trương Thảo (0987 039 863)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Thiết kế: Thạch Trương Thảo (0987 039 863)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Thiết kế: Thạch Trương Thảo (0987 039 863)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Thiết kế: Thạch Trương Thảo (0987 039 863)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Thiết kế: Thạch Trương Thảo (0987 039 863)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Thiết kế: Thạch Trương Thảo (0987 039 863)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Thiết kế: Thạch Trương Thảo (0987 039 863)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8_Thiết kế: Thạch Trương Thảo (0987 039 863)">
  <a:themeElements>
    <a:clrScheme name="Thiết kế: Thạch Trương Thảo (0987 039 863)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hiết kế: Thạch Trương Thảo (0987 039 86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 typeface="Wingdings" pitchFamily="2" charset="2"/>
          <a:buNone/>
          <a:tabLst/>
          <a:defRPr kumimoji="0" lang="en-US" sz="32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 typeface="Wingdings" pitchFamily="2" charset="2"/>
          <a:buNone/>
          <a:tabLst/>
          <a:defRPr kumimoji="0" lang="en-US" sz="3200" b="0" i="0" u="none" strike="noStrike" cap="none" normalizeH="0" baseline="0" smtClean="0">
            <a:ln>
              <a:noFill/>
            </a:ln>
            <a:solidFill>
              <a:schemeClr val="tx1"/>
            </a:solidFill>
            <a:effectLst/>
            <a:latin typeface="Arial" charset="0"/>
          </a:defRPr>
        </a:defPPr>
      </a:lstStyle>
    </a:lnDef>
  </a:objectDefaults>
  <a:extraClrSchemeLst>
    <a:extraClrScheme>
      <a:clrScheme name="Thiết kế: Thạch Trương Thảo (0987 039 863)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Thiết kế: Thạch Trương Thảo (0987 039 863)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Thiết kế: Thạch Trương Thảo (0987 039 863)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Thiết kế: Thạch Trương Thảo (0987 039 863)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Thiết kế: Thạch Trương Thảo (0987 039 863)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Thiết kế: Thạch Trương Thảo (0987 039 863)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Thiết kế: Thạch Trương Thảo (0987 039 863)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Thiết kế: Thạch Trương Thảo (0987 039 863)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Thiết kế: Thạch Trương Thảo (0987 039 863)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Thiết kế: Thạch Trương Thảo (0987 039 863)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Thiết kế: Thạch Trương Thảo (0987 039 863)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Thiết kế: Thạch Trương Thảo (0987 039 863)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9_Office Theme">
  <a:themeElements>
    <a:clrScheme name="自定义 845">
      <a:dk1>
        <a:srgbClr val="5F5F5F"/>
      </a:dk1>
      <a:lt1>
        <a:sysClr val="window" lastClr="FFFFFF"/>
      </a:lt1>
      <a:dk2>
        <a:srgbClr val="5F5F5F"/>
      </a:dk2>
      <a:lt2>
        <a:srgbClr val="E7E6E6"/>
      </a:lt2>
      <a:accent1>
        <a:srgbClr val="1D9BB8"/>
      </a:accent1>
      <a:accent2>
        <a:srgbClr val="1D9BB8"/>
      </a:accent2>
      <a:accent3>
        <a:srgbClr val="1D9BB8"/>
      </a:accent3>
      <a:accent4>
        <a:srgbClr val="1D9BB8"/>
      </a:accent4>
      <a:accent5>
        <a:srgbClr val="1D9BB8"/>
      </a:accent5>
      <a:accent6>
        <a:srgbClr val="FFFFFF"/>
      </a:accent6>
      <a:hlink>
        <a:srgbClr val="1D9BB8"/>
      </a:hlink>
      <a:folHlink>
        <a:srgbClr val="1D9BB8"/>
      </a:folHlink>
    </a:clrScheme>
    <a:fontScheme name="Lato">
      <a:majorFont>
        <a:latin typeface="Lato Regular"/>
        <a:ea typeface=""/>
        <a:cs typeface=""/>
      </a:majorFont>
      <a:minorFont>
        <a:latin typeface="Lat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1_Office Theme">
  <a:themeElements>
    <a:clrScheme name="自定义 845">
      <a:dk1>
        <a:srgbClr val="5F5F5F"/>
      </a:dk1>
      <a:lt1>
        <a:sysClr val="window" lastClr="FFFFFF"/>
      </a:lt1>
      <a:dk2>
        <a:srgbClr val="5F5F5F"/>
      </a:dk2>
      <a:lt2>
        <a:srgbClr val="E7E6E6"/>
      </a:lt2>
      <a:accent1>
        <a:srgbClr val="1D9BB8"/>
      </a:accent1>
      <a:accent2>
        <a:srgbClr val="1D9BB8"/>
      </a:accent2>
      <a:accent3>
        <a:srgbClr val="1D9BB8"/>
      </a:accent3>
      <a:accent4>
        <a:srgbClr val="1D9BB8"/>
      </a:accent4>
      <a:accent5>
        <a:srgbClr val="1D9BB8"/>
      </a:accent5>
      <a:accent6>
        <a:srgbClr val="FFFFFF"/>
      </a:accent6>
      <a:hlink>
        <a:srgbClr val="1D9BB8"/>
      </a:hlink>
      <a:folHlink>
        <a:srgbClr val="1D9BB8"/>
      </a:folHlink>
    </a:clrScheme>
    <a:fontScheme name="Lato">
      <a:majorFont>
        <a:latin typeface="Lato Regular"/>
        <a:ea typeface=""/>
        <a:cs typeface=""/>
      </a:majorFont>
      <a:minorFont>
        <a:latin typeface="Lat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iết kế: Thạch Trương Thảo (0987 039 863)">
  <a:themeElements>
    <a:clrScheme name="Thiết kế: Thạch Trương Thảo (0987 039 863)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hiết kế: Thạch Trương Thảo (0987 039 86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 typeface="Wingdings" pitchFamily="2" charset="2"/>
          <a:buNone/>
          <a:tabLst/>
          <a:defRPr kumimoji="0" lang="en-US" sz="32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 typeface="Wingdings" pitchFamily="2" charset="2"/>
          <a:buNone/>
          <a:tabLst/>
          <a:defRPr kumimoji="0" lang="en-US" sz="3200" b="0" i="0" u="none" strike="noStrike" cap="none" normalizeH="0" baseline="0" smtClean="0">
            <a:ln>
              <a:noFill/>
            </a:ln>
            <a:solidFill>
              <a:schemeClr val="tx1"/>
            </a:solidFill>
            <a:effectLst/>
            <a:latin typeface="Arial" charset="0"/>
          </a:defRPr>
        </a:defPPr>
      </a:lstStyle>
    </a:lnDef>
  </a:objectDefaults>
  <a:extraClrSchemeLst>
    <a:extraClrScheme>
      <a:clrScheme name="Thiết kế: Thạch Trương Thảo (0987 039 863)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Thiết kế: Thạch Trương Thảo (0987 039 863)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Thiết kế: Thạch Trương Thảo (0987 039 863)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Thiết kế: Thạch Trương Thảo (0987 039 863)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Thiết kế: Thạch Trương Thảo (0987 039 863)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Thiết kế: Thạch Trương Thảo (0987 039 863)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Thiết kế: Thạch Trương Thảo (0987 039 863)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Thiết kế: Thạch Trương Thảo (0987 039 863)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Thiết kế: Thạch Trương Thảo (0987 039 863)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Thiết kế: Thạch Trương Thảo (0987 039 863)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Thiết kế: Thạch Trương Thảo (0987 039 863)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Thiết kế: Thạch Trương Thảo (0987 039 863)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Thiết kế: Thạch Trương Thảo (0987 039 863)">
  <a:themeElements>
    <a:clrScheme name="Thiết kế: Thạch Trương Thảo (0987 039 863)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hiết kế: Thạch Trương Thảo (0987 039 86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 typeface="Wingdings" pitchFamily="2" charset="2"/>
          <a:buNone/>
          <a:tabLst/>
          <a:defRPr kumimoji="0" lang="en-US" sz="32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 typeface="Wingdings" pitchFamily="2" charset="2"/>
          <a:buNone/>
          <a:tabLst/>
          <a:defRPr kumimoji="0" lang="en-US" sz="3200" b="0" i="0" u="none" strike="noStrike" cap="none" normalizeH="0" baseline="0" smtClean="0">
            <a:ln>
              <a:noFill/>
            </a:ln>
            <a:solidFill>
              <a:schemeClr val="tx1"/>
            </a:solidFill>
            <a:effectLst/>
            <a:latin typeface="Arial" charset="0"/>
          </a:defRPr>
        </a:defPPr>
      </a:lstStyle>
    </a:lnDef>
  </a:objectDefaults>
  <a:extraClrSchemeLst>
    <a:extraClrScheme>
      <a:clrScheme name="Thiết kế: Thạch Trương Thảo (0987 039 863)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Thiết kế: Thạch Trương Thảo (0987 039 863)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Thiết kế: Thạch Trương Thảo (0987 039 863)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Thiết kế: Thạch Trương Thảo (0987 039 863)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Thiết kế: Thạch Trương Thảo (0987 039 863)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Thiết kế: Thạch Trương Thảo (0987 039 863)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Thiết kế: Thạch Trương Thảo (0987 039 863)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Thiết kế: Thạch Trương Thảo (0987 039 863)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Thiết kế: Thạch Trương Thảo (0987 039 863)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Thiết kế: Thạch Trương Thảo (0987 039 863)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Thiết kế: Thạch Trương Thảo (0987 039 863)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Thiết kế: Thạch Trương Thảo (0987 039 863)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2_Thiết kế: Thạch Trương Thảo (0987 039 863)">
  <a:themeElements>
    <a:clrScheme name="Thiết kế: Thạch Trương Thảo (0987 039 863)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hiết kế: Thạch Trương Thảo (0987 039 86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 typeface="Wingdings" pitchFamily="2" charset="2"/>
          <a:buNone/>
          <a:tabLst/>
          <a:defRPr kumimoji="0" lang="en-US" sz="32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 typeface="Wingdings" pitchFamily="2" charset="2"/>
          <a:buNone/>
          <a:tabLst/>
          <a:defRPr kumimoji="0" lang="en-US" sz="3200" b="0" i="0" u="none" strike="noStrike" cap="none" normalizeH="0" baseline="0" smtClean="0">
            <a:ln>
              <a:noFill/>
            </a:ln>
            <a:solidFill>
              <a:schemeClr val="tx1"/>
            </a:solidFill>
            <a:effectLst/>
            <a:latin typeface="Arial" charset="0"/>
          </a:defRPr>
        </a:defPPr>
      </a:lstStyle>
    </a:lnDef>
  </a:objectDefaults>
  <a:extraClrSchemeLst>
    <a:extraClrScheme>
      <a:clrScheme name="Thiết kế: Thạch Trương Thảo (0987 039 863)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Thiết kế: Thạch Trương Thảo (0987 039 863)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Thiết kế: Thạch Trương Thảo (0987 039 863)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Thiết kế: Thạch Trương Thảo (0987 039 863)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Thiết kế: Thạch Trương Thảo (0987 039 863)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Thiết kế: Thạch Trương Thảo (0987 039 863)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Thiết kế: Thạch Trương Thảo (0987 039 863)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Thiết kế: Thạch Trương Thảo (0987 039 863)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Thiết kế: Thạch Trương Thảo (0987 039 863)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Thiết kế: Thạch Trương Thảo (0987 039 863)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Thiết kế: Thạch Trương Thảo (0987 039 863)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Thiết kế: Thạch Trương Thảo (0987 039 863)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3_Thiết kế: Thạch Trương Thảo (0987 039 863)">
  <a:themeElements>
    <a:clrScheme name="Thiết kế: Thạch Trương Thảo (0987 039 863)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hiết kế: Thạch Trương Thảo (0987 039 86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 typeface="Wingdings" pitchFamily="2" charset="2"/>
          <a:buNone/>
          <a:tabLst/>
          <a:defRPr kumimoji="0" lang="en-US" sz="32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 typeface="Wingdings" pitchFamily="2" charset="2"/>
          <a:buNone/>
          <a:tabLst/>
          <a:defRPr kumimoji="0" lang="en-US" sz="3200" b="0" i="0" u="none" strike="noStrike" cap="none" normalizeH="0" baseline="0" smtClean="0">
            <a:ln>
              <a:noFill/>
            </a:ln>
            <a:solidFill>
              <a:schemeClr val="tx1"/>
            </a:solidFill>
            <a:effectLst/>
            <a:latin typeface="Arial" charset="0"/>
          </a:defRPr>
        </a:defPPr>
      </a:lstStyle>
    </a:lnDef>
  </a:objectDefaults>
  <a:extraClrSchemeLst>
    <a:extraClrScheme>
      <a:clrScheme name="Thiết kế: Thạch Trương Thảo (0987 039 863)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Thiết kế: Thạch Trương Thảo (0987 039 863)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Thiết kế: Thạch Trương Thảo (0987 039 863)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Thiết kế: Thạch Trương Thảo (0987 039 863)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Thiết kế: Thạch Trương Thảo (0987 039 863)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Thiết kế: Thạch Trương Thảo (0987 039 863)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Thiết kế: Thạch Trương Thảo (0987 039 863)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Thiết kế: Thạch Trương Thảo (0987 039 863)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Thiết kế: Thạch Trương Thảo (0987 039 863)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Thiết kế: Thạch Trương Thảo (0987 039 863)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Thiết kế: Thạch Trương Thảo (0987 039 863)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Thiết kế: Thạch Trương Thảo (0987 039 863)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4_Thiết kế: Thạch Trương Thảo (0987 039 863)">
  <a:themeElements>
    <a:clrScheme name="Thiết kế: Thạch Trương Thảo (0987 039 863)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hiết kế: Thạch Trương Thảo (0987 039 86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 typeface="Wingdings" pitchFamily="2" charset="2"/>
          <a:buNone/>
          <a:tabLst/>
          <a:defRPr kumimoji="0" lang="en-US" sz="32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 typeface="Wingdings" pitchFamily="2" charset="2"/>
          <a:buNone/>
          <a:tabLst/>
          <a:defRPr kumimoji="0" lang="en-US" sz="3200" b="0" i="0" u="none" strike="noStrike" cap="none" normalizeH="0" baseline="0" smtClean="0">
            <a:ln>
              <a:noFill/>
            </a:ln>
            <a:solidFill>
              <a:schemeClr val="tx1"/>
            </a:solidFill>
            <a:effectLst/>
            <a:latin typeface="Arial" charset="0"/>
          </a:defRPr>
        </a:defPPr>
      </a:lstStyle>
    </a:lnDef>
  </a:objectDefaults>
  <a:extraClrSchemeLst>
    <a:extraClrScheme>
      <a:clrScheme name="Thiết kế: Thạch Trương Thảo (0987 039 863)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Thiết kế: Thạch Trương Thảo (0987 039 863)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Thiết kế: Thạch Trương Thảo (0987 039 863)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Thiết kế: Thạch Trương Thảo (0987 039 863)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Thiết kế: Thạch Trương Thảo (0987 039 863)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Thiết kế: Thạch Trương Thảo (0987 039 863)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Thiết kế: Thạch Trương Thảo (0987 039 863)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Thiết kế: Thạch Trương Thảo (0987 039 863)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Thiết kế: Thạch Trương Thảo (0987 039 863)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Thiết kế: Thạch Trương Thảo (0987 039 863)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Thiết kế: Thạch Trương Thảo (0987 039 863)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Thiết kế: Thạch Trương Thảo (0987 039 863)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5_Thiết kế: Thạch Trương Thảo (0987 039 863)">
  <a:themeElements>
    <a:clrScheme name="1_Thiết kế: Thạch Trương Thảo (0987 039 863)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Thiết kế: Thạch Trương Thảo (0987 039 863)">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 typeface="Wingdings" pitchFamily="2" charset="2"/>
          <a:buNone/>
          <a:tabLst/>
          <a:defRPr kumimoji="0" lang="en-US" sz="32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 typeface="Wingdings" pitchFamily="2" charset="2"/>
          <a:buNone/>
          <a:tabLst/>
          <a:defRPr kumimoji="0" lang="en-US" sz="3200" b="0" i="0" u="none" strike="noStrike" cap="none" normalizeH="0" baseline="0" smtClean="0">
            <a:ln>
              <a:noFill/>
            </a:ln>
            <a:solidFill>
              <a:schemeClr val="tx1"/>
            </a:solidFill>
            <a:effectLst/>
            <a:latin typeface="Arial" charset="0"/>
          </a:defRPr>
        </a:defPPr>
      </a:lstStyle>
    </a:lnDef>
  </a:objectDefaults>
  <a:extraClrSchemeLst>
    <a:extraClrScheme>
      <a:clrScheme name="1_Thiết kế: Thạch Trương Thảo (0987 039 863)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Thiết kế: Thạch Trương Thảo (0987 039 863)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Thiết kế: Thạch Trương Thảo (0987 039 863)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Thiết kế: Thạch Trương Thảo (0987 039 863)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Thiết kế: Thạch Trương Thảo (0987 039 863)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Thiết kế: Thạch Trương Thảo (0987 039 863)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Thiết kế: Thạch Trương Thảo (0987 039 863)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Thiết kế: Thạch Trương Thảo (0987 039 863)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Thiết kế: Thạch Trương Thảo (0987 039 863)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Thiết kế: Thạch Trương Thảo (0987 039 863)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Thiết kế: Thạch Trương Thảo (0987 039 863)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Thiết kế: Thạch Trương Thảo (0987 039 863)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6_Thiết kế: Thạch Trương Thảo (0987 039 863)">
  <a:themeElements>
    <a:clrScheme name="1_Thiết kế: Thạch Trương Thảo (0987 039 863)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Thiết kế: Thạch Trương Thảo (0987 039 863)">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 typeface="Wingdings" pitchFamily="2" charset="2"/>
          <a:buNone/>
          <a:tabLst/>
          <a:defRPr kumimoji="0" lang="en-US" sz="32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 typeface="Wingdings" pitchFamily="2" charset="2"/>
          <a:buNone/>
          <a:tabLst/>
          <a:defRPr kumimoji="0" lang="en-US" sz="3200" b="0" i="0" u="none" strike="noStrike" cap="none" normalizeH="0" baseline="0" smtClean="0">
            <a:ln>
              <a:noFill/>
            </a:ln>
            <a:solidFill>
              <a:schemeClr val="tx1"/>
            </a:solidFill>
            <a:effectLst/>
            <a:latin typeface="Arial" charset="0"/>
          </a:defRPr>
        </a:defPPr>
      </a:lstStyle>
    </a:lnDef>
  </a:objectDefaults>
  <a:extraClrSchemeLst>
    <a:extraClrScheme>
      <a:clrScheme name="1_Thiết kế: Thạch Trương Thảo (0987 039 863)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Thiết kế: Thạch Trương Thảo (0987 039 863)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Thiết kế: Thạch Trương Thảo (0987 039 863)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Thiết kế: Thạch Trương Thảo (0987 039 863)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Thiết kế: Thạch Trương Thảo (0987 039 863)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Thiết kế: Thạch Trương Thảo (0987 039 863)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Thiết kế: Thạch Trương Thảo (0987 039 863)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Thiết kế: Thạch Trương Thảo (0987 039 863)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Thiết kế: Thạch Trương Thảo (0987 039 863)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Thiết kế: Thạch Trương Thảo (0987 039 863)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Thiết kế: Thạch Trương Thảo (0987 039 863)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Thiết kế: Thạch Trương Thảo (0987 039 863)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
  <TotalTime>29580</TotalTime>
  <Words>2945</Words>
  <Application>Microsoft Office PowerPoint</Application>
  <PresentationFormat>Widescreen</PresentationFormat>
  <Paragraphs>294</Paragraphs>
  <Slides>42</Slides>
  <Notes>5</Notes>
  <HiddenSlides>0</HiddenSlides>
  <MMClips>0</MMClips>
  <ScaleCrop>false</ScaleCrop>
  <HeadingPairs>
    <vt:vector size="6" baseType="variant">
      <vt:variant>
        <vt:lpstr>Fonts Used</vt:lpstr>
      </vt:variant>
      <vt:variant>
        <vt:i4>30</vt:i4>
      </vt:variant>
      <vt:variant>
        <vt:lpstr>Theme</vt:lpstr>
      </vt:variant>
      <vt:variant>
        <vt:i4>12</vt:i4>
      </vt:variant>
      <vt:variant>
        <vt:lpstr>Slide Titles</vt:lpstr>
      </vt:variant>
      <vt:variant>
        <vt:i4>42</vt:i4>
      </vt:variant>
    </vt:vector>
  </HeadingPairs>
  <TitlesOfParts>
    <vt:vector size="84" baseType="lpstr">
      <vt:lpstr>微软雅黑</vt:lpstr>
      <vt:lpstr>微软雅黑</vt:lpstr>
      <vt:lpstr>宋体</vt:lpstr>
      <vt:lpstr>微软雅黑 Light</vt:lpstr>
      <vt:lpstr>#9Slide03 Arima Madurai Black</vt:lpstr>
      <vt:lpstr>#9Slide03 Aturdida</vt:lpstr>
      <vt:lpstr>.VnTime</vt:lpstr>
      <vt:lpstr>Arail</vt:lpstr>
      <vt:lpstr>Arial</vt:lpstr>
      <vt:lpstr>Calibri</vt:lpstr>
      <vt:lpstr>Lato Light</vt:lpstr>
      <vt:lpstr>Lato Regular</vt:lpstr>
      <vt:lpstr>Segoe UI</vt:lpstr>
      <vt:lpstr>SVN-Vanilla Daisy Pro</vt:lpstr>
      <vt:lpstr>SVN-Very Berry</vt:lpstr>
      <vt:lpstr>SVN-Wallington</vt:lpstr>
      <vt:lpstr>SVN-Whimsy</vt:lpstr>
      <vt:lpstr>Tahoma</vt:lpstr>
      <vt:lpstr>Tiffany-Heavy</vt:lpstr>
      <vt:lpstr>Times</vt:lpstr>
      <vt:lpstr>Times New Roman</vt:lpstr>
      <vt:lpstr>Trebuchet MS</vt:lpstr>
      <vt:lpstr>Verdana</vt:lpstr>
      <vt:lpstr>VNI-Juni</vt:lpstr>
      <vt:lpstr>VNI-Times</vt:lpstr>
      <vt:lpstr>Wingdings</vt:lpstr>
      <vt:lpstr>华康海报体W12</vt:lpstr>
      <vt:lpstr>方正卡通简体</vt:lpstr>
      <vt:lpstr>方正综艺简体</vt:lpstr>
      <vt:lpstr>等线</vt:lpstr>
      <vt:lpstr>10_Office Theme</vt:lpstr>
      <vt:lpstr>11_Office Theme</vt:lpstr>
      <vt:lpstr>Thiết kế: Thạch Trương Thảo (0987 039 863)</vt:lpstr>
      <vt:lpstr>1_Thiết kế: Thạch Trương Thảo (0987 039 863)</vt:lpstr>
      <vt:lpstr>2_Thiết kế: Thạch Trương Thảo (0987 039 863)</vt:lpstr>
      <vt:lpstr>3_Thiết kế: Thạch Trương Thảo (0987 039 863)</vt:lpstr>
      <vt:lpstr>4_Thiết kế: Thạch Trương Thảo (0987 039 863)</vt:lpstr>
      <vt:lpstr>5_Thiết kế: Thạch Trương Thảo (0987 039 863)</vt:lpstr>
      <vt:lpstr>6_Thiết kế: Thạch Trương Thảo (0987 039 863)</vt:lpstr>
      <vt:lpstr>7_Thiết kế: Thạch Trương Thảo (0987 039 863)</vt:lpstr>
      <vt:lpstr>8_Thiết kế: Thạch Trương Thảo (0987 039 863)</vt:lpstr>
      <vt:lpstr>9_Office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thuvienhoclieu.com</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thuvienhoclieu.com</dc:title>
  <dc:creator>thuvienhoclieu.com</dc:creator>
  <cp:keywords>thuvienhoclieu.com</cp:keywords>
  <dc:description>thuvienhoclieu.com</dc:description>
  <cp:lastModifiedBy>do que</cp:lastModifiedBy>
  <cp:revision>1</cp:revision>
  <dcterms:created xsi:type="dcterms:W3CDTF">2018-11-20T15:16:47Z</dcterms:created>
  <dcterms:modified xsi:type="dcterms:W3CDTF">2025-03-09T14:27:38Z</dcterms:modified>
</cp:coreProperties>
</file>