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5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309" r:id="rId10"/>
    <p:sldId id="310" r:id="rId11"/>
    <p:sldId id="311" r:id="rId12"/>
    <p:sldId id="322" r:id="rId13"/>
    <p:sldId id="267" r:id="rId14"/>
    <p:sldId id="312" r:id="rId15"/>
    <p:sldId id="323" r:id="rId16"/>
    <p:sldId id="276" r:id="rId17"/>
    <p:sldId id="325" r:id="rId18"/>
    <p:sldId id="272" r:id="rId19"/>
    <p:sldId id="316" r:id="rId20"/>
    <p:sldId id="315" r:id="rId21"/>
    <p:sldId id="317" r:id="rId22"/>
    <p:sldId id="313" r:id="rId23"/>
    <p:sldId id="314" r:id="rId24"/>
    <p:sldId id="321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19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140E64-4373-4C8D-BCBB-07256B65901B}">
  <a:tblStyle styleId="{B1140E64-4373-4C8D-BCBB-07256B659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894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389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99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99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9179a95dd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9179a95dd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369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057d6047a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057d6047a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731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9179a95dd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9179a95dd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369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a9179a95dd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a9179a95dd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435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788287017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788287017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85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a9179a95dd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a9179a95dd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57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7" name="Google Shape;5547;g7882870172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8" name="Google Shape;5548;g7882870172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882870172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882870172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72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882870172_0_4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7882870172_0_4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278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b1368316c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b1368316c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68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b0add5343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b0add5343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66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7882870172_0_4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7882870172_0_4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19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803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568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25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5792148" y="928542"/>
            <a:ext cx="8536475" cy="3286425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000925"/>
            <a:ext cx="5760900" cy="17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85800" y="2834125"/>
            <a:ext cx="3886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478965" y="3238280"/>
            <a:ext cx="8536475" cy="3286425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grpSp>
        <p:nvGrpSpPr>
          <p:cNvPr id="17" name="Google Shape;17;p2"/>
          <p:cNvGrpSpPr/>
          <p:nvPr/>
        </p:nvGrpSpPr>
        <p:grpSpPr>
          <a:xfrm>
            <a:off x="4021437" y="2191332"/>
            <a:ext cx="5350044" cy="2952363"/>
            <a:chOff x="2845275" y="2257250"/>
            <a:chExt cx="2385750" cy="1316550"/>
          </a:xfrm>
        </p:grpSpPr>
        <p:sp>
          <p:nvSpPr>
            <p:cNvPr id="18" name="Google Shape;18;p2"/>
            <p:cNvSpPr/>
            <p:nvPr/>
          </p:nvSpPr>
          <p:spPr>
            <a:xfrm>
              <a:off x="4670500" y="2258150"/>
              <a:ext cx="116425" cy="34975"/>
            </a:xfrm>
            <a:custGeom>
              <a:avLst/>
              <a:gdLst/>
              <a:ahLst/>
              <a:cxnLst/>
              <a:rect l="l" t="t" r="r" b="b"/>
              <a:pathLst>
                <a:path w="4657" h="1399" extrusionOk="0">
                  <a:moveTo>
                    <a:pt x="1179" y="0"/>
                  </a:moveTo>
                  <a:cubicBezTo>
                    <a:pt x="1005" y="0"/>
                    <a:pt x="830" y="13"/>
                    <a:pt x="656" y="36"/>
                  </a:cubicBezTo>
                  <a:cubicBezTo>
                    <a:pt x="608" y="36"/>
                    <a:pt x="584" y="48"/>
                    <a:pt x="537" y="84"/>
                  </a:cubicBezTo>
                  <a:cubicBezTo>
                    <a:pt x="489" y="84"/>
                    <a:pt x="430" y="107"/>
                    <a:pt x="394" y="107"/>
                  </a:cubicBezTo>
                  <a:cubicBezTo>
                    <a:pt x="346" y="131"/>
                    <a:pt x="311" y="155"/>
                    <a:pt x="275" y="155"/>
                  </a:cubicBezTo>
                  <a:cubicBezTo>
                    <a:pt x="180" y="155"/>
                    <a:pt x="72" y="191"/>
                    <a:pt x="1" y="262"/>
                  </a:cubicBezTo>
                  <a:lnTo>
                    <a:pt x="1" y="1179"/>
                  </a:lnTo>
                  <a:cubicBezTo>
                    <a:pt x="336" y="993"/>
                    <a:pt x="731" y="900"/>
                    <a:pt x="1126" y="900"/>
                  </a:cubicBezTo>
                  <a:cubicBezTo>
                    <a:pt x="1363" y="900"/>
                    <a:pt x="1599" y="933"/>
                    <a:pt x="1823" y="1000"/>
                  </a:cubicBezTo>
                  <a:cubicBezTo>
                    <a:pt x="2073" y="1084"/>
                    <a:pt x="2263" y="1203"/>
                    <a:pt x="2513" y="1274"/>
                  </a:cubicBezTo>
                  <a:cubicBezTo>
                    <a:pt x="2771" y="1336"/>
                    <a:pt x="3056" y="1398"/>
                    <a:pt x="3320" y="1398"/>
                  </a:cubicBezTo>
                  <a:cubicBezTo>
                    <a:pt x="3361" y="1398"/>
                    <a:pt x="3402" y="1397"/>
                    <a:pt x="3442" y="1393"/>
                  </a:cubicBezTo>
                  <a:cubicBezTo>
                    <a:pt x="3668" y="1393"/>
                    <a:pt x="3918" y="1393"/>
                    <a:pt x="4144" y="1346"/>
                  </a:cubicBezTo>
                  <a:cubicBezTo>
                    <a:pt x="4228" y="1322"/>
                    <a:pt x="4299" y="1298"/>
                    <a:pt x="4406" y="1274"/>
                  </a:cubicBezTo>
                  <a:cubicBezTo>
                    <a:pt x="4513" y="1239"/>
                    <a:pt x="4585" y="1203"/>
                    <a:pt x="4656" y="1167"/>
                  </a:cubicBezTo>
                  <a:lnTo>
                    <a:pt x="4656" y="250"/>
                  </a:lnTo>
                  <a:cubicBezTo>
                    <a:pt x="4327" y="426"/>
                    <a:pt x="3964" y="499"/>
                    <a:pt x="3596" y="499"/>
                  </a:cubicBezTo>
                  <a:cubicBezTo>
                    <a:pt x="3139" y="499"/>
                    <a:pt x="2673" y="386"/>
                    <a:pt x="2251" y="215"/>
                  </a:cubicBezTo>
                  <a:cubicBezTo>
                    <a:pt x="1918" y="60"/>
                    <a:pt x="1552" y="0"/>
                    <a:pt x="1179" y="0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670225" y="2312425"/>
              <a:ext cx="116700" cy="35975"/>
            </a:xfrm>
            <a:custGeom>
              <a:avLst/>
              <a:gdLst/>
              <a:ahLst/>
              <a:cxnLst/>
              <a:rect l="l" t="t" r="r" b="b"/>
              <a:pathLst>
                <a:path w="4668" h="1439" extrusionOk="0">
                  <a:moveTo>
                    <a:pt x="1233" y="1"/>
                  </a:moveTo>
                  <a:cubicBezTo>
                    <a:pt x="814" y="1"/>
                    <a:pt x="393" y="86"/>
                    <a:pt x="0" y="234"/>
                  </a:cubicBezTo>
                  <a:lnTo>
                    <a:pt x="0" y="1187"/>
                  </a:lnTo>
                  <a:cubicBezTo>
                    <a:pt x="354" y="1017"/>
                    <a:pt x="741" y="925"/>
                    <a:pt x="1125" y="925"/>
                  </a:cubicBezTo>
                  <a:cubicBezTo>
                    <a:pt x="1361" y="925"/>
                    <a:pt x="1595" y="960"/>
                    <a:pt x="1822" y="1032"/>
                  </a:cubicBezTo>
                  <a:cubicBezTo>
                    <a:pt x="2274" y="1187"/>
                    <a:pt x="2691" y="1389"/>
                    <a:pt x="3167" y="1437"/>
                  </a:cubicBezTo>
                  <a:cubicBezTo>
                    <a:pt x="3225" y="1438"/>
                    <a:pt x="3282" y="1439"/>
                    <a:pt x="3339" y="1439"/>
                  </a:cubicBezTo>
                  <a:cubicBezTo>
                    <a:pt x="3808" y="1439"/>
                    <a:pt x="4242" y="1389"/>
                    <a:pt x="4667" y="1187"/>
                  </a:cubicBezTo>
                  <a:lnTo>
                    <a:pt x="4667" y="234"/>
                  </a:lnTo>
                  <a:cubicBezTo>
                    <a:pt x="4349" y="424"/>
                    <a:pt x="4001" y="499"/>
                    <a:pt x="3646" y="499"/>
                  </a:cubicBezTo>
                  <a:cubicBezTo>
                    <a:pt x="3178" y="499"/>
                    <a:pt x="2701" y="368"/>
                    <a:pt x="2274" y="199"/>
                  </a:cubicBezTo>
                  <a:cubicBezTo>
                    <a:pt x="1941" y="62"/>
                    <a:pt x="1588" y="1"/>
                    <a:pt x="1233" y="1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670500" y="2281250"/>
              <a:ext cx="117600" cy="42900"/>
            </a:xfrm>
            <a:custGeom>
              <a:avLst/>
              <a:gdLst/>
              <a:ahLst/>
              <a:cxnLst/>
              <a:rect l="l" t="t" r="r" b="b"/>
              <a:pathLst>
                <a:path w="4704" h="1716" extrusionOk="0">
                  <a:moveTo>
                    <a:pt x="1160" y="0"/>
                  </a:moveTo>
                  <a:cubicBezTo>
                    <a:pt x="765" y="0"/>
                    <a:pt x="374" y="71"/>
                    <a:pt x="1" y="243"/>
                  </a:cubicBezTo>
                  <a:lnTo>
                    <a:pt x="1" y="1469"/>
                  </a:lnTo>
                  <a:cubicBezTo>
                    <a:pt x="37" y="1446"/>
                    <a:pt x="84" y="1446"/>
                    <a:pt x="108" y="1422"/>
                  </a:cubicBezTo>
                  <a:cubicBezTo>
                    <a:pt x="156" y="1422"/>
                    <a:pt x="180" y="1386"/>
                    <a:pt x="227" y="1386"/>
                  </a:cubicBezTo>
                  <a:cubicBezTo>
                    <a:pt x="263" y="1374"/>
                    <a:pt x="299" y="1350"/>
                    <a:pt x="334" y="1350"/>
                  </a:cubicBezTo>
                  <a:cubicBezTo>
                    <a:pt x="406" y="1315"/>
                    <a:pt x="477" y="1303"/>
                    <a:pt x="561" y="1267"/>
                  </a:cubicBezTo>
                  <a:cubicBezTo>
                    <a:pt x="729" y="1230"/>
                    <a:pt x="895" y="1211"/>
                    <a:pt x="1060" y="1211"/>
                  </a:cubicBezTo>
                  <a:cubicBezTo>
                    <a:pt x="1314" y="1211"/>
                    <a:pt x="1565" y="1256"/>
                    <a:pt x="1811" y="1350"/>
                  </a:cubicBezTo>
                  <a:cubicBezTo>
                    <a:pt x="2376" y="1536"/>
                    <a:pt x="2953" y="1716"/>
                    <a:pt x="3542" y="1716"/>
                  </a:cubicBezTo>
                  <a:cubicBezTo>
                    <a:pt x="3785" y="1716"/>
                    <a:pt x="4029" y="1685"/>
                    <a:pt x="4275" y="1612"/>
                  </a:cubicBezTo>
                  <a:cubicBezTo>
                    <a:pt x="4323" y="1600"/>
                    <a:pt x="4347" y="1565"/>
                    <a:pt x="4394" y="1565"/>
                  </a:cubicBezTo>
                  <a:cubicBezTo>
                    <a:pt x="4478" y="1565"/>
                    <a:pt x="4585" y="1541"/>
                    <a:pt x="4656" y="1469"/>
                  </a:cubicBezTo>
                  <a:cubicBezTo>
                    <a:pt x="4633" y="1065"/>
                    <a:pt x="4704" y="648"/>
                    <a:pt x="4656" y="243"/>
                  </a:cubicBezTo>
                  <a:lnTo>
                    <a:pt x="4656" y="243"/>
                  </a:lnTo>
                  <a:cubicBezTo>
                    <a:pt x="4333" y="412"/>
                    <a:pt x="3978" y="506"/>
                    <a:pt x="3623" y="506"/>
                  </a:cubicBezTo>
                  <a:cubicBezTo>
                    <a:pt x="3375" y="506"/>
                    <a:pt x="3129" y="460"/>
                    <a:pt x="2894" y="362"/>
                  </a:cubicBezTo>
                  <a:cubicBezTo>
                    <a:pt x="2339" y="156"/>
                    <a:pt x="1746" y="0"/>
                    <a:pt x="1160" y="0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668725" y="2257250"/>
              <a:ext cx="3900" cy="187550"/>
            </a:xfrm>
            <a:custGeom>
              <a:avLst/>
              <a:gdLst/>
              <a:ahLst/>
              <a:cxnLst/>
              <a:rect l="l" t="t" r="r" b="b"/>
              <a:pathLst>
                <a:path w="156" h="7502" extrusionOk="0">
                  <a:moveTo>
                    <a:pt x="72" y="1"/>
                  </a:moveTo>
                  <a:cubicBezTo>
                    <a:pt x="36" y="1"/>
                    <a:pt x="1" y="13"/>
                    <a:pt x="1" y="48"/>
                  </a:cubicBezTo>
                  <a:lnTo>
                    <a:pt x="1" y="7502"/>
                  </a:lnTo>
                  <a:lnTo>
                    <a:pt x="155" y="7502"/>
                  </a:lnTo>
                  <a:lnTo>
                    <a:pt x="155" y="48"/>
                  </a:lnTo>
                  <a:cubicBezTo>
                    <a:pt x="155" y="13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69925" y="2257250"/>
              <a:ext cx="2700" cy="187550"/>
            </a:xfrm>
            <a:custGeom>
              <a:avLst/>
              <a:gdLst/>
              <a:ahLst/>
              <a:cxnLst/>
              <a:rect l="l" t="t" r="r" b="b"/>
              <a:pathLst>
                <a:path w="108" h="7502" extrusionOk="0">
                  <a:moveTo>
                    <a:pt x="0" y="1"/>
                  </a:moveTo>
                  <a:cubicBezTo>
                    <a:pt x="24" y="1"/>
                    <a:pt x="36" y="13"/>
                    <a:pt x="36" y="48"/>
                  </a:cubicBezTo>
                  <a:lnTo>
                    <a:pt x="36" y="7502"/>
                  </a:lnTo>
                  <a:lnTo>
                    <a:pt x="107" y="7502"/>
                  </a:lnTo>
                  <a:lnTo>
                    <a:pt x="107" y="48"/>
                  </a:lnTo>
                  <a:cubicBezTo>
                    <a:pt x="107" y="13"/>
                    <a:pt x="72" y="1"/>
                    <a:pt x="24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668725" y="2443875"/>
              <a:ext cx="3900" cy="1525"/>
            </a:xfrm>
            <a:custGeom>
              <a:avLst/>
              <a:gdLst/>
              <a:ahLst/>
              <a:cxnLst/>
              <a:rect l="l" t="t" r="r" b="b"/>
              <a:pathLst>
                <a:path w="156" h="61" extrusionOk="0">
                  <a:moveTo>
                    <a:pt x="72" y="1"/>
                  </a:moveTo>
                  <a:cubicBezTo>
                    <a:pt x="36" y="1"/>
                    <a:pt x="1" y="25"/>
                    <a:pt x="1" y="37"/>
                  </a:cubicBezTo>
                  <a:cubicBezTo>
                    <a:pt x="1" y="48"/>
                    <a:pt x="36" y="60"/>
                    <a:pt x="72" y="60"/>
                  </a:cubicBezTo>
                  <a:cubicBezTo>
                    <a:pt x="120" y="60"/>
                    <a:pt x="155" y="48"/>
                    <a:pt x="155" y="37"/>
                  </a:cubicBezTo>
                  <a:cubicBezTo>
                    <a:pt x="155" y="25"/>
                    <a:pt x="120" y="1"/>
                    <a:pt x="72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669625" y="2258450"/>
              <a:ext cx="900" cy="15500"/>
            </a:xfrm>
            <a:custGeom>
              <a:avLst/>
              <a:gdLst/>
              <a:ahLst/>
              <a:cxnLst/>
              <a:rect l="l" t="t" r="r" b="b"/>
              <a:pathLst>
                <a:path w="36" h="620" extrusionOk="0">
                  <a:moveTo>
                    <a:pt x="24" y="0"/>
                  </a:moveTo>
                  <a:cubicBezTo>
                    <a:pt x="24" y="0"/>
                    <a:pt x="12" y="0"/>
                    <a:pt x="12" y="12"/>
                  </a:cubicBezTo>
                  <a:cubicBezTo>
                    <a:pt x="0" y="24"/>
                    <a:pt x="0" y="60"/>
                    <a:pt x="0" y="84"/>
                  </a:cubicBezTo>
                  <a:lnTo>
                    <a:pt x="0" y="131"/>
                  </a:lnTo>
                  <a:lnTo>
                    <a:pt x="0" y="191"/>
                  </a:lnTo>
                  <a:lnTo>
                    <a:pt x="0" y="310"/>
                  </a:lnTo>
                  <a:cubicBezTo>
                    <a:pt x="0" y="476"/>
                    <a:pt x="0" y="619"/>
                    <a:pt x="12" y="619"/>
                  </a:cubicBezTo>
                  <a:cubicBezTo>
                    <a:pt x="12" y="619"/>
                    <a:pt x="24" y="476"/>
                    <a:pt x="24" y="310"/>
                  </a:cubicBezTo>
                  <a:lnTo>
                    <a:pt x="24" y="191"/>
                  </a:lnTo>
                  <a:lnTo>
                    <a:pt x="24" y="131"/>
                  </a:lnTo>
                  <a:lnTo>
                    <a:pt x="24" y="84"/>
                  </a:lnTo>
                  <a:lnTo>
                    <a:pt x="24" y="24"/>
                  </a:lnTo>
                  <a:cubicBezTo>
                    <a:pt x="24" y="12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669025" y="2275400"/>
              <a:ext cx="1225" cy="2725"/>
            </a:xfrm>
            <a:custGeom>
              <a:avLst/>
              <a:gdLst/>
              <a:ahLst/>
              <a:cxnLst/>
              <a:rect l="l" t="t" r="r" b="b"/>
              <a:pathLst>
                <a:path w="49" h="109" extrusionOk="0">
                  <a:moveTo>
                    <a:pt x="24" y="1"/>
                  </a:moveTo>
                  <a:cubicBezTo>
                    <a:pt x="24" y="1"/>
                    <a:pt x="0" y="13"/>
                    <a:pt x="0" y="49"/>
                  </a:cubicBezTo>
                  <a:cubicBezTo>
                    <a:pt x="0" y="72"/>
                    <a:pt x="0" y="108"/>
                    <a:pt x="24" y="108"/>
                  </a:cubicBezTo>
                  <a:cubicBezTo>
                    <a:pt x="36" y="108"/>
                    <a:pt x="48" y="72"/>
                    <a:pt x="36" y="60"/>
                  </a:cubicBezTo>
                  <a:cubicBezTo>
                    <a:pt x="36" y="37"/>
                    <a:pt x="36" y="1"/>
                    <a:pt x="24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7075" y="2258150"/>
              <a:ext cx="116700" cy="34975"/>
            </a:xfrm>
            <a:custGeom>
              <a:avLst/>
              <a:gdLst/>
              <a:ahLst/>
              <a:cxnLst/>
              <a:rect l="l" t="t" r="r" b="b"/>
              <a:pathLst>
                <a:path w="4668" h="1399" extrusionOk="0">
                  <a:moveTo>
                    <a:pt x="1184" y="0"/>
                  </a:moveTo>
                  <a:cubicBezTo>
                    <a:pt x="1010" y="0"/>
                    <a:pt x="833" y="13"/>
                    <a:pt x="655" y="36"/>
                  </a:cubicBezTo>
                  <a:cubicBezTo>
                    <a:pt x="620" y="36"/>
                    <a:pt x="584" y="48"/>
                    <a:pt x="536" y="84"/>
                  </a:cubicBezTo>
                  <a:cubicBezTo>
                    <a:pt x="501" y="84"/>
                    <a:pt x="441" y="107"/>
                    <a:pt x="393" y="107"/>
                  </a:cubicBezTo>
                  <a:cubicBezTo>
                    <a:pt x="346" y="131"/>
                    <a:pt x="322" y="155"/>
                    <a:pt x="274" y="155"/>
                  </a:cubicBezTo>
                  <a:cubicBezTo>
                    <a:pt x="179" y="155"/>
                    <a:pt x="84" y="191"/>
                    <a:pt x="1" y="262"/>
                  </a:cubicBezTo>
                  <a:lnTo>
                    <a:pt x="1" y="1179"/>
                  </a:lnTo>
                  <a:cubicBezTo>
                    <a:pt x="335" y="993"/>
                    <a:pt x="731" y="900"/>
                    <a:pt x="1125" y="900"/>
                  </a:cubicBezTo>
                  <a:cubicBezTo>
                    <a:pt x="1362" y="900"/>
                    <a:pt x="1599" y="933"/>
                    <a:pt x="1822" y="1000"/>
                  </a:cubicBezTo>
                  <a:cubicBezTo>
                    <a:pt x="2072" y="1084"/>
                    <a:pt x="2263" y="1203"/>
                    <a:pt x="2525" y="1274"/>
                  </a:cubicBezTo>
                  <a:cubicBezTo>
                    <a:pt x="2782" y="1336"/>
                    <a:pt x="3058" y="1398"/>
                    <a:pt x="3321" y="1398"/>
                  </a:cubicBezTo>
                  <a:cubicBezTo>
                    <a:pt x="3361" y="1398"/>
                    <a:pt x="3402" y="1397"/>
                    <a:pt x="3441" y="1393"/>
                  </a:cubicBezTo>
                  <a:cubicBezTo>
                    <a:pt x="3668" y="1393"/>
                    <a:pt x="3918" y="1393"/>
                    <a:pt x="4144" y="1346"/>
                  </a:cubicBezTo>
                  <a:cubicBezTo>
                    <a:pt x="4227" y="1322"/>
                    <a:pt x="4311" y="1298"/>
                    <a:pt x="4406" y="1274"/>
                  </a:cubicBezTo>
                  <a:cubicBezTo>
                    <a:pt x="4513" y="1239"/>
                    <a:pt x="4596" y="1203"/>
                    <a:pt x="4668" y="1167"/>
                  </a:cubicBezTo>
                  <a:lnTo>
                    <a:pt x="4668" y="250"/>
                  </a:lnTo>
                  <a:cubicBezTo>
                    <a:pt x="4333" y="426"/>
                    <a:pt x="3967" y="499"/>
                    <a:pt x="3598" y="499"/>
                  </a:cubicBezTo>
                  <a:cubicBezTo>
                    <a:pt x="3139" y="499"/>
                    <a:pt x="2673" y="386"/>
                    <a:pt x="2251" y="215"/>
                  </a:cubicBezTo>
                  <a:cubicBezTo>
                    <a:pt x="1918" y="60"/>
                    <a:pt x="1557" y="0"/>
                    <a:pt x="1184" y="0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66775" y="2312425"/>
              <a:ext cx="117000" cy="35975"/>
            </a:xfrm>
            <a:custGeom>
              <a:avLst/>
              <a:gdLst/>
              <a:ahLst/>
              <a:cxnLst/>
              <a:rect l="l" t="t" r="r" b="b"/>
              <a:pathLst>
                <a:path w="4680" h="1439" extrusionOk="0">
                  <a:moveTo>
                    <a:pt x="1233" y="1"/>
                  </a:moveTo>
                  <a:cubicBezTo>
                    <a:pt x="815" y="1"/>
                    <a:pt x="394" y="86"/>
                    <a:pt x="1" y="234"/>
                  </a:cubicBezTo>
                  <a:lnTo>
                    <a:pt x="1" y="1187"/>
                  </a:lnTo>
                  <a:cubicBezTo>
                    <a:pt x="355" y="1017"/>
                    <a:pt x="741" y="925"/>
                    <a:pt x="1126" y="925"/>
                  </a:cubicBezTo>
                  <a:cubicBezTo>
                    <a:pt x="1361" y="925"/>
                    <a:pt x="1596" y="960"/>
                    <a:pt x="1822" y="1032"/>
                  </a:cubicBezTo>
                  <a:cubicBezTo>
                    <a:pt x="2287" y="1187"/>
                    <a:pt x="2691" y="1389"/>
                    <a:pt x="3180" y="1437"/>
                  </a:cubicBezTo>
                  <a:cubicBezTo>
                    <a:pt x="3237" y="1438"/>
                    <a:pt x="3294" y="1439"/>
                    <a:pt x="3351" y="1439"/>
                  </a:cubicBezTo>
                  <a:cubicBezTo>
                    <a:pt x="3820" y="1439"/>
                    <a:pt x="4255" y="1389"/>
                    <a:pt x="4680" y="1187"/>
                  </a:cubicBezTo>
                  <a:lnTo>
                    <a:pt x="4680" y="234"/>
                  </a:lnTo>
                  <a:cubicBezTo>
                    <a:pt x="4357" y="424"/>
                    <a:pt x="4005" y="499"/>
                    <a:pt x="3649" y="499"/>
                  </a:cubicBezTo>
                  <a:cubicBezTo>
                    <a:pt x="3179" y="499"/>
                    <a:pt x="2702" y="368"/>
                    <a:pt x="2275" y="199"/>
                  </a:cubicBezTo>
                  <a:cubicBezTo>
                    <a:pt x="1942" y="62"/>
                    <a:pt x="1588" y="1"/>
                    <a:pt x="1233" y="1"/>
                  </a:cubicBez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67375" y="2281250"/>
              <a:ext cx="117300" cy="42900"/>
            </a:xfrm>
            <a:custGeom>
              <a:avLst/>
              <a:gdLst/>
              <a:ahLst/>
              <a:cxnLst/>
              <a:rect l="l" t="t" r="r" b="b"/>
              <a:pathLst>
                <a:path w="4692" h="1716" extrusionOk="0">
                  <a:moveTo>
                    <a:pt x="1153" y="0"/>
                  </a:moveTo>
                  <a:cubicBezTo>
                    <a:pt x="759" y="0"/>
                    <a:pt x="369" y="71"/>
                    <a:pt x="0" y="243"/>
                  </a:cubicBezTo>
                  <a:lnTo>
                    <a:pt x="0" y="1469"/>
                  </a:lnTo>
                  <a:cubicBezTo>
                    <a:pt x="24" y="1446"/>
                    <a:pt x="72" y="1446"/>
                    <a:pt x="96" y="1422"/>
                  </a:cubicBezTo>
                  <a:cubicBezTo>
                    <a:pt x="143" y="1422"/>
                    <a:pt x="179" y="1386"/>
                    <a:pt x="215" y="1386"/>
                  </a:cubicBezTo>
                  <a:cubicBezTo>
                    <a:pt x="250" y="1374"/>
                    <a:pt x="298" y="1350"/>
                    <a:pt x="322" y="1350"/>
                  </a:cubicBezTo>
                  <a:cubicBezTo>
                    <a:pt x="393" y="1315"/>
                    <a:pt x="477" y="1303"/>
                    <a:pt x="548" y="1267"/>
                  </a:cubicBezTo>
                  <a:cubicBezTo>
                    <a:pt x="716" y="1230"/>
                    <a:pt x="883" y="1211"/>
                    <a:pt x="1047" y="1211"/>
                  </a:cubicBezTo>
                  <a:cubicBezTo>
                    <a:pt x="1302" y="1211"/>
                    <a:pt x="1552" y="1256"/>
                    <a:pt x="1798" y="1350"/>
                  </a:cubicBezTo>
                  <a:cubicBezTo>
                    <a:pt x="2363" y="1536"/>
                    <a:pt x="2941" y="1716"/>
                    <a:pt x="3530" y="1716"/>
                  </a:cubicBezTo>
                  <a:cubicBezTo>
                    <a:pt x="3772" y="1716"/>
                    <a:pt x="4016" y="1685"/>
                    <a:pt x="4263" y="1612"/>
                  </a:cubicBezTo>
                  <a:cubicBezTo>
                    <a:pt x="4310" y="1600"/>
                    <a:pt x="4346" y="1565"/>
                    <a:pt x="4382" y="1565"/>
                  </a:cubicBezTo>
                  <a:cubicBezTo>
                    <a:pt x="4477" y="1565"/>
                    <a:pt x="4584" y="1541"/>
                    <a:pt x="4656" y="1469"/>
                  </a:cubicBezTo>
                  <a:cubicBezTo>
                    <a:pt x="4620" y="1065"/>
                    <a:pt x="4691" y="648"/>
                    <a:pt x="4656" y="243"/>
                  </a:cubicBezTo>
                  <a:lnTo>
                    <a:pt x="4656" y="243"/>
                  </a:lnTo>
                  <a:cubicBezTo>
                    <a:pt x="4333" y="412"/>
                    <a:pt x="3973" y="506"/>
                    <a:pt x="3615" y="506"/>
                  </a:cubicBezTo>
                  <a:cubicBezTo>
                    <a:pt x="3365" y="506"/>
                    <a:pt x="3116" y="460"/>
                    <a:pt x="2882" y="362"/>
                  </a:cubicBezTo>
                  <a:cubicBezTo>
                    <a:pt x="2334" y="156"/>
                    <a:pt x="1739" y="0"/>
                    <a:pt x="1153" y="0"/>
                  </a:cubicBez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365300" y="2257250"/>
              <a:ext cx="3875" cy="187550"/>
            </a:xfrm>
            <a:custGeom>
              <a:avLst/>
              <a:gdLst/>
              <a:ahLst/>
              <a:cxnLst/>
              <a:rect l="l" t="t" r="r" b="b"/>
              <a:pathLst>
                <a:path w="155" h="7502" extrusionOk="0">
                  <a:moveTo>
                    <a:pt x="83" y="1"/>
                  </a:moveTo>
                  <a:cubicBezTo>
                    <a:pt x="36" y="1"/>
                    <a:pt x="0" y="13"/>
                    <a:pt x="0" y="48"/>
                  </a:cubicBezTo>
                  <a:lnTo>
                    <a:pt x="0" y="7502"/>
                  </a:lnTo>
                  <a:lnTo>
                    <a:pt x="155" y="7502"/>
                  </a:lnTo>
                  <a:lnTo>
                    <a:pt x="155" y="48"/>
                  </a:lnTo>
                  <a:cubicBezTo>
                    <a:pt x="155" y="13"/>
                    <a:pt x="119" y="1"/>
                    <a:pt x="8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366475" y="2257250"/>
              <a:ext cx="2700" cy="187550"/>
            </a:xfrm>
            <a:custGeom>
              <a:avLst/>
              <a:gdLst/>
              <a:ahLst/>
              <a:cxnLst/>
              <a:rect l="l" t="t" r="r" b="b"/>
              <a:pathLst>
                <a:path w="108" h="7502" extrusionOk="0">
                  <a:moveTo>
                    <a:pt x="1" y="1"/>
                  </a:moveTo>
                  <a:cubicBezTo>
                    <a:pt x="36" y="1"/>
                    <a:pt x="48" y="13"/>
                    <a:pt x="48" y="48"/>
                  </a:cubicBezTo>
                  <a:lnTo>
                    <a:pt x="48" y="7502"/>
                  </a:lnTo>
                  <a:lnTo>
                    <a:pt x="108" y="7502"/>
                  </a:lnTo>
                  <a:lnTo>
                    <a:pt x="108" y="48"/>
                  </a:lnTo>
                  <a:cubicBezTo>
                    <a:pt x="108" y="13"/>
                    <a:pt x="72" y="1"/>
                    <a:pt x="36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65300" y="2443875"/>
              <a:ext cx="3875" cy="1525"/>
            </a:xfrm>
            <a:custGeom>
              <a:avLst/>
              <a:gdLst/>
              <a:ahLst/>
              <a:cxnLst/>
              <a:rect l="l" t="t" r="r" b="b"/>
              <a:pathLst>
                <a:path w="155" h="61" extrusionOk="0">
                  <a:moveTo>
                    <a:pt x="83" y="1"/>
                  </a:moveTo>
                  <a:cubicBezTo>
                    <a:pt x="36" y="1"/>
                    <a:pt x="0" y="25"/>
                    <a:pt x="0" y="37"/>
                  </a:cubicBezTo>
                  <a:cubicBezTo>
                    <a:pt x="0" y="48"/>
                    <a:pt x="36" y="60"/>
                    <a:pt x="83" y="60"/>
                  </a:cubicBezTo>
                  <a:cubicBezTo>
                    <a:pt x="119" y="60"/>
                    <a:pt x="155" y="48"/>
                    <a:pt x="155" y="37"/>
                  </a:cubicBezTo>
                  <a:cubicBezTo>
                    <a:pt x="155" y="25"/>
                    <a:pt x="119" y="1"/>
                    <a:pt x="83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366175" y="2258450"/>
              <a:ext cx="1225" cy="15500"/>
            </a:xfrm>
            <a:custGeom>
              <a:avLst/>
              <a:gdLst/>
              <a:ahLst/>
              <a:cxnLst/>
              <a:rect l="l" t="t" r="r" b="b"/>
              <a:pathLst>
                <a:path w="49" h="620" extrusionOk="0">
                  <a:moveTo>
                    <a:pt x="25" y="0"/>
                  </a:moveTo>
                  <a:cubicBezTo>
                    <a:pt x="25" y="0"/>
                    <a:pt x="13" y="0"/>
                    <a:pt x="13" y="12"/>
                  </a:cubicBezTo>
                  <a:cubicBezTo>
                    <a:pt x="1" y="24"/>
                    <a:pt x="1" y="60"/>
                    <a:pt x="1" y="84"/>
                  </a:cubicBezTo>
                  <a:lnTo>
                    <a:pt x="1" y="131"/>
                  </a:lnTo>
                  <a:lnTo>
                    <a:pt x="1" y="191"/>
                  </a:lnTo>
                  <a:lnTo>
                    <a:pt x="1" y="310"/>
                  </a:lnTo>
                  <a:cubicBezTo>
                    <a:pt x="1" y="476"/>
                    <a:pt x="1" y="619"/>
                    <a:pt x="13" y="619"/>
                  </a:cubicBezTo>
                  <a:cubicBezTo>
                    <a:pt x="13" y="619"/>
                    <a:pt x="25" y="476"/>
                    <a:pt x="25" y="310"/>
                  </a:cubicBezTo>
                  <a:lnTo>
                    <a:pt x="25" y="191"/>
                  </a:lnTo>
                  <a:lnTo>
                    <a:pt x="25" y="131"/>
                  </a:lnTo>
                  <a:lnTo>
                    <a:pt x="25" y="84"/>
                  </a:lnTo>
                  <a:lnTo>
                    <a:pt x="25" y="24"/>
                  </a:lnTo>
                  <a:cubicBezTo>
                    <a:pt x="25" y="12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65875" y="2275400"/>
              <a:ext cx="925" cy="2725"/>
            </a:xfrm>
            <a:custGeom>
              <a:avLst/>
              <a:gdLst/>
              <a:ahLst/>
              <a:cxnLst/>
              <a:rect l="l" t="t" r="r" b="b"/>
              <a:pathLst>
                <a:path w="37" h="109" extrusionOk="0">
                  <a:moveTo>
                    <a:pt x="13" y="1"/>
                  </a:moveTo>
                  <a:cubicBezTo>
                    <a:pt x="13" y="1"/>
                    <a:pt x="1" y="13"/>
                    <a:pt x="1" y="49"/>
                  </a:cubicBezTo>
                  <a:cubicBezTo>
                    <a:pt x="1" y="72"/>
                    <a:pt x="1" y="108"/>
                    <a:pt x="13" y="108"/>
                  </a:cubicBezTo>
                  <a:cubicBezTo>
                    <a:pt x="25" y="108"/>
                    <a:pt x="37" y="72"/>
                    <a:pt x="25" y="60"/>
                  </a:cubicBezTo>
                  <a:cubicBezTo>
                    <a:pt x="25" y="37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845275" y="2562950"/>
              <a:ext cx="567075" cy="232500"/>
            </a:xfrm>
            <a:custGeom>
              <a:avLst/>
              <a:gdLst/>
              <a:ahLst/>
              <a:cxnLst/>
              <a:rect l="l" t="t" r="r" b="b"/>
              <a:pathLst>
                <a:path w="22683" h="9300" extrusionOk="0">
                  <a:moveTo>
                    <a:pt x="12586" y="0"/>
                  </a:moveTo>
                  <a:cubicBezTo>
                    <a:pt x="11419" y="0"/>
                    <a:pt x="10431" y="810"/>
                    <a:pt x="10145" y="1893"/>
                  </a:cubicBezTo>
                  <a:cubicBezTo>
                    <a:pt x="9609" y="1060"/>
                    <a:pt x="8692" y="512"/>
                    <a:pt x="7633" y="512"/>
                  </a:cubicBezTo>
                  <a:cubicBezTo>
                    <a:pt x="5978" y="512"/>
                    <a:pt x="4632" y="1846"/>
                    <a:pt x="4632" y="3513"/>
                  </a:cubicBezTo>
                  <a:cubicBezTo>
                    <a:pt x="4632" y="3608"/>
                    <a:pt x="4632" y="3691"/>
                    <a:pt x="4644" y="3798"/>
                  </a:cubicBezTo>
                  <a:cubicBezTo>
                    <a:pt x="4168" y="3489"/>
                    <a:pt x="3620" y="3310"/>
                    <a:pt x="3001" y="3310"/>
                  </a:cubicBezTo>
                  <a:cubicBezTo>
                    <a:pt x="1358" y="3310"/>
                    <a:pt x="1" y="4644"/>
                    <a:pt x="1" y="6311"/>
                  </a:cubicBezTo>
                  <a:cubicBezTo>
                    <a:pt x="1" y="7906"/>
                    <a:pt x="1239" y="9204"/>
                    <a:pt x="2799" y="9299"/>
                  </a:cubicBezTo>
                  <a:lnTo>
                    <a:pt x="19789" y="9299"/>
                  </a:lnTo>
                  <a:cubicBezTo>
                    <a:pt x="21396" y="9251"/>
                    <a:pt x="22682" y="7942"/>
                    <a:pt x="22682" y="6311"/>
                  </a:cubicBezTo>
                  <a:cubicBezTo>
                    <a:pt x="22682" y="4668"/>
                    <a:pt x="21337" y="3310"/>
                    <a:pt x="19670" y="3310"/>
                  </a:cubicBezTo>
                  <a:cubicBezTo>
                    <a:pt x="19075" y="3310"/>
                    <a:pt x="18527" y="3489"/>
                    <a:pt x="18063" y="3775"/>
                  </a:cubicBezTo>
                  <a:cubicBezTo>
                    <a:pt x="17932" y="2905"/>
                    <a:pt x="17193" y="2239"/>
                    <a:pt x="16277" y="2239"/>
                  </a:cubicBezTo>
                  <a:cubicBezTo>
                    <a:pt x="15824" y="2239"/>
                    <a:pt x="15419" y="2405"/>
                    <a:pt x="15086" y="2679"/>
                  </a:cubicBezTo>
                  <a:cubicBezTo>
                    <a:pt x="15086" y="2620"/>
                    <a:pt x="15110" y="2584"/>
                    <a:pt x="15110" y="2524"/>
                  </a:cubicBezTo>
                  <a:cubicBezTo>
                    <a:pt x="15110" y="1119"/>
                    <a:pt x="13979" y="0"/>
                    <a:pt x="12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52650" y="2916850"/>
              <a:ext cx="632825" cy="230725"/>
            </a:xfrm>
            <a:custGeom>
              <a:avLst/>
              <a:gdLst/>
              <a:ahLst/>
              <a:cxnLst/>
              <a:rect l="l" t="t" r="r" b="b"/>
              <a:pathLst>
                <a:path w="25313" h="9229" extrusionOk="0">
                  <a:moveTo>
                    <a:pt x="12847" y="1"/>
                  </a:moveTo>
                  <a:cubicBezTo>
                    <a:pt x="11466" y="1"/>
                    <a:pt x="10347" y="1120"/>
                    <a:pt x="10347" y="2501"/>
                  </a:cubicBezTo>
                  <a:cubicBezTo>
                    <a:pt x="10347" y="2561"/>
                    <a:pt x="10359" y="2608"/>
                    <a:pt x="10359" y="2668"/>
                  </a:cubicBezTo>
                  <a:cubicBezTo>
                    <a:pt x="10049" y="2382"/>
                    <a:pt x="9632" y="2215"/>
                    <a:pt x="9180" y="2215"/>
                  </a:cubicBezTo>
                  <a:cubicBezTo>
                    <a:pt x="8287" y="2215"/>
                    <a:pt x="7549" y="2870"/>
                    <a:pt x="7418" y="3739"/>
                  </a:cubicBezTo>
                  <a:cubicBezTo>
                    <a:pt x="6953" y="3454"/>
                    <a:pt x="6406" y="3275"/>
                    <a:pt x="5822" y="3275"/>
                  </a:cubicBezTo>
                  <a:cubicBezTo>
                    <a:pt x="4465" y="3275"/>
                    <a:pt x="3322" y="4180"/>
                    <a:pt x="2965" y="5418"/>
                  </a:cubicBezTo>
                  <a:lnTo>
                    <a:pt x="1929" y="5418"/>
                  </a:lnTo>
                  <a:cubicBezTo>
                    <a:pt x="893" y="5418"/>
                    <a:pt x="48" y="6252"/>
                    <a:pt x="0" y="7287"/>
                  </a:cubicBezTo>
                  <a:cubicBezTo>
                    <a:pt x="0" y="8335"/>
                    <a:pt x="845" y="9180"/>
                    <a:pt x="1893" y="9180"/>
                  </a:cubicBezTo>
                  <a:lnTo>
                    <a:pt x="5298" y="9180"/>
                  </a:lnTo>
                  <a:cubicBezTo>
                    <a:pt x="5417" y="9216"/>
                    <a:pt x="5537" y="9228"/>
                    <a:pt x="5656" y="9228"/>
                  </a:cubicBezTo>
                  <a:lnTo>
                    <a:pt x="22539" y="9228"/>
                  </a:lnTo>
                  <a:cubicBezTo>
                    <a:pt x="24086" y="9121"/>
                    <a:pt x="25313" y="7823"/>
                    <a:pt x="25313" y="6252"/>
                  </a:cubicBezTo>
                  <a:cubicBezTo>
                    <a:pt x="25313" y="4609"/>
                    <a:pt x="23991" y="3275"/>
                    <a:pt x="22336" y="3275"/>
                  </a:cubicBezTo>
                  <a:cubicBezTo>
                    <a:pt x="21741" y="3275"/>
                    <a:pt x="21181" y="3454"/>
                    <a:pt x="20717" y="3751"/>
                  </a:cubicBezTo>
                  <a:cubicBezTo>
                    <a:pt x="20729" y="3668"/>
                    <a:pt x="20729" y="3573"/>
                    <a:pt x="20729" y="3477"/>
                  </a:cubicBezTo>
                  <a:cubicBezTo>
                    <a:pt x="20729" y="1846"/>
                    <a:pt x="19407" y="501"/>
                    <a:pt x="17752" y="501"/>
                  </a:cubicBezTo>
                  <a:cubicBezTo>
                    <a:pt x="16716" y="501"/>
                    <a:pt x="15788" y="1060"/>
                    <a:pt x="15252" y="1882"/>
                  </a:cubicBezTo>
                  <a:cubicBezTo>
                    <a:pt x="14990" y="799"/>
                    <a:pt x="14002" y="1"/>
                    <a:pt x="12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90050" y="2555800"/>
              <a:ext cx="275375" cy="1016825"/>
            </a:xfrm>
            <a:custGeom>
              <a:avLst/>
              <a:gdLst/>
              <a:ahLst/>
              <a:cxnLst/>
              <a:rect l="l" t="t" r="r" b="b"/>
              <a:pathLst>
                <a:path w="11015" h="40673" extrusionOk="0">
                  <a:moveTo>
                    <a:pt x="1" y="1"/>
                  </a:moveTo>
                  <a:lnTo>
                    <a:pt x="1" y="40672"/>
                  </a:lnTo>
                  <a:lnTo>
                    <a:pt x="11014" y="40672"/>
                  </a:lnTo>
                  <a:lnTo>
                    <a:pt x="11014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72500" y="2468300"/>
              <a:ext cx="310775" cy="122650"/>
            </a:xfrm>
            <a:custGeom>
              <a:avLst/>
              <a:gdLst/>
              <a:ahLst/>
              <a:cxnLst/>
              <a:rect l="l" t="t" r="r" b="b"/>
              <a:pathLst>
                <a:path w="12431" h="4906" extrusionOk="0">
                  <a:moveTo>
                    <a:pt x="5465" y="0"/>
                  </a:moveTo>
                  <a:lnTo>
                    <a:pt x="5465" y="2334"/>
                  </a:lnTo>
                  <a:lnTo>
                    <a:pt x="4108" y="2334"/>
                  </a:lnTo>
                  <a:lnTo>
                    <a:pt x="4108" y="12"/>
                  </a:lnTo>
                  <a:lnTo>
                    <a:pt x="2751" y="12"/>
                  </a:lnTo>
                  <a:lnTo>
                    <a:pt x="2751" y="2334"/>
                  </a:lnTo>
                  <a:lnTo>
                    <a:pt x="1370" y="2334"/>
                  </a:lnTo>
                  <a:lnTo>
                    <a:pt x="1370" y="12"/>
                  </a:lnTo>
                  <a:lnTo>
                    <a:pt x="0" y="12"/>
                  </a:lnTo>
                  <a:lnTo>
                    <a:pt x="0" y="4905"/>
                  </a:lnTo>
                  <a:lnTo>
                    <a:pt x="12430" y="4905"/>
                  </a:lnTo>
                  <a:lnTo>
                    <a:pt x="12430" y="12"/>
                  </a:lnTo>
                  <a:lnTo>
                    <a:pt x="11073" y="12"/>
                  </a:lnTo>
                  <a:lnTo>
                    <a:pt x="11073" y="2334"/>
                  </a:lnTo>
                  <a:lnTo>
                    <a:pt x="9680" y="2334"/>
                  </a:lnTo>
                  <a:lnTo>
                    <a:pt x="9680" y="12"/>
                  </a:lnTo>
                  <a:lnTo>
                    <a:pt x="8323" y="12"/>
                  </a:lnTo>
                  <a:lnTo>
                    <a:pt x="8323" y="2334"/>
                  </a:lnTo>
                  <a:lnTo>
                    <a:pt x="6835" y="2334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4825" y="2647775"/>
              <a:ext cx="58975" cy="89925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180" y="1"/>
                  </a:moveTo>
                  <a:cubicBezTo>
                    <a:pt x="525" y="1"/>
                    <a:pt x="1" y="524"/>
                    <a:pt x="1" y="1179"/>
                  </a:cubicBezTo>
                  <a:lnTo>
                    <a:pt x="1" y="3596"/>
                  </a:lnTo>
                  <a:lnTo>
                    <a:pt x="2346" y="3596"/>
                  </a:lnTo>
                  <a:lnTo>
                    <a:pt x="2346" y="1179"/>
                  </a:lnTo>
                  <a:lnTo>
                    <a:pt x="2358" y="1179"/>
                  </a:lnTo>
                  <a:cubicBezTo>
                    <a:pt x="2358" y="536"/>
                    <a:pt x="1834" y="1"/>
                    <a:pt x="1180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979350" y="2733200"/>
              <a:ext cx="88425" cy="14025"/>
            </a:xfrm>
            <a:custGeom>
              <a:avLst/>
              <a:gdLst/>
              <a:ahLst/>
              <a:cxnLst/>
              <a:rect l="l" t="t" r="r" b="b"/>
              <a:pathLst>
                <a:path w="3537" h="561" extrusionOk="0">
                  <a:moveTo>
                    <a:pt x="275" y="1"/>
                  </a:moveTo>
                  <a:cubicBezTo>
                    <a:pt x="120" y="1"/>
                    <a:pt x="1" y="132"/>
                    <a:pt x="1" y="274"/>
                  </a:cubicBezTo>
                  <a:cubicBezTo>
                    <a:pt x="1" y="441"/>
                    <a:pt x="132" y="560"/>
                    <a:pt x="275" y="560"/>
                  </a:cubicBezTo>
                  <a:lnTo>
                    <a:pt x="3251" y="560"/>
                  </a:lnTo>
                  <a:cubicBezTo>
                    <a:pt x="3418" y="560"/>
                    <a:pt x="3537" y="429"/>
                    <a:pt x="3537" y="274"/>
                  </a:cubicBezTo>
                  <a:cubicBezTo>
                    <a:pt x="3537" y="132"/>
                    <a:pt x="3418" y="1"/>
                    <a:pt x="3251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94825" y="2804050"/>
              <a:ext cx="58975" cy="89925"/>
            </a:xfrm>
            <a:custGeom>
              <a:avLst/>
              <a:gdLst/>
              <a:ahLst/>
              <a:cxnLst/>
              <a:rect l="l" t="t" r="r" b="b"/>
              <a:pathLst>
                <a:path w="2359" h="3597" extrusionOk="0">
                  <a:moveTo>
                    <a:pt x="1180" y="0"/>
                  </a:moveTo>
                  <a:cubicBezTo>
                    <a:pt x="525" y="0"/>
                    <a:pt x="1" y="524"/>
                    <a:pt x="1" y="1179"/>
                  </a:cubicBezTo>
                  <a:lnTo>
                    <a:pt x="1" y="3596"/>
                  </a:lnTo>
                  <a:lnTo>
                    <a:pt x="2346" y="3596"/>
                  </a:lnTo>
                  <a:lnTo>
                    <a:pt x="2346" y="1179"/>
                  </a:lnTo>
                  <a:lnTo>
                    <a:pt x="2358" y="1179"/>
                  </a:lnTo>
                  <a:cubicBezTo>
                    <a:pt x="2358" y="536"/>
                    <a:pt x="1834" y="0"/>
                    <a:pt x="1180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79350" y="2889775"/>
              <a:ext cx="88425" cy="14000"/>
            </a:xfrm>
            <a:custGeom>
              <a:avLst/>
              <a:gdLst/>
              <a:ahLst/>
              <a:cxnLst/>
              <a:rect l="l" t="t" r="r" b="b"/>
              <a:pathLst>
                <a:path w="3537" h="560" extrusionOk="0">
                  <a:moveTo>
                    <a:pt x="275" y="0"/>
                  </a:moveTo>
                  <a:cubicBezTo>
                    <a:pt x="120" y="0"/>
                    <a:pt x="1" y="131"/>
                    <a:pt x="1" y="286"/>
                  </a:cubicBezTo>
                  <a:cubicBezTo>
                    <a:pt x="1" y="441"/>
                    <a:pt x="132" y="560"/>
                    <a:pt x="275" y="560"/>
                  </a:cubicBezTo>
                  <a:lnTo>
                    <a:pt x="3251" y="560"/>
                  </a:lnTo>
                  <a:cubicBezTo>
                    <a:pt x="3418" y="560"/>
                    <a:pt x="3537" y="429"/>
                    <a:pt x="3537" y="286"/>
                  </a:cubicBezTo>
                  <a:cubicBezTo>
                    <a:pt x="3537" y="119"/>
                    <a:pt x="3418" y="0"/>
                    <a:pt x="3251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53975" y="2974600"/>
              <a:ext cx="1318050" cy="598025"/>
            </a:xfrm>
            <a:custGeom>
              <a:avLst/>
              <a:gdLst/>
              <a:ahLst/>
              <a:cxnLst/>
              <a:rect l="l" t="t" r="r" b="b"/>
              <a:pathLst>
                <a:path w="52722" h="23921" extrusionOk="0">
                  <a:moveTo>
                    <a:pt x="1" y="1"/>
                  </a:moveTo>
                  <a:lnTo>
                    <a:pt x="1" y="23920"/>
                  </a:lnTo>
                  <a:lnTo>
                    <a:pt x="52722" y="23920"/>
                  </a:lnTo>
                  <a:lnTo>
                    <a:pt x="52722" y="1"/>
                  </a:lnTo>
                  <a:close/>
                </a:path>
              </a:pathLst>
            </a:custGeom>
            <a:solidFill>
              <a:srgbClr val="889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49225" y="2972225"/>
              <a:ext cx="1162675" cy="40500"/>
            </a:xfrm>
            <a:custGeom>
              <a:avLst/>
              <a:gdLst/>
              <a:ahLst/>
              <a:cxnLst/>
              <a:rect l="l" t="t" r="r" b="b"/>
              <a:pathLst>
                <a:path w="46507" h="1620" extrusionOk="0">
                  <a:moveTo>
                    <a:pt x="1" y="0"/>
                  </a:moveTo>
                  <a:lnTo>
                    <a:pt x="1" y="1620"/>
                  </a:lnTo>
                  <a:lnTo>
                    <a:pt x="46506" y="1620"/>
                  </a:lnTo>
                  <a:lnTo>
                    <a:pt x="46506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93025" y="3148425"/>
              <a:ext cx="270600" cy="424200"/>
            </a:xfrm>
            <a:custGeom>
              <a:avLst/>
              <a:gdLst/>
              <a:ahLst/>
              <a:cxnLst/>
              <a:rect l="l" t="t" r="r" b="b"/>
              <a:pathLst>
                <a:path w="10824" h="16968" extrusionOk="0">
                  <a:moveTo>
                    <a:pt x="6652" y="1"/>
                  </a:moveTo>
                  <a:cubicBezTo>
                    <a:pt x="6638" y="1"/>
                    <a:pt x="6623" y="1"/>
                    <a:pt x="6609" y="1"/>
                  </a:cubicBezTo>
                  <a:lnTo>
                    <a:pt x="4204" y="1"/>
                  </a:lnTo>
                  <a:cubicBezTo>
                    <a:pt x="1894" y="1"/>
                    <a:pt x="1" y="1882"/>
                    <a:pt x="1" y="4204"/>
                  </a:cubicBezTo>
                  <a:lnTo>
                    <a:pt x="1" y="16967"/>
                  </a:lnTo>
                  <a:lnTo>
                    <a:pt x="10824" y="16967"/>
                  </a:lnTo>
                  <a:lnTo>
                    <a:pt x="10824" y="4204"/>
                  </a:lnTo>
                  <a:cubicBezTo>
                    <a:pt x="10824" y="1885"/>
                    <a:pt x="8954" y="1"/>
                    <a:pt x="6652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75450" y="2502825"/>
              <a:ext cx="83950" cy="47650"/>
            </a:xfrm>
            <a:custGeom>
              <a:avLst/>
              <a:gdLst/>
              <a:ahLst/>
              <a:cxnLst/>
              <a:rect l="l" t="t" r="r" b="b"/>
              <a:pathLst>
                <a:path w="3358" h="1906" extrusionOk="0">
                  <a:moveTo>
                    <a:pt x="0" y="0"/>
                  </a:moveTo>
                  <a:lnTo>
                    <a:pt x="0" y="1905"/>
                  </a:lnTo>
                  <a:lnTo>
                    <a:pt x="3358" y="1905"/>
                  </a:lnTo>
                  <a:lnTo>
                    <a:pt x="2679" y="977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71875" y="2493600"/>
              <a:ext cx="4500" cy="283075"/>
            </a:xfrm>
            <a:custGeom>
              <a:avLst/>
              <a:gdLst/>
              <a:ahLst/>
              <a:cxnLst/>
              <a:rect l="l" t="t" r="r" b="b"/>
              <a:pathLst>
                <a:path w="180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179" y="113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68600" y="24891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77" y="96"/>
                    <a:pt x="358" y="1"/>
                    <a:pt x="239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575125" y="2793625"/>
              <a:ext cx="202150" cy="778700"/>
            </a:xfrm>
            <a:custGeom>
              <a:avLst/>
              <a:gdLst/>
              <a:ahLst/>
              <a:cxnLst/>
              <a:rect l="l" t="t" r="r" b="b"/>
              <a:pathLst>
                <a:path w="8086" h="31148" extrusionOk="0">
                  <a:moveTo>
                    <a:pt x="1" y="1"/>
                  </a:moveTo>
                  <a:lnTo>
                    <a:pt x="1" y="31147"/>
                  </a:lnTo>
                  <a:lnTo>
                    <a:pt x="8085" y="31147"/>
                  </a:lnTo>
                  <a:lnTo>
                    <a:pt x="8085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2350" y="2729325"/>
              <a:ext cx="228025" cy="90225"/>
            </a:xfrm>
            <a:custGeom>
              <a:avLst/>
              <a:gdLst/>
              <a:ahLst/>
              <a:cxnLst/>
              <a:rect l="l" t="t" r="r" b="b"/>
              <a:pathLst>
                <a:path w="9121" h="3609" extrusionOk="0">
                  <a:moveTo>
                    <a:pt x="4001" y="1"/>
                  </a:moveTo>
                  <a:lnTo>
                    <a:pt x="4001" y="1715"/>
                  </a:lnTo>
                  <a:lnTo>
                    <a:pt x="3012" y="1715"/>
                  </a:lnTo>
                  <a:lnTo>
                    <a:pt x="3012" y="13"/>
                  </a:lnTo>
                  <a:lnTo>
                    <a:pt x="2024" y="13"/>
                  </a:lnTo>
                  <a:lnTo>
                    <a:pt x="2024" y="1715"/>
                  </a:lnTo>
                  <a:lnTo>
                    <a:pt x="988" y="1715"/>
                  </a:lnTo>
                  <a:lnTo>
                    <a:pt x="988" y="13"/>
                  </a:lnTo>
                  <a:lnTo>
                    <a:pt x="0" y="13"/>
                  </a:lnTo>
                  <a:lnTo>
                    <a:pt x="0" y="3608"/>
                  </a:lnTo>
                  <a:lnTo>
                    <a:pt x="9120" y="3608"/>
                  </a:lnTo>
                  <a:lnTo>
                    <a:pt x="9120" y="13"/>
                  </a:lnTo>
                  <a:lnTo>
                    <a:pt x="8120" y="13"/>
                  </a:lnTo>
                  <a:lnTo>
                    <a:pt x="8120" y="1715"/>
                  </a:lnTo>
                  <a:lnTo>
                    <a:pt x="7096" y="1715"/>
                  </a:lnTo>
                  <a:lnTo>
                    <a:pt x="7096" y="13"/>
                  </a:lnTo>
                  <a:lnTo>
                    <a:pt x="6096" y="13"/>
                  </a:lnTo>
                  <a:lnTo>
                    <a:pt x="6096" y="1715"/>
                  </a:lnTo>
                  <a:lnTo>
                    <a:pt x="5001" y="1715"/>
                  </a:lnTo>
                  <a:lnTo>
                    <a:pt x="5001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56400" y="2899300"/>
              <a:ext cx="43175" cy="66100"/>
            </a:xfrm>
            <a:custGeom>
              <a:avLst/>
              <a:gdLst/>
              <a:ahLst/>
              <a:cxnLst/>
              <a:rect l="l" t="t" r="r" b="b"/>
              <a:pathLst>
                <a:path w="1727" h="2644" extrusionOk="0">
                  <a:moveTo>
                    <a:pt x="858" y="0"/>
                  </a:moveTo>
                  <a:cubicBezTo>
                    <a:pt x="381" y="0"/>
                    <a:pt x="0" y="393"/>
                    <a:pt x="0" y="869"/>
                  </a:cubicBezTo>
                  <a:lnTo>
                    <a:pt x="0" y="2644"/>
                  </a:lnTo>
                  <a:lnTo>
                    <a:pt x="1715" y="2644"/>
                  </a:lnTo>
                  <a:lnTo>
                    <a:pt x="1715" y="869"/>
                  </a:lnTo>
                  <a:lnTo>
                    <a:pt x="1727" y="869"/>
                  </a:ln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644800" y="2961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34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34"/>
                    <a:pt x="2608" y="215"/>
                  </a:cubicBezTo>
                  <a:cubicBezTo>
                    <a:pt x="2608" y="108"/>
                    <a:pt x="2500" y="24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656400" y="3023725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58" y="0"/>
                  </a:moveTo>
                  <a:cubicBezTo>
                    <a:pt x="381" y="0"/>
                    <a:pt x="0" y="381"/>
                    <a:pt x="0" y="857"/>
                  </a:cubicBezTo>
                  <a:lnTo>
                    <a:pt x="0" y="2631"/>
                  </a:lnTo>
                  <a:lnTo>
                    <a:pt x="1715" y="2631"/>
                  </a:lnTo>
                  <a:lnTo>
                    <a:pt x="1715" y="857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644800" y="3086225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22"/>
                    <a:pt x="2608" y="203"/>
                  </a:cubicBezTo>
                  <a:cubicBezTo>
                    <a:pt x="2608" y="84"/>
                    <a:pt x="2500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56400" y="3145450"/>
              <a:ext cx="43175" cy="65825"/>
            </a:xfrm>
            <a:custGeom>
              <a:avLst/>
              <a:gdLst/>
              <a:ahLst/>
              <a:cxnLst/>
              <a:rect l="l" t="t" r="r" b="b"/>
              <a:pathLst>
                <a:path w="1727" h="2633" extrusionOk="0">
                  <a:moveTo>
                    <a:pt x="858" y="1"/>
                  </a:moveTo>
                  <a:cubicBezTo>
                    <a:pt x="381" y="1"/>
                    <a:pt x="0" y="382"/>
                    <a:pt x="0" y="858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58"/>
                  </a:lnTo>
                  <a:lnTo>
                    <a:pt x="1727" y="858"/>
                  </a:lnTo>
                  <a:cubicBezTo>
                    <a:pt x="1727" y="382"/>
                    <a:pt x="1334" y="1"/>
                    <a:pt x="858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644800" y="3207975"/>
              <a:ext cx="65200" cy="10425"/>
            </a:xfrm>
            <a:custGeom>
              <a:avLst/>
              <a:gdLst/>
              <a:ahLst/>
              <a:cxnLst/>
              <a:rect l="l" t="t" r="r" b="b"/>
              <a:pathLst>
                <a:path w="2608" h="417" extrusionOk="0">
                  <a:moveTo>
                    <a:pt x="214" y="0"/>
                  </a:moveTo>
                  <a:cubicBezTo>
                    <a:pt x="95" y="0"/>
                    <a:pt x="0" y="83"/>
                    <a:pt x="0" y="202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8" y="322"/>
                    <a:pt x="2608" y="202"/>
                  </a:cubicBezTo>
                  <a:cubicBezTo>
                    <a:pt x="2608" y="83"/>
                    <a:pt x="2500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369875" y="2503125"/>
              <a:ext cx="84275" cy="47650"/>
            </a:xfrm>
            <a:custGeom>
              <a:avLst/>
              <a:gdLst/>
              <a:ahLst/>
              <a:cxnLst/>
              <a:rect l="l" t="t" r="r" b="b"/>
              <a:pathLst>
                <a:path w="3371" h="1906" extrusionOk="0">
                  <a:moveTo>
                    <a:pt x="1" y="0"/>
                  </a:moveTo>
                  <a:lnTo>
                    <a:pt x="1" y="1905"/>
                  </a:lnTo>
                  <a:lnTo>
                    <a:pt x="3370" y="1905"/>
                  </a:lnTo>
                  <a:lnTo>
                    <a:pt x="2680" y="98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366900" y="2493900"/>
              <a:ext cx="4500" cy="283075"/>
            </a:xfrm>
            <a:custGeom>
              <a:avLst/>
              <a:gdLst/>
              <a:ahLst/>
              <a:cxnLst/>
              <a:rect l="l" t="t" r="r" b="b"/>
              <a:pathLst>
                <a:path w="180" h="11323" extrusionOk="0">
                  <a:moveTo>
                    <a:pt x="1" y="0"/>
                  </a:moveTo>
                  <a:lnTo>
                    <a:pt x="1" y="11323"/>
                  </a:lnTo>
                  <a:lnTo>
                    <a:pt x="179" y="113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63325" y="2489425"/>
              <a:ext cx="11925" cy="1192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266600" y="2793625"/>
              <a:ext cx="201825" cy="778700"/>
            </a:xfrm>
            <a:custGeom>
              <a:avLst/>
              <a:gdLst/>
              <a:ahLst/>
              <a:cxnLst/>
              <a:rect l="l" t="t" r="r" b="b"/>
              <a:pathLst>
                <a:path w="8073" h="31148" extrusionOk="0">
                  <a:moveTo>
                    <a:pt x="0" y="1"/>
                  </a:moveTo>
                  <a:lnTo>
                    <a:pt x="0" y="31147"/>
                  </a:lnTo>
                  <a:lnTo>
                    <a:pt x="8073" y="31147"/>
                  </a:lnTo>
                  <a:lnTo>
                    <a:pt x="8073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253500" y="2729325"/>
              <a:ext cx="227725" cy="90225"/>
            </a:xfrm>
            <a:custGeom>
              <a:avLst/>
              <a:gdLst/>
              <a:ahLst/>
              <a:cxnLst/>
              <a:rect l="l" t="t" r="r" b="b"/>
              <a:pathLst>
                <a:path w="9109" h="3609" extrusionOk="0">
                  <a:moveTo>
                    <a:pt x="4108" y="1"/>
                  </a:moveTo>
                  <a:lnTo>
                    <a:pt x="4108" y="1715"/>
                  </a:lnTo>
                  <a:lnTo>
                    <a:pt x="3013" y="1715"/>
                  </a:lnTo>
                  <a:lnTo>
                    <a:pt x="3013" y="13"/>
                  </a:lnTo>
                  <a:lnTo>
                    <a:pt x="2012" y="13"/>
                  </a:lnTo>
                  <a:lnTo>
                    <a:pt x="2012" y="1715"/>
                  </a:lnTo>
                  <a:lnTo>
                    <a:pt x="1000" y="1715"/>
                  </a:lnTo>
                  <a:lnTo>
                    <a:pt x="1000" y="13"/>
                  </a:lnTo>
                  <a:lnTo>
                    <a:pt x="0" y="13"/>
                  </a:lnTo>
                  <a:lnTo>
                    <a:pt x="0" y="3608"/>
                  </a:lnTo>
                  <a:lnTo>
                    <a:pt x="9109" y="3608"/>
                  </a:lnTo>
                  <a:lnTo>
                    <a:pt x="9109" y="13"/>
                  </a:lnTo>
                  <a:lnTo>
                    <a:pt x="8108" y="13"/>
                  </a:lnTo>
                  <a:lnTo>
                    <a:pt x="8108" y="1715"/>
                  </a:lnTo>
                  <a:lnTo>
                    <a:pt x="7096" y="1715"/>
                  </a:lnTo>
                  <a:lnTo>
                    <a:pt x="7096" y="13"/>
                  </a:lnTo>
                  <a:lnTo>
                    <a:pt x="6108" y="13"/>
                  </a:lnTo>
                  <a:lnTo>
                    <a:pt x="6108" y="1715"/>
                  </a:lnTo>
                  <a:lnTo>
                    <a:pt x="5108" y="1715"/>
                  </a:lnTo>
                  <a:lnTo>
                    <a:pt x="510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344275" y="2899300"/>
              <a:ext cx="43200" cy="66100"/>
            </a:xfrm>
            <a:custGeom>
              <a:avLst/>
              <a:gdLst/>
              <a:ahLst/>
              <a:cxnLst/>
              <a:rect l="l" t="t" r="r" b="b"/>
              <a:pathLst>
                <a:path w="1728" h="2644" extrusionOk="0">
                  <a:moveTo>
                    <a:pt x="858" y="0"/>
                  </a:moveTo>
                  <a:cubicBezTo>
                    <a:pt x="382" y="0"/>
                    <a:pt x="1" y="393"/>
                    <a:pt x="1" y="869"/>
                  </a:cubicBezTo>
                  <a:lnTo>
                    <a:pt x="13" y="869"/>
                  </a:lnTo>
                  <a:lnTo>
                    <a:pt x="13" y="2644"/>
                  </a:lnTo>
                  <a:lnTo>
                    <a:pt x="1727" y="2644"/>
                  </a:lnTo>
                  <a:lnTo>
                    <a:pt x="1727" y="869"/>
                  </a:lnTo>
                  <a:cubicBezTo>
                    <a:pt x="1727" y="393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333875" y="2961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24"/>
                    <a:pt x="0" y="108"/>
                    <a:pt x="0" y="215"/>
                  </a:cubicBezTo>
                  <a:cubicBezTo>
                    <a:pt x="0" y="334"/>
                    <a:pt x="83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34"/>
                    <a:pt x="2607" y="215"/>
                  </a:cubicBezTo>
                  <a:cubicBezTo>
                    <a:pt x="2607" y="96"/>
                    <a:pt x="2512" y="1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344275" y="3023725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81"/>
                    <a:pt x="1" y="857"/>
                  </a:cubicBezTo>
                  <a:lnTo>
                    <a:pt x="13" y="857"/>
                  </a:lnTo>
                  <a:lnTo>
                    <a:pt x="13" y="2631"/>
                  </a:lnTo>
                  <a:lnTo>
                    <a:pt x="1727" y="2631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333875" y="3086225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83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84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80325" y="2689450"/>
              <a:ext cx="182175" cy="882575"/>
            </a:xfrm>
            <a:custGeom>
              <a:avLst/>
              <a:gdLst/>
              <a:ahLst/>
              <a:cxnLst/>
              <a:rect l="l" t="t" r="r" b="b"/>
              <a:pathLst>
                <a:path w="7287" h="35303" extrusionOk="0">
                  <a:moveTo>
                    <a:pt x="0" y="0"/>
                  </a:moveTo>
                  <a:lnTo>
                    <a:pt x="0" y="35302"/>
                  </a:lnTo>
                  <a:lnTo>
                    <a:pt x="7287" y="35302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648775" y="2785600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81"/>
                    <a:pt x="1" y="857"/>
                  </a:cubicBezTo>
                  <a:lnTo>
                    <a:pt x="1" y="2631"/>
                  </a:lnTo>
                  <a:lnTo>
                    <a:pt x="1703" y="2631"/>
                  </a:lnTo>
                  <a:lnTo>
                    <a:pt x="1703" y="857"/>
                  </a:lnTo>
                  <a:lnTo>
                    <a:pt x="1727" y="857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637175" y="28481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03" y="0"/>
                  </a:moveTo>
                  <a:cubicBezTo>
                    <a:pt x="84" y="0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2394" y="417"/>
                  </a:lnTo>
                  <a:cubicBezTo>
                    <a:pt x="2513" y="417"/>
                    <a:pt x="2608" y="322"/>
                    <a:pt x="2608" y="203"/>
                  </a:cubicBezTo>
                  <a:cubicBezTo>
                    <a:pt x="2608" y="108"/>
                    <a:pt x="2513" y="0"/>
                    <a:pt x="2394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648775" y="2988300"/>
              <a:ext cx="43200" cy="65800"/>
            </a:xfrm>
            <a:custGeom>
              <a:avLst/>
              <a:gdLst/>
              <a:ahLst/>
              <a:cxnLst/>
              <a:rect l="l" t="t" r="r" b="b"/>
              <a:pathLst>
                <a:path w="1728" h="2632" extrusionOk="0">
                  <a:moveTo>
                    <a:pt x="858" y="0"/>
                  </a:moveTo>
                  <a:cubicBezTo>
                    <a:pt x="382" y="0"/>
                    <a:pt x="1" y="393"/>
                    <a:pt x="1" y="869"/>
                  </a:cubicBezTo>
                  <a:lnTo>
                    <a:pt x="1" y="2632"/>
                  </a:lnTo>
                  <a:lnTo>
                    <a:pt x="1703" y="2632"/>
                  </a:lnTo>
                  <a:lnTo>
                    <a:pt x="1703" y="869"/>
                  </a:lnTo>
                  <a:lnTo>
                    <a:pt x="1727" y="869"/>
                  </a:lnTo>
                  <a:cubicBezTo>
                    <a:pt x="1727" y="381"/>
                    <a:pt x="1334" y="0"/>
                    <a:pt x="858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37175" y="3050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2394" y="417"/>
                  </a:lnTo>
                  <a:cubicBezTo>
                    <a:pt x="2513" y="417"/>
                    <a:pt x="2608" y="322"/>
                    <a:pt x="2608" y="203"/>
                  </a:cubicBezTo>
                  <a:cubicBezTo>
                    <a:pt x="2608" y="108"/>
                    <a:pt x="2513" y="1"/>
                    <a:pt x="2394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68725" y="2423050"/>
              <a:ext cx="205400" cy="296200"/>
            </a:xfrm>
            <a:custGeom>
              <a:avLst/>
              <a:gdLst/>
              <a:ahLst/>
              <a:cxnLst/>
              <a:rect l="l" t="t" r="r" b="b"/>
              <a:pathLst>
                <a:path w="8216" h="11848" extrusionOk="0">
                  <a:moveTo>
                    <a:pt x="4108" y="0"/>
                  </a:moveTo>
                  <a:lnTo>
                    <a:pt x="0" y="11847"/>
                  </a:lnTo>
                  <a:lnTo>
                    <a:pt x="8215" y="11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55625" y="2711750"/>
              <a:ext cx="230700" cy="14325"/>
            </a:xfrm>
            <a:custGeom>
              <a:avLst/>
              <a:gdLst/>
              <a:ahLst/>
              <a:cxnLst/>
              <a:rect l="l" t="t" r="r" b="b"/>
              <a:pathLst>
                <a:path w="9228" h="573" extrusionOk="0">
                  <a:moveTo>
                    <a:pt x="8963" y="1"/>
                  </a:moveTo>
                  <a:cubicBezTo>
                    <a:pt x="8956" y="1"/>
                    <a:pt x="8949" y="1"/>
                    <a:pt x="8942" y="1"/>
                  </a:cubicBezTo>
                  <a:lnTo>
                    <a:pt x="286" y="1"/>
                  </a:lnTo>
                  <a:cubicBezTo>
                    <a:pt x="119" y="1"/>
                    <a:pt x="0" y="120"/>
                    <a:pt x="0" y="287"/>
                  </a:cubicBezTo>
                  <a:cubicBezTo>
                    <a:pt x="0" y="442"/>
                    <a:pt x="131" y="573"/>
                    <a:pt x="286" y="573"/>
                  </a:cubicBezTo>
                  <a:lnTo>
                    <a:pt x="8942" y="573"/>
                  </a:lnTo>
                  <a:cubicBezTo>
                    <a:pt x="9108" y="573"/>
                    <a:pt x="9228" y="454"/>
                    <a:pt x="9228" y="287"/>
                  </a:cubicBezTo>
                  <a:cubicBezTo>
                    <a:pt x="9228" y="128"/>
                    <a:pt x="9118" y="1"/>
                    <a:pt x="8963" y="1"/>
                  </a:cubicBezTo>
                  <a:close/>
                </a:path>
              </a:pathLst>
            </a:custGeom>
            <a:solidFill>
              <a:srgbClr val="9F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61575" y="2418275"/>
              <a:ext cx="18775" cy="17300"/>
            </a:xfrm>
            <a:custGeom>
              <a:avLst/>
              <a:gdLst/>
              <a:ahLst/>
              <a:cxnLst/>
              <a:rect l="l" t="t" r="r" b="b"/>
              <a:pathLst>
                <a:path w="751" h="692" extrusionOk="0">
                  <a:moveTo>
                    <a:pt x="382" y="1"/>
                  </a:moveTo>
                  <a:cubicBezTo>
                    <a:pt x="167" y="1"/>
                    <a:pt x="1" y="156"/>
                    <a:pt x="1" y="346"/>
                  </a:cubicBezTo>
                  <a:cubicBezTo>
                    <a:pt x="1" y="537"/>
                    <a:pt x="167" y="691"/>
                    <a:pt x="382" y="691"/>
                  </a:cubicBezTo>
                  <a:cubicBezTo>
                    <a:pt x="584" y="691"/>
                    <a:pt x="751" y="537"/>
                    <a:pt x="751" y="346"/>
                  </a:cubicBezTo>
                  <a:cubicBezTo>
                    <a:pt x="751" y="156"/>
                    <a:pt x="584" y="1"/>
                    <a:pt x="382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76875" y="2689450"/>
              <a:ext cx="182200" cy="884350"/>
            </a:xfrm>
            <a:custGeom>
              <a:avLst/>
              <a:gdLst/>
              <a:ahLst/>
              <a:cxnLst/>
              <a:rect l="l" t="t" r="r" b="b"/>
              <a:pathLst>
                <a:path w="7288" h="35374" extrusionOk="0">
                  <a:moveTo>
                    <a:pt x="1" y="0"/>
                  </a:moveTo>
                  <a:lnTo>
                    <a:pt x="1" y="35374"/>
                  </a:lnTo>
                  <a:lnTo>
                    <a:pt x="7288" y="35374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345650" y="2785600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69" y="0"/>
                  </a:moveTo>
                  <a:cubicBezTo>
                    <a:pt x="393" y="0"/>
                    <a:pt x="0" y="381"/>
                    <a:pt x="0" y="857"/>
                  </a:cubicBezTo>
                  <a:lnTo>
                    <a:pt x="0" y="2631"/>
                  </a:lnTo>
                  <a:lnTo>
                    <a:pt x="1715" y="2631"/>
                  </a:lnTo>
                  <a:lnTo>
                    <a:pt x="1715" y="857"/>
                  </a:lnTo>
                  <a:lnTo>
                    <a:pt x="1727" y="857"/>
                  </a:lnTo>
                  <a:cubicBezTo>
                    <a:pt x="1727" y="381"/>
                    <a:pt x="1346" y="0"/>
                    <a:pt x="869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33750" y="28481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108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45650" y="2988300"/>
              <a:ext cx="43175" cy="65800"/>
            </a:xfrm>
            <a:custGeom>
              <a:avLst/>
              <a:gdLst/>
              <a:ahLst/>
              <a:cxnLst/>
              <a:rect l="l" t="t" r="r" b="b"/>
              <a:pathLst>
                <a:path w="1727" h="2632" extrusionOk="0">
                  <a:moveTo>
                    <a:pt x="869" y="0"/>
                  </a:moveTo>
                  <a:cubicBezTo>
                    <a:pt x="393" y="0"/>
                    <a:pt x="0" y="393"/>
                    <a:pt x="0" y="869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69"/>
                  </a:lnTo>
                  <a:lnTo>
                    <a:pt x="1727" y="869"/>
                  </a:lnTo>
                  <a:cubicBezTo>
                    <a:pt x="1727" y="381"/>
                    <a:pt x="1346" y="0"/>
                    <a:pt x="869" y="0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333750" y="3050800"/>
              <a:ext cx="65200" cy="10450"/>
            </a:xfrm>
            <a:custGeom>
              <a:avLst/>
              <a:gdLst/>
              <a:ahLst/>
              <a:cxnLst/>
              <a:rect l="l" t="t" r="r" b="b"/>
              <a:pathLst>
                <a:path w="2608" h="418" extrusionOk="0">
                  <a:moveTo>
                    <a:pt x="214" y="1"/>
                  </a:moveTo>
                  <a:cubicBezTo>
                    <a:pt x="95" y="1"/>
                    <a:pt x="0" y="96"/>
                    <a:pt x="0" y="203"/>
                  </a:cubicBezTo>
                  <a:cubicBezTo>
                    <a:pt x="0" y="322"/>
                    <a:pt x="95" y="417"/>
                    <a:pt x="214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3"/>
                  </a:cubicBezTo>
                  <a:cubicBezTo>
                    <a:pt x="2607" y="108"/>
                    <a:pt x="2512" y="1"/>
                    <a:pt x="2393" y="1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265275" y="2423050"/>
              <a:ext cx="205400" cy="296200"/>
            </a:xfrm>
            <a:custGeom>
              <a:avLst/>
              <a:gdLst/>
              <a:ahLst/>
              <a:cxnLst/>
              <a:rect l="l" t="t" r="r" b="b"/>
              <a:pathLst>
                <a:path w="8216" h="11848" extrusionOk="0">
                  <a:moveTo>
                    <a:pt x="4108" y="0"/>
                  </a:moveTo>
                  <a:lnTo>
                    <a:pt x="1" y="11847"/>
                  </a:lnTo>
                  <a:lnTo>
                    <a:pt x="8216" y="11847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252775" y="2711750"/>
              <a:ext cx="230700" cy="14325"/>
            </a:xfrm>
            <a:custGeom>
              <a:avLst/>
              <a:gdLst/>
              <a:ahLst/>
              <a:cxnLst/>
              <a:rect l="l" t="t" r="r" b="b"/>
              <a:pathLst>
                <a:path w="9228" h="573" extrusionOk="0">
                  <a:moveTo>
                    <a:pt x="8960" y="1"/>
                  </a:moveTo>
                  <a:cubicBezTo>
                    <a:pt x="8954" y="1"/>
                    <a:pt x="8948" y="1"/>
                    <a:pt x="8942" y="1"/>
                  </a:cubicBezTo>
                  <a:lnTo>
                    <a:pt x="274" y="1"/>
                  </a:lnTo>
                  <a:cubicBezTo>
                    <a:pt x="120" y="1"/>
                    <a:pt x="1" y="120"/>
                    <a:pt x="1" y="287"/>
                  </a:cubicBezTo>
                  <a:cubicBezTo>
                    <a:pt x="1" y="442"/>
                    <a:pt x="131" y="573"/>
                    <a:pt x="274" y="573"/>
                  </a:cubicBezTo>
                  <a:lnTo>
                    <a:pt x="8942" y="573"/>
                  </a:lnTo>
                  <a:cubicBezTo>
                    <a:pt x="9109" y="573"/>
                    <a:pt x="9228" y="454"/>
                    <a:pt x="9228" y="287"/>
                  </a:cubicBezTo>
                  <a:cubicBezTo>
                    <a:pt x="9228" y="128"/>
                    <a:pt x="9097" y="1"/>
                    <a:pt x="8960" y="1"/>
                  </a:cubicBezTo>
                  <a:close/>
                </a:path>
              </a:pathLst>
            </a:custGeom>
            <a:solidFill>
              <a:srgbClr val="9F45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58450" y="2418275"/>
              <a:ext cx="18475" cy="17300"/>
            </a:xfrm>
            <a:custGeom>
              <a:avLst/>
              <a:gdLst/>
              <a:ahLst/>
              <a:cxnLst/>
              <a:rect l="l" t="t" r="r" b="b"/>
              <a:pathLst>
                <a:path w="739" h="692" extrusionOk="0">
                  <a:moveTo>
                    <a:pt x="369" y="1"/>
                  </a:moveTo>
                  <a:cubicBezTo>
                    <a:pt x="155" y="1"/>
                    <a:pt x="0" y="156"/>
                    <a:pt x="0" y="346"/>
                  </a:cubicBezTo>
                  <a:cubicBezTo>
                    <a:pt x="0" y="537"/>
                    <a:pt x="155" y="691"/>
                    <a:pt x="369" y="691"/>
                  </a:cubicBezTo>
                  <a:cubicBezTo>
                    <a:pt x="572" y="691"/>
                    <a:pt x="738" y="537"/>
                    <a:pt x="738" y="346"/>
                  </a:cubicBezTo>
                  <a:cubicBezTo>
                    <a:pt x="738" y="156"/>
                    <a:pt x="572" y="1"/>
                    <a:pt x="369" y="1"/>
                  </a:cubicBezTo>
                  <a:close/>
                </a:path>
              </a:pathLst>
            </a:custGeom>
            <a:solidFill>
              <a:srgbClr val="E9B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276000" y="3244575"/>
              <a:ext cx="46750" cy="33650"/>
            </a:xfrm>
            <a:custGeom>
              <a:avLst/>
              <a:gdLst/>
              <a:ahLst/>
              <a:cxnLst/>
              <a:rect l="l" t="t" r="r" b="b"/>
              <a:pathLst>
                <a:path w="1870" h="1346" extrusionOk="0">
                  <a:moveTo>
                    <a:pt x="0" y="1"/>
                  </a:moveTo>
                  <a:lnTo>
                    <a:pt x="0" y="1346"/>
                  </a:lnTo>
                  <a:lnTo>
                    <a:pt x="1869" y="1346"/>
                  </a:lnTo>
                  <a:lnTo>
                    <a:pt x="1869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294450" y="3291300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12925" y="3398175"/>
              <a:ext cx="46450" cy="33650"/>
            </a:xfrm>
            <a:custGeom>
              <a:avLst/>
              <a:gdLst/>
              <a:ahLst/>
              <a:cxnLst/>
              <a:rect l="l" t="t" r="r" b="b"/>
              <a:pathLst>
                <a:path w="18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857" y="1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345775" y="3145450"/>
              <a:ext cx="43175" cy="65825"/>
            </a:xfrm>
            <a:custGeom>
              <a:avLst/>
              <a:gdLst/>
              <a:ahLst/>
              <a:cxnLst/>
              <a:rect l="l" t="t" r="r" b="b"/>
              <a:pathLst>
                <a:path w="1727" h="2633" extrusionOk="0">
                  <a:moveTo>
                    <a:pt x="869" y="1"/>
                  </a:moveTo>
                  <a:cubicBezTo>
                    <a:pt x="381" y="1"/>
                    <a:pt x="0" y="382"/>
                    <a:pt x="0" y="858"/>
                  </a:cubicBezTo>
                  <a:lnTo>
                    <a:pt x="0" y="2632"/>
                  </a:lnTo>
                  <a:lnTo>
                    <a:pt x="1715" y="2632"/>
                  </a:lnTo>
                  <a:lnTo>
                    <a:pt x="1715" y="858"/>
                  </a:lnTo>
                  <a:lnTo>
                    <a:pt x="1727" y="858"/>
                  </a:lnTo>
                  <a:cubicBezTo>
                    <a:pt x="1727" y="382"/>
                    <a:pt x="1346" y="1"/>
                    <a:pt x="869" y="1"/>
                  </a:cubicBezTo>
                  <a:close/>
                </a:path>
              </a:pathLst>
            </a:custGeom>
            <a:solidFill>
              <a:srgbClr val="3B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333875" y="3207975"/>
              <a:ext cx="65200" cy="10425"/>
            </a:xfrm>
            <a:custGeom>
              <a:avLst/>
              <a:gdLst/>
              <a:ahLst/>
              <a:cxnLst/>
              <a:rect l="l" t="t" r="r" b="b"/>
              <a:pathLst>
                <a:path w="2608" h="417" extrusionOk="0">
                  <a:moveTo>
                    <a:pt x="202" y="0"/>
                  </a:moveTo>
                  <a:cubicBezTo>
                    <a:pt x="83" y="0"/>
                    <a:pt x="0" y="83"/>
                    <a:pt x="0" y="202"/>
                  </a:cubicBezTo>
                  <a:cubicBezTo>
                    <a:pt x="0" y="322"/>
                    <a:pt x="83" y="417"/>
                    <a:pt x="202" y="417"/>
                  </a:cubicBezTo>
                  <a:lnTo>
                    <a:pt x="2393" y="417"/>
                  </a:lnTo>
                  <a:cubicBezTo>
                    <a:pt x="2512" y="417"/>
                    <a:pt x="2607" y="322"/>
                    <a:pt x="2607" y="202"/>
                  </a:cubicBezTo>
                  <a:cubicBezTo>
                    <a:pt x="2607" y="83"/>
                    <a:pt x="2512" y="0"/>
                    <a:pt x="2393" y="0"/>
                  </a:cubicBez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777250" y="3067175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04625" y="3114500"/>
              <a:ext cx="46750" cy="33375"/>
            </a:xfrm>
            <a:custGeom>
              <a:avLst/>
              <a:gdLst/>
              <a:ahLst/>
              <a:cxnLst/>
              <a:rect l="l" t="t" r="r" b="b"/>
              <a:pathLst>
                <a:path w="1870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70" y="1334"/>
                  </a:lnTo>
                  <a:lnTo>
                    <a:pt x="1870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219275" y="3263925"/>
              <a:ext cx="46450" cy="33650"/>
            </a:xfrm>
            <a:custGeom>
              <a:avLst/>
              <a:gdLst/>
              <a:ahLst/>
              <a:cxnLst/>
              <a:rect l="l" t="t" r="r" b="b"/>
              <a:pathLst>
                <a:path w="1858" h="1346" extrusionOk="0">
                  <a:moveTo>
                    <a:pt x="0" y="0"/>
                  </a:moveTo>
                  <a:lnTo>
                    <a:pt x="0" y="1346"/>
                  </a:lnTo>
                  <a:lnTo>
                    <a:pt x="1857" y="134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218675" y="3076100"/>
              <a:ext cx="46450" cy="33675"/>
            </a:xfrm>
            <a:custGeom>
              <a:avLst/>
              <a:gdLst/>
              <a:ahLst/>
              <a:cxnLst/>
              <a:rect l="l" t="t" r="r" b="b"/>
              <a:pathLst>
                <a:path w="1858" h="1347" extrusionOk="0">
                  <a:moveTo>
                    <a:pt x="0" y="1"/>
                  </a:moveTo>
                  <a:lnTo>
                    <a:pt x="0" y="1346"/>
                  </a:lnTo>
                  <a:lnTo>
                    <a:pt x="1858" y="1346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187725" y="3123425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7" y="1334"/>
                  </a:lnTo>
                  <a:lnTo>
                    <a:pt x="1857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74550" y="2856725"/>
              <a:ext cx="46450" cy="33375"/>
            </a:xfrm>
            <a:custGeom>
              <a:avLst/>
              <a:gdLst/>
              <a:ahLst/>
              <a:cxnLst/>
              <a:rect l="l" t="t" r="r" b="b"/>
              <a:pathLst>
                <a:path w="1858" h="1335" extrusionOk="0">
                  <a:moveTo>
                    <a:pt x="0" y="1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421675" y="2864475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0" y="0"/>
                  </a:moveTo>
                  <a:lnTo>
                    <a:pt x="0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0050" y="2821300"/>
              <a:ext cx="46475" cy="33375"/>
            </a:xfrm>
            <a:custGeom>
              <a:avLst/>
              <a:gdLst/>
              <a:ahLst/>
              <a:cxnLst/>
              <a:rect l="l" t="t" r="r" b="b"/>
              <a:pathLst>
                <a:path w="1859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119250" y="2771900"/>
              <a:ext cx="46450" cy="33350"/>
            </a:xfrm>
            <a:custGeom>
              <a:avLst/>
              <a:gdLst/>
              <a:ahLst/>
              <a:cxnLst/>
              <a:rect l="l" t="t" r="r" b="b"/>
              <a:pathLst>
                <a:path w="1858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890050" y="2617425"/>
              <a:ext cx="46475" cy="33350"/>
            </a:xfrm>
            <a:custGeom>
              <a:avLst/>
              <a:gdLst/>
              <a:ahLst/>
              <a:cxnLst/>
              <a:rect l="l" t="t" r="r" b="b"/>
              <a:pathLst>
                <a:path w="1859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58" y="1334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17450" y="2664150"/>
              <a:ext cx="42575" cy="30675"/>
            </a:xfrm>
            <a:custGeom>
              <a:avLst/>
              <a:gdLst/>
              <a:ahLst/>
              <a:cxnLst/>
              <a:rect l="l" t="t" r="r" b="b"/>
              <a:pathLst>
                <a:path w="1703" h="1227" extrusionOk="0">
                  <a:moveTo>
                    <a:pt x="0" y="0"/>
                  </a:moveTo>
                  <a:lnTo>
                    <a:pt x="0" y="1227"/>
                  </a:lnTo>
                  <a:lnTo>
                    <a:pt x="1703" y="1227"/>
                  </a:lnTo>
                  <a:lnTo>
                    <a:pt x="1703" y="0"/>
                  </a:lnTo>
                  <a:close/>
                </a:path>
              </a:pathLst>
            </a:custGeom>
            <a:solidFill>
              <a:srgbClr val="A3AC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904775" y="2467400"/>
              <a:ext cx="326250" cy="134850"/>
            </a:xfrm>
            <a:custGeom>
              <a:avLst/>
              <a:gdLst/>
              <a:ahLst/>
              <a:cxnLst/>
              <a:rect l="l" t="t" r="r" b="b"/>
              <a:pathLst>
                <a:path w="13050" h="5394" extrusionOk="0">
                  <a:moveTo>
                    <a:pt x="7227" y="0"/>
                  </a:moveTo>
                  <a:cubicBezTo>
                    <a:pt x="6561" y="0"/>
                    <a:pt x="5977" y="465"/>
                    <a:pt x="5834" y="1084"/>
                  </a:cubicBezTo>
                  <a:cubicBezTo>
                    <a:pt x="5513" y="608"/>
                    <a:pt x="4977" y="298"/>
                    <a:pt x="4370" y="298"/>
                  </a:cubicBezTo>
                  <a:cubicBezTo>
                    <a:pt x="3417" y="298"/>
                    <a:pt x="2643" y="1072"/>
                    <a:pt x="2643" y="2036"/>
                  </a:cubicBezTo>
                  <a:cubicBezTo>
                    <a:pt x="2643" y="2096"/>
                    <a:pt x="2643" y="2144"/>
                    <a:pt x="2655" y="2203"/>
                  </a:cubicBezTo>
                  <a:cubicBezTo>
                    <a:pt x="2393" y="2024"/>
                    <a:pt x="2060" y="1917"/>
                    <a:pt x="1727" y="1917"/>
                  </a:cubicBezTo>
                  <a:cubicBezTo>
                    <a:pt x="774" y="1917"/>
                    <a:pt x="0" y="2691"/>
                    <a:pt x="0" y="3668"/>
                  </a:cubicBezTo>
                  <a:cubicBezTo>
                    <a:pt x="0" y="4584"/>
                    <a:pt x="715" y="5334"/>
                    <a:pt x="1619" y="5394"/>
                  </a:cubicBezTo>
                  <a:lnTo>
                    <a:pt x="11442" y="5394"/>
                  </a:lnTo>
                  <a:cubicBezTo>
                    <a:pt x="12299" y="5346"/>
                    <a:pt x="13049" y="4584"/>
                    <a:pt x="13049" y="3644"/>
                  </a:cubicBezTo>
                  <a:cubicBezTo>
                    <a:pt x="13049" y="2691"/>
                    <a:pt x="12276" y="1905"/>
                    <a:pt x="11323" y="1905"/>
                  </a:cubicBezTo>
                  <a:cubicBezTo>
                    <a:pt x="10978" y="1905"/>
                    <a:pt x="10668" y="2013"/>
                    <a:pt x="10394" y="2179"/>
                  </a:cubicBezTo>
                  <a:cubicBezTo>
                    <a:pt x="10323" y="1667"/>
                    <a:pt x="9894" y="1298"/>
                    <a:pt x="9370" y="1298"/>
                  </a:cubicBezTo>
                  <a:cubicBezTo>
                    <a:pt x="9108" y="1298"/>
                    <a:pt x="8870" y="1405"/>
                    <a:pt x="8692" y="1548"/>
                  </a:cubicBezTo>
                  <a:lnTo>
                    <a:pt x="8692" y="1465"/>
                  </a:lnTo>
                  <a:cubicBezTo>
                    <a:pt x="8692" y="655"/>
                    <a:pt x="8037" y="0"/>
                    <a:pt x="7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580925" y="2909725"/>
              <a:ext cx="184575" cy="16375"/>
            </a:xfrm>
            <a:custGeom>
              <a:avLst/>
              <a:gdLst/>
              <a:ahLst/>
              <a:cxnLst/>
              <a:rect l="l" t="t" r="r" b="b"/>
              <a:pathLst>
                <a:path w="7383" h="655" extrusionOk="0">
                  <a:moveTo>
                    <a:pt x="0" y="0"/>
                  </a:moveTo>
                  <a:lnTo>
                    <a:pt x="0" y="655"/>
                  </a:lnTo>
                  <a:lnTo>
                    <a:pt x="7382" y="655"/>
                  </a:lnTo>
                  <a:lnTo>
                    <a:pt x="7382" y="0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580925" y="3124025"/>
              <a:ext cx="184575" cy="16400"/>
            </a:xfrm>
            <a:custGeom>
              <a:avLst/>
              <a:gdLst/>
              <a:ahLst/>
              <a:cxnLst/>
              <a:rect l="l" t="t" r="r" b="b"/>
              <a:pathLst>
                <a:path w="7383" h="656" extrusionOk="0">
                  <a:moveTo>
                    <a:pt x="0" y="1"/>
                  </a:moveTo>
                  <a:lnTo>
                    <a:pt x="0" y="655"/>
                  </a:lnTo>
                  <a:lnTo>
                    <a:pt x="7382" y="655"/>
                  </a:lnTo>
                  <a:lnTo>
                    <a:pt x="7382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76300" y="2904950"/>
              <a:ext cx="182175" cy="17300"/>
            </a:xfrm>
            <a:custGeom>
              <a:avLst/>
              <a:gdLst/>
              <a:ahLst/>
              <a:cxnLst/>
              <a:rect l="l" t="t" r="r" b="b"/>
              <a:pathLst>
                <a:path w="7287" h="692" extrusionOk="0">
                  <a:moveTo>
                    <a:pt x="0" y="1"/>
                  </a:moveTo>
                  <a:lnTo>
                    <a:pt x="0" y="691"/>
                  </a:lnTo>
                  <a:lnTo>
                    <a:pt x="7287" y="691"/>
                  </a:lnTo>
                  <a:lnTo>
                    <a:pt x="7287" y="1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76300" y="3127900"/>
              <a:ext cx="182175" cy="16975"/>
            </a:xfrm>
            <a:custGeom>
              <a:avLst/>
              <a:gdLst/>
              <a:ahLst/>
              <a:cxnLst/>
              <a:rect l="l" t="t" r="r" b="b"/>
              <a:pathLst>
                <a:path w="7287" h="679" extrusionOk="0">
                  <a:moveTo>
                    <a:pt x="0" y="0"/>
                  </a:moveTo>
                  <a:lnTo>
                    <a:pt x="0" y="679"/>
                  </a:lnTo>
                  <a:lnTo>
                    <a:pt x="7287" y="679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6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698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780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326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782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0578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0388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184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62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127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509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245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02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9"/>
          <p:cNvGrpSpPr/>
          <p:nvPr/>
        </p:nvGrpSpPr>
        <p:grpSpPr>
          <a:xfrm>
            <a:off x="664005" y="536350"/>
            <a:ext cx="7453562" cy="4147729"/>
            <a:chOff x="677150" y="1466675"/>
            <a:chExt cx="4997025" cy="2780725"/>
          </a:xfrm>
        </p:grpSpPr>
        <p:sp>
          <p:nvSpPr>
            <p:cNvPr id="152" name="Google Shape;152;p9"/>
            <p:cNvSpPr/>
            <p:nvPr/>
          </p:nvSpPr>
          <p:spPr>
            <a:xfrm>
              <a:off x="932550" y="4033075"/>
              <a:ext cx="186350" cy="15212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552275" y="3990200"/>
              <a:ext cx="99725" cy="145275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185850" y="4136950"/>
              <a:ext cx="105700" cy="110450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638875" y="3864900"/>
              <a:ext cx="105100" cy="100625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77150" y="3964900"/>
              <a:ext cx="67600" cy="961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840275" y="4134575"/>
              <a:ext cx="50625" cy="44075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4813975" y="3285125"/>
              <a:ext cx="59575" cy="40050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5526875" y="2776075"/>
              <a:ext cx="147300" cy="98700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4764500" y="3140575"/>
              <a:ext cx="117375" cy="110700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1906475" y="1466675"/>
              <a:ext cx="3163525" cy="2660175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2972075" y="2727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2972075" y="28897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736475" y="20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5097050" y="2815725"/>
              <a:ext cx="330425" cy="270825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9"/>
          <p:cNvSpPr txBox="1">
            <a:spLocks noGrp="1"/>
          </p:cNvSpPr>
          <p:nvPr>
            <p:ph type="title"/>
          </p:nvPr>
        </p:nvSpPr>
        <p:spPr>
          <a:xfrm>
            <a:off x="2549400" y="1495350"/>
            <a:ext cx="4045200" cy="7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subTitle" idx="1"/>
          </p:nvPr>
        </p:nvSpPr>
        <p:spPr>
          <a:xfrm>
            <a:off x="2549400" y="2234850"/>
            <a:ext cx="4045200" cy="14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11"/>
          <p:cNvGrpSpPr/>
          <p:nvPr/>
        </p:nvGrpSpPr>
        <p:grpSpPr>
          <a:xfrm>
            <a:off x="664005" y="536350"/>
            <a:ext cx="7453562" cy="4147729"/>
            <a:chOff x="677150" y="1466675"/>
            <a:chExt cx="4997025" cy="2780725"/>
          </a:xfrm>
        </p:grpSpPr>
        <p:sp>
          <p:nvSpPr>
            <p:cNvPr id="177" name="Google Shape;177;p11"/>
            <p:cNvSpPr/>
            <p:nvPr/>
          </p:nvSpPr>
          <p:spPr>
            <a:xfrm>
              <a:off x="932550" y="4033075"/>
              <a:ext cx="186350" cy="15212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552275" y="3990200"/>
              <a:ext cx="99725" cy="145275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1185850" y="4136950"/>
              <a:ext cx="105700" cy="110450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1638875" y="3864900"/>
              <a:ext cx="105100" cy="100625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677150" y="3964900"/>
              <a:ext cx="67600" cy="961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40275" y="4134575"/>
              <a:ext cx="50625" cy="44075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4813975" y="3285125"/>
              <a:ext cx="59575" cy="40050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5526875" y="2776075"/>
              <a:ext cx="147300" cy="98700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4764500" y="3140575"/>
              <a:ext cx="117375" cy="110700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1906475" y="1466675"/>
              <a:ext cx="3163525" cy="2660175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972075" y="2727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972075" y="28897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3736475" y="20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5097050" y="2815725"/>
              <a:ext cx="330425" cy="270825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430300" y="1822650"/>
            <a:ext cx="62835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38888" y="2990850"/>
            <a:ext cx="42660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title"/>
          </p:nvPr>
        </p:nvSpPr>
        <p:spPr>
          <a:xfrm>
            <a:off x="3519600" y="3017513"/>
            <a:ext cx="21048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subTitle" idx="1"/>
          </p:nvPr>
        </p:nvSpPr>
        <p:spPr>
          <a:xfrm>
            <a:off x="1398900" y="1716488"/>
            <a:ext cx="6346200" cy="11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2000" b="1"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subTitle" idx="1"/>
          </p:nvPr>
        </p:nvSpPr>
        <p:spPr>
          <a:xfrm>
            <a:off x="10616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2"/>
          </p:nvPr>
        </p:nvSpPr>
        <p:spPr>
          <a:xfrm>
            <a:off x="10616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3"/>
          </p:nvPr>
        </p:nvSpPr>
        <p:spPr>
          <a:xfrm>
            <a:off x="34515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4"/>
          </p:nvPr>
        </p:nvSpPr>
        <p:spPr>
          <a:xfrm>
            <a:off x="34515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5"/>
          </p:nvPr>
        </p:nvSpPr>
        <p:spPr>
          <a:xfrm>
            <a:off x="587555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6"/>
          </p:nvPr>
        </p:nvSpPr>
        <p:spPr>
          <a:xfrm>
            <a:off x="587555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7"/>
          </p:nvPr>
        </p:nvSpPr>
        <p:spPr>
          <a:xfrm>
            <a:off x="10615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8"/>
          </p:nvPr>
        </p:nvSpPr>
        <p:spPr>
          <a:xfrm>
            <a:off x="34514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9"/>
          </p:nvPr>
        </p:nvSpPr>
        <p:spPr>
          <a:xfrm>
            <a:off x="587553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13"/>
          </p:nvPr>
        </p:nvSpPr>
        <p:spPr>
          <a:xfrm>
            <a:off x="10615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4"/>
          </p:nvPr>
        </p:nvSpPr>
        <p:spPr>
          <a:xfrm>
            <a:off x="34514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15"/>
          </p:nvPr>
        </p:nvSpPr>
        <p:spPr>
          <a:xfrm>
            <a:off x="587553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7" r:id="rId6"/>
    <p:sldLayoutId id="2147483658" r:id="rId7"/>
    <p:sldLayoutId id="2147483660" r:id="rId8"/>
    <p:sldLayoutId id="2147483661" r:id="rId9"/>
    <p:sldLayoutId id="2147483665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89128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ẤN ĐỘ CỔ ĐẠI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dirty="0" smtClean="0"/>
              <a:t>-</a:t>
            </a:r>
            <a:r>
              <a:rPr lang="en-US" dirty="0" smtClean="0"/>
              <a:t> </a:t>
            </a:r>
            <a:r>
              <a:rPr lang="vi-VN" dirty="0" smtClean="0"/>
              <a:t>Sông </a:t>
            </a:r>
            <a:r>
              <a:rPr lang="vi-VN" dirty="0"/>
              <a:t>ngòi: </a:t>
            </a:r>
            <a:endParaRPr dirty="0"/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400" dirty="0" smtClean="0"/>
              <a:t>Có </a:t>
            </a:r>
            <a:r>
              <a:rPr lang="vi-VN" sz="2400" dirty="0"/>
              <a:t>nhiều sông lớn như sông Ấn, sông Hằng,…bồi đắp phù sa màu mỡ. </a:t>
            </a:r>
            <a:endParaRPr lang="vi-VN" sz="2400" dirty="0" smtClean="0"/>
          </a:p>
          <a:p>
            <a:pPr marL="0" lvl="0" indent="0" algn="just"/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1950"/>
            <a:ext cx="3747754" cy="42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685800" y="1047750"/>
            <a:ext cx="7620000" cy="3572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Tx/>
              <a:buChar char="-"/>
            </a:pPr>
            <a:r>
              <a:rPr lang="vi-VN" sz="2400" dirty="0" smtClean="0"/>
              <a:t>Là </a:t>
            </a:r>
            <a:r>
              <a:rPr lang="vi-VN" sz="2400" dirty="0"/>
              <a:t>bán đảo Nam </a:t>
            </a:r>
            <a:r>
              <a:rPr lang="vi-VN" sz="2400" dirty="0" smtClean="0"/>
              <a:t>Á.</a:t>
            </a:r>
          </a:p>
          <a:p>
            <a:pPr>
              <a:buFontTx/>
              <a:buChar char="-"/>
            </a:pPr>
            <a:r>
              <a:rPr lang="vi-VN" sz="2400" dirty="0" smtClean="0"/>
              <a:t>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/>
              <a:t>Bắc</a:t>
            </a:r>
            <a:r>
              <a:rPr lang="en-US" sz="2400" dirty="0"/>
              <a:t> </a:t>
            </a:r>
            <a:r>
              <a:rPr lang="en-US" sz="2400" dirty="0" err="1"/>
              <a:t>Ấn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sông</a:t>
            </a:r>
            <a:r>
              <a:rPr lang="en-US" sz="2400" dirty="0"/>
              <a:t> </a:t>
            </a:r>
            <a:r>
              <a:rPr lang="en-US" sz="2400" dirty="0" err="1"/>
              <a:t>Ấn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sông</a:t>
            </a:r>
            <a:r>
              <a:rPr lang="en-US" sz="2400" dirty="0"/>
              <a:t> </a:t>
            </a:r>
            <a:r>
              <a:rPr lang="en-US" sz="2400" dirty="0" err="1" smtClean="0"/>
              <a:t>Hằng</a:t>
            </a:r>
            <a:r>
              <a:rPr lang="vi-VN" sz="2400" dirty="0"/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r>
              <a:rPr lang="en-US" sz="2400" dirty="0" smtClean="0"/>
              <a:t> </a:t>
            </a:r>
            <a:r>
              <a:rPr lang="en-US" sz="2400" dirty="0" err="1"/>
              <a:t>đai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 smtClean="0"/>
              <a:t>mỡ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vi-VN" sz="2400" dirty="0" smtClean="0"/>
              <a:t>- </a:t>
            </a:r>
            <a:r>
              <a:rPr lang="en-US" sz="2400" dirty="0" err="1" smtClean="0"/>
              <a:t>Cư</a:t>
            </a:r>
            <a:r>
              <a:rPr lang="en-US" sz="2400" dirty="0" smtClean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Ấn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cổ</a:t>
            </a:r>
            <a:r>
              <a:rPr lang="en-US" sz="2400" dirty="0"/>
              <a:t> </a:t>
            </a:r>
            <a:r>
              <a:rPr lang="en-US" sz="2400" dirty="0" err="1"/>
              <a:t>đại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ở </a:t>
            </a:r>
            <a:r>
              <a:rPr lang="en-US" sz="2400" dirty="0" err="1"/>
              <a:t>lưu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con </a:t>
            </a:r>
            <a:r>
              <a:rPr lang="en-US" sz="2400" dirty="0" err="1"/>
              <a:t>sông</a:t>
            </a:r>
            <a:r>
              <a:rPr lang="en-US" sz="2400" dirty="0"/>
              <a:t>. </a:t>
            </a:r>
            <a:r>
              <a:rPr lang="en-US" sz="2400" dirty="0" err="1"/>
              <a:t>Họ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nông</a:t>
            </a:r>
            <a:r>
              <a:rPr lang="en-US" sz="2400" dirty="0"/>
              <a:t> </a:t>
            </a:r>
            <a:r>
              <a:rPr lang="en-US" sz="2400" dirty="0" err="1"/>
              <a:t>nghiệp</a:t>
            </a:r>
            <a:r>
              <a:rPr lang="en-US" sz="2400" dirty="0"/>
              <a:t>, </a:t>
            </a:r>
            <a:r>
              <a:rPr lang="en-US" sz="2400" dirty="0" err="1"/>
              <a:t>trổng</a:t>
            </a:r>
            <a:r>
              <a:rPr lang="en-US" sz="2400" dirty="0"/>
              <a:t> </a:t>
            </a:r>
            <a:r>
              <a:rPr lang="en-US" sz="2400" dirty="0" err="1"/>
              <a:t>trọt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chăn</a:t>
            </a:r>
            <a:r>
              <a:rPr lang="en-US" sz="2400" dirty="0"/>
              <a:t> </a:t>
            </a:r>
            <a:r>
              <a:rPr lang="en-US" sz="2400" dirty="0" err="1"/>
              <a:t>nuôi</a:t>
            </a:r>
            <a:r>
              <a:rPr lang="en-US" sz="2400" dirty="0"/>
              <a:t>.</a:t>
            </a:r>
          </a:p>
        </p:txBody>
      </p:sp>
      <p:sp>
        <p:nvSpPr>
          <p:cNvPr id="6" name="Google Shape;961;p34"/>
          <p:cNvSpPr txBox="1">
            <a:spLocks noGrp="1"/>
          </p:cNvSpPr>
          <p:nvPr>
            <p:ph type="title" idx="4294967295"/>
          </p:nvPr>
        </p:nvSpPr>
        <p:spPr>
          <a:xfrm>
            <a:off x="685800" y="361950"/>
            <a:ext cx="4323900" cy="550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/>
              <a:t>I.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endParaRPr sz="2400" dirty="0"/>
          </a:p>
        </p:txBody>
      </p:sp>
      <p:pic>
        <p:nvPicPr>
          <p:cNvPr id="7" name="Picture 8" descr="ban t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809" y="899824"/>
            <a:ext cx="5556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0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39"/>
          <p:cNvSpPr txBox="1">
            <a:spLocks noGrp="1"/>
          </p:cNvSpPr>
          <p:nvPr>
            <p:ph type="title"/>
          </p:nvPr>
        </p:nvSpPr>
        <p:spPr>
          <a:xfrm>
            <a:off x="732872" y="2760617"/>
            <a:ext cx="4323900" cy="1078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dirty="0" smtClean="0"/>
              <a:t>Xã </a:t>
            </a:r>
            <a:r>
              <a:rPr lang="vi-VN" dirty="0"/>
              <a:t>hội Ấn Độ cổ đại</a:t>
            </a:r>
          </a:p>
        </p:txBody>
      </p:sp>
      <p:sp>
        <p:nvSpPr>
          <p:cNvPr id="1068" name="Google Shape;1068;p39"/>
          <p:cNvSpPr txBox="1">
            <a:spLocks noGrp="1"/>
          </p:cNvSpPr>
          <p:nvPr>
            <p:ph type="title" idx="2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II. </a:t>
            </a:r>
            <a:endParaRPr dirty="0"/>
          </a:p>
        </p:txBody>
      </p:sp>
      <p:cxnSp>
        <p:nvCxnSpPr>
          <p:cNvPr id="1070" name="Google Shape;1070;p39"/>
          <p:cNvCxnSpPr/>
          <p:nvPr/>
        </p:nvCxnSpPr>
        <p:spPr>
          <a:xfrm>
            <a:off x="764086" y="2554050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1071" name="Google Shape;1071;p39"/>
          <p:cNvSpPr/>
          <p:nvPr/>
        </p:nvSpPr>
        <p:spPr>
          <a:xfrm>
            <a:off x="5244450" y="1211550"/>
            <a:ext cx="2720400" cy="27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2" name="Google Shape;1072;p39"/>
          <p:cNvGrpSpPr/>
          <p:nvPr/>
        </p:nvGrpSpPr>
        <p:grpSpPr>
          <a:xfrm rot="-1799971">
            <a:off x="6101761" y="448531"/>
            <a:ext cx="1152213" cy="4246797"/>
            <a:chOff x="2803325" y="1498525"/>
            <a:chExt cx="256900" cy="946875"/>
          </a:xfrm>
        </p:grpSpPr>
        <p:sp>
          <p:nvSpPr>
            <p:cNvPr id="1073" name="Google Shape;1073;p39"/>
            <p:cNvSpPr/>
            <p:nvPr/>
          </p:nvSpPr>
          <p:spPr>
            <a:xfrm>
              <a:off x="2882800" y="1498825"/>
              <a:ext cx="97650" cy="691475"/>
            </a:xfrm>
            <a:custGeom>
              <a:avLst/>
              <a:gdLst/>
              <a:ahLst/>
              <a:cxnLst/>
              <a:rect l="l" t="t" r="r" b="b"/>
              <a:pathLst>
                <a:path w="3906" h="27659" extrusionOk="0">
                  <a:moveTo>
                    <a:pt x="1953" y="1"/>
                  </a:moveTo>
                  <a:cubicBezTo>
                    <a:pt x="1381" y="643"/>
                    <a:pt x="0" y="2763"/>
                    <a:pt x="12" y="3965"/>
                  </a:cubicBezTo>
                  <a:cubicBezTo>
                    <a:pt x="36" y="5394"/>
                    <a:pt x="893" y="21170"/>
                    <a:pt x="1322" y="27659"/>
                  </a:cubicBezTo>
                  <a:lnTo>
                    <a:pt x="2548" y="27659"/>
                  </a:lnTo>
                  <a:cubicBezTo>
                    <a:pt x="2977" y="21170"/>
                    <a:pt x="3846" y="5394"/>
                    <a:pt x="3858" y="3965"/>
                  </a:cubicBezTo>
                  <a:cubicBezTo>
                    <a:pt x="3905" y="2763"/>
                    <a:pt x="2536" y="643"/>
                    <a:pt x="195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2914350" y="1498525"/>
              <a:ext cx="65500" cy="691475"/>
            </a:xfrm>
            <a:custGeom>
              <a:avLst/>
              <a:gdLst/>
              <a:ahLst/>
              <a:cxnLst/>
              <a:rect l="l" t="t" r="r" b="b"/>
              <a:pathLst>
                <a:path w="2620" h="27659" extrusionOk="0">
                  <a:moveTo>
                    <a:pt x="679" y="1"/>
                  </a:moveTo>
                  <a:lnTo>
                    <a:pt x="679" y="20956"/>
                  </a:lnTo>
                  <a:cubicBezTo>
                    <a:pt x="690" y="23330"/>
                    <a:pt x="442" y="26605"/>
                    <a:pt x="81" y="26605"/>
                  </a:cubicBezTo>
                  <a:cubicBezTo>
                    <a:pt x="55" y="26605"/>
                    <a:pt x="28" y="26588"/>
                    <a:pt x="0" y="26552"/>
                  </a:cubicBezTo>
                  <a:lnTo>
                    <a:pt x="0" y="26552"/>
                  </a:lnTo>
                  <a:cubicBezTo>
                    <a:pt x="36" y="26944"/>
                    <a:pt x="48" y="27314"/>
                    <a:pt x="83" y="27659"/>
                  </a:cubicBezTo>
                  <a:lnTo>
                    <a:pt x="1298" y="27659"/>
                  </a:lnTo>
                  <a:cubicBezTo>
                    <a:pt x="1727" y="21158"/>
                    <a:pt x="2596" y="5394"/>
                    <a:pt x="2608" y="3965"/>
                  </a:cubicBezTo>
                  <a:cubicBezTo>
                    <a:pt x="2619" y="2751"/>
                    <a:pt x="1250" y="655"/>
                    <a:pt x="679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2928925" y="1498525"/>
              <a:ext cx="5375" cy="691475"/>
            </a:xfrm>
            <a:custGeom>
              <a:avLst/>
              <a:gdLst/>
              <a:ahLst/>
              <a:cxnLst/>
              <a:rect l="l" t="t" r="r" b="b"/>
              <a:pathLst>
                <a:path w="215" h="27659" extrusionOk="0">
                  <a:moveTo>
                    <a:pt x="108" y="1"/>
                  </a:moveTo>
                  <a:cubicBezTo>
                    <a:pt x="48" y="1"/>
                    <a:pt x="1" y="6192"/>
                    <a:pt x="1" y="13824"/>
                  </a:cubicBezTo>
                  <a:cubicBezTo>
                    <a:pt x="1" y="21456"/>
                    <a:pt x="48" y="27659"/>
                    <a:pt x="108" y="27659"/>
                  </a:cubicBezTo>
                  <a:cubicBezTo>
                    <a:pt x="167" y="27659"/>
                    <a:pt x="215" y="21468"/>
                    <a:pt x="215" y="13824"/>
                  </a:cubicBezTo>
                  <a:cubicBezTo>
                    <a:pt x="215" y="6192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809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2903325" y="2200700"/>
              <a:ext cx="56575" cy="197375"/>
            </a:xfrm>
            <a:custGeom>
              <a:avLst/>
              <a:gdLst/>
              <a:ahLst/>
              <a:cxnLst/>
              <a:rect l="l" t="t" r="r" b="b"/>
              <a:pathLst>
                <a:path w="2263" h="7895" extrusionOk="0">
                  <a:moveTo>
                    <a:pt x="167" y="0"/>
                  </a:moveTo>
                  <a:cubicBezTo>
                    <a:pt x="60" y="786"/>
                    <a:pt x="1" y="1727"/>
                    <a:pt x="1" y="2703"/>
                  </a:cubicBezTo>
                  <a:cubicBezTo>
                    <a:pt x="1" y="5584"/>
                    <a:pt x="501" y="7894"/>
                    <a:pt x="1132" y="7894"/>
                  </a:cubicBezTo>
                  <a:cubicBezTo>
                    <a:pt x="1751" y="7894"/>
                    <a:pt x="2263" y="5573"/>
                    <a:pt x="2263" y="2703"/>
                  </a:cubicBezTo>
                  <a:cubicBezTo>
                    <a:pt x="2263" y="1715"/>
                    <a:pt x="2203" y="786"/>
                    <a:pt x="2096" y="0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2907500" y="2200700"/>
              <a:ext cx="52700" cy="197975"/>
            </a:xfrm>
            <a:custGeom>
              <a:avLst/>
              <a:gdLst/>
              <a:ahLst/>
              <a:cxnLst/>
              <a:rect l="l" t="t" r="r" b="b"/>
              <a:pathLst>
                <a:path w="2108" h="7919" extrusionOk="0">
                  <a:moveTo>
                    <a:pt x="1524" y="0"/>
                  </a:moveTo>
                  <a:cubicBezTo>
                    <a:pt x="1441" y="179"/>
                    <a:pt x="1381" y="489"/>
                    <a:pt x="1381" y="977"/>
                  </a:cubicBezTo>
                  <a:cubicBezTo>
                    <a:pt x="1346" y="2870"/>
                    <a:pt x="667" y="5239"/>
                    <a:pt x="0" y="5358"/>
                  </a:cubicBezTo>
                  <a:cubicBezTo>
                    <a:pt x="191" y="6894"/>
                    <a:pt x="560" y="7918"/>
                    <a:pt x="977" y="7918"/>
                  </a:cubicBezTo>
                  <a:cubicBezTo>
                    <a:pt x="1608" y="7918"/>
                    <a:pt x="2108" y="5596"/>
                    <a:pt x="2108" y="2727"/>
                  </a:cubicBezTo>
                  <a:cubicBezTo>
                    <a:pt x="2108" y="1715"/>
                    <a:pt x="2048" y="786"/>
                    <a:pt x="1941" y="0"/>
                  </a:cubicBezTo>
                  <a:close/>
                </a:path>
              </a:pathLst>
            </a:custGeom>
            <a:solidFill>
              <a:srgbClr val="482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2829500" y="2182850"/>
              <a:ext cx="203925" cy="44650"/>
            </a:xfrm>
            <a:custGeom>
              <a:avLst/>
              <a:gdLst/>
              <a:ahLst/>
              <a:cxnLst/>
              <a:rect l="l" t="t" r="r" b="b"/>
              <a:pathLst>
                <a:path w="8157" h="1786" extrusionOk="0">
                  <a:moveTo>
                    <a:pt x="4085" y="0"/>
                  </a:moveTo>
                  <a:cubicBezTo>
                    <a:pt x="1834" y="0"/>
                    <a:pt x="1" y="405"/>
                    <a:pt x="1" y="893"/>
                  </a:cubicBezTo>
                  <a:cubicBezTo>
                    <a:pt x="1" y="1381"/>
                    <a:pt x="1834" y="1786"/>
                    <a:pt x="4085" y="1786"/>
                  </a:cubicBezTo>
                  <a:cubicBezTo>
                    <a:pt x="6335" y="1786"/>
                    <a:pt x="8157" y="1381"/>
                    <a:pt x="8157" y="893"/>
                  </a:cubicBezTo>
                  <a:cubicBezTo>
                    <a:pt x="8157" y="405"/>
                    <a:pt x="6347" y="0"/>
                    <a:pt x="4085" y="0"/>
                  </a:cubicBezTo>
                  <a:close/>
                </a:path>
              </a:pathLst>
            </a:custGeom>
            <a:solidFill>
              <a:srgbClr val="936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2829500" y="2196825"/>
              <a:ext cx="203925" cy="30675"/>
            </a:xfrm>
            <a:custGeom>
              <a:avLst/>
              <a:gdLst/>
              <a:ahLst/>
              <a:cxnLst/>
              <a:rect l="l" t="t" r="r" b="b"/>
              <a:pathLst>
                <a:path w="8157" h="1227" extrusionOk="0">
                  <a:moveTo>
                    <a:pt x="287" y="1"/>
                  </a:moveTo>
                  <a:cubicBezTo>
                    <a:pt x="108" y="108"/>
                    <a:pt x="1" y="215"/>
                    <a:pt x="1" y="334"/>
                  </a:cubicBezTo>
                  <a:cubicBezTo>
                    <a:pt x="1" y="822"/>
                    <a:pt x="1834" y="1227"/>
                    <a:pt x="4085" y="1227"/>
                  </a:cubicBezTo>
                  <a:cubicBezTo>
                    <a:pt x="6335" y="1227"/>
                    <a:pt x="8157" y="822"/>
                    <a:pt x="8157" y="334"/>
                  </a:cubicBezTo>
                  <a:cubicBezTo>
                    <a:pt x="8157" y="227"/>
                    <a:pt x="8061" y="108"/>
                    <a:pt x="7883" y="1"/>
                  </a:cubicBezTo>
                  <a:cubicBezTo>
                    <a:pt x="7287" y="334"/>
                    <a:pt x="5811" y="572"/>
                    <a:pt x="4085" y="572"/>
                  </a:cubicBezTo>
                  <a:cubicBezTo>
                    <a:pt x="2358" y="572"/>
                    <a:pt x="894" y="334"/>
                    <a:pt x="287" y="1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>
              <a:off x="2803325" y="2175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cubicBezTo>
                    <a:pt x="536" y="0"/>
                    <a:pt x="0" y="536"/>
                    <a:pt x="0" y="1191"/>
                  </a:cubicBezTo>
                  <a:cubicBezTo>
                    <a:pt x="0" y="1846"/>
                    <a:pt x="536" y="2382"/>
                    <a:pt x="1191" y="2382"/>
                  </a:cubicBezTo>
                  <a:cubicBezTo>
                    <a:pt x="1846" y="2382"/>
                    <a:pt x="2381" y="1846"/>
                    <a:pt x="2381" y="1191"/>
                  </a:cubicBezTo>
                  <a:cubicBezTo>
                    <a:pt x="2381" y="536"/>
                    <a:pt x="1846" y="0"/>
                    <a:pt x="119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9"/>
            <p:cNvSpPr/>
            <p:nvPr/>
          </p:nvSpPr>
          <p:spPr>
            <a:xfrm>
              <a:off x="281670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3000650" y="2175400"/>
              <a:ext cx="59575" cy="59550"/>
            </a:xfrm>
            <a:custGeom>
              <a:avLst/>
              <a:gdLst/>
              <a:ahLst/>
              <a:cxnLst/>
              <a:rect l="l" t="t" r="r" b="b"/>
              <a:pathLst>
                <a:path w="2383" h="2382" extrusionOk="0">
                  <a:moveTo>
                    <a:pt x="1192" y="0"/>
                  </a:moveTo>
                  <a:cubicBezTo>
                    <a:pt x="537" y="0"/>
                    <a:pt x="1" y="536"/>
                    <a:pt x="1" y="1191"/>
                  </a:cubicBezTo>
                  <a:cubicBezTo>
                    <a:pt x="1" y="1846"/>
                    <a:pt x="537" y="2382"/>
                    <a:pt x="1192" y="2382"/>
                  </a:cubicBezTo>
                  <a:cubicBezTo>
                    <a:pt x="1846" y="2382"/>
                    <a:pt x="2382" y="1846"/>
                    <a:pt x="2382" y="1191"/>
                  </a:cubicBezTo>
                  <a:cubicBezTo>
                    <a:pt x="2382" y="536"/>
                    <a:pt x="1846" y="0"/>
                    <a:pt x="1192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301405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6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2895600" y="2373350"/>
              <a:ext cx="72050" cy="72050"/>
            </a:xfrm>
            <a:custGeom>
              <a:avLst/>
              <a:gdLst/>
              <a:ahLst/>
              <a:cxnLst/>
              <a:rect l="l" t="t" r="r" b="b"/>
              <a:pathLst>
                <a:path w="2882" h="2882" extrusionOk="0">
                  <a:moveTo>
                    <a:pt x="1441" y="0"/>
                  </a:moveTo>
                  <a:cubicBezTo>
                    <a:pt x="631" y="0"/>
                    <a:pt x="0" y="655"/>
                    <a:pt x="0" y="1441"/>
                  </a:cubicBezTo>
                  <a:cubicBezTo>
                    <a:pt x="0" y="2250"/>
                    <a:pt x="655" y="2881"/>
                    <a:pt x="1441" y="2881"/>
                  </a:cubicBezTo>
                  <a:cubicBezTo>
                    <a:pt x="2238" y="2881"/>
                    <a:pt x="2881" y="2226"/>
                    <a:pt x="2881" y="1441"/>
                  </a:cubicBezTo>
                  <a:cubicBezTo>
                    <a:pt x="2881" y="655"/>
                    <a:pt x="2238" y="0"/>
                    <a:pt x="144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9"/>
            <p:cNvSpPr/>
            <p:nvPr/>
          </p:nvSpPr>
          <p:spPr>
            <a:xfrm>
              <a:off x="2911950" y="2389700"/>
              <a:ext cx="39325" cy="39325"/>
            </a:xfrm>
            <a:custGeom>
              <a:avLst/>
              <a:gdLst/>
              <a:ahLst/>
              <a:cxnLst/>
              <a:rect l="l" t="t" r="r" b="b"/>
              <a:pathLst>
                <a:path w="1573" h="1573" extrusionOk="0">
                  <a:moveTo>
                    <a:pt x="787" y="1"/>
                  </a:moveTo>
                  <a:cubicBezTo>
                    <a:pt x="358" y="1"/>
                    <a:pt x="1" y="358"/>
                    <a:pt x="1" y="787"/>
                  </a:cubicBezTo>
                  <a:cubicBezTo>
                    <a:pt x="1" y="1215"/>
                    <a:pt x="358" y="1572"/>
                    <a:pt x="787" y="1572"/>
                  </a:cubicBezTo>
                  <a:cubicBezTo>
                    <a:pt x="1215" y="1572"/>
                    <a:pt x="1572" y="1215"/>
                    <a:pt x="1572" y="787"/>
                  </a:cubicBezTo>
                  <a:cubicBezTo>
                    <a:pt x="1572" y="358"/>
                    <a:pt x="1227" y="1"/>
                    <a:pt x="787" y="1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2893200" y="1526175"/>
              <a:ext cx="28600" cy="87000"/>
            </a:xfrm>
            <a:custGeom>
              <a:avLst/>
              <a:gdLst/>
              <a:ahLst/>
              <a:cxnLst/>
              <a:rect l="l" t="t" r="r" b="b"/>
              <a:pathLst>
                <a:path w="1144" h="3480" extrusionOk="0">
                  <a:moveTo>
                    <a:pt x="1114" y="0"/>
                  </a:moveTo>
                  <a:cubicBezTo>
                    <a:pt x="1076" y="0"/>
                    <a:pt x="1004" y="195"/>
                    <a:pt x="846" y="454"/>
                  </a:cubicBezTo>
                  <a:cubicBezTo>
                    <a:pt x="763" y="609"/>
                    <a:pt x="668" y="776"/>
                    <a:pt x="560" y="978"/>
                  </a:cubicBezTo>
                  <a:cubicBezTo>
                    <a:pt x="477" y="1169"/>
                    <a:pt x="370" y="1395"/>
                    <a:pt x="287" y="1633"/>
                  </a:cubicBezTo>
                  <a:cubicBezTo>
                    <a:pt x="108" y="2121"/>
                    <a:pt x="36" y="2597"/>
                    <a:pt x="13" y="2931"/>
                  </a:cubicBezTo>
                  <a:cubicBezTo>
                    <a:pt x="1" y="3276"/>
                    <a:pt x="13" y="3479"/>
                    <a:pt x="48" y="3479"/>
                  </a:cubicBezTo>
                  <a:cubicBezTo>
                    <a:pt x="49" y="3479"/>
                    <a:pt x="50" y="3479"/>
                    <a:pt x="50" y="3479"/>
                  </a:cubicBezTo>
                  <a:cubicBezTo>
                    <a:pt x="74" y="3479"/>
                    <a:pt x="110" y="3279"/>
                    <a:pt x="167" y="2955"/>
                  </a:cubicBezTo>
                  <a:cubicBezTo>
                    <a:pt x="203" y="2633"/>
                    <a:pt x="298" y="2181"/>
                    <a:pt x="477" y="1728"/>
                  </a:cubicBezTo>
                  <a:cubicBezTo>
                    <a:pt x="560" y="1490"/>
                    <a:pt x="656" y="1276"/>
                    <a:pt x="739" y="1073"/>
                  </a:cubicBezTo>
                  <a:cubicBezTo>
                    <a:pt x="834" y="859"/>
                    <a:pt x="918" y="681"/>
                    <a:pt x="977" y="538"/>
                  </a:cubicBezTo>
                  <a:cubicBezTo>
                    <a:pt x="1120" y="216"/>
                    <a:pt x="1144" y="2"/>
                    <a:pt x="1120" y="2"/>
                  </a:cubicBezTo>
                  <a:cubicBezTo>
                    <a:pt x="1118" y="1"/>
                    <a:pt x="1116" y="0"/>
                    <a:pt x="1114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2892600" y="1622050"/>
              <a:ext cx="5100" cy="23250"/>
            </a:xfrm>
            <a:custGeom>
              <a:avLst/>
              <a:gdLst/>
              <a:ahLst/>
              <a:cxnLst/>
              <a:rect l="l" t="t" r="r" b="b"/>
              <a:pathLst>
                <a:path w="204" h="930" extrusionOk="0">
                  <a:moveTo>
                    <a:pt x="96" y="1"/>
                  </a:moveTo>
                  <a:cubicBezTo>
                    <a:pt x="37" y="1"/>
                    <a:pt x="1" y="215"/>
                    <a:pt x="1" y="465"/>
                  </a:cubicBezTo>
                  <a:cubicBezTo>
                    <a:pt x="1" y="715"/>
                    <a:pt x="37" y="929"/>
                    <a:pt x="96" y="929"/>
                  </a:cubicBezTo>
                  <a:cubicBezTo>
                    <a:pt x="156" y="929"/>
                    <a:pt x="203" y="715"/>
                    <a:pt x="203" y="465"/>
                  </a:cubicBezTo>
                  <a:cubicBezTo>
                    <a:pt x="203" y="215"/>
                    <a:pt x="156" y="1"/>
                    <a:pt x="96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2918500" y="1536325"/>
              <a:ext cx="7775" cy="329825"/>
            </a:xfrm>
            <a:custGeom>
              <a:avLst/>
              <a:gdLst/>
              <a:ahLst/>
              <a:cxnLst/>
              <a:rect l="l" t="t" r="r" b="b"/>
              <a:pathLst>
                <a:path w="311" h="13193" extrusionOk="0">
                  <a:moveTo>
                    <a:pt x="167" y="1"/>
                  </a:moveTo>
                  <a:cubicBezTo>
                    <a:pt x="156" y="1"/>
                    <a:pt x="132" y="203"/>
                    <a:pt x="108" y="525"/>
                  </a:cubicBezTo>
                  <a:cubicBezTo>
                    <a:pt x="96" y="870"/>
                    <a:pt x="60" y="1346"/>
                    <a:pt x="48" y="1941"/>
                  </a:cubicBezTo>
                  <a:cubicBezTo>
                    <a:pt x="13" y="3132"/>
                    <a:pt x="1" y="4787"/>
                    <a:pt x="37" y="6597"/>
                  </a:cubicBezTo>
                  <a:cubicBezTo>
                    <a:pt x="48" y="8418"/>
                    <a:pt x="108" y="10073"/>
                    <a:pt x="156" y="11264"/>
                  </a:cubicBezTo>
                  <a:cubicBezTo>
                    <a:pt x="179" y="11859"/>
                    <a:pt x="215" y="12347"/>
                    <a:pt x="227" y="12669"/>
                  </a:cubicBezTo>
                  <a:cubicBezTo>
                    <a:pt x="251" y="13014"/>
                    <a:pt x="275" y="13193"/>
                    <a:pt x="287" y="13193"/>
                  </a:cubicBezTo>
                  <a:cubicBezTo>
                    <a:pt x="298" y="13193"/>
                    <a:pt x="310" y="13002"/>
                    <a:pt x="298" y="12669"/>
                  </a:cubicBezTo>
                  <a:cubicBezTo>
                    <a:pt x="298" y="12336"/>
                    <a:pt x="287" y="11859"/>
                    <a:pt x="287" y="11264"/>
                  </a:cubicBezTo>
                  <a:cubicBezTo>
                    <a:pt x="275" y="10073"/>
                    <a:pt x="251" y="8418"/>
                    <a:pt x="227" y="6597"/>
                  </a:cubicBezTo>
                  <a:cubicBezTo>
                    <a:pt x="191" y="4787"/>
                    <a:pt x="179" y="3132"/>
                    <a:pt x="179" y="1941"/>
                  </a:cubicBezTo>
                  <a:lnTo>
                    <a:pt x="179" y="525"/>
                  </a:lnTo>
                  <a:cubicBezTo>
                    <a:pt x="179" y="179"/>
                    <a:pt x="179" y="1"/>
                    <a:pt x="167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2891725" y="1654800"/>
              <a:ext cx="7750" cy="53300"/>
            </a:xfrm>
            <a:custGeom>
              <a:avLst/>
              <a:gdLst/>
              <a:ahLst/>
              <a:cxnLst/>
              <a:rect l="l" t="t" r="r" b="b"/>
              <a:pathLst>
                <a:path w="310" h="2132" extrusionOk="0">
                  <a:moveTo>
                    <a:pt x="119" y="0"/>
                  </a:moveTo>
                  <a:cubicBezTo>
                    <a:pt x="60" y="0"/>
                    <a:pt x="0" y="489"/>
                    <a:pt x="60" y="1072"/>
                  </a:cubicBezTo>
                  <a:cubicBezTo>
                    <a:pt x="119" y="1667"/>
                    <a:pt x="179" y="2132"/>
                    <a:pt x="226" y="2132"/>
                  </a:cubicBezTo>
                  <a:cubicBezTo>
                    <a:pt x="286" y="2132"/>
                    <a:pt x="310" y="1655"/>
                    <a:pt x="250" y="1060"/>
                  </a:cubicBezTo>
                  <a:cubicBezTo>
                    <a:pt x="215" y="477"/>
                    <a:pt x="167" y="0"/>
                    <a:pt x="119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2903025" y="2377800"/>
              <a:ext cx="27700" cy="26025"/>
            </a:xfrm>
            <a:custGeom>
              <a:avLst/>
              <a:gdLst/>
              <a:ahLst/>
              <a:cxnLst/>
              <a:rect l="l" t="t" r="r" b="b"/>
              <a:pathLst>
                <a:path w="1108" h="1041" extrusionOk="0">
                  <a:moveTo>
                    <a:pt x="858" y="1"/>
                  </a:moveTo>
                  <a:cubicBezTo>
                    <a:pt x="763" y="13"/>
                    <a:pt x="679" y="13"/>
                    <a:pt x="572" y="60"/>
                  </a:cubicBezTo>
                  <a:cubicBezTo>
                    <a:pt x="489" y="84"/>
                    <a:pt x="382" y="167"/>
                    <a:pt x="298" y="251"/>
                  </a:cubicBezTo>
                  <a:cubicBezTo>
                    <a:pt x="132" y="429"/>
                    <a:pt x="60" y="644"/>
                    <a:pt x="24" y="786"/>
                  </a:cubicBezTo>
                  <a:cubicBezTo>
                    <a:pt x="1" y="941"/>
                    <a:pt x="1" y="1036"/>
                    <a:pt x="24" y="1036"/>
                  </a:cubicBezTo>
                  <a:cubicBezTo>
                    <a:pt x="28" y="1039"/>
                    <a:pt x="32" y="1040"/>
                    <a:pt x="35" y="1040"/>
                  </a:cubicBezTo>
                  <a:cubicBezTo>
                    <a:pt x="66" y="1040"/>
                    <a:pt x="91" y="951"/>
                    <a:pt x="155" y="834"/>
                  </a:cubicBezTo>
                  <a:cubicBezTo>
                    <a:pt x="215" y="715"/>
                    <a:pt x="310" y="536"/>
                    <a:pt x="441" y="382"/>
                  </a:cubicBezTo>
                  <a:cubicBezTo>
                    <a:pt x="596" y="239"/>
                    <a:pt x="751" y="167"/>
                    <a:pt x="894" y="132"/>
                  </a:cubicBezTo>
                  <a:cubicBezTo>
                    <a:pt x="1025" y="108"/>
                    <a:pt x="1108" y="84"/>
                    <a:pt x="1108" y="60"/>
                  </a:cubicBezTo>
                  <a:cubicBezTo>
                    <a:pt x="1108" y="48"/>
                    <a:pt x="1025" y="1"/>
                    <a:pt x="858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2900950" y="2410850"/>
              <a:ext cx="5375" cy="11650"/>
            </a:xfrm>
            <a:custGeom>
              <a:avLst/>
              <a:gdLst/>
              <a:ahLst/>
              <a:cxnLst/>
              <a:rect l="l" t="t" r="r" b="b"/>
              <a:pathLst>
                <a:path w="215" h="466" extrusionOk="0">
                  <a:moveTo>
                    <a:pt x="107" y="0"/>
                  </a:moveTo>
                  <a:cubicBezTo>
                    <a:pt x="60" y="0"/>
                    <a:pt x="0" y="107"/>
                    <a:pt x="24" y="238"/>
                  </a:cubicBezTo>
                  <a:cubicBezTo>
                    <a:pt x="24" y="383"/>
                    <a:pt x="97" y="466"/>
                    <a:pt x="146" y="466"/>
                  </a:cubicBezTo>
                  <a:cubicBezTo>
                    <a:pt x="149" y="466"/>
                    <a:pt x="152" y="465"/>
                    <a:pt x="155" y="465"/>
                  </a:cubicBezTo>
                  <a:cubicBezTo>
                    <a:pt x="215" y="453"/>
                    <a:pt x="215" y="345"/>
                    <a:pt x="215" y="226"/>
                  </a:cubicBezTo>
                  <a:cubicBezTo>
                    <a:pt x="203" y="107"/>
                    <a:pt x="167" y="0"/>
                    <a:pt x="107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2808375" y="2179850"/>
              <a:ext cx="28600" cy="25625"/>
            </a:xfrm>
            <a:custGeom>
              <a:avLst/>
              <a:gdLst/>
              <a:ahLst/>
              <a:cxnLst/>
              <a:rect l="l" t="t" r="r" b="b"/>
              <a:pathLst>
                <a:path w="1144" h="1025" extrusionOk="0">
                  <a:moveTo>
                    <a:pt x="893" y="1"/>
                  </a:moveTo>
                  <a:cubicBezTo>
                    <a:pt x="727" y="1"/>
                    <a:pt x="524" y="84"/>
                    <a:pt x="346" y="251"/>
                  </a:cubicBezTo>
                  <a:cubicBezTo>
                    <a:pt x="167" y="418"/>
                    <a:pt x="60" y="608"/>
                    <a:pt x="36" y="775"/>
                  </a:cubicBezTo>
                  <a:cubicBezTo>
                    <a:pt x="0" y="942"/>
                    <a:pt x="48" y="1025"/>
                    <a:pt x="72" y="1025"/>
                  </a:cubicBezTo>
                  <a:cubicBezTo>
                    <a:pt x="108" y="1013"/>
                    <a:pt x="108" y="942"/>
                    <a:pt x="167" y="823"/>
                  </a:cubicBezTo>
                  <a:cubicBezTo>
                    <a:pt x="227" y="703"/>
                    <a:pt x="334" y="537"/>
                    <a:pt x="477" y="406"/>
                  </a:cubicBezTo>
                  <a:cubicBezTo>
                    <a:pt x="632" y="251"/>
                    <a:pt x="786" y="168"/>
                    <a:pt x="905" y="132"/>
                  </a:cubicBezTo>
                  <a:cubicBezTo>
                    <a:pt x="1024" y="108"/>
                    <a:pt x="1120" y="120"/>
                    <a:pt x="1132" y="84"/>
                  </a:cubicBezTo>
                  <a:cubicBezTo>
                    <a:pt x="1143" y="72"/>
                    <a:pt x="1060" y="1"/>
                    <a:pt x="893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9"/>
            <p:cNvSpPr/>
            <p:nvPr/>
          </p:nvSpPr>
          <p:spPr>
            <a:xfrm>
              <a:off x="3007200" y="2178375"/>
              <a:ext cx="29800" cy="29500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906" y="0"/>
                  </a:moveTo>
                  <a:cubicBezTo>
                    <a:pt x="727" y="0"/>
                    <a:pt x="477" y="72"/>
                    <a:pt x="275" y="286"/>
                  </a:cubicBezTo>
                  <a:cubicBezTo>
                    <a:pt x="84" y="489"/>
                    <a:pt x="25" y="739"/>
                    <a:pt x="13" y="905"/>
                  </a:cubicBezTo>
                  <a:cubicBezTo>
                    <a:pt x="1" y="1072"/>
                    <a:pt x="25" y="1179"/>
                    <a:pt x="60" y="1179"/>
                  </a:cubicBezTo>
                  <a:cubicBezTo>
                    <a:pt x="84" y="1179"/>
                    <a:pt x="96" y="1072"/>
                    <a:pt x="156" y="917"/>
                  </a:cubicBezTo>
                  <a:cubicBezTo>
                    <a:pt x="203" y="774"/>
                    <a:pt x="275" y="584"/>
                    <a:pt x="429" y="417"/>
                  </a:cubicBezTo>
                  <a:cubicBezTo>
                    <a:pt x="572" y="250"/>
                    <a:pt x="775" y="179"/>
                    <a:pt x="918" y="131"/>
                  </a:cubicBezTo>
                  <a:cubicBezTo>
                    <a:pt x="1072" y="108"/>
                    <a:pt x="1168" y="84"/>
                    <a:pt x="1168" y="60"/>
                  </a:cubicBezTo>
                  <a:cubicBezTo>
                    <a:pt x="1191" y="24"/>
                    <a:pt x="1084" y="0"/>
                    <a:pt x="906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2821475" y="2193075"/>
              <a:ext cx="17875" cy="16625"/>
            </a:xfrm>
            <a:custGeom>
              <a:avLst/>
              <a:gdLst/>
              <a:ahLst/>
              <a:cxnLst/>
              <a:rect l="l" t="t" r="r" b="b"/>
              <a:pathLst>
                <a:path w="715" h="665" extrusionOk="0">
                  <a:moveTo>
                    <a:pt x="412" y="0"/>
                  </a:moveTo>
                  <a:cubicBezTo>
                    <a:pt x="329" y="0"/>
                    <a:pt x="230" y="21"/>
                    <a:pt x="131" y="91"/>
                  </a:cubicBezTo>
                  <a:cubicBezTo>
                    <a:pt x="60" y="151"/>
                    <a:pt x="12" y="246"/>
                    <a:pt x="0" y="329"/>
                  </a:cubicBezTo>
                  <a:cubicBezTo>
                    <a:pt x="0" y="413"/>
                    <a:pt x="12" y="484"/>
                    <a:pt x="48" y="532"/>
                  </a:cubicBezTo>
                  <a:cubicBezTo>
                    <a:pt x="80" y="617"/>
                    <a:pt x="131" y="664"/>
                    <a:pt x="159" y="664"/>
                  </a:cubicBezTo>
                  <a:cubicBezTo>
                    <a:pt x="162" y="664"/>
                    <a:pt x="165" y="664"/>
                    <a:pt x="167" y="663"/>
                  </a:cubicBezTo>
                  <a:cubicBezTo>
                    <a:pt x="191" y="651"/>
                    <a:pt x="179" y="591"/>
                    <a:pt x="191" y="496"/>
                  </a:cubicBezTo>
                  <a:cubicBezTo>
                    <a:pt x="179" y="448"/>
                    <a:pt x="179" y="413"/>
                    <a:pt x="191" y="365"/>
                  </a:cubicBezTo>
                  <a:cubicBezTo>
                    <a:pt x="203" y="317"/>
                    <a:pt x="227" y="270"/>
                    <a:pt x="262" y="246"/>
                  </a:cubicBezTo>
                  <a:cubicBezTo>
                    <a:pt x="346" y="186"/>
                    <a:pt x="465" y="174"/>
                    <a:pt x="548" y="151"/>
                  </a:cubicBezTo>
                  <a:cubicBezTo>
                    <a:pt x="643" y="151"/>
                    <a:pt x="703" y="151"/>
                    <a:pt x="715" y="127"/>
                  </a:cubicBezTo>
                  <a:cubicBezTo>
                    <a:pt x="715" y="91"/>
                    <a:pt x="667" y="55"/>
                    <a:pt x="560" y="20"/>
                  </a:cubicBezTo>
                  <a:cubicBezTo>
                    <a:pt x="521" y="10"/>
                    <a:pt x="470" y="0"/>
                    <a:pt x="412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2918500" y="2394175"/>
              <a:ext cx="18200" cy="16700"/>
            </a:xfrm>
            <a:custGeom>
              <a:avLst/>
              <a:gdLst/>
              <a:ahLst/>
              <a:cxnLst/>
              <a:rect l="l" t="t" r="r" b="b"/>
              <a:pathLst>
                <a:path w="728" h="668" extrusionOk="0">
                  <a:moveTo>
                    <a:pt x="548" y="0"/>
                  </a:moveTo>
                  <a:cubicBezTo>
                    <a:pt x="513" y="0"/>
                    <a:pt x="477" y="0"/>
                    <a:pt x="429" y="12"/>
                  </a:cubicBezTo>
                  <a:cubicBezTo>
                    <a:pt x="358" y="24"/>
                    <a:pt x="287" y="72"/>
                    <a:pt x="227" y="131"/>
                  </a:cubicBezTo>
                  <a:cubicBezTo>
                    <a:pt x="108" y="239"/>
                    <a:pt x="37" y="381"/>
                    <a:pt x="13" y="489"/>
                  </a:cubicBezTo>
                  <a:cubicBezTo>
                    <a:pt x="1" y="608"/>
                    <a:pt x="25" y="667"/>
                    <a:pt x="60" y="667"/>
                  </a:cubicBezTo>
                  <a:cubicBezTo>
                    <a:pt x="96" y="655"/>
                    <a:pt x="108" y="608"/>
                    <a:pt x="156" y="548"/>
                  </a:cubicBezTo>
                  <a:cubicBezTo>
                    <a:pt x="191" y="477"/>
                    <a:pt x="251" y="381"/>
                    <a:pt x="358" y="298"/>
                  </a:cubicBezTo>
                  <a:cubicBezTo>
                    <a:pt x="437" y="219"/>
                    <a:pt x="516" y="173"/>
                    <a:pt x="568" y="173"/>
                  </a:cubicBezTo>
                  <a:cubicBezTo>
                    <a:pt x="578" y="173"/>
                    <a:pt x="588" y="175"/>
                    <a:pt x="596" y="179"/>
                  </a:cubicBezTo>
                  <a:cubicBezTo>
                    <a:pt x="639" y="190"/>
                    <a:pt x="673" y="240"/>
                    <a:pt x="705" y="240"/>
                  </a:cubicBezTo>
                  <a:cubicBezTo>
                    <a:pt x="709" y="240"/>
                    <a:pt x="712" y="240"/>
                    <a:pt x="715" y="239"/>
                  </a:cubicBezTo>
                  <a:cubicBezTo>
                    <a:pt x="727" y="227"/>
                    <a:pt x="727" y="203"/>
                    <a:pt x="727" y="179"/>
                  </a:cubicBezTo>
                  <a:cubicBezTo>
                    <a:pt x="727" y="167"/>
                    <a:pt x="727" y="131"/>
                    <a:pt x="715" y="120"/>
                  </a:cubicBezTo>
                  <a:cubicBezTo>
                    <a:pt x="703" y="84"/>
                    <a:pt x="691" y="60"/>
                    <a:pt x="656" y="48"/>
                  </a:cubicBezTo>
                  <a:cubicBezTo>
                    <a:pt x="620" y="12"/>
                    <a:pt x="596" y="12"/>
                    <a:pt x="548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3020000" y="2191700"/>
              <a:ext cx="16100" cy="18550"/>
            </a:xfrm>
            <a:custGeom>
              <a:avLst/>
              <a:gdLst/>
              <a:ahLst/>
              <a:cxnLst/>
              <a:rect l="l" t="t" r="r" b="b"/>
              <a:pathLst>
                <a:path w="644" h="742" extrusionOk="0">
                  <a:moveTo>
                    <a:pt x="443" y="0"/>
                  </a:moveTo>
                  <a:cubicBezTo>
                    <a:pt x="392" y="0"/>
                    <a:pt x="335" y="20"/>
                    <a:pt x="287" y="39"/>
                  </a:cubicBezTo>
                  <a:cubicBezTo>
                    <a:pt x="227" y="87"/>
                    <a:pt x="168" y="146"/>
                    <a:pt x="120" y="206"/>
                  </a:cubicBezTo>
                  <a:cubicBezTo>
                    <a:pt x="37" y="337"/>
                    <a:pt x="1" y="479"/>
                    <a:pt x="1" y="587"/>
                  </a:cubicBezTo>
                  <a:cubicBezTo>
                    <a:pt x="1" y="682"/>
                    <a:pt x="37" y="741"/>
                    <a:pt x="60" y="741"/>
                  </a:cubicBezTo>
                  <a:cubicBezTo>
                    <a:pt x="120" y="730"/>
                    <a:pt x="156" y="527"/>
                    <a:pt x="287" y="313"/>
                  </a:cubicBezTo>
                  <a:cubicBezTo>
                    <a:pt x="322" y="265"/>
                    <a:pt x="358" y="218"/>
                    <a:pt x="394" y="194"/>
                  </a:cubicBezTo>
                  <a:cubicBezTo>
                    <a:pt x="418" y="170"/>
                    <a:pt x="465" y="146"/>
                    <a:pt x="501" y="134"/>
                  </a:cubicBezTo>
                  <a:cubicBezTo>
                    <a:pt x="560" y="122"/>
                    <a:pt x="620" y="122"/>
                    <a:pt x="632" y="87"/>
                  </a:cubicBezTo>
                  <a:cubicBezTo>
                    <a:pt x="644" y="63"/>
                    <a:pt x="596" y="15"/>
                    <a:pt x="477" y="3"/>
                  </a:cubicBezTo>
                  <a:cubicBezTo>
                    <a:pt x="466" y="1"/>
                    <a:pt x="455" y="0"/>
                    <a:pt x="443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" name="Google Shape;1097;p39"/>
          <p:cNvGrpSpPr/>
          <p:nvPr/>
        </p:nvGrpSpPr>
        <p:grpSpPr>
          <a:xfrm rot="1799971" flipH="1">
            <a:off x="5955326" y="448531"/>
            <a:ext cx="1152213" cy="4246797"/>
            <a:chOff x="2803325" y="1498525"/>
            <a:chExt cx="256900" cy="946875"/>
          </a:xfrm>
        </p:grpSpPr>
        <p:sp>
          <p:nvSpPr>
            <p:cNvPr id="1098" name="Google Shape;1098;p39"/>
            <p:cNvSpPr/>
            <p:nvPr/>
          </p:nvSpPr>
          <p:spPr>
            <a:xfrm>
              <a:off x="2882800" y="1498825"/>
              <a:ext cx="97650" cy="691475"/>
            </a:xfrm>
            <a:custGeom>
              <a:avLst/>
              <a:gdLst/>
              <a:ahLst/>
              <a:cxnLst/>
              <a:rect l="l" t="t" r="r" b="b"/>
              <a:pathLst>
                <a:path w="3906" h="27659" extrusionOk="0">
                  <a:moveTo>
                    <a:pt x="1953" y="1"/>
                  </a:moveTo>
                  <a:cubicBezTo>
                    <a:pt x="1381" y="643"/>
                    <a:pt x="0" y="2763"/>
                    <a:pt x="12" y="3965"/>
                  </a:cubicBezTo>
                  <a:cubicBezTo>
                    <a:pt x="36" y="5394"/>
                    <a:pt x="893" y="21170"/>
                    <a:pt x="1322" y="27659"/>
                  </a:cubicBezTo>
                  <a:lnTo>
                    <a:pt x="2548" y="27659"/>
                  </a:lnTo>
                  <a:cubicBezTo>
                    <a:pt x="2977" y="21170"/>
                    <a:pt x="3846" y="5394"/>
                    <a:pt x="3858" y="3965"/>
                  </a:cubicBezTo>
                  <a:cubicBezTo>
                    <a:pt x="3905" y="2763"/>
                    <a:pt x="2536" y="643"/>
                    <a:pt x="195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2914350" y="1498525"/>
              <a:ext cx="65500" cy="691475"/>
            </a:xfrm>
            <a:custGeom>
              <a:avLst/>
              <a:gdLst/>
              <a:ahLst/>
              <a:cxnLst/>
              <a:rect l="l" t="t" r="r" b="b"/>
              <a:pathLst>
                <a:path w="2620" h="27659" extrusionOk="0">
                  <a:moveTo>
                    <a:pt x="679" y="1"/>
                  </a:moveTo>
                  <a:lnTo>
                    <a:pt x="679" y="20956"/>
                  </a:lnTo>
                  <a:cubicBezTo>
                    <a:pt x="690" y="23330"/>
                    <a:pt x="442" y="26605"/>
                    <a:pt x="81" y="26605"/>
                  </a:cubicBezTo>
                  <a:cubicBezTo>
                    <a:pt x="55" y="26605"/>
                    <a:pt x="28" y="26588"/>
                    <a:pt x="0" y="26552"/>
                  </a:cubicBezTo>
                  <a:lnTo>
                    <a:pt x="0" y="26552"/>
                  </a:lnTo>
                  <a:cubicBezTo>
                    <a:pt x="36" y="26944"/>
                    <a:pt x="48" y="27314"/>
                    <a:pt x="83" y="27659"/>
                  </a:cubicBezTo>
                  <a:lnTo>
                    <a:pt x="1298" y="27659"/>
                  </a:lnTo>
                  <a:cubicBezTo>
                    <a:pt x="1727" y="21158"/>
                    <a:pt x="2596" y="5394"/>
                    <a:pt x="2608" y="3965"/>
                  </a:cubicBezTo>
                  <a:cubicBezTo>
                    <a:pt x="2619" y="2751"/>
                    <a:pt x="1250" y="655"/>
                    <a:pt x="679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2928925" y="1498525"/>
              <a:ext cx="5375" cy="691475"/>
            </a:xfrm>
            <a:custGeom>
              <a:avLst/>
              <a:gdLst/>
              <a:ahLst/>
              <a:cxnLst/>
              <a:rect l="l" t="t" r="r" b="b"/>
              <a:pathLst>
                <a:path w="215" h="27659" extrusionOk="0">
                  <a:moveTo>
                    <a:pt x="108" y="1"/>
                  </a:moveTo>
                  <a:cubicBezTo>
                    <a:pt x="48" y="1"/>
                    <a:pt x="1" y="6192"/>
                    <a:pt x="1" y="13824"/>
                  </a:cubicBezTo>
                  <a:cubicBezTo>
                    <a:pt x="1" y="21456"/>
                    <a:pt x="48" y="27659"/>
                    <a:pt x="108" y="27659"/>
                  </a:cubicBezTo>
                  <a:cubicBezTo>
                    <a:pt x="167" y="27659"/>
                    <a:pt x="215" y="21468"/>
                    <a:pt x="215" y="13824"/>
                  </a:cubicBezTo>
                  <a:cubicBezTo>
                    <a:pt x="215" y="6192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809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2903325" y="2200700"/>
              <a:ext cx="56575" cy="197375"/>
            </a:xfrm>
            <a:custGeom>
              <a:avLst/>
              <a:gdLst/>
              <a:ahLst/>
              <a:cxnLst/>
              <a:rect l="l" t="t" r="r" b="b"/>
              <a:pathLst>
                <a:path w="2263" h="7895" extrusionOk="0">
                  <a:moveTo>
                    <a:pt x="167" y="0"/>
                  </a:moveTo>
                  <a:cubicBezTo>
                    <a:pt x="60" y="786"/>
                    <a:pt x="1" y="1727"/>
                    <a:pt x="1" y="2703"/>
                  </a:cubicBezTo>
                  <a:cubicBezTo>
                    <a:pt x="1" y="5584"/>
                    <a:pt x="501" y="7894"/>
                    <a:pt x="1132" y="7894"/>
                  </a:cubicBezTo>
                  <a:cubicBezTo>
                    <a:pt x="1751" y="7894"/>
                    <a:pt x="2263" y="5573"/>
                    <a:pt x="2263" y="2703"/>
                  </a:cubicBezTo>
                  <a:cubicBezTo>
                    <a:pt x="2263" y="1715"/>
                    <a:pt x="2203" y="786"/>
                    <a:pt x="2096" y="0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2907500" y="2200700"/>
              <a:ext cx="52700" cy="197975"/>
            </a:xfrm>
            <a:custGeom>
              <a:avLst/>
              <a:gdLst/>
              <a:ahLst/>
              <a:cxnLst/>
              <a:rect l="l" t="t" r="r" b="b"/>
              <a:pathLst>
                <a:path w="2108" h="7919" extrusionOk="0">
                  <a:moveTo>
                    <a:pt x="1524" y="0"/>
                  </a:moveTo>
                  <a:cubicBezTo>
                    <a:pt x="1441" y="179"/>
                    <a:pt x="1381" y="489"/>
                    <a:pt x="1381" y="977"/>
                  </a:cubicBezTo>
                  <a:cubicBezTo>
                    <a:pt x="1346" y="2870"/>
                    <a:pt x="667" y="5239"/>
                    <a:pt x="0" y="5358"/>
                  </a:cubicBezTo>
                  <a:cubicBezTo>
                    <a:pt x="191" y="6894"/>
                    <a:pt x="560" y="7918"/>
                    <a:pt x="977" y="7918"/>
                  </a:cubicBezTo>
                  <a:cubicBezTo>
                    <a:pt x="1608" y="7918"/>
                    <a:pt x="2108" y="5596"/>
                    <a:pt x="2108" y="2727"/>
                  </a:cubicBezTo>
                  <a:cubicBezTo>
                    <a:pt x="2108" y="1715"/>
                    <a:pt x="2048" y="786"/>
                    <a:pt x="1941" y="0"/>
                  </a:cubicBezTo>
                  <a:close/>
                </a:path>
              </a:pathLst>
            </a:custGeom>
            <a:solidFill>
              <a:srgbClr val="482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2829500" y="2182850"/>
              <a:ext cx="203925" cy="44650"/>
            </a:xfrm>
            <a:custGeom>
              <a:avLst/>
              <a:gdLst/>
              <a:ahLst/>
              <a:cxnLst/>
              <a:rect l="l" t="t" r="r" b="b"/>
              <a:pathLst>
                <a:path w="8157" h="1786" extrusionOk="0">
                  <a:moveTo>
                    <a:pt x="4085" y="0"/>
                  </a:moveTo>
                  <a:cubicBezTo>
                    <a:pt x="1834" y="0"/>
                    <a:pt x="1" y="405"/>
                    <a:pt x="1" y="893"/>
                  </a:cubicBezTo>
                  <a:cubicBezTo>
                    <a:pt x="1" y="1381"/>
                    <a:pt x="1834" y="1786"/>
                    <a:pt x="4085" y="1786"/>
                  </a:cubicBezTo>
                  <a:cubicBezTo>
                    <a:pt x="6335" y="1786"/>
                    <a:pt x="8157" y="1381"/>
                    <a:pt x="8157" y="893"/>
                  </a:cubicBezTo>
                  <a:cubicBezTo>
                    <a:pt x="8157" y="405"/>
                    <a:pt x="6347" y="0"/>
                    <a:pt x="4085" y="0"/>
                  </a:cubicBezTo>
                  <a:close/>
                </a:path>
              </a:pathLst>
            </a:custGeom>
            <a:solidFill>
              <a:srgbClr val="936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2829500" y="2196825"/>
              <a:ext cx="203925" cy="30675"/>
            </a:xfrm>
            <a:custGeom>
              <a:avLst/>
              <a:gdLst/>
              <a:ahLst/>
              <a:cxnLst/>
              <a:rect l="l" t="t" r="r" b="b"/>
              <a:pathLst>
                <a:path w="8157" h="1227" extrusionOk="0">
                  <a:moveTo>
                    <a:pt x="287" y="1"/>
                  </a:moveTo>
                  <a:cubicBezTo>
                    <a:pt x="108" y="108"/>
                    <a:pt x="1" y="215"/>
                    <a:pt x="1" y="334"/>
                  </a:cubicBezTo>
                  <a:cubicBezTo>
                    <a:pt x="1" y="822"/>
                    <a:pt x="1834" y="1227"/>
                    <a:pt x="4085" y="1227"/>
                  </a:cubicBezTo>
                  <a:cubicBezTo>
                    <a:pt x="6335" y="1227"/>
                    <a:pt x="8157" y="822"/>
                    <a:pt x="8157" y="334"/>
                  </a:cubicBezTo>
                  <a:cubicBezTo>
                    <a:pt x="8157" y="227"/>
                    <a:pt x="8061" y="108"/>
                    <a:pt x="7883" y="1"/>
                  </a:cubicBezTo>
                  <a:cubicBezTo>
                    <a:pt x="7287" y="334"/>
                    <a:pt x="5811" y="572"/>
                    <a:pt x="4085" y="572"/>
                  </a:cubicBezTo>
                  <a:cubicBezTo>
                    <a:pt x="2358" y="572"/>
                    <a:pt x="894" y="334"/>
                    <a:pt x="287" y="1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2803325" y="2175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cubicBezTo>
                    <a:pt x="536" y="0"/>
                    <a:pt x="0" y="536"/>
                    <a:pt x="0" y="1191"/>
                  </a:cubicBezTo>
                  <a:cubicBezTo>
                    <a:pt x="0" y="1846"/>
                    <a:pt x="536" y="2382"/>
                    <a:pt x="1191" y="2382"/>
                  </a:cubicBezTo>
                  <a:cubicBezTo>
                    <a:pt x="1846" y="2382"/>
                    <a:pt x="2381" y="1846"/>
                    <a:pt x="2381" y="1191"/>
                  </a:cubicBezTo>
                  <a:cubicBezTo>
                    <a:pt x="2381" y="536"/>
                    <a:pt x="1846" y="0"/>
                    <a:pt x="119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281670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3000650" y="2175400"/>
              <a:ext cx="59575" cy="59550"/>
            </a:xfrm>
            <a:custGeom>
              <a:avLst/>
              <a:gdLst/>
              <a:ahLst/>
              <a:cxnLst/>
              <a:rect l="l" t="t" r="r" b="b"/>
              <a:pathLst>
                <a:path w="2383" h="2382" extrusionOk="0">
                  <a:moveTo>
                    <a:pt x="1192" y="0"/>
                  </a:moveTo>
                  <a:cubicBezTo>
                    <a:pt x="537" y="0"/>
                    <a:pt x="1" y="536"/>
                    <a:pt x="1" y="1191"/>
                  </a:cubicBezTo>
                  <a:cubicBezTo>
                    <a:pt x="1" y="1846"/>
                    <a:pt x="537" y="2382"/>
                    <a:pt x="1192" y="2382"/>
                  </a:cubicBezTo>
                  <a:cubicBezTo>
                    <a:pt x="1846" y="2382"/>
                    <a:pt x="2382" y="1846"/>
                    <a:pt x="2382" y="1191"/>
                  </a:cubicBezTo>
                  <a:cubicBezTo>
                    <a:pt x="2382" y="536"/>
                    <a:pt x="1846" y="0"/>
                    <a:pt x="1192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1405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6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2895600" y="2373350"/>
              <a:ext cx="72050" cy="72050"/>
            </a:xfrm>
            <a:custGeom>
              <a:avLst/>
              <a:gdLst/>
              <a:ahLst/>
              <a:cxnLst/>
              <a:rect l="l" t="t" r="r" b="b"/>
              <a:pathLst>
                <a:path w="2882" h="2882" extrusionOk="0">
                  <a:moveTo>
                    <a:pt x="1441" y="0"/>
                  </a:moveTo>
                  <a:cubicBezTo>
                    <a:pt x="631" y="0"/>
                    <a:pt x="0" y="655"/>
                    <a:pt x="0" y="1441"/>
                  </a:cubicBezTo>
                  <a:cubicBezTo>
                    <a:pt x="0" y="2250"/>
                    <a:pt x="655" y="2881"/>
                    <a:pt x="1441" y="2881"/>
                  </a:cubicBezTo>
                  <a:cubicBezTo>
                    <a:pt x="2238" y="2881"/>
                    <a:pt x="2881" y="2226"/>
                    <a:pt x="2881" y="1441"/>
                  </a:cubicBezTo>
                  <a:cubicBezTo>
                    <a:pt x="2881" y="655"/>
                    <a:pt x="2238" y="0"/>
                    <a:pt x="144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2911950" y="2389700"/>
              <a:ext cx="39325" cy="39325"/>
            </a:xfrm>
            <a:custGeom>
              <a:avLst/>
              <a:gdLst/>
              <a:ahLst/>
              <a:cxnLst/>
              <a:rect l="l" t="t" r="r" b="b"/>
              <a:pathLst>
                <a:path w="1573" h="1573" extrusionOk="0">
                  <a:moveTo>
                    <a:pt x="787" y="1"/>
                  </a:moveTo>
                  <a:cubicBezTo>
                    <a:pt x="358" y="1"/>
                    <a:pt x="1" y="358"/>
                    <a:pt x="1" y="787"/>
                  </a:cubicBezTo>
                  <a:cubicBezTo>
                    <a:pt x="1" y="1215"/>
                    <a:pt x="358" y="1572"/>
                    <a:pt x="787" y="1572"/>
                  </a:cubicBezTo>
                  <a:cubicBezTo>
                    <a:pt x="1215" y="1572"/>
                    <a:pt x="1572" y="1215"/>
                    <a:pt x="1572" y="787"/>
                  </a:cubicBezTo>
                  <a:cubicBezTo>
                    <a:pt x="1572" y="358"/>
                    <a:pt x="1227" y="1"/>
                    <a:pt x="787" y="1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2893200" y="1526175"/>
              <a:ext cx="28600" cy="87000"/>
            </a:xfrm>
            <a:custGeom>
              <a:avLst/>
              <a:gdLst/>
              <a:ahLst/>
              <a:cxnLst/>
              <a:rect l="l" t="t" r="r" b="b"/>
              <a:pathLst>
                <a:path w="1144" h="3480" extrusionOk="0">
                  <a:moveTo>
                    <a:pt x="1114" y="0"/>
                  </a:moveTo>
                  <a:cubicBezTo>
                    <a:pt x="1076" y="0"/>
                    <a:pt x="1004" y="195"/>
                    <a:pt x="846" y="454"/>
                  </a:cubicBezTo>
                  <a:cubicBezTo>
                    <a:pt x="763" y="609"/>
                    <a:pt x="668" y="776"/>
                    <a:pt x="560" y="978"/>
                  </a:cubicBezTo>
                  <a:cubicBezTo>
                    <a:pt x="477" y="1169"/>
                    <a:pt x="370" y="1395"/>
                    <a:pt x="287" y="1633"/>
                  </a:cubicBezTo>
                  <a:cubicBezTo>
                    <a:pt x="108" y="2121"/>
                    <a:pt x="36" y="2597"/>
                    <a:pt x="13" y="2931"/>
                  </a:cubicBezTo>
                  <a:cubicBezTo>
                    <a:pt x="1" y="3276"/>
                    <a:pt x="13" y="3479"/>
                    <a:pt x="48" y="3479"/>
                  </a:cubicBezTo>
                  <a:cubicBezTo>
                    <a:pt x="49" y="3479"/>
                    <a:pt x="50" y="3479"/>
                    <a:pt x="50" y="3479"/>
                  </a:cubicBezTo>
                  <a:cubicBezTo>
                    <a:pt x="74" y="3479"/>
                    <a:pt x="110" y="3279"/>
                    <a:pt x="167" y="2955"/>
                  </a:cubicBezTo>
                  <a:cubicBezTo>
                    <a:pt x="203" y="2633"/>
                    <a:pt x="298" y="2181"/>
                    <a:pt x="477" y="1728"/>
                  </a:cubicBezTo>
                  <a:cubicBezTo>
                    <a:pt x="560" y="1490"/>
                    <a:pt x="656" y="1276"/>
                    <a:pt x="739" y="1073"/>
                  </a:cubicBezTo>
                  <a:cubicBezTo>
                    <a:pt x="834" y="859"/>
                    <a:pt x="918" y="681"/>
                    <a:pt x="977" y="538"/>
                  </a:cubicBezTo>
                  <a:cubicBezTo>
                    <a:pt x="1120" y="216"/>
                    <a:pt x="1144" y="2"/>
                    <a:pt x="1120" y="2"/>
                  </a:cubicBezTo>
                  <a:cubicBezTo>
                    <a:pt x="1118" y="1"/>
                    <a:pt x="1116" y="0"/>
                    <a:pt x="1114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2892600" y="1622050"/>
              <a:ext cx="5100" cy="23250"/>
            </a:xfrm>
            <a:custGeom>
              <a:avLst/>
              <a:gdLst/>
              <a:ahLst/>
              <a:cxnLst/>
              <a:rect l="l" t="t" r="r" b="b"/>
              <a:pathLst>
                <a:path w="204" h="930" extrusionOk="0">
                  <a:moveTo>
                    <a:pt x="96" y="1"/>
                  </a:moveTo>
                  <a:cubicBezTo>
                    <a:pt x="37" y="1"/>
                    <a:pt x="1" y="215"/>
                    <a:pt x="1" y="465"/>
                  </a:cubicBezTo>
                  <a:cubicBezTo>
                    <a:pt x="1" y="715"/>
                    <a:pt x="37" y="929"/>
                    <a:pt x="96" y="929"/>
                  </a:cubicBezTo>
                  <a:cubicBezTo>
                    <a:pt x="156" y="929"/>
                    <a:pt x="203" y="715"/>
                    <a:pt x="203" y="465"/>
                  </a:cubicBezTo>
                  <a:cubicBezTo>
                    <a:pt x="203" y="215"/>
                    <a:pt x="156" y="1"/>
                    <a:pt x="96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2918500" y="1536325"/>
              <a:ext cx="7775" cy="329825"/>
            </a:xfrm>
            <a:custGeom>
              <a:avLst/>
              <a:gdLst/>
              <a:ahLst/>
              <a:cxnLst/>
              <a:rect l="l" t="t" r="r" b="b"/>
              <a:pathLst>
                <a:path w="311" h="13193" extrusionOk="0">
                  <a:moveTo>
                    <a:pt x="167" y="1"/>
                  </a:moveTo>
                  <a:cubicBezTo>
                    <a:pt x="156" y="1"/>
                    <a:pt x="132" y="203"/>
                    <a:pt x="108" y="525"/>
                  </a:cubicBezTo>
                  <a:cubicBezTo>
                    <a:pt x="96" y="870"/>
                    <a:pt x="60" y="1346"/>
                    <a:pt x="48" y="1941"/>
                  </a:cubicBezTo>
                  <a:cubicBezTo>
                    <a:pt x="13" y="3132"/>
                    <a:pt x="1" y="4787"/>
                    <a:pt x="37" y="6597"/>
                  </a:cubicBezTo>
                  <a:cubicBezTo>
                    <a:pt x="48" y="8418"/>
                    <a:pt x="108" y="10073"/>
                    <a:pt x="156" y="11264"/>
                  </a:cubicBezTo>
                  <a:cubicBezTo>
                    <a:pt x="179" y="11859"/>
                    <a:pt x="215" y="12347"/>
                    <a:pt x="227" y="12669"/>
                  </a:cubicBezTo>
                  <a:cubicBezTo>
                    <a:pt x="251" y="13014"/>
                    <a:pt x="275" y="13193"/>
                    <a:pt x="287" y="13193"/>
                  </a:cubicBezTo>
                  <a:cubicBezTo>
                    <a:pt x="298" y="13193"/>
                    <a:pt x="310" y="13002"/>
                    <a:pt x="298" y="12669"/>
                  </a:cubicBezTo>
                  <a:cubicBezTo>
                    <a:pt x="298" y="12336"/>
                    <a:pt x="287" y="11859"/>
                    <a:pt x="287" y="11264"/>
                  </a:cubicBezTo>
                  <a:cubicBezTo>
                    <a:pt x="275" y="10073"/>
                    <a:pt x="251" y="8418"/>
                    <a:pt x="227" y="6597"/>
                  </a:cubicBezTo>
                  <a:cubicBezTo>
                    <a:pt x="191" y="4787"/>
                    <a:pt x="179" y="3132"/>
                    <a:pt x="179" y="1941"/>
                  </a:cubicBezTo>
                  <a:lnTo>
                    <a:pt x="179" y="525"/>
                  </a:lnTo>
                  <a:cubicBezTo>
                    <a:pt x="179" y="179"/>
                    <a:pt x="179" y="1"/>
                    <a:pt x="167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891725" y="1654800"/>
              <a:ext cx="7750" cy="53300"/>
            </a:xfrm>
            <a:custGeom>
              <a:avLst/>
              <a:gdLst/>
              <a:ahLst/>
              <a:cxnLst/>
              <a:rect l="l" t="t" r="r" b="b"/>
              <a:pathLst>
                <a:path w="310" h="2132" extrusionOk="0">
                  <a:moveTo>
                    <a:pt x="119" y="0"/>
                  </a:moveTo>
                  <a:cubicBezTo>
                    <a:pt x="60" y="0"/>
                    <a:pt x="0" y="489"/>
                    <a:pt x="60" y="1072"/>
                  </a:cubicBezTo>
                  <a:cubicBezTo>
                    <a:pt x="119" y="1667"/>
                    <a:pt x="179" y="2132"/>
                    <a:pt x="226" y="2132"/>
                  </a:cubicBezTo>
                  <a:cubicBezTo>
                    <a:pt x="286" y="2132"/>
                    <a:pt x="310" y="1655"/>
                    <a:pt x="250" y="1060"/>
                  </a:cubicBezTo>
                  <a:cubicBezTo>
                    <a:pt x="215" y="477"/>
                    <a:pt x="167" y="0"/>
                    <a:pt x="119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903025" y="2377800"/>
              <a:ext cx="27700" cy="26025"/>
            </a:xfrm>
            <a:custGeom>
              <a:avLst/>
              <a:gdLst/>
              <a:ahLst/>
              <a:cxnLst/>
              <a:rect l="l" t="t" r="r" b="b"/>
              <a:pathLst>
                <a:path w="1108" h="1041" extrusionOk="0">
                  <a:moveTo>
                    <a:pt x="858" y="1"/>
                  </a:moveTo>
                  <a:cubicBezTo>
                    <a:pt x="763" y="13"/>
                    <a:pt x="679" y="13"/>
                    <a:pt x="572" y="60"/>
                  </a:cubicBezTo>
                  <a:cubicBezTo>
                    <a:pt x="489" y="84"/>
                    <a:pt x="382" y="167"/>
                    <a:pt x="298" y="251"/>
                  </a:cubicBezTo>
                  <a:cubicBezTo>
                    <a:pt x="132" y="429"/>
                    <a:pt x="60" y="644"/>
                    <a:pt x="24" y="786"/>
                  </a:cubicBezTo>
                  <a:cubicBezTo>
                    <a:pt x="1" y="941"/>
                    <a:pt x="1" y="1036"/>
                    <a:pt x="24" y="1036"/>
                  </a:cubicBezTo>
                  <a:cubicBezTo>
                    <a:pt x="28" y="1039"/>
                    <a:pt x="32" y="1040"/>
                    <a:pt x="35" y="1040"/>
                  </a:cubicBezTo>
                  <a:cubicBezTo>
                    <a:pt x="66" y="1040"/>
                    <a:pt x="91" y="951"/>
                    <a:pt x="155" y="834"/>
                  </a:cubicBezTo>
                  <a:cubicBezTo>
                    <a:pt x="215" y="715"/>
                    <a:pt x="310" y="536"/>
                    <a:pt x="441" y="382"/>
                  </a:cubicBezTo>
                  <a:cubicBezTo>
                    <a:pt x="596" y="239"/>
                    <a:pt x="751" y="167"/>
                    <a:pt x="894" y="132"/>
                  </a:cubicBezTo>
                  <a:cubicBezTo>
                    <a:pt x="1025" y="108"/>
                    <a:pt x="1108" y="84"/>
                    <a:pt x="1108" y="60"/>
                  </a:cubicBezTo>
                  <a:cubicBezTo>
                    <a:pt x="1108" y="48"/>
                    <a:pt x="1025" y="1"/>
                    <a:pt x="858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2900950" y="2410850"/>
              <a:ext cx="5375" cy="11650"/>
            </a:xfrm>
            <a:custGeom>
              <a:avLst/>
              <a:gdLst/>
              <a:ahLst/>
              <a:cxnLst/>
              <a:rect l="l" t="t" r="r" b="b"/>
              <a:pathLst>
                <a:path w="215" h="466" extrusionOk="0">
                  <a:moveTo>
                    <a:pt x="107" y="0"/>
                  </a:moveTo>
                  <a:cubicBezTo>
                    <a:pt x="60" y="0"/>
                    <a:pt x="0" y="107"/>
                    <a:pt x="24" y="238"/>
                  </a:cubicBezTo>
                  <a:cubicBezTo>
                    <a:pt x="24" y="383"/>
                    <a:pt x="97" y="466"/>
                    <a:pt x="146" y="466"/>
                  </a:cubicBezTo>
                  <a:cubicBezTo>
                    <a:pt x="149" y="466"/>
                    <a:pt x="152" y="465"/>
                    <a:pt x="155" y="465"/>
                  </a:cubicBezTo>
                  <a:cubicBezTo>
                    <a:pt x="215" y="453"/>
                    <a:pt x="215" y="345"/>
                    <a:pt x="215" y="226"/>
                  </a:cubicBezTo>
                  <a:cubicBezTo>
                    <a:pt x="203" y="107"/>
                    <a:pt x="167" y="0"/>
                    <a:pt x="107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2808375" y="2179850"/>
              <a:ext cx="28600" cy="25625"/>
            </a:xfrm>
            <a:custGeom>
              <a:avLst/>
              <a:gdLst/>
              <a:ahLst/>
              <a:cxnLst/>
              <a:rect l="l" t="t" r="r" b="b"/>
              <a:pathLst>
                <a:path w="1144" h="1025" extrusionOk="0">
                  <a:moveTo>
                    <a:pt x="893" y="1"/>
                  </a:moveTo>
                  <a:cubicBezTo>
                    <a:pt x="727" y="1"/>
                    <a:pt x="524" y="84"/>
                    <a:pt x="346" y="251"/>
                  </a:cubicBezTo>
                  <a:cubicBezTo>
                    <a:pt x="167" y="418"/>
                    <a:pt x="60" y="608"/>
                    <a:pt x="36" y="775"/>
                  </a:cubicBezTo>
                  <a:cubicBezTo>
                    <a:pt x="0" y="942"/>
                    <a:pt x="48" y="1025"/>
                    <a:pt x="72" y="1025"/>
                  </a:cubicBezTo>
                  <a:cubicBezTo>
                    <a:pt x="108" y="1013"/>
                    <a:pt x="108" y="942"/>
                    <a:pt x="167" y="823"/>
                  </a:cubicBezTo>
                  <a:cubicBezTo>
                    <a:pt x="227" y="703"/>
                    <a:pt x="334" y="537"/>
                    <a:pt x="477" y="406"/>
                  </a:cubicBezTo>
                  <a:cubicBezTo>
                    <a:pt x="632" y="251"/>
                    <a:pt x="786" y="168"/>
                    <a:pt x="905" y="132"/>
                  </a:cubicBezTo>
                  <a:cubicBezTo>
                    <a:pt x="1024" y="108"/>
                    <a:pt x="1120" y="120"/>
                    <a:pt x="1132" y="84"/>
                  </a:cubicBezTo>
                  <a:cubicBezTo>
                    <a:pt x="1143" y="72"/>
                    <a:pt x="1060" y="1"/>
                    <a:pt x="893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3007200" y="2178375"/>
              <a:ext cx="29800" cy="29500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906" y="0"/>
                  </a:moveTo>
                  <a:cubicBezTo>
                    <a:pt x="727" y="0"/>
                    <a:pt x="477" y="72"/>
                    <a:pt x="275" y="286"/>
                  </a:cubicBezTo>
                  <a:cubicBezTo>
                    <a:pt x="84" y="489"/>
                    <a:pt x="25" y="739"/>
                    <a:pt x="13" y="905"/>
                  </a:cubicBezTo>
                  <a:cubicBezTo>
                    <a:pt x="1" y="1072"/>
                    <a:pt x="25" y="1179"/>
                    <a:pt x="60" y="1179"/>
                  </a:cubicBezTo>
                  <a:cubicBezTo>
                    <a:pt x="84" y="1179"/>
                    <a:pt x="96" y="1072"/>
                    <a:pt x="156" y="917"/>
                  </a:cubicBezTo>
                  <a:cubicBezTo>
                    <a:pt x="203" y="774"/>
                    <a:pt x="275" y="584"/>
                    <a:pt x="429" y="417"/>
                  </a:cubicBezTo>
                  <a:cubicBezTo>
                    <a:pt x="572" y="250"/>
                    <a:pt x="775" y="179"/>
                    <a:pt x="918" y="131"/>
                  </a:cubicBezTo>
                  <a:cubicBezTo>
                    <a:pt x="1072" y="108"/>
                    <a:pt x="1168" y="84"/>
                    <a:pt x="1168" y="60"/>
                  </a:cubicBezTo>
                  <a:cubicBezTo>
                    <a:pt x="1191" y="24"/>
                    <a:pt x="1084" y="0"/>
                    <a:pt x="906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2821475" y="2193075"/>
              <a:ext cx="17875" cy="16625"/>
            </a:xfrm>
            <a:custGeom>
              <a:avLst/>
              <a:gdLst/>
              <a:ahLst/>
              <a:cxnLst/>
              <a:rect l="l" t="t" r="r" b="b"/>
              <a:pathLst>
                <a:path w="715" h="665" extrusionOk="0">
                  <a:moveTo>
                    <a:pt x="412" y="0"/>
                  </a:moveTo>
                  <a:cubicBezTo>
                    <a:pt x="329" y="0"/>
                    <a:pt x="230" y="21"/>
                    <a:pt x="131" y="91"/>
                  </a:cubicBezTo>
                  <a:cubicBezTo>
                    <a:pt x="60" y="151"/>
                    <a:pt x="12" y="246"/>
                    <a:pt x="0" y="329"/>
                  </a:cubicBezTo>
                  <a:cubicBezTo>
                    <a:pt x="0" y="413"/>
                    <a:pt x="12" y="484"/>
                    <a:pt x="48" y="532"/>
                  </a:cubicBezTo>
                  <a:cubicBezTo>
                    <a:pt x="80" y="617"/>
                    <a:pt x="131" y="664"/>
                    <a:pt x="159" y="664"/>
                  </a:cubicBezTo>
                  <a:cubicBezTo>
                    <a:pt x="162" y="664"/>
                    <a:pt x="165" y="664"/>
                    <a:pt x="167" y="663"/>
                  </a:cubicBezTo>
                  <a:cubicBezTo>
                    <a:pt x="191" y="651"/>
                    <a:pt x="179" y="591"/>
                    <a:pt x="191" y="496"/>
                  </a:cubicBezTo>
                  <a:cubicBezTo>
                    <a:pt x="179" y="448"/>
                    <a:pt x="179" y="413"/>
                    <a:pt x="191" y="365"/>
                  </a:cubicBezTo>
                  <a:cubicBezTo>
                    <a:pt x="203" y="317"/>
                    <a:pt x="227" y="270"/>
                    <a:pt x="262" y="246"/>
                  </a:cubicBezTo>
                  <a:cubicBezTo>
                    <a:pt x="346" y="186"/>
                    <a:pt x="465" y="174"/>
                    <a:pt x="548" y="151"/>
                  </a:cubicBezTo>
                  <a:cubicBezTo>
                    <a:pt x="643" y="151"/>
                    <a:pt x="703" y="151"/>
                    <a:pt x="715" y="127"/>
                  </a:cubicBezTo>
                  <a:cubicBezTo>
                    <a:pt x="715" y="91"/>
                    <a:pt x="667" y="55"/>
                    <a:pt x="560" y="20"/>
                  </a:cubicBezTo>
                  <a:cubicBezTo>
                    <a:pt x="521" y="10"/>
                    <a:pt x="470" y="0"/>
                    <a:pt x="412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2918500" y="2394175"/>
              <a:ext cx="18200" cy="16700"/>
            </a:xfrm>
            <a:custGeom>
              <a:avLst/>
              <a:gdLst/>
              <a:ahLst/>
              <a:cxnLst/>
              <a:rect l="l" t="t" r="r" b="b"/>
              <a:pathLst>
                <a:path w="728" h="668" extrusionOk="0">
                  <a:moveTo>
                    <a:pt x="548" y="0"/>
                  </a:moveTo>
                  <a:cubicBezTo>
                    <a:pt x="513" y="0"/>
                    <a:pt x="477" y="0"/>
                    <a:pt x="429" y="12"/>
                  </a:cubicBezTo>
                  <a:cubicBezTo>
                    <a:pt x="358" y="24"/>
                    <a:pt x="287" y="72"/>
                    <a:pt x="227" y="131"/>
                  </a:cubicBezTo>
                  <a:cubicBezTo>
                    <a:pt x="108" y="239"/>
                    <a:pt x="37" y="381"/>
                    <a:pt x="13" y="489"/>
                  </a:cubicBezTo>
                  <a:cubicBezTo>
                    <a:pt x="1" y="608"/>
                    <a:pt x="25" y="667"/>
                    <a:pt x="60" y="667"/>
                  </a:cubicBezTo>
                  <a:cubicBezTo>
                    <a:pt x="96" y="655"/>
                    <a:pt x="108" y="608"/>
                    <a:pt x="156" y="548"/>
                  </a:cubicBezTo>
                  <a:cubicBezTo>
                    <a:pt x="191" y="477"/>
                    <a:pt x="251" y="381"/>
                    <a:pt x="358" y="298"/>
                  </a:cubicBezTo>
                  <a:cubicBezTo>
                    <a:pt x="437" y="219"/>
                    <a:pt x="516" y="173"/>
                    <a:pt x="568" y="173"/>
                  </a:cubicBezTo>
                  <a:cubicBezTo>
                    <a:pt x="578" y="173"/>
                    <a:pt x="588" y="175"/>
                    <a:pt x="596" y="179"/>
                  </a:cubicBezTo>
                  <a:cubicBezTo>
                    <a:pt x="639" y="190"/>
                    <a:pt x="673" y="240"/>
                    <a:pt x="705" y="240"/>
                  </a:cubicBezTo>
                  <a:cubicBezTo>
                    <a:pt x="709" y="240"/>
                    <a:pt x="712" y="240"/>
                    <a:pt x="715" y="239"/>
                  </a:cubicBezTo>
                  <a:cubicBezTo>
                    <a:pt x="727" y="227"/>
                    <a:pt x="727" y="203"/>
                    <a:pt x="727" y="179"/>
                  </a:cubicBezTo>
                  <a:cubicBezTo>
                    <a:pt x="727" y="167"/>
                    <a:pt x="727" y="131"/>
                    <a:pt x="715" y="120"/>
                  </a:cubicBezTo>
                  <a:cubicBezTo>
                    <a:pt x="703" y="84"/>
                    <a:pt x="691" y="60"/>
                    <a:pt x="656" y="48"/>
                  </a:cubicBezTo>
                  <a:cubicBezTo>
                    <a:pt x="620" y="12"/>
                    <a:pt x="596" y="12"/>
                    <a:pt x="548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3020000" y="2191700"/>
              <a:ext cx="16100" cy="18550"/>
            </a:xfrm>
            <a:custGeom>
              <a:avLst/>
              <a:gdLst/>
              <a:ahLst/>
              <a:cxnLst/>
              <a:rect l="l" t="t" r="r" b="b"/>
              <a:pathLst>
                <a:path w="644" h="742" extrusionOk="0">
                  <a:moveTo>
                    <a:pt x="443" y="0"/>
                  </a:moveTo>
                  <a:cubicBezTo>
                    <a:pt x="392" y="0"/>
                    <a:pt x="335" y="20"/>
                    <a:pt x="287" y="39"/>
                  </a:cubicBezTo>
                  <a:cubicBezTo>
                    <a:pt x="227" y="87"/>
                    <a:pt x="168" y="146"/>
                    <a:pt x="120" y="206"/>
                  </a:cubicBezTo>
                  <a:cubicBezTo>
                    <a:pt x="37" y="337"/>
                    <a:pt x="1" y="479"/>
                    <a:pt x="1" y="587"/>
                  </a:cubicBezTo>
                  <a:cubicBezTo>
                    <a:pt x="1" y="682"/>
                    <a:pt x="37" y="741"/>
                    <a:pt x="60" y="741"/>
                  </a:cubicBezTo>
                  <a:cubicBezTo>
                    <a:pt x="120" y="730"/>
                    <a:pt x="156" y="527"/>
                    <a:pt x="287" y="313"/>
                  </a:cubicBezTo>
                  <a:cubicBezTo>
                    <a:pt x="322" y="265"/>
                    <a:pt x="358" y="218"/>
                    <a:pt x="394" y="194"/>
                  </a:cubicBezTo>
                  <a:cubicBezTo>
                    <a:pt x="418" y="170"/>
                    <a:pt x="465" y="146"/>
                    <a:pt x="501" y="134"/>
                  </a:cubicBezTo>
                  <a:cubicBezTo>
                    <a:pt x="560" y="122"/>
                    <a:pt x="620" y="122"/>
                    <a:pt x="632" y="87"/>
                  </a:cubicBezTo>
                  <a:cubicBezTo>
                    <a:pt x="644" y="63"/>
                    <a:pt x="596" y="15"/>
                    <a:pt x="477" y="3"/>
                  </a:cubicBezTo>
                  <a:cubicBezTo>
                    <a:pt x="466" y="1"/>
                    <a:pt x="455" y="0"/>
                    <a:pt x="443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>
            <a:spLocks noGrp="1"/>
          </p:cNvSpPr>
          <p:nvPr>
            <p:ph type="title"/>
          </p:nvPr>
        </p:nvSpPr>
        <p:spPr>
          <a:xfrm>
            <a:off x="706134" y="2857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Sơ đồ các đẳng cấp trong xã hội Ấn Độ cổ đại</a:t>
            </a:r>
            <a:endParaRPr dirty="0"/>
          </a:p>
        </p:txBody>
      </p:sp>
      <p:grpSp>
        <p:nvGrpSpPr>
          <p:cNvPr id="200" name="Google Shape;200;p18"/>
          <p:cNvGrpSpPr/>
          <p:nvPr/>
        </p:nvGrpSpPr>
        <p:grpSpPr>
          <a:xfrm>
            <a:off x="3886629" y="972930"/>
            <a:ext cx="3243497" cy="1175038"/>
            <a:chOff x="4089338" y="859550"/>
            <a:chExt cx="3077363" cy="1175038"/>
          </a:xfrm>
        </p:grpSpPr>
        <p:grpSp>
          <p:nvGrpSpPr>
            <p:cNvPr id="201" name="Google Shape;201;p18"/>
            <p:cNvGrpSpPr/>
            <p:nvPr/>
          </p:nvGrpSpPr>
          <p:grpSpPr>
            <a:xfrm>
              <a:off x="4703688" y="895738"/>
              <a:ext cx="905200" cy="357200"/>
              <a:chOff x="4703688" y="895738"/>
              <a:chExt cx="905200" cy="357200"/>
            </a:xfrm>
          </p:grpSpPr>
          <p:sp>
            <p:nvSpPr>
              <p:cNvPr id="202" name="Google Shape;202;p18"/>
              <p:cNvSpPr/>
              <p:nvPr/>
            </p:nvSpPr>
            <p:spPr>
              <a:xfrm>
                <a:off x="4703688" y="1062113"/>
                <a:ext cx="548325" cy="184275"/>
              </a:xfrm>
              <a:custGeom>
                <a:avLst/>
                <a:gdLst/>
                <a:ahLst/>
                <a:cxnLst/>
                <a:rect l="l" t="t" r="r" b="b"/>
                <a:pathLst>
                  <a:path w="21933" h="7371" extrusionOk="0">
                    <a:moveTo>
                      <a:pt x="7883" y="1"/>
                    </a:moveTo>
                    <a:lnTo>
                      <a:pt x="1" y="6692"/>
                    </a:lnTo>
                    <a:lnTo>
                      <a:pt x="584" y="7371"/>
                    </a:lnTo>
                    <a:lnTo>
                      <a:pt x="8216" y="894"/>
                    </a:lnTo>
                    <a:lnTo>
                      <a:pt x="21932" y="894"/>
                    </a:lnTo>
                    <a:lnTo>
                      <a:pt x="21932" y="1"/>
                    </a:ln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03" name="Google Shape;203;p18"/>
              <p:cNvSpPr/>
              <p:nvPr/>
            </p:nvSpPr>
            <p:spPr>
              <a:xfrm>
                <a:off x="5251688" y="895738"/>
                <a:ext cx="35720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8" h="14288" extrusionOk="0">
                    <a:moveTo>
                      <a:pt x="7144" y="0"/>
                    </a:moveTo>
                    <a:cubicBezTo>
                      <a:pt x="3191" y="0"/>
                      <a:pt x="0" y="3203"/>
                      <a:pt x="0" y="7144"/>
                    </a:cubicBezTo>
                    <a:cubicBezTo>
                      <a:pt x="0" y="11085"/>
                      <a:pt x="3191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01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04" name="Google Shape;204;p18"/>
            <p:cNvSpPr/>
            <p:nvPr/>
          </p:nvSpPr>
          <p:spPr>
            <a:xfrm>
              <a:off x="4089338" y="1040688"/>
              <a:ext cx="1030800" cy="892700"/>
            </a:xfrm>
            <a:custGeom>
              <a:avLst/>
              <a:gdLst/>
              <a:ahLst/>
              <a:cxnLst/>
              <a:rect l="l" t="t" r="r" b="b"/>
              <a:pathLst>
                <a:path w="41232" h="35708" extrusionOk="0">
                  <a:moveTo>
                    <a:pt x="20622" y="0"/>
                  </a:moveTo>
                  <a:lnTo>
                    <a:pt x="0" y="35707"/>
                  </a:lnTo>
                  <a:lnTo>
                    <a:pt x="41232" y="35707"/>
                  </a:lnTo>
                  <a:lnTo>
                    <a:pt x="2062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365750" rIns="914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Bra-man</a:t>
              </a:r>
            </a:p>
            <a:p>
              <a:pPr algn="ctr">
                <a:buSzPts val="1100"/>
              </a:pPr>
              <a:r>
                <a:rPr lang="en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(Tăng lữ)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4089338" y="1933363"/>
              <a:ext cx="1028125" cy="101225"/>
            </a:xfrm>
            <a:custGeom>
              <a:avLst/>
              <a:gdLst/>
              <a:ahLst/>
              <a:cxnLst/>
              <a:rect l="l" t="t" r="r" b="b"/>
              <a:pathLst>
                <a:path w="41125" h="4049" extrusionOk="0">
                  <a:moveTo>
                    <a:pt x="0" y="0"/>
                  </a:moveTo>
                  <a:lnTo>
                    <a:pt x="3870" y="4048"/>
                  </a:lnTo>
                  <a:lnTo>
                    <a:pt x="41124" y="4048"/>
                  </a:lnTo>
                  <a:lnTo>
                    <a:pt x="37255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" name="Google Shape;206;p18"/>
            <p:cNvSpPr txBox="1"/>
            <p:nvPr/>
          </p:nvSpPr>
          <p:spPr>
            <a:xfrm>
              <a:off x="5772900" y="859550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Bra-man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7" name="Google Shape;207;p18"/>
          <p:cNvGrpSpPr/>
          <p:nvPr/>
        </p:nvGrpSpPr>
        <p:grpSpPr>
          <a:xfrm>
            <a:off x="1101391" y="2010688"/>
            <a:ext cx="4428884" cy="1044979"/>
            <a:chOff x="1554925" y="1871575"/>
            <a:chExt cx="4053963" cy="1044979"/>
          </a:xfrm>
        </p:grpSpPr>
        <p:grpSp>
          <p:nvGrpSpPr>
            <p:cNvPr id="208" name="Google Shape;208;p18"/>
            <p:cNvGrpSpPr/>
            <p:nvPr/>
          </p:nvGrpSpPr>
          <p:grpSpPr>
            <a:xfrm>
              <a:off x="3101113" y="1907763"/>
              <a:ext cx="904900" cy="357200"/>
              <a:chOff x="3101113" y="1907763"/>
              <a:chExt cx="904900" cy="357200"/>
            </a:xfrm>
          </p:grpSpPr>
          <p:sp>
            <p:nvSpPr>
              <p:cNvPr id="209" name="Google Shape;209;p18"/>
              <p:cNvSpPr/>
              <p:nvPr/>
            </p:nvSpPr>
            <p:spPr>
              <a:xfrm>
                <a:off x="3457713" y="2076813"/>
                <a:ext cx="548300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3" extrusionOk="0">
                    <a:moveTo>
                      <a:pt x="0" y="1"/>
                    </a:moveTo>
                    <a:lnTo>
                      <a:pt x="0" y="894"/>
                    </a:lnTo>
                    <a:lnTo>
                      <a:pt x="13716" y="894"/>
                    </a:lnTo>
                    <a:lnTo>
                      <a:pt x="21348" y="7383"/>
                    </a:lnTo>
                    <a:lnTo>
                      <a:pt x="21932" y="6704"/>
                    </a:lnTo>
                    <a:lnTo>
                      <a:pt x="14050" y="1"/>
                    </a:ln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0" name="Google Shape;210;p18"/>
              <p:cNvSpPr/>
              <p:nvPr/>
            </p:nvSpPr>
            <p:spPr>
              <a:xfrm>
                <a:off x="3101113" y="1907763"/>
                <a:ext cx="35720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8" h="14288" extrusionOk="0">
                    <a:moveTo>
                      <a:pt x="7144" y="0"/>
                    </a:moveTo>
                    <a:cubicBezTo>
                      <a:pt x="3191" y="0"/>
                      <a:pt x="1" y="3203"/>
                      <a:pt x="1" y="7144"/>
                    </a:cubicBezTo>
                    <a:cubicBezTo>
                      <a:pt x="1" y="11085"/>
                      <a:pt x="3191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02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11" name="Google Shape;211;p18"/>
            <p:cNvSpPr/>
            <p:nvPr/>
          </p:nvSpPr>
          <p:spPr>
            <a:xfrm>
              <a:off x="3638700" y="2815025"/>
              <a:ext cx="1932100" cy="101529"/>
            </a:xfrm>
            <a:custGeom>
              <a:avLst/>
              <a:gdLst/>
              <a:ahLst/>
              <a:cxnLst/>
              <a:rect l="l" t="t" r="r" b="b"/>
              <a:pathLst>
                <a:path w="77284" h="4049" extrusionOk="0">
                  <a:moveTo>
                    <a:pt x="0" y="0"/>
                  </a:moveTo>
                  <a:lnTo>
                    <a:pt x="7275" y="4049"/>
                  </a:lnTo>
                  <a:lnTo>
                    <a:pt x="77284" y="4049"/>
                  </a:lnTo>
                  <a:lnTo>
                    <a:pt x="70021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3638688" y="2034563"/>
              <a:ext cx="1970200" cy="780475"/>
            </a:xfrm>
            <a:custGeom>
              <a:avLst/>
              <a:gdLst/>
              <a:ahLst/>
              <a:cxnLst/>
              <a:rect l="l" t="t" r="r" b="b"/>
              <a:pathLst>
                <a:path w="77284" h="31219" extrusionOk="0">
                  <a:moveTo>
                    <a:pt x="18026" y="0"/>
                  </a:moveTo>
                  <a:lnTo>
                    <a:pt x="0" y="31218"/>
                  </a:lnTo>
                  <a:lnTo>
                    <a:pt x="77284" y="31218"/>
                  </a:lnTo>
                  <a:lnTo>
                    <a:pt x="5925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365750" tIns="91425" rIns="365750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Ksa-tri-a</a:t>
              </a:r>
            </a:p>
            <a:p>
              <a:pPr algn="ctr">
                <a:buSzPts val="1100"/>
              </a:pPr>
              <a:r>
                <a:rPr lang="en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(Quý tộc, chiến binh)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18"/>
            <p:cNvSpPr txBox="1"/>
            <p:nvPr/>
          </p:nvSpPr>
          <p:spPr>
            <a:xfrm>
              <a:off x="1554925" y="1871575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Ksa-tri-a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4" name="Google Shape;214;p18"/>
          <p:cNvGrpSpPr/>
          <p:nvPr/>
        </p:nvGrpSpPr>
        <p:grpSpPr>
          <a:xfrm>
            <a:off x="2885513" y="2968359"/>
            <a:ext cx="5121675" cy="1000013"/>
            <a:chOff x="2948725" y="2798175"/>
            <a:chExt cx="5121675" cy="1000013"/>
          </a:xfrm>
        </p:grpSpPr>
        <p:grpSp>
          <p:nvGrpSpPr>
            <p:cNvPr id="215" name="Google Shape;215;p18"/>
            <p:cNvGrpSpPr/>
            <p:nvPr/>
          </p:nvGrpSpPr>
          <p:grpSpPr>
            <a:xfrm>
              <a:off x="5620488" y="2834363"/>
              <a:ext cx="903700" cy="357200"/>
              <a:chOff x="5620488" y="2834363"/>
              <a:chExt cx="903700" cy="357200"/>
            </a:xfrm>
          </p:grpSpPr>
          <p:sp>
            <p:nvSpPr>
              <p:cNvPr id="216" name="Google Shape;216;p18"/>
              <p:cNvSpPr/>
              <p:nvPr/>
            </p:nvSpPr>
            <p:spPr>
              <a:xfrm>
                <a:off x="5620488" y="3003138"/>
                <a:ext cx="548300" cy="184550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2" extrusionOk="0">
                    <a:moveTo>
                      <a:pt x="7882" y="0"/>
                    </a:moveTo>
                    <a:lnTo>
                      <a:pt x="0" y="6691"/>
                    </a:lnTo>
                    <a:lnTo>
                      <a:pt x="583" y="7382"/>
                    </a:lnTo>
                    <a:lnTo>
                      <a:pt x="8215" y="893"/>
                    </a:lnTo>
                    <a:lnTo>
                      <a:pt x="21931" y="893"/>
                    </a:lnTo>
                    <a:lnTo>
                      <a:pt x="21931" y="0"/>
                    </a:ln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7" name="Google Shape;217;p18"/>
              <p:cNvSpPr/>
              <p:nvPr/>
            </p:nvSpPr>
            <p:spPr>
              <a:xfrm>
                <a:off x="6166963" y="2834363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5" y="0"/>
                    </a:moveTo>
                    <a:cubicBezTo>
                      <a:pt x="3192" y="0"/>
                      <a:pt x="1" y="3191"/>
                      <a:pt x="1" y="7144"/>
                    </a:cubicBezTo>
                    <a:cubicBezTo>
                      <a:pt x="1" y="11085"/>
                      <a:pt x="3192" y="14288"/>
                      <a:pt x="7145" y="14288"/>
                    </a:cubicBezTo>
                    <a:cubicBezTo>
                      <a:pt x="11086" y="14288"/>
                      <a:pt x="14288" y="11085"/>
                      <a:pt x="14288" y="7144"/>
                    </a:cubicBezTo>
                    <a:cubicBezTo>
                      <a:pt x="14288" y="3191"/>
                      <a:pt x="11086" y="0"/>
                      <a:pt x="7145" y="0"/>
                    </a:cubicBez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03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18" name="Google Shape;218;p18"/>
            <p:cNvSpPr/>
            <p:nvPr/>
          </p:nvSpPr>
          <p:spPr>
            <a:xfrm>
              <a:off x="2948725" y="2916213"/>
              <a:ext cx="3072713" cy="780475"/>
            </a:xfrm>
            <a:custGeom>
              <a:avLst/>
              <a:gdLst/>
              <a:ahLst/>
              <a:cxnLst/>
              <a:rect l="l" t="t" r="r" b="b"/>
              <a:pathLst>
                <a:path w="113324" h="31219" extrusionOk="0">
                  <a:moveTo>
                    <a:pt x="18014" y="1"/>
                  </a:moveTo>
                  <a:lnTo>
                    <a:pt x="0" y="31219"/>
                  </a:lnTo>
                  <a:lnTo>
                    <a:pt x="113324" y="31219"/>
                  </a:lnTo>
                  <a:lnTo>
                    <a:pt x="9529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-US" sz="1300" b="1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Vai</a:t>
              </a:r>
              <a:r>
                <a:rPr lang="en-US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</a:t>
              </a:r>
              <a:r>
                <a:rPr lang="en-US" sz="1300" b="1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si</a:t>
              </a:r>
              <a:r>
                <a:rPr lang="en-US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-a</a:t>
              </a:r>
            </a:p>
            <a:p>
              <a:pPr algn="ctr">
                <a:buSzPts val="1100"/>
              </a:pP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Nông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dân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thương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nhân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thợ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thủ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00" dirty="0" err="1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công</a:t>
              </a:r>
              <a:r>
                <a:rPr lang="en-US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2948725" y="3696663"/>
              <a:ext cx="3072713" cy="101525"/>
            </a:xfrm>
            <a:custGeom>
              <a:avLst/>
              <a:gdLst/>
              <a:ahLst/>
              <a:cxnLst/>
              <a:rect l="l" t="t" r="r" b="b"/>
              <a:pathLst>
                <a:path w="113324" h="4061" extrusionOk="0">
                  <a:moveTo>
                    <a:pt x="0" y="1"/>
                  </a:moveTo>
                  <a:lnTo>
                    <a:pt x="4120" y="4061"/>
                  </a:lnTo>
                  <a:lnTo>
                    <a:pt x="113324" y="4061"/>
                  </a:lnTo>
                  <a:lnTo>
                    <a:pt x="109204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sz="15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0" name="Google Shape;220;p18"/>
            <p:cNvSpPr txBox="1"/>
            <p:nvPr/>
          </p:nvSpPr>
          <p:spPr>
            <a:xfrm>
              <a:off x="6676600" y="2798175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Vai-si-a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1" name="Google Shape;221;p18"/>
          <p:cNvGrpSpPr/>
          <p:nvPr/>
        </p:nvGrpSpPr>
        <p:grpSpPr>
          <a:xfrm>
            <a:off x="244762" y="3705223"/>
            <a:ext cx="6188034" cy="1038413"/>
            <a:chOff x="710275" y="3508675"/>
            <a:chExt cx="5743363" cy="1038413"/>
          </a:xfrm>
        </p:grpSpPr>
        <p:grpSp>
          <p:nvGrpSpPr>
            <p:cNvPr id="222" name="Google Shape;222;p18"/>
            <p:cNvGrpSpPr/>
            <p:nvPr/>
          </p:nvGrpSpPr>
          <p:grpSpPr>
            <a:xfrm>
              <a:off x="2256363" y="3544863"/>
              <a:ext cx="904900" cy="357200"/>
              <a:chOff x="2256363" y="3544863"/>
              <a:chExt cx="904900" cy="357200"/>
            </a:xfrm>
          </p:grpSpPr>
          <p:sp>
            <p:nvSpPr>
              <p:cNvPr id="223" name="Google Shape;223;p18"/>
              <p:cNvSpPr/>
              <p:nvPr/>
            </p:nvSpPr>
            <p:spPr>
              <a:xfrm>
                <a:off x="2612963" y="3713938"/>
                <a:ext cx="548300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3" extrusionOk="0">
                    <a:moveTo>
                      <a:pt x="0" y="0"/>
                    </a:moveTo>
                    <a:lnTo>
                      <a:pt x="0" y="893"/>
                    </a:lnTo>
                    <a:lnTo>
                      <a:pt x="13716" y="893"/>
                    </a:lnTo>
                    <a:lnTo>
                      <a:pt x="21348" y="7382"/>
                    </a:lnTo>
                    <a:lnTo>
                      <a:pt x="21932" y="6692"/>
                    </a:lnTo>
                    <a:lnTo>
                      <a:pt x="14050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endParaRPr sz="15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>
                <a:off x="2256363" y="3544863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4" y="0"/>
                    </a:moveTo>
                    <a:cubicBezTo>
                      <a:pt x="3203" y="0"/>
                      <a:pt x="1" y="3203"/>
                      <a:pt x="1" y="7144"/>
                    </a:cubicBezTo>
                    <a:cubicBezTo>
                      <a:pt x="1" y="11085"/>
                      <a:pt x="3203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algn="ctr"/>
                <a:r>
                  <a:rPr lang="en" sz="1700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04</a:t>
                </a:r>
                <a:endParaRPr sz="17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25" name="Google Shape;225;p18"/>
            <p:cNvSpPr/>
            <p:nvPr/>
          </p:nvSpPr>
          <p:spPr>
            <a:xfrm>
              <a:off x="2755838" y="3798163"/>
              <a:ext cx="3697800" cy="748925"/>
            </a:xfrm>
            <a:custGeom>
              <a:avLst/>
              <a:gdLst/>
              <a:ahLst/>
              <a:cxnLst/>
              <a:rect l="l" t="t" r="r" b="b"/>
              <a:pathLst>
                <a:path w="147912" h="29957" extrusionOk="0">
                  <a:moveTo>
                    <a:pt x="17300" y="1"/>
                  </a:moveTo>
                  <a:lnTo>
                    <a:pt x="0" y="29957"/>
                  </a:lnTo>
                  <a:lnTo>
                    <a:pt x="147912" y="29957"/>
                  </a:lnTo>
                  <a:lnTo>
                    <a:pt x="13062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algn="ctr">
                <a:buSzPts val="1100"/>
              </a:pPr>
              <a:r>
                <a:rPr lang="en" sz="13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Su-đra</a:t>
              </a:r>
            </a:p>
            <a:p>
              <a:pPr algn="ctr">
                <a:buSzPts val="1100"/>
              </a:pPr>
              <a:r>
                <a:rPr lang="en" sz="13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(Những người thấp kém trong xã hội)</a:t>
              </a:r>
              <a:endParaRPr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18"/>
            <p:cNvSpPr txBox="1"/>
            <p:nvPr/>
          </p:nvSpPr>
          <p:spPr>
            <a:xfrm>
              <a:off x="710275" y="3508675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2000" dirty="0" smtClean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Su-đra</a:t>
              </a:r>
              <a:endParaRPr sz="2000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9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39"/>
          <p:cNvSpPr txBox="1">
            <a:spLocks noGrp="1"/>
          </p:cNvSpPr>
          <p:nvPr>
            <p:ph type="title"/>
          </p:nvPr>
        </p:nvSpPr>
        <p:spPr>
          <a:xfrm>
            <a:off x="838200" y="1244094"/>
            <a:ext cx="7496728" cy="34612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2400" dirty="0" smtClean="0"/>
              <a:t>- Khoảng 2500 năm TCN,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Đra</a:t>
            </a:r>
            <a:r>
              <a:rPr lang="en-US" sz="2400" dirty="0" smtClean="0"/>
              <a:t>-vi-</a:t>
            </a:r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xây</a:t>
            </a:r>
            <a:r>
              <a:rPr lang="en-US" sz="2400" dirty="0" smtClean="0"/>
              <a:t> </a:t>
            </a:r>
            <a:r>
              <a:rPr lang="en-US" sz="2400" dirty="0" err="1" smtClean="0"/>
              <a:t>dựng</a:t>
            </a:r>
            <a:r>
              <a:rPr lang="en-US" sz="2400" dirty="0" smtClean="0"/>
              <a:t> </a:t>
            </a:r>
            <a:r>
              <a:rPr lang="en-US" sz="2400" dirty="0" err="1" smtClean="0"/>
              <a:t>những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dọc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bên</a:t>
            </a:r>
            <a:r>
              <a:rPr lang="en-US" sz="2400" dirty="0" smtClean="0"/>
              <a:t> </a:t>
            </a:r>
            <a:r>
              <a:rPr lang="en-US" sz="2400" dirty="0" err="1" smtClean="0"/>
              <a:t>bờ</a:t>
            </a:r>
            <a:r>
              <a:rPr lang="en-US" sz="2400" dirty="0" smtClean="0"/>
              <a:t> song </a:t>
            </a:r>
            <a:r>
              <a:rPr lang="en-US" sz="2400" dirty="0" err="1" smtClean="0"/>
              <a:t>Ấn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2400" dirty="0" err="1" smtClean="0"/>
              <a:t>Khoảng</a:t>
            </a:r>
            <a:r>
              <a:rPr lang="en-US" sz="2400" dirty="0" smtClean="0"/>
              <a:t> 1500 </a:t>
            </a:r>
            <a:r>
              <a:rPr lang="en-US" sz="2400" dirty="0" err="1" smtClean="0"/>
              <a:t>năm</a:t>
            </a:r>
            <a:r>
              <a:rPr lang="en-US" sz="2400" dirty="0" smtClean="0"/>
              <a:t> TCN,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A-</a:t>
            </a:r>
            <a:r>
              <a:rPr lang="en-US" sz="2400" dirty="0" err="1" smtClean="0"/>
              <a:t>ri</a:t>
            </a:r>
            <a:r>
              <a:rPr lang="en-US" sz="2400" dirty="0" smtClean="0"/>
              <a:t>-a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vùng</a:t>
            </a:r>
            <a:r>
              <a:rPr lang="en-US" sz="2400" dirty="0" smtClean="0"/>
              <a:t> </a:t>
            </a:r>
            <a:r>
              <a:rPr lang="en-US" sz="2400" dirty="0" err="1" smtClean="0"/>
              <a:t>Trung</a:t>
            </a:r>
            <a:r>
              <a:rPr lang="en-US" sz="2400" dirty="0" smtClean="0"/>
              <a:t> Á di </a:t>
            </a:r>
            <a:r>
              <a:rPr lang="en-US" sz="2400" dirty="0" err="1" smtClean="0"/>
              <a:t>cư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Bắc</a:t>
            </a:r>
            <a:r>
              <a:rPr lang="en-US" sz="2400" dirty="0" smtClean="0"/>
              <a:t> </a:t>
            </a:r>
            <a:r>
              <a:rPr lang="en-US" sz="2400" dirty="0" err="1" smtClean="0"/>
              <a:t>Ấn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người</a:t>
            </a:r>
            <a:r>
              <a:rPr lang="en-US" sz="2400" dirty="0" smtClean="0"/>
              <a:t> </a:t>
            </a:r>
            <a:r>
              <a:rPr lang="en-US" sz="2400" dirty="0" err="1" smtClean="0"/>
              <a:t>Đra</a:t>
            </a:r>
            <a:r>
              <a:rPr lang="en-US" sz="2400" dirty="0" smtClean="0"/>
              <a:t>-vi-</a:t>
            </a:r>
            <a:r>
              <a:rPr lang="en-US" sz="2400" dirty="0" err="1" smtClean="0"/>
              <a:t>đa</a:t>
            </a:r>
            <a:r>
              <a:rPr lang="en-US" sz="2400" dirty="0" smtClean="0"/>
              <a:t>. </a:t>
            </a:r>
            <a:r>
              <a:rPr lang="en-US" sz="2400" dirty="0" err="1" smtClean="0"/>
              <a:t>Họ</a:t>
            </a:r>
            <a:r>
              <a:rPr lang="en-US" sz="2400" dirty="0" smtClean="0"/>
              <a:t> </a:t>
            </a:r>
            <a:r>
              <a:rPr lang="en-US" sz="2400" dirty="0" err="1" smtClean="0"/>
              <a:t>thiết</a:t>
            </a:r>
            <a:r>
              <a:rPr lang="en-US" sz="2400" dirty="0" smtClean="0"/>
              <a:t> </a:t>
            </a:r>
            <a:r>
              <a:rPr lang="en-US" sz="2400" dirty="0" err="1" smtClean="0"/>
              <a:t>lập</a:t>
            </a:r>
            <a:r>
              <a:rPr lang="en-US" sz="2400" dirty="0" smtClean="0"/>
              <a:t> </a:t>
            </a:r>
            <a:r>
              <a:rPr lang="en-US" sz="2400" dirty="0" err="1" smtClean="0"/>
              <a:t>chế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đẳng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dựa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biệt</a:t>
            </a:r>
            <a:r>
              <a:rPr lang="en-US" sz="2400" dirty="0" smtClean="0"/>
              <a:t> </a:t>
            </a:r>
            <a:r>
              <a:rPr lang="en-US" sz="2400" dirty="0" err="1" smtClean="0"/>
              <a:t>chủng</a:t>
            </a:r>
            <a:r>
              <a:rPr lang="en-US" sz="2400" dirty="0" smtClean="0"/>
              <a:t> </a:t>
            </a:r>
            <a:r>
              <a:rPr lang="en-US" sz="2400" dirty="0" err="1" smtClean="0"/>
              <a:t>tộc</a:t>
            </a:r>
            <a:r>
              <a:rPr lang="en-US" sz="2400" dirty="0" smtClean="0"/>
              <a:t>.</a:t>
            </a:r>
            <a:r>
              <a:rPr lang="vi-VN" sz="2400" dirty="0" smtClean="0"/>
              <a:t/>
            </a:r>
            <a:br>
              <a:rPr lang="vi-VN" sz="2400" dirty="0" smtClean="0"/>
            </a:br>
            <a:r>
              <a:rPr lang="vi-VN" sz="2400" dirty="0" smtClean="0"/>
              <a:t>- </a:t>
            </a:r>
            <a:r>
              <a:rPr lang="en-US" sz="2400" dirty="0" err="1" smtClean="0"/>
              <a:t>Xã</a:t>
            </a:r>
            <a:r>
              <a:rPr lang="en-US" sz="2400" dirty="0" smtClean="0"/>
              <a:t> </a:t>
            </a:r>
            <a:r>
              <a:rPr lang="en-US" sz="2400" dirty="0" err="1"/>
              <a:t>hội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chia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đẳng</a:t>
            </a:r>
            <a:r>
              <a:rPr lang="en-US" sz="2400" dirty="0"/>
              <a:t>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r>
              <a:rPr lang="en-US" sz="2400" dirty="0"/>
              <a:t> </a:t>
            </a:r>
            <a:r>
              <a:rPr lang="en-US" sz="2400" dirty="0" err="1"/>
              <a:t>khắt</a:t>
            </a:r>
            <a:r>
              <a:rPr lang="en-US" sz="2400" dirty="0"/>
              <a:t> </a:t>
            </a:r>
            <a:r>
              <a:rPr lang="en-US" sz="2400" dirty="0" err="1"/>
              <a:t>khe</a:t>
            </a:r>
            <a:r>
              <a:rPr lang="en-US" sz="2400" dirty="0"/>
              <a:t>. </a:t>
            </a:r>
            <a:r>
              <a:rPr lang="vi-VN" sz="2400" dirty="0" smtClean="0"/>
              <a:t/>
            </a:r>
            <a:br>
              <a:rPr lang="vi-VN" sz="2400" dirty="0" smtClean="0"/>
            </a:b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068" name="Google Shape;1068;p39"/>
          <p:cNvSpPr txBox="1">
            <a:spLocks noGrp="1"/>
          </p:cNvSpPr>
          <p:nvPr>
            <p:ph type="title" idx="2"/>
          </p:nvPr>
        </p:nvSpPr>
        <p:spPr>
          <a:xfrm>
            <a:off x="1524000" y="361950"/>
            <a:ext cx="4323900" cy="6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II. </a:t>
            </a:r>
            <a:r>
              <a:rPr lang="vi-VN" sz="2400" b="1" dirty="0">
                <a:solidFill>
                  <a:srgbClr val="FF0000"/>
                </a:solidFill>
              </a:rPr>
              <a:t>Xã hội Ấn Độ cổ đại</a:t>
            </a:r>
            <a:endParaRPr sz="2400" b="1" dirty="0">
              <a:solidFill>
                <a:srgbClr val="FF0000"/>
              </a:solidFill>
            </a:endParaRPr>
          </a:p>
        </p:txBody>
      </p:sp>
      <p:pic>
        <p:nvPicPr>
          <p:cNvPr id="56" name="Picture 8" descr="ban t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809" y="899824"/>
            <a:ext cx="55562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58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48"/>
          <p:cNvSpPr/>
          <p:nvPr/>
        </p:nvSpPr>
        <p:spPr>
          <a:xfrm>
            <a:off x="5244450" y="1211550"/>
            <a:ext cx="2720400" cy="27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48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11473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dirty="0" smtClean="0"/>
              <a:t>Những </a:t>
            </a:r>
            <a:r>
              <a:rPr lang="vi-VN" dirty="0"/>
              <a:t>thành tựu văn hoá tiêu biểu</a:t>
            </a:r>
          </a:p>
        </p:txBody>
      </p:sp>
      <p:sp>
        <p:nvSpPr>
          <p:cNvPr id="1478" name="Google Shape;1478;p48"/>
          <p:cNvSpPr txBox="1">
            <a:spLocks noGrp="1"/>
          </p:cNvSpPr>
          <p:nvPr>
            <p:ph type="title" idx="2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III. </a:t>
            </a:r>
            <a:endParaRPr dirty="0"/>
          </a:p>
        </p:txBody>
      </p:sp>
      <p:grpSp>
        <p:nvGrpSpPr>
          <p:cNvPr id="1480" name="Google Shape;1480;p48"/>
          <p:cNvGrpSpPr/>
          <p:nvPr/>
        </p:nvGrpSpPr>
        <p:grpSpPr>
          <a:xfrm>
            <a:off x="5300902" y="863264"/>
            <a:ext cx="2607490" cy="3417062"/>
            <a:chOff x="4529725" y="1974475"/>
            <a:chExt cx="455425" cy="596825"/>
          </a:xfrm>
        </p:grpSpPr>
        <p:sp>
          <p:nvSpPr>
            <p:cNvPr id="1481" name="Google Shape;1481;p48"/>
            <p:cNvSpPr/>
            <p:nvPr/>
          </p:nvSpPr>
          <p:spPr>
            <a:xfrm>
              <a:off x="4547275" y="2052175"/>
              <a:ext cx="400075" cy="519125"/>
            </a:xfrm>
            <a:custGeom>
              <a:avLst/>
              <a:gdLst/>
              <a:ahLst/>
              <a:cxnLst/>
              <a:rect l="l" t="t" r="r" b="b"/>
              <a:pathLst>
                <a:path w="16003" h="20765" extrusionOk="0">
                  <a:moveTo>
                    <a:pt x="4263" y="0"/>
                  </a:moveTo>
                  <a:lnTo>
                    <a:pt x="2727" y="524"/>
                  </a:lnTo>
                  <a:lnTo>
                    <a:pt x="1" y="1453"/>
                  </a:lnTo>
                  <a:lnTo>
                    <a:pt x="751" y="2870"/>
                  </a:lnTo>
                  <a:lnTo>
                    <a:pt x="8145" y="16848"/>
                  </a:lnTo>
                  <a:lnTo>
                    <a:pt x="10216" y="20765"/>
                  </a:lnTo>
                  <a:cubicBezTo>
                    <a:pt x="12931" y="20717"/>
                    <a:pt x="14181" y="19538"/>
                    <a:pt x="14788" y="19086"/>
                  </a:cubicBezTo>
                  <a:cubicBezTo>
                    <a:pt x="14967" y="18967"/>
                    <a:pt x="15050" y="18872"/>
                    <a:pt x="15050" y="18872"/>
                  </a:cubicBezTo>
                  <a:lnTo>
                    <a:pt x="16003" y="17431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C6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4615450" y="2052175"/>
              <a:ext cx="331900" cy="477150"/>
            </a:xfrm>
            <a:custGeom>
              <a:avLst/>
              <a:gdLst/>
              <a:ahLst/>
              <a:cxnLst/>
              <a:rect l="l" t="t" r="r" b="b"/>
              <a:pathLst>
                <a:path w="13276" h="19086" extrusionOk="0">
                  <a:moveTo>
                    <a:pt x="1536" y="0"/>
                  </a:moveTo>
                  <a:lnTo>
                    <a:pt x="0" y="524"/>
                  </a:lnTo>
                  <a:cubicBezTo>
                    <a:pt x="560" y="1143"/>
                    <a:pt x="977" y="1596"/>
                    <a:pt x="977" y="1596"/>
                  </a:cubicBezTo>
                  <a:lnTo>
                    <a:pt x="12061" y="19086"/>
                  </a:lnTo>
                  <a:cubicBezTo>
                    <a:pt x="12240" y="18967"/>
                    <a:pt x="12323" y="18872"/>
                    <a:pt x="12323" y="18872"/>
                  </a:cubicBezTo>
                  <a:lnTo>
                    <a:pt x="13276" y="17431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877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4652350" y="2000675"/>
              <a:ext cx="332800" cy="541150"/>
            </a:xfrm>
            <a:custGeom>
              <a:avLst/>
              <a:gdLst/>
              <a:ahLst/>
              <a:cxnLst/>
              <a:rect l="l" t="t" r="r" b="b"/>
              <a:pathLst>
                <a:path w="13312" h="21646" extrusionOk="0">
                  <a:moveTo>
                    <a:pt x="1596" y="0"/>
                  </a:moveTo>
                  <a:lnTo>
                    <a:pt x="429" y="2763"/>
                  </a:lnTo>
                  <a:lnTo>
                    <a:pt x="1" y="3787"/>
                  </a:lnTo>
                  <a:lnTo>
                    <a:pt x="1298" y="5811"/>
                  </a:lnTo>
                  <a:lnTo>
                    <a:pt x="2084" y="5382"/>
                  </a:lnTo>
                  <a:lnTo>
                    <a:pt x="2072" y="6882"/>
                  </a:lnTo>
                  <a:lnTo>
                    <a:pt x="6311" y="13847"/>
                  </a:lnTo>
                  <a:lnTo>
                    <a:pt x="7573" y="13859"/>
                  </a:lnTo>
                  <a:lnTo>
                    <a:pt x="6823" y="14502"/>
                  </a:lnTo>
                  <a:lnTo>
                    <a:pt x="8942" y="17824"/>
                  </a:lnTo>
                  <a:lnTo>
                    <a:pt x="9335" y="17372"/>
                  </a:lnTo>
                  <a:lnTo>
                    <a:pt x="9692" y="19193"/>
                  </a:lnTo>
                  <a:lnTo>
                    <a:pt x="11324" y="21646"/>
                  </a:lnTo>
                  <a:lnTo>
                    <a:pt x="11383" y="21646"/>
                  </a:lnTo>
                  <a:cubicBezTo>
                    <a:pt x="11681" y="21634"/>
                    <a:pt x="12967" y="21467"/>
                    <a:pt x="13312" y="19372"/>
                  </a:cubicBezTo>
                  <a:lnTo>
                    <a:pt x="10788" y="15217"/>
                  </a:lnTo>
                  <a:lnTo>
                    <a:pt x="8049" y="10680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4922025" y="2380775"/>
              <a:ext cx="63125" cy="161050"/>
            </a:xfrm>
            <a:custGeom>
              <a:avLst/>
              <a:gdLst/>
              <a:ahLst/>
              <a:cxnLst/>
              <a:rect l="l" t="t" r="r" b="b"/>
              <a:pathLst>
                <a:path w="2525" h="6442" extrusionOk="0">
                  <a:moveTo>
                    <a:pt x="1" y="1"/>
                  </a:moveTo>
                  <a:lnTo>
                    <a:pt x="1" y="1"/>
                  </a:lnTo>
                  <a:cubicBezTo>
                    <a:pt x="382" y="917"/>
                    <a:pt x="679" y="1870"/>
                    <a:pt x="822" y="2858"/>
                  </a:cubicBezTo>
                  <a:cubicBezTo>
                    <a:pt x="1001" y="4049"/>
                    <a:pt x="977" y="5299"/>
                    <a:pt x="596" y="6442"/>
                  </a:cubicBezTo>
                  <a:cubicBezTo>
                    <a:pt x="894" y="6430"/>
                    <a:pt x="2180" y="6263"/>
                    <a:pt x="2525" y="41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6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4663075" y="2000375"/>
              <a:ext cx="190525" cy="267025"/>
            </a:xfrm>
            <a:custGeom>
              <a:avLst/>
              <a:gdLst/>
              <a:ahLst/>
              <a:cxnLst/>
              <a:rect l="l" t="t" r="r" b="b"/>
              <a:pathLst>
                <a:path w="7621" h="10681" extrusionOk="0">
                  <a:moveTo>
                    <a:pt x="1167" y="1"/>
                  </a:moveTo>
                  <a:lnTo>
                    <a:pt x="0" y="2739"/>
                  </a:lnTo>
                  <a:cubicBezTo>
                    <a:pt x="107" y="2798"/>
                    <a:pt x="215" y="2882"/>
                    <a:pt x="298" y="2953"/>
                  </a:cubicBezTo>
                  <a:cubicBezTo>
                    <a:pt x="1370" y="3858"/>
                    <a:pt x="2346" y="4977"/>
                    <a:pt x="3310" y="5989"/>
                  </a:cubicBezTo>
                  <a:cubicBezTo>
                    <a:pt x="4787" y="7525"/>
                    <a:pt x="6227" y="9085"/>
                    <a:pt x="7620" y="10680"/>
                  </a:cubicBezTo>
                  <a:lnTo>
                    <a:pt x="1167" y="1"/>
                  </a:lnTo>
                  <a:close/>
                </a:path>
              </a:pathLst>
            </a:custGeom>
            <a:solidFill>
              <a:srgbClr val="998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4529725" y="1974475"/>
              <a:ext cx="179200" cy="137550"/>
            </a:xfrm>
            <a:custGeom>
              <a:avLst/>
              <a:gdLst/>
              <a:ahLst/>
              <a:cxnLst/>
              <a:rect l="l" t="t" r="r" b="b"/>
              <a:pathLst>
                <a:path w="7168" h="5502" extrusionOk="0">
                  <a:moveTo>
                    <a:pt x="4472" y="0"/>
                  </a:moveTo>
                  <a:cubicBezTo>
                    <a:pt x="3768" y="0"/>
                    <a:pt x="2991" y="224"/>
                    <a:pt x="2274" y="679"/>
                  </a:cubicBezTo>
                  <a:cubicBezTo>
                    <a:pt x="691" y="1679"/>
                    <a:pt x="0" y="3418"/>
                    <a:pt x="727" y="4561"/>
                  </a:cubicBezTo>
                  <a:cubicBezTo>
                    <a:pt x="1128" y="5183"/>
                    <a:pt x="1862" y="5502"/>
                    <a:pt x="2702" y="5502"/>
                  </a:cubicBezTo>
                  <a:cubicBezTo>
                    <a:pt x="3406" y="5502"/>
                    <a:pt x="4184" y="5278"/>
                    <a:pt x="4906" y="4823"/>
                  </a:cubicBezTo>
                  <a:cubicBezTo>
                    <a:pt x="6477" y="3823"/>
                    <a:pt x="7168" y="2084"/>
                    <a:pt x="6442" y="941"/>
                  </a:cubicBezTo>
                  <a:cubicBezTo>
                    <a:pt x="6046" y="319"/>
                    <a:pt x="5312" y="0"/>
                    <a:pt x="4472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4542225" y="1984375"/>
              <a:ext cx="153600" cy="117850"/>
            </a:xfrm>
            <a:custGeom>
              <a:avLst/>
              <a:gdLst/>
              <a:ahLst/>
              <a:cxnLst/>
              <a:rect l="l" t="t" r="r" b="b"/>
              <a:pathLst>
                <a:path w="6144" h="4714" extrusionOk="0">
                  <a:moveTo>
                    <a:pt x="3834" y="1"/>
                  </a:moveTo>
                  <a:cubicBezTo>
                    <a:pt x="3234" y="1"/>
                    <a:pt x="2570" y="191"/>
                    <a:pt x="1953" y="581"/>
                  </a:cubicBezTo>
                  <a:cubicBezTo>
                    <a:pt x="596" y="1426"/>
                    <a:pt x="0" y="2915"/>
                    <a:pt x="631" y="3903"/>
                  </a:cubicBezTo>
                  <a:cubicBezTo>
                    <a:pt x="968" y="4440"/>
                    <a:pt x="1593" y="4713"/>
                    <a:pt x="2311" y="4713"/>
                  </a:cubicBezTo>
                  <a:cubicBezTo>
                    <a:pt x="2914" y="4713"/>
                    <a:pt x="3584" y="4520"/>
                    <a:pt x="4203" y="4129"/>
                  </a:cubicBezTo>
                  <a:cubicBezTo>
                    <a:pt x="5549" y="3284"/>
                    <a:pt x="6144" y="1795"/>
                    <a:pt x="5525" y="807"/>
                  </a:cubicBezTo>
                  <a:cubicBezTo>
                    <a:pt x="5181" y="275"/>
                    <a:pt x="4553" y="1"/>
                    <a:pt x="3834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4553525" y="1992700"/>
              <a:ext cx="131300" cy="101100"/>
            </a:xfrm>
            <a:custGeom>
              <a:avLst/>
              <a:gdLst/>
              <a:ahLst/>
              <a:cxnLst/>
              <a:rect l="l" t="t" r="r" b="b"/>
              <a:pathLst>
                <a:path w="5252" h="4044" extrusionOk="0">
                  <a:moveTo>
                    <a:pt x="3262" y="0"/>
                  </a:moveTo>
                  <a:cubicBezTo>
                    <a:pt x="2750" y="0"/>
                    <a:pt x="2186" y="164"/>
                    <a:pt x="1668" y="498"/>
                  </a:cubicBezTo>
                  <a:cubicBezTo>
                    <a:pt x="501" y="1236"/>
                    <a:pt x="1" y="2510"/>
                    <a:pt x="537" y="3344"/>
                  </a:cubicBezTo>
                  <a:cubicBezTo>
                    <a:pt x="815" y="3809"/>
                    <a:pt x="1346" y="4043"/>
                    <a:pt x="1960" y="4043"/>
                  </a:cubicBezTo>
                  <a:cubicBezTo>
                    <a:pt x="2476" y="4043"/>
                    <a:pt x="3052" y="3878"/>
                    <a:pt x="3585" y="3546"/>
                  </a:cubicBezTo>
                  <a:cubicBezTo>
                    <a:pt x="4740" y="2808"/>
                    <a:pt x="5251" y="1534"/>
                    <a:pt x="4716" y="700"/>
                  </a:cubicBezTo>
                  <a:cubicBezTo>
                    <a:pt x="4423" y="238"/>
                    <a:pt x="3880" y="0"/>
                    <a:pt x="3262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4562475" y="1999625"/>
              <a:ext cx="113725" cy="87675"/>
            </a:xfrm>
            <a:custGeom>
              <a:avLst/>
              <a:gdLst/>
              <a:ahLst/>
              <a:cxnLst/>
              <a:rect l="l" t="t" r="r" b="b"/>
              <a:pathLst>
                <a:path w="4549" h="3507" extrusionOk="0">
                  <a:moveTo>
                    <a:pt x="2832" y="1"/>
                  </a:moveTo>
                  <a:cubicBezTo>
                    <a:pt x="2390" y="1"/>
                    <a:pt x="1901" y="143"/>
                    <a:pt x="1441" y="435"/>
                  </a:cubicBezTo>
                  <a:cubicBezTo>
                    <a:pt x="429" y="1078"/>
                    <a:pt x="0" y="2174"/>
                    <a:pt x="452" y="2912"/>
                  </a:cubicBezTo>
                  <a:cubicBezTo>
                    <a:pt x="704" y="3305"/>
                    <a:pt x="1168" y="3506"/>
                    <a:pt x="1699" y="3506"/>
                  </a:cubicBezTo>
                  <a:cubicBezTo>
                    <a:pt x="2150" y="3506"/>
                    <a:pt x="2649" y="3362"/>
                    <a:pt x="3108" y="3067"/>
                  </a:cubicBezTo>
                  <a:cubicBezTo>
                    <a:pt x="4120" y="2436"/>
                    <a:pt x="4548" y="1328"/>
                    <a:pt x="4084" y="602"/>
                  </a:cubicBezTo>
                  <a:cubicBezTo>
                    <a:pt x="3824" y="206"/>
                    <a:pt x="3362" y="1"/>
                    <a:pt x="2832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4573175" y="2007525"/>
              <a:ext cx="92300" cy="71450"/>
            </a:xfrm>
            <a:custGeom>
              <a:avLst/>
              <a:gdLst/>
              <a:ahLst/>
              <a:cxnLst/>
              <a:rect l="l" t="t" r="r" b="b"/>
              <a:pathLst>
                <a:path w="3692" h="2858" extrusionOk="0">
                  <a:moveTo>
                    <a:pt x="2303" y="0"/>
                  </a:moveTo>
                  <a:cubicBezTo>
                    <a:pt x="1937" y="0"/>
                    <a:pt x="1531" y="118"/>
                    <a:pt x="1156" y="357"/>
                  </a:cubicBezTo>
                  <a:cubicBezTo>
                    <a:pt x="358" y="881"/>
                    <a:pt x="1" y="1774"/>
                    <a:pt x="370" y="2370"/>
                  </a:cubicBezTo>
                  <a:cubicBezTo>
                    <a:pt x="570" y="2693"/>
                    <a:pt x="949" y="2858"/>
                    <a:pt x="1383" y="2858"/>
                  </a:cubicBezTo>
                  <a:cubicBezTo>
                    <a:pt x="1749" y="2858"/>
                    <a:pt x="2154" y="2740"/>
                    <a:pt x="2525" y="2501"/>
                  </a:cubicBezTo>
                  <a:cubicBezTo>
                    <a:pt x="3334" y="1977"/>
                    <a:pt x="3692" y="1084"/>
                    <a:pt x="3322" y="488"/>
                  </a:cubicBezTo>
                  <a:cubicBezTo>
                    <a:pt x="3116" y="165"/>
                    <a:pt x="2737" y="0"/>
                    <a:pt x="2303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4582700" y="2014000"/>
              <a:ext cx="71175" cy="55875"/>
            </a:xfrm>
            <a:custGeom>
              <a:avLst/>
              <a:gdLst/>
              <a:ahLst/>
              <a:cxnLst/>
              <a:rect l="l" t="t" r="r" b="b"/>
              <a:pathLst>
                <a:path w="2847" h="2235" extrusionOk="0">
                  <a:moveTo>
                    <a:pt x="1724" y="0"/>
                  </a:moveTo>
                  <a:cubicBezTo>
                    <a:pt x="1449" y="0"/>
                    <a:pt x="1150" y="86"/>
                    <a:pt x="882" y="265"/>
                  </a:cubicBezTo>
                  <a:cubicBezTo>
                    <a:pt x="274" y="670"/>
                    <a:pt x="1" y="1361"/>
                    <a:pt x="298" y="1837"/>
                  </a:cubicBezTo>
                  <a:cubicBezTo>
                    <a:pt x="466" y="2098"/>
                    <a:pt x="776" y="2235"/>
                    <a:pt x="1126" y="2235"/>
                  </a:cubicBezTo>
                  <a:cubicBezTo>
                    <a:pt x="1398" y="2235"/>
                    <a:pt x="1694" y="2152"/>
                    <a:pt x="1965" y="1980"/>
                  </a:cubicBezTo>
                  <a:cubicBezTo>
                    <a:pt x="2584" y="1575"/>
                    <a:pt x="2846" y="872"/>
                    <a:pt x="2549" y="396"/>
                  </a:cubicBezTo>
                  <a:cubicBezTo>
                    <a:pt x="2383" y="137"/>
                    <a:pt x="2072" y="0"/>
                    <a:pt x="1724" y="0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4593125" y="2022125"/>
              <a:ext cx="50625" cy="40025"/>
            </a:xfrm>
            <a:custGeom>
              <a:avLst/>
              <a:gdLst/>
              <a:ahLst/>
              <a:cxnLst/>
              <a:rect l="l" t="t" r="r" b="b"/>
              <a:pathLst>
                <a:path w="2025" h="1601" extrusionOk="0">
                  <a:moveTo>
                    <a:pt x="1226" y="1"/>
                  </a:moveTo>
                  <a:cubicBezTo>
                    <a:pt x="1032" y="1"/>
                    <a:pt x="823" y="61"/>
                    <a:pt x="631" y="190"/>
                  </a:cubicBezTo>
                  <a:cubicBezTo>
                    <a:pt x="179" y="476"/>
                    <a:pt x="0" y="976"/>
                    <a:pt x="215" y="1309"/>
                  </a:cubicBezTo>
                  <a:cubicBezTo>
                    <a:pt x="262" y="1369"/>
                    <a:pt x="298" y="1428"/>
                    <a:pt x="358" y="1464"/>
                  </a:cubicBezTo>
                  <a:cubicBezTo>
                    <a:pt x="480" y="1553"/>
                    <a:pt x="638" y="1600"/>
                    <a:pt x="808" y="1600"/>
                  </a:cubicBezTo>
                  <a:cubicBezTo>
                    <a:pt x="1003" y="1600"/>
                    <a:pt x="1215" y="1538"/>
                    <a:pt x="1405" y="1405"/>
                  </a:cubicBezTo>
                  <a:cubicBezTo>
                    <a:pt x="1846" y="1131"/>
                    <a:pt x="2024" y="643"/>
                    <a:pt x="1822" y="297"/>
                  </a:cubicBezTo>
                  <a:cubicBezTo>
                    <a:pt x="1798" y="262"/>
                    <a:pt x="1774" y="238"/>
                    <a:pt x="1762" y="214"/>
                  </a:cubicBezTo>
                  <a:cubicBezTo>
                    <a:pt x="1637" y="76"/>
                    <a:pt x="1442" y="1"/>
                    <a:pt x="1226" y="1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4593125" y="2022025"/>
              <a:ext cx="44075" cy="36125"/>
            </a:xfrm>
            <a:custGeom>
              <a:avLst/>
              <a:gdLst/>
              <a:ahLst/>
              <a:cxnLst/>
              <a:rect l="l" t="t" r="r" b="b"/>
              <a:pathLst>
                <a:path w="1763" h="1445" extrusionOk="0">
                  <a:moveTo>
                    <a:pt x="1210" y="1"/>
                  </a:moveTo>
                  <a:cubicBezTo>
                    <a:pt x="1021" y="1"/>
                    <a:pt x="817" y="55"/>
                    <a:pt x="631" y="170"/>
                  </a:cubicBezTo>
                  <a:cubicBezTo>
                    <a:pt x="179" y="444"/>
                    <a:pt x="0" y="956"/>
                    <a:pt x="215" y="1278"/>
                  </a:cubicBezTo>
                  <a:cubicBezTo>
                    <a:pt x="250" y="1337"/>
                    <a:pt x="298" y="1397"/>
                    <a:pt x="358" y="1444"/>
                  </a:cubicBezTo>
                  <a:cubicBezTo>
                    <a:pt x="393" y="1361"/>
                    <a:pt x="429" y="1266"/>
                    <a:pt x="512" y="1182"/>
                  </a:cubicBezTo>
                  <a:cubicBezTo>
                    <a:pt x="587" y="1282"/>
                    <a:pt x="714" y="1333"/>
                    <a:pt x="858" y="1333"/>
                  </a:cubicBezTo>
                  <a:cubicBezTo>
                    <a:pt x="988" y="1333"/>
                    <a:pt x="1132" y="1291"/>
                    <a:pt x="1262" y="1206"/>
                  </a:cubicBezTo>
                  <a:cubicBezTo>
                    <a:pt x="1560" y="1016"/>
                    <a:pt x="1703" y="670"/>
                    <a:pt x="1548" y="444"/>
                  </a:cubicBezTo>
                  <a:lnTo>
                    <a:pt x="1501" y="397"/>
                  </a:lnTo>
                  <a:cubicBezTo>
                    <a:pt x="1584" y="349"/>
                    <a:pt x="1667" y="266"/>
                    <a:pt x="1762" y="218"/>
                  </a:cubicBezTo>
                  <a:cubicBezTo>
                    <a:pt x="1634" y="76"/>
                    <a:pt x="1432" y="1"/>
                    <a:pt x="1210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4566325" y="2123900"/>
              <a:ext cx="184875" cy="349475"/>
            </a:xfrm>
            <a:custGeom>
              <a:avLst/>
              <a:gdLst/>
              <a:ahLst/>
              <a:cxnLst/>
              <a:rect l="l" t="t" r="r" b="b"/>
              <a:pathLst>
                <a:path w="7395" h="13979" extrusionOk="0">
                  <a:moveTo>
                    <a:pt x="1" y="1"/>
                  </a:moveTo>
                  <a:lnTo>
                    <a:pt x="7395" y="13979"/>
                  </a:lnTo>
                  <a:cubicBezTo>
                    <a:pt x="7395" y="13907"/>
                    <a:pt x="7383" y="13836"/>
                    <a:pt x="7383" y="13752"/>
                  </a:cubicBezTo>
                  <a:cubicBezTo>
                    <a:pt x="7061" y="8395"/>
                    <a:pt x="4263" y="3263"/>
                    <a:pt x="1" y="1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4692550" y="2275075"/>
              <a:ext cx="194975" cy="127150"/>
            </a:xfrm>
            <a:custGeom>
              <a:avLst/>
              <a:gdLst/>
              <a:ahLst/>
              <a:cxnLst/>
              <a:rect l="l" t="t" r="r" b="b"/>
              <a:pathLst>
                <a:path w="7799" h="5086" extrusionOk="0">
                  <a:moveTo>
                    <a:pt x="6797" y="0"/>
                  </a:moveTo>
                  <a:cubicBezTo>
                    <a:pt x="6678" y="0"/>
                    <a:pt x="6596" y="26"/>
                    <a:pt x="6596" y="26"/>
                  </a:cubicBezTo>
                  <a:cubicBezTo>
                    <a:pt x="4931" y="3710"/>
                    <a:pt x="1636" y="4028"/>
                    <a:pt x="548" y="4028"/>
                  </a:cubicBezTo>
                  <a:cubicBezTo>
                    <a:pt x="321" y="4028"/>
                    <a:pt x="191" y="4014"/>
                    <a:pt x="191" y="4014"/>
                  </a:cubicBezTo>
                  <a:cubicBezTo>
                    <a:pt x="48" y="4288"/>
                    <a:pt x="0" y="4491"/>
                    <a:pt x="36" y="4645"/>
                  </a:cubicBezTo>
                  <a:cubicBezTo>
                    <a:pt x="107" y="5086"/>
                    <a:pt x="750" y="5086"/>
                    <a:pt x="750" y="5086"/>
                  </a:cubicBezTo>
                  <a:cubicBezTo>
                    <a:pt x="750" y="5086"/>
                    <a:pt x="2953" y="4955"/>
                    <a:pt x="4167" y="4288"/>
                  </a:cubicBezTo>
                  <a:cubicBezTo>
                    <a:pt x="5394" y="3598"/>
                    <a:pt x="7799" y="1014"/>
                    <a:pt x="7513" y="431"/>
                  </a:cubicBezTo>
                  <a:cubicBezTo>
                    <a:pt x="7394" y="204"/>
                    <a:pt x="7215" y="85"/>
                    <a:pt x="7072" y="50"/>
                  </a:cubicBezTo>
                  <a:cubicBezTo>
                    <a:pt x="6972" y="12"/>
                    <a:pt x="6876" y="0"/>
                    <a:pt x="6797" y="0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4692250" y="2275075"/>
              <a:ext cx="176825" cy="118475"/>
            </a:xfrm>
            <a:custGeom>
              <a:avLst/>
              <a:gdLst/>
              <a:ahLst/>
              <a:cxnLst/>
              <a:rect l="l" t="t" r="r" b="b"/>
              <a:pathLst>
                <a:path w="7073" h="4739" extrusionOk="0">
                  <a:moveTo>
                    <a:pt x="6792" y="0"/>
                  </a:moveTo>
                  <a:cubicBezTo>
                    <a:pt x="6673" y="0"/>
                    <a:pt x="6596" y="26"/>
                    <a:pt x="6596" y="26"/>
                  </a:cubicBezTo>
                  <a:cubicBezTo>
                    <a:pt x="4931" y="3710"/>
                    <a:pt x="1636" y="4028"/>
                    <a:pt x="548" y="4028"/>
                  </a:cubicBezTo>
                  <a:cubicBezTo>
                    <a:pt x="321" y="4028"/>
                    <a:pt x="191" y="4014"/>
                    <a:pt x="191" y="4014"/>
                  </a:cubicBezTo>
                  <a:cubicBezTo>
                    <a:pt x="48" y="4288"/>
                    <a:pt x="0" y="4491"/>
                    <a:pt x="24" y="4645"/>
                  </a:cubicBezTo>
                  <a:cubicBezTo>
                    <a:pt x="307" y="4710"/>
                    <a:pt x="601" y="4739"/>
                    <a:pt x="897" y="4739"/>
                  </a:cubicBezTo>
                  <a:cubicBezTo>
                    <a:pt x="2022" y="4739"/>
                    <a:pt x="3193" y="4324"/>
                    <a:pt x="4013" y="3871"/>
                  </a:cubicBezTo>
                  <a:cubicBezTo>
                    <a:pt x="4703" y="3479"/>
                    <a:pt x="5263" y="2931"/>
                    <a:pt x="5775" y="2324"/>
                  </a:cubicBezTo>
                  <a:cubicBezTo>
                    <a:pt x="6358" y="1633"/>
                    <a:pt x="6894" y="919"/>
                    <a:pt x="7072" y="50"/>
                  </a:cubicBezTo>
                  <a:cubicBezTo>
                    <a:pt x="6968" y="12"/>
                    <a:pt x="6871" y="0"/>
                    <a:pt x="6792" y="0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4837800" y="2174975"/>
              <a:ext cx="89900" cy="104325"/>
            </a:xfrm>
            <a:custGeom>
              <a:avLst/>
              <a:gdLst/>
              <a:ahLst/>
              <a:cxnLst/>
              <a:rect l="l" t="t" r="r" b="b"/>
              <a:pathLst>
                <a:path w="3596" h="4173" extrusionOk="0">
                  <a:moveTo>
                    <a:pt x="2166" y="1"/>
                  </a:moveTo>
                  <a:cubicBezTo>
                    <a:pt x="1852" y="1"/>
                    <a:pt x="1629" y="170"/>
                    <a:pt x="1620" y="315"/>
                  </a:cubicBezTo>
                  <a:cubicBezTo>
                    <a:pt x="1608" y="565"/>
                    <a:pt x="1751" y="1053"/>
                    <a:pt x="1334" y="2053"/>
                  </a:cubicBezTo>
                  <a:cubicBezTo>
                    <a:pt x="917" y="3065"/>
                    <a:pt x="131" y="3661"/>
                    <a:pt x="131" y="3661"/>
                  </a:cubicBezTo>
                  <a:cubicBezTo>
                    <a:pt x="131" y="3673"/>
                    <a:pt x="119" y="3685"/>
                    <a:pt x="119" y="3708"/>
                  </a:cubicBezTo>
                  <a:cubicBezTo>
                    <a:pt x="0" y="4054"/>
                    <a:pt x="381" y="4173"/>
                    <a:pt x="381" y="4173"/>
                  </a:cubicBezTo>
                  <a:cubicBezTo>
                    <a:pt x="381" y="4173"/>
                    <a:pt x="858" y="3875"/>
                    <a:pt x="1512" y="3292"/>
                  </a:cubicBezTo>
                  <a:cubicBezTo>
                    <a:pt x="2167" y="2708"/>
                    <a:pt x="2917" y="1470"/>
                    <a:pt x="3048" y="1232"/>
                  </a:cubicBezTo>
                  <a:cubicBezTo>
                    <a:pt x="3179" y="994"/>
                    <a:pt x="3596" y="839"/>
                    <a:pt x="2929" y="303"/>
                  </a:cubicBezTo>
                  <a:cubicBezTo>
                    <a:pt x="2751" y="160"/>
                    <a:pt x="2560" y="77"/>
                    <a:pt x="2393" y="29"/>
                  </a:cubicBezTo>
                  <a:cubicBezTo>
                    <a:pt x="2314" y="9"/>
                    <a:pt x="2237" y="1"/>
                    <a:pt x="2166" y="1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4840775" y="2174975"/>
              <a:ext cx="57475" cy="92725"/>
            </a:xfrm>
            <a:custGeom>
              <a:avLst/>
              <a:gdLst/>
              <a:ahLst/>
              <a:cxnLst/>
              <a:rect l="l" t="t" r="r" b="b"/>
              <a:pathLst>
                <a:path w="2299" h="3709" extrusionOk="0">
                  <a:moveTo>
                    <a:pt x="2042" y="1"/>
                  </a:moveTo>
                  <a:cubicBezTo>
                    <a:pt x="1725" y="1"/>
                    <a:pt x="1510" y="170"/>
                    <a:pt x="1501" y="315"/>
                  </a:cubicBezTo>
                  <a:cubicBezTo>
                    <a:pt x="1477" y="565"/>
                    <a:pt x="1632" y="1053"/>
                    <a:pt x="1215" y="2053"/>
                  </a:cubicBezTo>
                  <a:cubicBezTo>
                    <a:pt x="798" y="3065"/>
                    <a:pt x="12" y="3661"/>
                    <a:pt x="12" y="3661"/>
                  </a:cubicBezTo>
                  <a:cubicBezTo>
                    <a:pt x="12" y="3673"/>
                    <a:pt x="0" y="3696"/>
                    <a:pt x="0" y="3708"/>
                  </a:cubicBezTo>
                  <a:cubicBezTo>
                    <a:pt x="798" y="3363"/>
                    <a:pt x="1465" y="2744"/>
                    <a:pt x="1870" y="1946"/>
                  </a:cubicBezTo>
                  <a:cubicBezTo>
                    <a:pt x="2167" y="1351"/>
                    <a:pt x="2298" y="684"/>
                    <a:pt x="2274" y="29"/>
                  </a:cubicBezTo>
                  <a:cubicBezTo>
                    <a:pt x="2193" y="9"/>
                    <a:pt x="2115" y="1"/>
                    <a:pt x="2042" y="1"/>
                  </a:cubicBezTo>
                  <a:close/>
                </a:path>
              </a:pathLst>
            </a:custGeom>
            <a:solidFill>
              <a:srgbClr val="7C4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4800600" y="2148350"/>
              <a:ext cx="64600" cy="114550"/>
            </a:xfrm>
            <a:custGeom>
              <a:avLst/>
              <a:gdLst/>
              <a:ahLst/>
              <a:cxnLst/>
              <a:rect l="l" t="t" r="r" b="b"/>
              <a:pathLst>
                <a:path w="2584" h="4582" extrusionOk="0">
                  <a:moveTo>
                    <a:pt x="1078" y="1"/>
                  </a:moveTo>
                  <a:cubicBezTo>
                    <a:pt x="948" y="1"/>
                    <a:pt x="828" y="26"/>
                    <a:pt x="750" y="82"/>
                  </a:cubicBezTo>
                  <a:cubicBezTo>
                    <a:pt x="714" y="118"/>
                    <a:pt x="679" y="142"/>
                    <a:pt x="655" y="178"/>
                  </a:cubicBezTo>
                  <a:cubicBezTo>
                    <a:pt x="500" y="308"/>
                    <a:pt x="452" y="392"/>
                    <a:pt x="250" y="606"/>
                  </a:cubicBezTo>
                  <a:cubicBezTo>
                    <a:pt x="0" y="856"/>
                    <a:pt x="155" y="856"/>
                    <a:pt x="155" y="951"/>
                  </a:cubicBezTo>
                  <a:cubicBezTo>
                    <a:pt x="155" y="1023"/>
                    <a:pt x="417" y="856"/>
                    <a:pt x="1024" y="1963"/>
                  </a:cubicBezTo>
                  <a:cubicBezTo>
                    <a:pt x="1310" y="2475"/>
                    <a:pt x="1488" y="2999"/>
                    <a:pt x="1607" y="3404"/>
                  </a:cubicBezTo>
                  <a:cubicBezTo>
                    <a:pt x="1726" y="3845"/>
                    <a:pt x="1762" y="4166"/>
                    <a:pt x="1762" y="4166"/>
                  </a:cubicBezTo>
                  <a:cubicBezTo>
                    <a:pt x="1842" y="4506"/>
                    <a:pt x="2057" y="4581"/>
                    <a:pt x="2230" y="4581"/>
                  </a:cubicBezTo>
                  <a:cubicBezTo>
                    <a:pt x="2366" y="4581"/>
                    <a:pt x="2477" y="4535"/>
                    <a:pt x="2477" y="4535"/>
                  </a:cubicBezTo>
                  <a:cubicBezTo>
                    <a:pt x="2584" y="3487"/>
                    <a:pt x="1881" y="1428"/>
                    <a:pt x="1869" y="1344"/>
                  </a:cubicBezTo>
                  <a:cubicBezTo>
                    <a:pt x="1822" y="1261"/>
                    <a:pt x="1726" y="618"/>
                    <a:pt x="1738" y="332"/>
                  </a:cubicBezTo>
                  <a:cubicBezTo>
                    <a:pt x="1747" y="140"/>
                    <a:pt x="1385" y="1"/>
                    <a:pt x="1078" y="1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4800000" y="2152775"/>
              <a:ext cx="41700" cy="80700"/>
            </a:xfrm>
            <a:custGeom>
              <a:avLst/>
              <a:gdLst/>
              <a:ahLst/>
              <a:cxnLst/>
              <a:rect l="l" t="t" r="r" b="b"/>
              <a:pathLst>
                <a:path w="1668" h="3228" extrusionOk="0">
                  <a:moveTo>
                    <a:pt x="655" y="1"/>
                  </a:moveTo>
                  <a:cubicBezTo>
                    <a:pt x="512" y="131"/>
                    <a:pt x="465" y="215"/>
                    <a:pt x="262" y="429"/>
                  </a:cubicBezTo>
                  <a:cubicBezTo>
                    <a:pt x="0" y="679"/>
                    <a:pt x="167" y="679"/>
                    <a:pt x="167" y="774"/>
                  </a:cubicBezTo>
                  <a:cubicBezTo>
                    <a:pt x="167" y="846"/>
                    <a:pt x="417" y="679"/>
                    <a:pt x="1036" y="1786"/>
                  </a:cubicBezTo>
                  <a:cubicBezTo>
                    <a:pt x="1310" y="2298"/>
                    <a:pt x="1488" y="2822"/>
                    <a:pt x="1608" y="3227"/>
                  </a:cubicBezTo>
                  <a:cubicBezTo>
                    <a:pt x="1667" y="2263"/>
                    <a:pt x="1453" y="1274"/>
                    <a:pt x="941" y="429"/>
                  </a:cubicBezTo>
                  <a:cubicBezTo>
                    <a:pt x="869" y="274"/>
                    <a:pt x="762" y="131"/>
                    <a:pt x="655" y="1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4680625" y="2251525"/>
              <a:ext cx="197375" cy="126900"/>
            </a:xfrm>
            <a:custGeom>
              <a:avLst/>
              <a:gdLst/>
              <a:ahLst/>
              <a:cxnLst/>
              <a:rect l="l" t="t" r="r" b="b"/>
              <a:pathLst>
                <a:path w="7895" h="5076" extrusionOk="0">
                  <a:moveTo>
                    <a:pt x="6863" y="1"/>
                  </a:moveTo>
                  <a:cubicBezTo>
                    <a:pt x="6697" y="1"/>
                    <a:pt x="6573" y="39"/>
                    <a:pt x="6573" y="39"/>
                  </a:cubicBezTo>
                  <a:cubicBezTo>
                    <a:pt x="6335" y="551"/>
                    <a:pt x="6073" y="1015"/>
                    <a:pt x="5775" y="1420"/>
                  </a:cubicBezTo>
                  <a:cubicBezTo>
                    <a:pt x="4042" y="3779"/>
                    <a:pt x="1570" y="4020"/>
                    <a:pt x="632" y="4020"/>
                  </a:cubicBezTo>
                  <a:cubicBezTo>
                    <a:pt x="391" y="4020"/>
                    <a:pt x="251" y="4004"/>
                    <a:pt x="251" y="4004"/>
                  </a:cubicBezTo>
                  <a:cubicBezTo>
                    <a:pt x="1" y="4480"/>
                    <a:pt x="72" y="4742"/>
                    <a:pt x="239" y="4885"/>
                  </a:cubicBezTo>
                  <a:cubicBezTo>
                    <a:pt x="453" y="5075"/>
                    <a:pt x="822" y="5075"/>
                    <a:pt x="822" y="5075"/>
                  </a:cubicBezTo>
                  <a:cubicBezTo>
                    <a:pt x="822" y="5075"/>
                    <a:pt x="3025" y="4944"/>
                    <a:pt x="4239" y="4278"/>
                  </a:cubicBezTo>
                  <a:cubicBezTo>
                    <a:pt x="5466" y="3587"/>
                    <a:pt x="7895" y="992"/>
                    <a:pt x="7573" y="408"/>
                  </a:cubicBezTo>
                  <a:cubicBezTo>
                    <a:pt x="7395" y="72"/>
                    <a:pt x="7090" y="1"/>
                    <a:pt x="6863" y="1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4680625" y="2287025"/>
              <a:ext cx="144100" cy="86625"/>
            </a:xfrm>
            <a:custGeom>
              <a:avLst/>
              <a:gdLst/>
              <a:ahLst/>
              <a:cxnLst/>
              <a:rect l="l" t="t" r="r" b="b"/>
              <a:pathLst>
                <a:path w="5764" h="3465" extrusionOk="0">
                  <a:moveTo>
                    <a:pt x="251" y="2584"/>
                  </a:moveTo>
                  <a:lnTo>
                    <a:pt x="251" y="2584"/>
                  </a:lnTo>
                  <a:cubicBezTo>
                    <a:pt x="251" y="2584"/>
                    <a:pt x="251" y="2584"/>
                    <a:pt x="251" y="2584"/>
                  </a:cubicBezTo>
                  <a:lnTo>
                    <a:pt x="251" y="2584"/>
                  </a:lnTo>
                  <a:cubicBezTo>
                    <a:pt x="251" y="2584"/>
                    <a:pt x="251" y="2584"/>
                    <a:pt x="251" y="2584"/>
                  </a:cubicBezTo>
                  <a:close/>
                  <a:moveTo>
                    <a:pt x="5763" y="0"/>
                  </a:moveTo>
                  <a:cubicBezTo>
                    <a:pt x="4030" y="2359"/>
                    <a:pt x="1558" y="2600"/>
                    <a:pt x="626" y="2600"/>
                  </a:cubicBezTo>
                  <a:cubicBezTo>
                    <a:pt x="390" y="2600"/>
                    <a:pt x="253" y="2584"/>
                    <a:pt x="251" y="2584"/>
                  </a:cubicBezTo>
                  <a:lnTo>
                    <a:pt x="251" y="2584"/>
                  </a:lnTo>
                  <a:cubicBezTo>
                    <a:pt x="1" y="3060"/>
                    <a:pt x="72" y="3322"/>
                    <a:pt x="239" y="3465"/>
                  </a:cubicBezTo>
                  <a:cubicBezTo>
                    <a:pt x="548" y="3453"/>
                    <a:pt x="870" y="3405"/>
                    <a:pt x="1072" y="3393"/>
                  </a:cubicBezTo>
                  <a:cubicBezTo>
                    <a:pt x="1727" y="3334"/>
                    <a:pt x="2394" y="3215"/>
                    <a:pt x="2977" y="2905"/>
                  </a:cubicBezTo>
                  <a:cubicBezTo>
                    <a:pt x="3525" y="2608"/>
                    <a:pt x="4025" y="2167"/>
                    <a:pt x="4466" y="1727"/>
                  </a:cubicBezTo>
                  <a:cubicBezTo>
                    <a:pt x="4978" y="1203"/>
                    <a:pt x="5406" y="619"/>
                    <a:pt x="5763" y="0"/>
                  </a:cubicBezTo>
                  <a:close/>
                </a:path>
              </a:pathLst>
            </a:custGeom>
            <a:solidFill>
              <a:srgbClr val="B87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503" name="Google Shape;1503;p48"/>
          <p:cNvCxnSpPr/>
          <p:nvPr/>
        </p:nvCxnSpPr>
        <p:spPr>
          <a:xfrm>
            <a:off x="698550" y="2485500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15042"/>
              </p:ext>
            </p:extLst>
          </p:nvPr>
        </p:nvGraphicFramePr>
        <p:xfrm>
          <a:off x="685800" y="539750"/>
          <a:ext cx="7772400" cy="3703320"/>
        </p:xfrm>
        <a:graphic>
          <a:graphicData uri="http://schemas.openxmlformats.org/drawingml/2006/table">
            <a:tbl>
              <a:tblPr firstRow="1" bandRow="1">
                <a:tableStyleId>{B1140E64-4373-4C8D-BCBB-07256B65901B}</a:tableStyleId>
              </a:tblPr>
              <a:tblGrid>
                <a:gridCol w="1281165"/>
                <a:gridCol w="64912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Lĩnh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vực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Thành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tựu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tiêu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biểu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7571" y="94433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viết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97155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vi-VN" dirty="0" smtClean="0"/>
              <a:t>hữ Phạn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6813" y="1496785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1496786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sử thi Ma-ha-bha-ra-ta và Ra-ma-y-a-na.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2513" y="2047746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/>
              <a:t>Tôn </a:t>
            </a:r>
            <a:r>
              <a:rPr lang="vi-VN" dirty="0" smtClean="0"/>
              <a:t>giáo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90900" y="2022022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vi-VN" dirty="0" smtClean="0"/>
              <a:t>a </a:t>
            </a:r>
            <a:r>
              <a:rPr lang="vi-VN" dirty="0"/>
              <a:t>đời nhiều tôn giáo lớn như đạo Bà La Môn, đạo Phật.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1458" y="2452927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Kiến </a:t>
            </a:r>
            <a:r>
              <a:rPr lang="vi-VN" dirty="0" smtClean="0"/>
              <a:t>trúc</a:t>
            </a:r>
            <a:r>
              <a:rPr lang="en-US" dirty="0" smtClean="0"/>
              <a:t>, </a:t>
            </a:r>
            <a:r>
              <a:rPr lang="en-US" dirty="0" err="1" smtClean="0"/>
              <a:t>điêu</a:t>
            </a:r>
            <a:r>
              <a:rPr lang="en-US" dirty="0" smtClean="0"/>
              <a:t> </a:t>
            </a:r>
            <a:r>
              <a:rPr lang="en-US" dirty="0" err="1" smtClean="0"/>
              <a:t>khắc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2547258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vi-VN" dirty="0" smtClean="0"/>
              <a:t>iêu </a:t>
            </a:r>
            <a:r>
              <a:rPr lang="vi-VN" dirty="0"/>
              <a:t>biểu là cột đá A-sô-ca và đại bảo tháp San-chi.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4246" y="3067031"/>
            <a:ext cx="113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Lịch </a:t>
            </a:r>
            <a:r>
              <a:rPr lang="vi-VN" dirty="0" smtClean="0"/>
              <a:t>pháp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43400" y="304255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vi-VN" dirty="0" smtClean="0"/>
              <a:t>àm </a:t>
            </a:r>
            <a:r>
              <a:rPr lang="vi-VN" dirty="0"/>
              <a:t>ra lịch.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1870" y="3556577"/>
            <a:ext cx="1110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Toán </a:t>
            </a:r>
            <a:r>
              <a:rPr lang="vi-VN" dirty="0" smtClean="0"/>
              <a:t>học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58986" y="3518299"/>
            <a:ext cx="4446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vi-VN" dirty="0" smtClean="0"/>
              <a:t>ệ </a:t>
            </a:r>
            <a:r>
              <a:rPr lang="vi-VN" dirty="0"/>
              <a:t>số có 10 chữ số, đặc biệt là giá trị của số 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91267" y="3900094"/>
            <a:ext cx="69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</a:t>
            </a:r>
            <a:r>
              <a:rPr lang="en-US" dirty="0" err="1" smtClean="0"/>
              <a:t>học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3864354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Họ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tê</a:t>
            </a:r>
            <a:r>
              <a:rPr lang="en-US" dirty="0" smtClean="0"/>
              <a:t>,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mê</a:t>
            </a:r>
            <a:r>
              <a:rPr lang="en-US" dirty="0" smtClean="0"/>
              <a:t>, </a:t>
            </a:r>
            <a:r>
              <a:rPr lang="en-US" dirty="0" err="1" smtClean="0"/>
              <a:t>phẫu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,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mộc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22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4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Thành tựu tiêu biểu</a:t>
            </a:r>
            <a:endParaRPr dirty="0"/>
          </a:p>
        </p:txBody>
      </p:sp>
      <p:sp>
        <p:nvSpPr>
          <p:cNvPr id="1342" name="Google Shape;1342;p44"/>
          <p:cNvSpPr txBox="1">
            <a:spLocks noGrp="1"/>
          </p:cNvSpPr>
          <p:nvPr>
            <p:ph type="subTitle" idx="1"/>
          </p:nvPr>
        </p:nvSpPr>
        <p:spPr>
          <a:xfrm>
            <a:off x="10616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solidFill>
                  <a:srgbClr val="FFC000"/>
                </a:solidFill>
                <a:hlinkClick r:id="rId3" action="ppaction://hlinksldjump"/>
              </a:rPr>
              <a:t>Tôn</a:t>
            </a:r>
            <a:r>
              <a:rPr lang="en-US" dirty="0">
                <a:solidFill>
                  <a:srgbClr val="FFC000"/>
                </a:solidFill>
                <a:hlinkClick r:id="rId3" action="ppaction://hlinksldjump"/>
              </a:rPr>
              <a:t> </a:t>
            </a:r>
            <a:r>
              <a:rPr lang="en-US" dirty="0" err="1">
                <a:solidFill>
                  <a:srgbClr val="FFC000"/>
                </a:solidFill>
                <a:hlinkClick r:id="rId3" action="ppaction://hlinksldjump"/>
              </a:rPr>
              <a:t>giáo</a:t>
            </a:r>
            <a:endParaRPr dirty="0">
              <a:solidFill>
                <a:srgbClr val="FFC000"/>
              </a:solidFill>
            </a:endParaRPr>
          </a:p>
        </p:txBody>
      </p:sp>
      <p:sp>
        <p:nvSpPr>
          <p:cNvPr id="1343" name="Google Shape;1343;p44"/>
          <p:cNvSpPr txBox="1">
            <a:spLocks noGrp="1"/>
          </p:cNvSpPr>
          <p:nvPr>
            <p:ph type="subTitle" idx="2"/>
          </p:nvPr>
        </p:nvSpPr>
        <p:spPr>
          <a:xfrm>
            <a:off x="10616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hlinkClick r:id="rId4" action="ppaction://hlinksldjump"/>
              </a:rPr>
              <a:t>Kiến</a:t>
            </a:r>
            <a:r>
              <a:rPr lang="en-US" dirty="0">
                <a:hlinkClick r:id="rId4" action="ppaction://hlinksldjump"/>
              </a:rPr>
              <a:t> </a:t>
            </a:r>
            <a:r>
              <a:rPr lang="en-US" dirty="0" err="1">
                <a:hlinkClick r:id="rId4" action="ppaction://hlinksldjump"/>
              </a:rPr>
              <a:t>trúc</a:t>
            </a:r>
            <a:endParaRPr dirty="0"/>
          </a:p>
        </p:txBody>
      </p:sp>
      <p:sp>
        <p:nvSpPr>
          <p:cNvPr id="1344" name="Google Shape;1344;p44"/>
          <p:cNvSpPr txBox="1">
            <a:spLocks noGrp="1"/>
          </p:cNvSpPr>
          <p:nvPr>
            <p:ph type="subTitle" idx="3"/>
          </p:nvPr>
        </p:nvSpPr>
        <p:spPr>
          <a:xfrm>
            <a:off x="34515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dirty="0">
                <a:hlinkClick r:id="rId5" action="ppaction://hlinksldjump"/>
              </a:rPr>
              <a:t>Văn học</a:t>
            </a:r>
            <a:endParaRPr dirty="0"/>
          </a:p>
        </p:txBody>
      </p:sp>
      <p:sp>
        <p:nvSpPr>
          <p:cNvPr id="1345" name="Google Shape;1345;p44"/>
          <p:cNvSpPr txBox="1">
            <a:spLocks noGrp="1"/>
          </p:cNvSpPr>
          <p:nvPr>
            <p:ph type="subTitle" idx="4"/>
          </p:nvPr>
        </p:nvSpPr>
        <p:spPr>
          <a:xfrm>
            <a:off x="34515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Lịch</a:t>
            </a:r>
            <a:r>
              <a:rPr lang="en-US" dirty="0"/>
              <a:t> </a:t>
            </a:r>
            <a:r>
              <a:rPr lang="en-US" dirty="0" err="1"/>
              <a:t>pháp</a:t>
            </a:r>
            <a:endParaRPr dirty="0"/>
          </a:p>
        </p:txBody>
      </p:sp>
      <p:sp>
        <p:nvSpPr>
          <p:cNvPr id="1346" name="Google Shape;1346;p44"/>
          <p:cNvSpPr txBox="1">
            <a:spLocks noGrp="1"/>
          </p:cNvSpPr>
          <p:nvPr>
            <p:ph type="subTitle" idx="5"/>
          </p:nvPr>
        </p:nvSpPr>
        <p:spPr>
          <a:xfrm>
            <a:off x="587555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hlinkClick r:id="rId6" action="ppaction://hlinksldjump"/>
              </a:rPr>
              <a:t>Chữ</a:t>
            </a:r>
            <a:r>
              <a:rPr lang="en-US" dirty="0">
                <a:hlinkClick r:id="rId6" action="ppaction://hlinksldjump"/>
              </a:rPr>
              <a:t> </a:t>
            </a:r>
            <a:r>
              <a:rPr lang="en-US" dirty="0" err="1">
                <a:hlinkClick r:id="rId6" action="ppaction://hlinksldjump"/>
              </a:rPr>
              <a:t>viết</a:t>
            </a:r>
            <a:endParaRPr dirty="0"/>
          </a:p>
        </p:txBody>
      </p:sp>
      <p:sp>
        <p:nvSpPr>
          <p:cNvPr id="1347" name="Google Shape;1347;p44"/>
          <p:cNvSpPr txBox="1">
            <a:spLocks noGrp="1"/>
          </p:cNvSpPr>
          <p:nvPr>
            <p:ph type="subTitle" idx="6"/>
          </p:nvPr>
        </p:nvSpPr>
        <p:spPr>
          <a:xfrm>
            <a:off x="587555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>
                <a:hlinkClick r:id="rId7" action="ppaction://hlinksldjump"/>
              </a:rPr>
              <a:t>Toán</a:t>
            </a:r>
            <a:r>
              <a:rPr lang="en-US" dirty="0">
                <a:hlinkClick r:id="rId7" action="ppaction://hlinksldjump"/>
              </a:rPr>
              <a:t> </a:t>
            </a:r>
            <a:r>
              <a:rPr lang="en-US" dirty="0" err="1">
                <a:hlinkClick r:id="rId7" action="ppaction://hlinksldjump"/>
              </a:rPr>
              <a:t>học</a:t>
            </a:r>
            <a:endParaRPr dirty="0"/>
          </a:p>
        </p:txBody>
      </p:sp>
      <p:sp>
        <p:nvSpPr>
          <p:cNvPr id="1348" name="Google Shape;1348;p44"/>
          <p:cNvSpPr txBox="1">
            <a:spLocks noGrp="1"/>
          </p:cNvSpPr>
          <p:nvPr>
            <p:ph type="subTitle" idx="7"/>
          </p:nvPr>
        </p:nvSpPr>
        <p:spPr>
          <a:xfrm>
            <a:off x="10615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dirty="0"/>
              <a:t>đạo Bà La Môn, đạo Phật</a:t>
            </a:r>
            <a:endParaRPr dirty="0"/>
          </a:p>
        </p:txBody>
      </p:sp>
      <p:sp>
        <p:nvSpPr>
          <p:cNvPr id="1349" name="Google Shape;1349;p44"/>
          <p:cNvSpPr txBox="1">
            <a:spLocks noGrp="1"/>
          </p:cNvSpPr>
          <p:nvPr>
            <p:ph type="subTitle" idx="8"/>
          </p:nvPr>
        </p:nvSpPr>
        <p:spPr>
          <a:xfrm>
            <a:off x="34514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it-IT" dirty="0"/>
              <a:t>sử thi Ma-ha-bha-ra-ta và Ra-ma-y-a-na.</a:t>
            </a:r>
            <a:endParaRPr dirty="0"/>
          </a:p>
        </p:txBody>
      </p:sp>
      <p:sp>
        <p:nvSpPr>
          <p:cNvPr id="1350" name="Google Shape;1350;p44"/>
          <p:cNvSpPr txBox="1">
            <a:spLocks noGrp="1"/>
          </p:cNvSpPr>
          <p:nvPr>
            <p:ph type="subTitle" idx="9"/>
          </p:nvPr>
        </p:nvSpPr>
        <p:spPr>
          <a:xfrm>
            <a:off x="587553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Phạn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1351" name="Google Shape;1351;p44"/>
          <p:cNvSpPr txBox="1">
            <a:spLocks noGrp="1"/>
          </p:cNvSpPr>
          <p:nvPr>
            <p:ph type="subTitle" idx="13"/>
          </p:nvPr>
        </p:nvSpPr>
        <p:spPr>
          <a:xfrm>
            <a:off x="10615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vi-VN" dirty="0"/>
              <a:t>cột đá A-sô-ca và đại bảo tháp San-chi</a:t>
            </a:r>
            <a:endParaRPr dirty="0"/>
          </a:p>
        </p:txBody>
      </p:sp>
      <p:sp>
        <p:nvSpPr>
          <p:cNvPr id="1352" name="Google Shape;1352;p44"/>
          <p:cNvSpPr txBox="1">
            <a:spLocks noGrp="1"/>
          </p:cNvSpPr>
          <p:nvPr>
            <p:ph type="subTitle" idx="14"/>
          </p:nvPr>
        </p:nvSpPr>
        <p:spPr>
          <a:xfrm>
            <a:off x="34514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 smtClean="0"/>
              <a:t>lịch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353" name="Google Shape;1353;p44"/>
          <p:cNvSpPr txBox="1">
            <a:spLocks noGrp="1"/>
          </p:cNvSpPr>
          <p:nvPr>
            <p:ph type="subTitle" idx="15"/>
          </p:nvPr>
        </p:nvSpPr>
        <p:spPr>
          <a:xfrm>
            <a:off x="587553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vi-VN" dirty="0"/>
              <a:t>hệ số có 10 chữ số, đặc biệt là giá trị của số 0</a:t>
            </a:r>
            <a:endParaRPr dirty="0"/>
          </a:p>
        </p:txBody>
      </p:sp>
      <p:sp>
        <p:nvSpPr>
          <p:cNvPr id="1354" name="Google Shape;1354;p44"/>
          <p:cNvSpPr/>
          <p:nvPr/>
        </p:nvSpPr>
        <p:spPr>
          <a:xfrm rot="1265953">
            <a:off x="357234" y="3854316"/>
            <a:ext cx="8536855" cy="3286571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1355" name="Google Shape;1355;p44"/>
          <p:cNvSpPr/>
          <p:nvPr/>
        </p:nvSpPr>
        <p:spPr>
          <a:xfrm>
            <a:off x="1936550" y="1322175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6" name="Google Shape;1356;p44"/>
          <p:cNvGrpSpPr/>
          <p:nvPr/>
        </p:nvGrpSpPr>
        <p:grpSpPr>
          <a:xfrm>
            <a:off x="2014248" y="1385594"/>
            <a:ext cx="335706" cy="364258"/>
            <a:chOff x="-42778750" y="2320125"/>
            <a:chExt cx="285125" cy="309375"/>
          </a:xfrm>
        </p:grpSpPr>
        <p:sp>
          <p:nvSpPr>
            <p:cNvPr id="1357" name="Google Shape;1357;p44"/>
            <p:cNvSpPr/>
            <p:nvPr/>
          </p:nvSpPr>
          <p:spPr>
            <a:xfrm>
              <a:off x="-42778750" y="2320125"/>
              <a:ext cx="285125" cy="309375"/>
            </a:xfrm>
            <a:custGeom>
              <a:avLst/>
              <a:gdLst/>
              <a:ahLst/>
              <a:cxnLst/>
              <a:rect l="l" t="t" r="r" b="b"/>
              <a:pathLst>
                <a:path w="11405" h="12375" extrusionOk="0">
                  <a:moveTo>
                    <a:pt x="5654" y="815"/>
                  </a:moveTo>
                  <a:cubicBezTo>
                    <a:pt x="5920" y="815"/>
                    <a:pt x="6185" y="965"/>
                    <a:pt x="6459" y="1253"/>
                  </a:cubicBezTo>
                  <a:cubicBezTo>
                    <a:pt x="6711" y="1568"/>
                    <a:pt x="6963" y="1978"/>
                    <a:pt x="7120" y="2419"/>
                  </a:cubicBezTo>
                  <a:cubicBezTo>
                    <a:pt x="6616" y="2545"/>
                    <a:pt x="6144" y="2734"/>
                    <a:pt x="5671" y="2923"/>
                  </a:cubicBezTo>
                  <a:cubicBezTo>
                    <a:pt x="5198" y="2734"/>
                    <a:pt x="4726" y="2545"/>
                    <a:pt x="4190" y="2419"/>
                  </a:cubicBezTo>
                  <a:cubicBezTo>
                    <a:pt x="4348" y="2072"/>
                    <a:pt x="4568" y="1663"/>
                    <a:pt x="4789" y="1348"/>
                  </a:cubicBezTo>
                  <a:cubicBezTo>
                    <a:pt x="5083" y="988"/>
                    <a:pt x="5368" y="815"/>
                    <a:pt x="5654" y="815"/>
                  </a:cubicBezTo>
                  <a:close/>
                  <a:moveTo>
                    <a:pt x="3938" y="3238"/>
                  </a:moveTo>
                  <a:cubicBezTo>
                    <a:pt x="4159" y="3332"/>
                    <a:pt x="4411" y="3364"/>
                    <a:pt x="4600" y="3427"/>
                  </a:cubicBezTo>
                  <a:cubicBezTo>
                    <a:pt x="4285" y="3616"/>
                    <a:pt x="4033" y="3774"/>
                    <a:pt x="3781" y="3900"/>
                  </a:cubicBezTo>
                  <a:cubicBezTo>
                    <a:pt x="3844" y="3679"/>
                    <a:pt x="3907" y="3427"/>
                    <a:pt x="3938" y="3238"/>
                  </a:cubicBezTo>
                  <a:close/>
                  <a:moveTo>
                    <a:pt x="7341" y="3238"/>
                  </a:moveTo>
                  <a:cubicBezTo>
                    <a:pt x="7435" y="3490"/>
                    <a:pt x="7467" y="3711"/>
                    <a:pt x="7498" y="3963"/>
                  </a:cubicBezTo>
                  <a:cubicBezTo>
                    <a:pt x="7246" y="3805"/>
                    <a:pt x="6963" y="3616"/>
                    <a:pt x="6679" y="3490"/>
                  </a:cubicBezTo>
                  <a:cubicBezTo>
                    <a:pt x="6868" y="3364"/>
                    <a:pt x="7120" y="3301"/>
                    <a:pt x="7341" y="3238"/>
                  </a:cubicBezTo>
                  <a:close/>
                  <a:moveTo>
                    <a:pt x="2340" y="2993"/>
                  </a:moveTo>
                  <a:cubicBezTo>
                    <a:pt x="2618" y="2993"/>
                    <a:pt x="2897" y="3021"/>
                    <a:pt x="3151" y="3049"/>
                  </a:cubicBezTo>
                  <a:cubicBezTo>
                    <a:pt x="3025" y="3522"/>
                    <a:pt x="2899" y="3994"/>
                    <a:pt x="2867" y="4593"/>
                  </a:cubicBezTo>
                  <a:cubicBezTo>
                    <a:pt x="2457" y="4908"/>
                    <a:pt x="2048" y="5223"/>
                    <a:pt x="1670" y="5569"/>
                  </a:cubicBezTo>
                  <a:cubicBezTo>
                    <a:pt x="1040" y="4782"/>
                    <a:pt x="473" y="3616"/>
                    <a:pt x="1355" y="3175"/>
                  </a:cubicBezTo>
                  <a:cubicBezTo>
                    <a:pt x="1651" y="3036"/>
                    <a:pt x="1995" y="2993"/>
                    <a:pt x="2340" y="2993"/>
                  </a:cubicBezTo>
                  <a:close/>
                  <a:moveTo>
                    <a:pt x="8935" y="3013"/>
                  </a:moveTo>
                  <a:cubicBezTo>
                    <a:pt x="9678" y="3013"/>
                    <a:pt x="10397" y="3218"/>
                    <a:pt x="10397" y="3868"/>
                  </a:cubicBezTo>
                  <a:cubicBezTo>
                    <a:pt x="10397" y="4435"/>
                    <a:pt x="9956" y="5097"/>
                    <a:pt x="9609" y="5569"/>
                  </a:cubicBezTo>
                  <a:cubicBezTo>
                    <a:pt x="9294" y="5254"/>
                    <a:pt x="8884" y="4908"/>
                    <a:pt x="8412" y="4593"/>
                  </a:cubicBezTo>
                  <a:cubicBezTo>
                    <a:pt x="8349" y="4089"/>
                    <a:pt x="8254" y="3553"/>
                    <a:pt x="8160" y="3080"/>
                  </a:cubicBezTo>
                  <a:cubicBezTo>
                    <a:pt x="8400" y="3039"/>
                    <a:pt x="8669" y="3013"/>
                    <a:pt x="8935" y="3013"/>
                  </a:cubicBezTo>
                  <a:close/>
                  <a:moveTo>
                    <a:pt x="8538" y="5695"/>
                  </a:moveTo>
                  <a:cubicBezTo>
                    <a:pt x="8727" y="5853"/>
                    <a:pt x="8884" y="6010"/>
                    <a:pt x="9042" y="6168"/>
                  </a:cubicBezTo>
                  <a:cubicBezTo>
                    <a:pt x="8884" y="6325"/>
                    <a:pt x="8695" y="6483"/>
                    <a:pt x="8538" y="6640"/>
                  </a:cubicBezTo>
                  <a:lnTo>
                    <a:pt x="8538" y="5695"/>
                  </a:lnTo>
                  <a:close/>
                  <a:moveTo>
                    <a:pt x="2741" y="5727"/>
                  </a:moveTo>
                  <a:lnTo>
                    <a:pt x="2741" y="6672"/>
                  </a:lnTo>
                  <a:cubicBezTo>
                    <a:pt x="2552" y="6514"/>
                    <a:pt x="2394" y="6357"/>
                    <a:pt x="2237" y="6199"/>
                  </a:cubicBezTo>
                  <a:cubicBezTo>
                    <a:pt x="2426" y="6010"/>
                    <a:pt x="2583" y="5884"/>
                    <a:pt x="2741" y="5727"/>
                  </a:cubicBezTo>
                  <a:close/>
                  <a:moveTo>
                    <a:pt x="5671" y="3837"/>
                  </a:moveTo>
                  <a:cubicBezTo>
                    <a:pt x="6364" y="4152"/>
                    <a:pt x="7026" y="4561"/>
                    <a:pt x="7656" y="5002"/>
                  </a:cubicBezTo>
                  <a:cubicBezTo>
                    <a:pt x="7750" y="5821"/>
                    <a:pt x="7750" y="6609"/>
                    <a:pt x="7656" y="7334"/>
                  </a:cubicBezTo>
                  <a:cubicBezTo>
                    <a:pt x="7026" y="7775"/>
                    <a:pt x="6364" y="8184"/>
                    <a:pt x="5671" y="8531"/>
                  </a:cubicBezTo>
                  <a:cubicBezTo>
                    <a:pt x="4946" y="8216"/>
                    <a:pt x="4285" y="7806"/>
                    <a:pt x="3655" y="7334"/>
                  </a:cubicBezTo>
                  <a:cubicBezTo>
                    <a:pt x="3560" y="6609"/>
                    <a:pt x="3560" y="5821"/>
                    <a:pt x="3655" y="5002"/>
                  </a:cubicBezTo>
                  <a:cubicBezTo>
                    <a:pt x="3970" y="4782"/>
                    <a:pt x="4285" y="4593"/>
                    <a:pt x="4631" y="4404"/>
                  </a:cubicBezTo>
                  <a:cubicBezTo>
                    <a:pt x="4978" y="4183"/>
                    <a:pt x="5356" y="3994"/>
                    <a:pt x="5671" y="3837"/>
                  </a:cubicBezTo>
                  <a:close/>
                  <a:moveTo>
                    <a:pt x="3781" y="8436"/>
                  </a:moveTo>
                  <a:lnTo>
                    <a:pt x="3781" y="8436"/>
                  </a:lnTo>
                  <a:cubicBezTo>
                    <a:pt x="3907" y="8531"/>
                    <a:pt x="4033" y="8594"/>
                    <a:pt x="4222" y="8688"/>
                  </a:cubicBezTo>
                  <a:cubicBezTo>
                    <a:pt x="4241" y="8641"/>
                    <a:pt x="4248" y="8625"/>
                    <a:pt x="4250" y="8625"/>
                  </a:cubicBezTo>
                  <a:lnTo>
                    <a:pt x="4250" y="8625"/>
                  </a:lnTo>
                  <a:cubicBezTo>
                    <a:pt x="4252" y="8625"/>
                    <a:pt x="4233" y="8679"/>
                    <a:pt x="4225" y="8690"/>
                  </a:cubicBezTo>
                  <a:lnTo>
                    <a:pt x="4225" y="8690"/>
                  </a:lnTo>
                  <a:cubicBezTo>
                    <a:pt x="4224" y="8689"/>
                    <a:pt x="4223" y="8689"/>
                    <a:pt x="4222" y="8688"/>
                  </a:cubicBezTo>
                  <a:lnTo>
                    <a:pt x="4222" y="8688"/>
                  </a:lnTo>
                  <a:cubicBezTo>
                    <a:pt x="4222" y="8691"/>
                    <a:pt x="4222" y="8692"/>
                    <a:pt x="4223" y="8692"/>
                  </a:cubicBezTo>
                  <a:cubicBezTo>
                    <a:pt x="4223" y="8692"/>
                    <a:pt x="4224" y="8691"/>
                    <a:pt x="4225" y="8690"/>
                  </a:cubicBezTo>
                  <a:lnTo>
                    <a:pt x="4225" y="8690"/>
                  </a:lnTo>
                  <a:cubicBezTo>
                    <a:pt x="4350" y="8753"/>
                    <a:pt x="4475" y="8846"/>
                    <a:pt x="4631" y="8909"/>
                  </a:cubicBezTo>
                  <a:cubicBezTo>
                    <a:pt x="4411" y="9003"/>
                    <a:pt x="4159" y="9066"/>
                    <a:pt x="3970" y="9129"/>
                  </a:cubicBezTo>
                  <a:cubicBezTo>
                    <a:pt x="3907" y="8909"/>
                    <a:pt x="3844" y="8688"/>
                    <a:pt x="3781" y="8436"/>
                  </a:cubicBezTo>
                  <a:close/>
                  <a:moveTo>
                    <a:pt x="7498" y="8499"/>
                  </a:moveTo>
                  <a:cubicBezTo>
                    <a:pt x="7467" y="8688"/>
                    <a:pt x="7435" y="8909"/>
                    <a:pt x="7341" y="9161"/>
                  </a:cubicBezTo>
                  <a:cubicBezTo>
                    <a:pt x="7120" y="9066"/>
                    <a:pt x="6868" y="9035"/>
                    <a:pt x="6679" y="8972"/>
                  </a:cubicBezTo>
                  <a:cubicBezTo>
                    <a:pt x="6994" y="8814"/>
                    <a:pt x="7278" y="8625"/>
                    <a:pt x="7498" y="8499"/>
                  </a:cubicBezTo>
                  <a:close/>
                  <a:moveTo>
                    <a:pt x="1638" y="6798"/>
                  </a:moveTo>
                  <a:cubicBezTo>
                    <a:pt x="1985" y="7145"/>
                    <a:pt x="2394" y="7491"/>
                    <a:pt x="2836" y="7775"/>
                  </a:cubicBezTo>
                  <a:cubicBezTo>
                    <a:pt x="2899" y="8279"/>
                    <a:pt x="2993" y="8814"/>
                    <a:pt x="3088" y="9287"/>
                  </a:cubicBezTo>
                  <a:cubicBezTo>
                    <a:pt x="2848" y="9347"/>
                    <a:pt x="2583" y="9369"/>
                    <a:pt x="2309" y="9369"/>
                  </a:cubicBezTo>
                  <a:cubicBezTo>
                    <a:pt x="2150" y="9369"/>
                    <a:pt x="1989" y="9361"/>
                    <a:pt x="1827" y="9350"/>
                  </a:cubicBezTo>
                  <a:cubicBezTo>
                    <a:pt x="1103" y="9224"/>
                    <a:pt x="725" y="8846"/>
                    <a:pt x="945" y="8090"/>
                  </a:cubicBezTo>
                  <a:cubicBezTo>
                    <a:pt x="1040" y="7649"/>
                    <a:pt x="1323" y="7239"/>
                    <a:pt x="1638" y="6798"/>
                  </a:cubicBezTo>
                  <a:close/>
                  <a:moveTo>
                    <a:pt x="9641" y="6830"/>
                  </a:moveTo>
                  <a:cubicBezTo>
                    <a:pt x="9987" y="7271"/>
                    <a:pt x="10428" y="7932"/>
                    <a:pt x="10428" y="8531"/>
                  </a:cubicBezTo>
                  <a:cubicBezTo>
                    <a:pt x="10405" y="9192"/>
                    <a:pt x="9707" y="9391"/>
                    <a:pt x="8988" y="9391"/>
                  </a:cubicBezTo>
                  <a:cubicBezTo>
                    <a:pt x="8713" y="9391"/>
                    <a:pt x="8435" y="9362"/>
                    <a:pt x="8191" y="9318"/>
                  </a:cubicBezTo>
                  <a:cubicBezTo>
                    <a:pt x="8286" y="8846"/>
                    <a:pt x="8412" y="8373"/>
                    <a:pt x="8443" y="7806"/>
                  </a:cubicBezTo>
                  <a:cubicBezTo>
                    <a:pt x="8853" y="7491"/>
                    <a:pt x="9294" y="7176"/>
                    <a:pt x="9641" y="6830"/>
                  </a:cubicBezTo>
                  <a:close/>
                  <a:moveTo>
                    <a:pt x="5671" y="9444"/>
                  </a:moveTo>
                  <a:cubicBezTo>
                    <a:pt x="6144" y="9633"/>
                    <a:pt x="6616" y="9822"/>
                    <a:pt x="7120" y="9948"/>
                  </a:cubicBezTo>
                  <a:cubicBezTo>
                    <a:pt x="6868" y="10453"/>
                    <a:pt x="6522" y="11177"/>
                    <a:pt x="6049" y="11429"/>
                  </a:cubicBezTo>
                  <a:cubicBezTo>
                    <a:pt x="5909" y="11527"/>
                    <a:pt x="5782" y="11569"/>
                    <a:pt x="5659" y="11569"/>
                  </a:cubicBezTo>
                  <a:cubicBezTo>
                    <a:pt x="5504" y="11569"/>
                    <a:pt x="5356" y="11503"/>
                    <a:pt x="5198" y="11398"/>
                  </a:cubicBezTo>
                  <a:cubicBezTo>
                    <a:pt x="4757" y="11083"/>
                    <a:pt x="4411" y="10453"/>
                    <a:pt x="4222" y="9948"/>
                  </a:cubicBezTo>
                  <a:cubicBezTo>
                    <a:pt x="4694" y="9822"/>
                    <a:pt x="5198" y="9633"/>
                    <a:pt x="5671" y="9444"/>
                  </a:cubicBezTo>
                  <a:close/>
                  <a:moveTo>
                    <a:pt x="5689" y="1"/>
                  </a:moveTo>
                  <a:cubicBezTo>
                    <a:pt x="5142" y="1"/>
                    <a:pt x="4663" y="283"/>
                    <a:pt x="4285" y="686"/>
                  </a:cubicBezTo>
                  <a:cubicBezTo>
                    <a:pt x="3907" y="1127"/>
                    <a:pt x="3623" y="1663"/>
                    <a:pt x="3434" y="2261"/>
                  </a:cubicBezTo>
                  <a:cubicBezTo>
                    <a:pt x="3054" y="2197"/>
                    <a:pt x="2712" y="2168"/>
                    <a:pt x="2405" y="2168"/>
                  </a:cubicBezTo>
                  <a:cubicBezTo>
                    <a:pt x="753" y="2168"/>
                    <a:pt x="126" y="3018"/>
                    <a:pt x="126" y="3868"/>
                  </a:cubicBezTo>
                  <a:cubicBezTo>
                    <a:pt x="126" y="4687"/>
                    <a:pt x="630" y="5538"/>
                    <a:pt x="1166" y="6168"/>
                  </a:cubicBezTo>
                  <a:cubicBezTo>
                    <a:pt x="788" y="6640"/>
                    <a:pt x="441" y="7176"/>
                    <a:pt x="221" y="7775"/>
                  </a:cubicBezTo>
                  <a:cubicBezTo>
                    <a:pt x="0" y="8499"/>
                    <a:pt x="126" y="9224"/>
                    <a:pt x="693" y="9696"/>
                  </a:cubicBezTo>
                  <a:cubicBezTo>
                    <a:pt x="1155" y="10078"/>
                    <a:pt x="1784" y="10204"/>
                    <a:pt x="2416" y="10204"/>
                  </a:cubicBezTo>
                  <a:cubicBezTo>
                    <a:pt x="2775" y="10204"/>
                    <a:pt x="3135" y="10163"/>
                    <a:pt x="3466" y="10106"/>
                  </a:cubicBezTo>
                  <a:lnTo>
                    <a:pt x="3812" y="10925"/>
                  </a:lnTo>
                  <a:cubicBezTo>
                    <a:pt x="4442" y="12059"/>
                    <a:pt x="5135" y="12374"/>
                    <a:pt x="5702" y="12374"/>
                  </a:cubicBezTo>
                  <a:cubicBezTo>
                    <a:pt x="6837" y="12374"/>
                    <a:pt x="7593" y="11177"/>
                    <a:pt x="8002" y="10106"/>
                  </a:cubicBezTo>
                  <a:cubicBezTo>
                    <a:pt x="8317" y="10159"/>
                    <a:pt x="8660" y="10194"/>
                    <a:pt x="9004" y="10194"/>
                  </a:cubicBezTo>
                  <a:cubicBezTo>
                    <a:pt x="9690" y="10194"/>
                    <a:pt x="10376" y="10054"/>
                    <a:pt x="10838" y="9633"/>
                  </a:cubicBezTo>
                  <a:cubicBezTo>
                    <a:pt x="11310" y="9161"/>
                    <a:pt x="11373" y="8531"/>
                    <a:pt x="11216" y="7901"/>
                  </a:cubicBezTo>
                  <a:cubicBezTo>
                    <a:pt x="10995" y="7302"/>
                    <a:pt x="10617" y="6703"/>
                    <a:pt x="10208" y="6199"/>
                  </a:cubicBezTo>
                  <a:cubicBezTo>
                    <a:pt x="10838" y="5443"/>
                    <a:pt x="11405" y="4435"/>
                    <a:pt x="11184" y="3490"/>
                  </a:cubicBezTo>
                  <a:cubicBezTo>
                    <a:pt x="10995" y="2765"/>
                    <a:pt x="10397" y="2387"/>
                    <a:pt x="9641" y="2230"/>
                  </a:cubicBezTo>
                  <a:cubicBezTo>
                    <a:pt x="9406" y="2175"/>
                    <a:pt x="9153" y="2150"/>
                    <a:pt x="8895" y="2150"/>
                  </a:cubicBezTo>
                  <a:cubicBezTo>
                    <a:pt x="8565" y="2150"/>
                    <a:pt x="8226" y="2191"/>
                    <a:pt x="7908" y="2261"/>
                  </a:cubicBezTo>
                  <a:cubicBezTo>
                    <a:pt x="7593" y="1348"/>
                    <a:pt x="6994" y="340"/>
                    <a:pt x="6112" y="56"/>
                  </a:cubicBezTo>
                  <a:cubicBezTo>
                    <a:pt x="5967" y="18"/>
                    <a:pt x="5826" y="1"/>
                    <a:pt x="56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-42667700" y="2443600"/>
              <a:ext cx="62250" cy="61475"/>
            </a:xfrm>
            <a:custGeom>
              <a:avLst/>
              <a:gdLst/>
              <a:ahLst/>
              <a:cxnLst/>
              <a:rect l="l" t="t" r="r" b="b"/>
              <a:pathLst>
                <a:path w="2490" h="2459" extrusionOk="0">
                  <a:moveTo>
                    <a:pt x="1249" y="858"/>
                  </a:moveTo>
                  <a:cubicBezTo>
                    <a:pt x="1468" y="858"/>
                    <a:pt x="1639" y="1027"/>
                    <a:pt x="1639" y="1260"/>
                  </a:cubicBezTo>
                  <a:cubicBezTo>
                    <a:pt x="1607" y="1418"/>
                    <a:pt x="1481" y="1575"/>
                    <a:pt x="1323" y="1670"/>
                  </a:cubicBezTo>
                  <a:cubicBezTo>
                    <a:pt x="1285" y="1681"/>
                    <a:pt x="1248" y="1686"/>
                    <a:pt x="1211" y="1686"/>
                  </a:cubicBezTo>
                  <a:cubicBezTo>
                    <a:pt x="1040" y="1686"/>
                    <a:pt x="897" y="1569"/>
                    <a:pt x="819" y="1386"/>
                  </a:cubicBezTo>
                  <a:cubicBezTo>
                    <a:pt x="756" y="1134"/>
                    <a:pt x="851" y="945"/>
                    <a:pt x="1103" y="882"/>
                  </a:cubicBezTo>
                  <a:cubicBezTo>
                    <a:pt x="1153" y="866"/>
                    <a:pt x="1202" y="858"/>
                    <a:pt x="1249" y="858"/>
                  </a:cubicBezTo>
                  <a:close/>
                  <a:moveTo>
                    <a:pt x="1229" y="0"/>
                  </a:moveTo>
                  <a:cubicBezTo>
                    <a:pt x="567" y="0"/>
                    <a:pt x="0" y="567"/>
                    <a:pt x="0" y="1229"/>
                  </a:cubicBezTo>
                  <a:cubicBezTo>
                    <a:pt x="0" y="1874"/>
                    <a:pt x="509" y="2459"/>
                    <a:pt x="1177" y="2459"/>
                  </a:cubicBezTo>
                  <a:cubicBezTo>
                    <a:pt x="1194" y="2459"/>
                    <a:pt x="1211" y="2458"/>
                    <a:pt x="1229" y="2458"/>
                  </a:cubicBezTo>
                  <a:cubicBezTo>
                    <a:pt x="1891" y="2458"/>
                    <a:pt x="2489" y="1891"/>
                    <a:pt x="2489" y="1229"/>
                  </a:cubicBezTo>
                  <a:cubicBezTo>
                    <a:pt x="2426" y="567"/>
                    <a:pt x="1891" y="0"/>
                    <a:pt x="1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9" name="Google Shape;1359;p44"/>
          <p:cNvSpPr/>
          <p:nvPr/>
        </p:nvSpPr>
        <p:spPr>
          <a:xfrm>
            <a:off x="4326450" y="1322175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44"/>
          <p:cNvSpPr/>
          <p:nvPr/>
        </p:nvSpPr>
        <p:spPr>
          <a:xfrm>
            <a:off x="6720368" y="1389518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44"/>
          <p:cNvSpPr/>
          <p:nvPr/>
        </p:nvSpPr>
        <p:spPr>
          <a:xfrm>
            <a:off x="4385671" y="1397526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44"/>
          <p:cNvSpPr/>
          <p:nvPr/>
        </p:nvSpPr>
        <p:spPr>
          <a:xfrm>
            <a:off x="1920025" y="2965350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44"/>
          <p:cNvSpPr/>
          <p:nvPr/>
        </p:nvSpPr>
        <p:spPr>
          <a:xfrm>
            <a:off x="4309925" y="2965350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44"/>
          <p:cNvSpPr/>
          <p:nvPr/>
        </p:nvSpPr>
        <p:spPr>
          <a:xfrm>
            <a:off x="6758005" y="3102952"/>
            <a:ext cx="491100" cy="49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5036;p73"/>
          <p:cNvSpPr/>
          <p:nvPr/>
        </p:nvSpPr>
        <p:spPr>
          <a:xfrm>
            <a:off x="6808449" y="1464359"/>
            <a:ext cx="348301" cy="341418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35D74"/>
              </a:solidFill>
              <a:effectLst/>
              <a:uLnTx/>
              <a:uFillTx/>
            </a:endParaRPr>
          </a:p>
        </p:txBody>
      </p:sp>
      <p:sp>
        <p:nvSpPr>
          <p:cNvPr id="1361" name="Google Shape;1361;p44"/>
          <p:cNvSpPr/>
          <p:nvPr/>
        </p:nvSpPr>
        <p:spPr>
          <a:xfrm>
            <a:off x="6814724" y="3161987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14862;p73"/>
          <p:cNvGrpSpPr/>
          <p:nvPr/>
        </p:nvGrpSpPr>
        <p:grpSpPr>
          <a:xfrm>
            <a:off x="4385671" y="3040816"/>
            <a:ext cx="340168" cy="340168"/>
            <a:chOff x="5648375" y="238125"/>
            <a:chExt cx="483125" cy="483125"/>
          </a:xfrm>
          <a:solidFill>
            <a:schemeClr val="bg2"/>
          </a:solidFill>
        </p:grpSpPr>
        <p:sp>
          <p:nvSpPr>
            <p:cNvPr id="39" name="Google Shape;14863;p73"/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14864;p73"/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14865;p73"/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14866;p73"/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14867;p73"/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14868;p73"/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14869;p73"/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14870;p73"/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14871;p73"/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14872;p73"/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435D74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Google Shape;16420;p77"/>
          <p:cNvSpPr/>
          <p:nvPr/>
        </p:nvSpPr>
        <p:spPr>
          <a:xfrm>
            <a:off x="1974208" y="3043747"/>
            <a:ext cx="341579" cy="341772"/>
          </a:xfrm>
          <a:custGeom>
            <a:avLst/>
            <a:gdLst/>
            <a:ahLst/>
            <a:cxnLst/>
            <a:rect l="l" t="t" r="r" b="b"/>
            <a:pathLst>
              <a:path w="14147" h="14155" extrusionOk="0">
                <a:moveTo>
                  <a:pt x="7058" y="891"/>
                </a:moveTo>
                <a:lnTo>
                  <a:pt x="11311" y="3285"/>
                </a:lnTo>
                <a:lnTo>
                  <a:pt x="2805" y="3285"/>
                </a:lnTo>
                <a:lnTo>
                  <a:pt x="7058" y="891"/>
                </a:lnTo>
                <a:close/>
                <a:moveTo>
                  <a:pt x="12886" y="4136"/>
                </a:moveTo>
                <a:cubicBezTo>
                  <a:pt x="13107" y="4136"/>
                  <a:pt x="13264" y="4325"/>
                  <a:pt x="13264" y="4545"/>
                </a:cubicBezTo>
                <a:lnTo>
                  <a:pt x="13264" y="4986"/>
                </a:lnTo>
                <a:lnTo>
                  <a:pt x="851" y="4986"/>
                </a:lnTo>
                <a:lnTo>
                  <a:pt x="851" y="4545"/>
                </a:lnTo>
                <a:cubicBezTo>
                  <a:pt x="851" y="4325"/>
                  <a:pt x="1040" y="4136"/>
                  <a:pt x="1261" y="4136"/>
                </a:cubicBezTo>
                <a:close/>
                <a:moveTo>
                  <a:pt x="3309" y="5806"/>
                </a:moveTo>
                <a:lnTo>
                  <a:pt x="3309" y="9996"/>
                </a:lnTo>
                <a:lnTo>
                  <a:pt x="2490" y="9996"/>
                </a:lnTo>
                <a:lnTo>
                  <a:pt x="2490" y="5806"/>
                </a:lnTo>
                <a:close/>
                <a:moveTo>
                  <a:pt x="5798" y="5806"/>
                </a:moveTo>
                <a:lnTo>
                  <a:pt x="5798" y="9996"/>
                </a:lnTo>
                <a:lnTo>
                  <a:pt x="4128" y="9996"/>
                </a:lnTo>
                <a:lnTo>
                  <a:pt x="4128" y="5806"/>
                </a:lnTo>
                <a:close/>
                <a:moveTo>
                  <a:pt x="7499" y="5806"/>
                </a:moveTo>
                <a:lnTo>
                  <a:pt x="7499" y="9996"/>
                </a:lnTo>
                <a:lnTo>
                  <a:pt x="6617" y="9996"/>
                </a:lnTo>
                <a:lnTo>
                  <a:pt x="6617" y="5806"/>
                </a:lnTo>
                <a:close/>
                <a:moveTo>
                  <a:pt x="9956" y="5806"/>
                </a:moveTo>
                <a:lnTo>
                  <a:pt x="9956" y="9996"/>
                </a:lnTo>
                <a:lnTo>
                  <a:pt x="8286" y="9996"/>
                </a:lnTo>
                <a:lnTo>
                  <a:pt x="8286" y="5806"/>
                </a:lnTo>
                <a:close/>
                <a:moveTo>
                  <a:pt x="11626" y="5806"/>
                </a:moveTo>
                <a:lnTo>
                  <a:pt x="11626" y="9996"/>
                </a:lnTo>
                <a:lnTo>
                  <a:pt x="10807" y="9996"/>
                </a:lnTo>
                <a:lnTo>
                  <a:pt x="10807" y="5806"/>
                </a:lnTo>
                <a:close/>
                <a:moveTo>
                  <a:pt x="12004" y="10815"/>
                </a:moveTo>
                <a:cubicBezTo>
                  <a:pt x="12256" y="10815"/>
                  <a:pt x="12445" y="11004"/>
                  <a:pt x="12445" y="11256"/>
                </a:cubicBezTo>
                <a:lnTo>
                  <a:pt x="12445" y="11634"/>
                </a:lnTo>
                <a:lnTo>
                  <a:pt x="1670" y="11634"/>
                </a:lnTo>
                <a:lnTo>
                  <a:pt x="1670" y="11256"/>
                </a:lnTo>
                <a:cubicBezTo>
                  <a:pt x="1670" y="11004"/>
                  <a:pt x="1859" y="10815"/>
                  <a:pt x="2048" y="10815"/>
                </a:cubicBezTo>
                <a:close/>
                <a:moveTo>
                  <a:pt x="12886" y="12422"/>
                </a:moveTo>
                <a:cubicBezTo>
                  <a:pt x="13107" y="12422"/>
                  <a:pt x="13264" y="12642"/>
                  <a:pt x="13264" y="12863"/>
                </a:cubicBezTo>
                <a:lnTo>
                  <a:pt x="13264" y="13304"/>
                </a:lnTo>
                <a:lnTo>
                  <a:pt x="851" y="13304"/>
                </a:lnTo>
                <a:lnTo>
                  <a:pt x="851" y="12863"/>
                </a:lnTo>
                <a:cubicBezTo>
                  <a:pt x="851" y="12642"/>
                  <a:pt x="1040" y="12422"/>
                  <a:pt x="1261" y="12422"/>
                </a:cubicBezTo>
                <a:close/>
                <a:moveTo>
                  <a:pt x="7058" y="1"/>
                </a:moveTo>
                <a:cubicBezTo>
                  <a:pt x="6987" y="1"/>
                  <a:pt x="6916" y="24"/>
                  <a:pt x="6869" y="72"/>
                </a:cubicBezTo>
                <a:lnTo>
                  <a:pt x="1103" y="3348"/>
                </a:lnTo>
                <a:cubicBezTo>
                  <a:pt x="473" y="3411"/>
                  <a:pt x="1" y="3915"/>
                  <a:pt x="1" y="4545"/>
                </a:cubicBezTo>
                <a:lnTo>
                  <a:pt x="1" y="5365"/>
                </a:lnTo>
                <a:cubicBezTo>
                  <a:pt x="1" y="5617"/>
                  <a:pt x="221" y="5806"/>
                  <a:pt x="442" y="5806"/>
                </a:cubicBezTo>
                <a:lnTo>
                  <a:pt x="1702" y="5806"/>
                </a:lnTo>
                <a:lnTo>
                  <a:pt x="1702" y="10059"/>
                </a:lnTo>
                <a:cubicBezTo>
                  <a:pt x="1229" y="10216"/>
                  <a:pt x="883" y="10689"/>
                  <a:pt x="883" y="11256"/>
                </a:cubicBezTo>
                <a:lnTo>
                  <a:pt x="883" y="11729"/>
                </a:lnTo>
                <a:cubicBezTo>
                  <a:pt x="410" y="11886"/>
                  <a:pt x="64" y="12359"/>
                  <a:pt x="64" y="12894"/>
                </a:cubicBezTo>
                <a:lnTo>
                  <a:pt x="64" y="13713"/>
                </a:lnTo>
                <a:cubicBezTo>
                  <a:pt x="64" y="13965"/>
                  <a:pt x="253" y="14154"/>
                  <a:pt x="473" y="14154"/>
                </a:cubicBezTo>
                <a:lnTo>
                  <a:pt x="13768" y="14154"/>
                </a:lnTo>
                <a:cubicBezTo>
                  <a:pt x="13989" y="14154"/>
                  <a:pt x="14146" y="13965"/>
                  <a:pt x="14146" y="13713"/>
                </a:cubicBezTo>
                <a:lnTo>
                  <a:pt x="14146" y="12894"/>
                </a:lnTo>
                <a:cubicBezTo>
                  <a:pt x="14146" y="12359"/>
                  <a:pt x="13800" y="11918"/>
                  <a:pt x="13327" y="11729"/>
                </a:cubicBezTo>
                <a:lnTo>
                  <a:pt x="13327" y="11256"/>
                </a:lnTo>
                <a:cubicBezTo>
                  <a:pt x="13327" y="10689"/>
                  <a:pt x="12981" y="10248"/>
                  <a:pt x="12508" y="10059"/>
                </a:cubicBezTo>
                <a:lnTo>
                  <a:pt x="12508" y="5806"/>
                </a:lnTo>
                <a:lnTo>
                  <a:pt x="13768" y="5806"/>
                </a:lnTo>
                <a:cubicBezTo>
                  <a:pt x="13989" y="5806"/>
                  <a:pt x="14146" y="5617"/>
                  <a:pt x="14146" y="5396"/>
                </a:cubicBezTo>
                <a:lnTo>
                  <a:pt x="14146" y="4545"/>
                </a:lnTo>
                <a:cubicBezTo>
                  <a:pt x="14115" y="3915"/>
                  <a:pt x="13642" y="3380"/>
                  <a:pt x="13012" y="3348"/>
                </a:cubicBezTo>
                <a:lnTo>
                  <a:pt x="7247" y="72"/>
                </a:lnTo>
                <a:cubicBezTo>
                  <a:pt x="7200" y="24"/>
                  <a:pt x="7129" y="1"/>
                  <a:pt x="7058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Tôn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2" y="1657349"/>
            <a:ext cx="4010526" cy="23812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68" y="1657579"/>
            <a:ext cx="4099532" cy="2305051"/>
          </a:xfrm>
          <a:prstGeom prst="rect">
            <a:avLst/>
          </a:prstGeom>
        </p:spPr>
      </p:pic>
      <p:sp>
        <p:nvSpPr>
          <p:cNvPr id="17" name="Action Button: Beginning 16">
            <a:hlinkClick r:id="rId4" action="ppaction://hlinksldjump" highlightClick="1"/>
          </p:cNvPr>
          <p:cNvSpPr/>
          <p:nvPr/>
        </p:nvSpPr>
        <p:spPr>
          <a:xfrm>
            <a:off x="8610600" y="4705350"/>
            <a:ext cx="533400" cy="43815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Sử </a:t>
            </a:r>
            <a:r>
              <a:rPr lang="it-IT" dirty="0"/>
              <a:t>thi Ma-ha-bha-ra-ta và Ra-ma-y-a-na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1683"/>
            <a:ext cx="2763982" cy="3800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18996"/>
            <a:ext cx="2771775" cy="3705582"/>
          </a:xfrm>
          <a:prstGeom prst="rect">
            <a:avLst/>
          </a:prstGeom>
        </p:spPr>
      </p:pic>
      <p:sp>
        <p:nvSpPr>
          <p:cNvPr id="17" name="Action Button: Beginning 16">
            <a:hlinkClick r:id="rId4" action="ppaction://hlinksldjump" highlightClick="1"/>
          </p:cNvPr>
          <p:cNvSpPr/>
          <p:nvPr/>
        </p:nvSpPr>
        <p:spPr>
          <a:xfrm>
            <a:off x="8534400" y="4629150"/>
            <a:ext cx="5334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NỘI DUNG CHÍNH</a:t>
            </a:r>
            <a:endParaRPr dirty="0"/>
          </a:p>
        </p:txBody>
      </p:sp>
      <p:sp>
        <p:nvSpPr>
          <p:cNvPr id="321" name="Google Shape;321;p29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en-US" sz="3600" dirty="0" smtClean="0"/>
              <a:t>I. </a:t>
            </a:r>
            <a:r>
              <a:rPr lang="en-US" sz="3600" dirty="0" err="1" smtClean="0"/>
              <a:t>Điều</a:t>
            </a:r>
            <a:r>
              <a:rPr lang="en-US" sz="3600" dirty="0" smtClean="0"/>
              <a:t> </a:t>
            </a:r>
            <a:r>
              <a:rPr lang="en-US" sz="3600" dirty="0" err="1"/>
              <a:t>kiện</a:t>
            </a:r>
            <a:r>
              <a:rPr lang="en-US" sz="3600" dirty="0"/>
              <a:t> 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 smtClean="0"/>
              <a:t>nhiên</a:t>
            </a:r>
            <a:endParaRPr lang="en-US" sz="3600" dirty="0" smtClean="0"/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vi-VN" sz="3600" dirty="0"/>
              <a:t>II. Xã hội Ấn Độ cổ </a:t>
            </a:r>
            <a:r>
              <a:rPr lang="vi-VN" sz="3600" dirty="0" smtClean="0"/>
              <a:t>đại</a:t>
            </a:r>
            <a:endParaRPr lang="en-US" sz="3600" dirty="0" smtClean="0"/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vi-VN" sz="3600" dirty="0"/>
              <a:t>III. Những thành tựu văn hoá tiêu biểu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viết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92496"/>
            <a:ext cx="4061240" cy="28918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40" y="867349"/>
            <a:ext cx="3908558" cy="3486149"/>
          </a:xfrm>
          <a:prstGeom prst="rect">
            <a:avLst/>
          </a:prstGeom>
        </p:spPr>
      </p:pic>
      <p:sp>
        <p:nvSpPr>
          <p:cNvPr id="17" name="Action Button: Beginning 16">
            <a:hlinkClick r:id="rId4" action="ppaction://hlinksldjump" highlightClick="1"/>
          </p:cNvPr>
          <p:cNvSpPr/>
          <p:nvPr/>
        </p:nvSpPr>
        <p:spPr>
          <a:xfrm>
            <a:off x="8579398" y="4629150"/>
            <a:ext cx="488402" cy="381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/>
              <a:t>C</a:t>
            </a:r>
            <a:r>
              <a:rPr lang="vi-VN" dirty="0" smtClean="0"/>
              <a:t>ột </a:t>
            </a:r>
            <a:r>
              <a:rPr lang="vi-VN" dirty="0"/>
              <a:t>đá A-sô-ca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200150"/>
            <a:ext cx="5000625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24078"/>
            <a:ext cx="2819400" cy="39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Đ</a:t>
            </a:r>
            <a:r>
              <a:rPr lang="vi-VN" dirty="0" smtClean="0"/>
              <a:t>ại </a:t>
            </a:r>
            <a:r>
              <a:rPr lang="vi-VN" dirty="0"/>
              <a:t>bảo tháp San-chi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00" y="1047750"/>
            <a:ext cx="6590269" cy="3657599"/>
          </a:xfrm>
          <a:prstGeom prst="rect">
            <a:avLst/>
          </a:prstGeom>
        </p:spPr>
      </p:pic>
      <p:sp>
        <p:nvSpPr>
          <p:cNvPr id="5" name="Action Button: Beginning 4">
            <a:hlinkClick r:id="rId3" action="ppaction://hlinksldjump" highlightClick="1"/>
          </p:cNvPr>
          <p:cNvSpPr/>
          <p:nvPr/>
        </p:nvSpPr>
        <p:spPr>
          <a:xfrm>
            <a:off x="8506858" y="4598163"/>
            <a:ext cx="609600" cy="4572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47750"/>
            <a:ext cx="6000750" cy="37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2475"/>
            <a:ext cx="7772400" cy="1343075"/>
          </a:xfrm>
        </p:spPr>
        <p:txBody>
          <a:bodyPr/>
          <a:lstStyle/>
          <a:p>
            <a:pPr marL="15240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2475"/>
            <a:ext cx="7772400" cy="3552875"/>
          </a:xfrm>
        </p:spPr>
        <p:txBody>
          <a:bodyPr/>
          <a:lstStyle/>
          <a:p>
            <a:pPr marL="15240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 giáo cổ xưa nhất của người Ấn Độ là đạo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Bà La Môn.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Hồi giáo.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Thiên chúa giáo.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Phật giáo.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0" y="2419350"/>
            <a:ext cx="6858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5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2475"/>
            <a:ext cx="7772400" cy="3552875"/>
          </a:xfrm>
        </p:spPr>
        <p:txBody>
          <a:bodyPr/>
          <a:lstStyle/>
          <a:p>
            <a:pPr marL="15240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 giáo nào do Thích Ca Mâu Ni sáng lập?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Hồi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giáo.</a:t>
            </a: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Phật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Thiên chúa giáo.			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Bà la Môn giáo.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18457" y="2928912"/>
            <a:ext cx="6858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2475"/>
            <a:ext cx="7772400" cy="3552875"/>
          </a:xfrm>
        </p:spPr>
        <p:txBody>
          <a:bodyPr/>
          <a:lstStyle/>
          <a:p>
            <a:pPr marL="15240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viết của người Ấn Độ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Mã.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tượng hình.	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Phạn.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đinh.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0" y="2909862"/>
            <a:ext cx="6858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2475"/>
            <a:ext cx="7772400" cy="3552875"/>
          </a:xfrm>
        </p:spPr>
        <p:txBody>
          <a:bodyPr/>
          <a:lstStyle/>
          <a:p>
            <a:pPr marL="15240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 dân Ấn Độ cổ đại sống chủ yếu bằng nghề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nghề thủ công.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buôn bán.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đánh cá.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trồng trọt và chăn nuôi.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2000" y="4019550"/>
            <a:ext cx="6858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D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6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2475"/>
            <a:ext cx="8153400" cy="3552875"/>
          </a:xfrm>
        </p:spPr>
        <p:txBody>
          <a:bodyPr/>
          <a:lstStyle/>
          <a:p>
            <a:pPr marL="15240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Quốc gia Ấn Độ cổ đại được hình thành trên những con sông nào?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Sông Hằng và sông Ấn.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Sông Hoàng Hà và sông Trường Giang.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Sông Ti-gơ-rơ và ơ-phơ-rát.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Sông Nin và sông Ti-gơ-rơ.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21907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>
            <a:spLocks noGrp="1"/>
          </p:cNvSpPr>
          <p:nvPr>
            <p:ph type="title"/>
          </p:nvPr>
        </p:nvSpPr>
        <p:spPr>
          <a:xfrm>
            <a:off x="2209800" y="1495350"/>
            <a:ext cx="4953000" cy="7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XÁC ĐỊNH VẤN ĐỀ</a:t>
            </a:r>
            <a:endParaRPr dirty="0"/>
          </a:p>
        </p:txBody>
      </p:sp>
      <p:sp>
        <p:nvSpPr>
          <p:cNvPr id="327" name="Google Shape;327;p30"/>
          <p:cNvSpPr txBox="1">
            <a:spLocks noGrp="1"/>
          </p:cNvSpPr>
          <p:nvPr>
            <p:ph type="subTitle" idx="1"/>
          </p:nvPr>
        </p:nvSpPr>
        <p:spPr>
          <a:xfrm>
            <a:off x="2549400" y="2234850"/>
            <a:ext cx="4045200" cy="11541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vi-VN" dirty="0"/>
              <a:t>Em có biết ý nghĩa của lá cờ Ấn Độ? Ý nghĩa biểu tượng bánh xe 24 nan hoa (gọi là Ashoka Chakra) - một trong những đỉnh cao vể nghệ thuật kiến trúc, điêu khắc của Ấn Độ cổ đại?</a:t>
            </a:r>
            <a:endParaRPr dirty="0"/>
          </a:p>
        </p:txBody>
      </p:sp>
      <p:grpSp>
        <p:nvGrpSpPr>
          <p:cNvPr id="328" name="Google Shape;328;p30"/>
          <p:cNvGrpSpPr/>
          <p:nvPr/>
        </p:nvGrpSpPr>
        <p:grpSpPr>
          <a:xfrm rot="3011804">
            <a:off x="5375023" y="3211949"/>
            <a:ext cx="948165" cy="1113661"/>
            <a:chOff x="1224250" y="2447575"/>
            <a:chExt cx="596825" cy="701025"/>
          </a:xfrm>
        </p:grpSpPr>
        <p:sp>
          <p:nvSpPr>
            <p:cNvPr id="329" name="Google Shape;329;p30"/>
            <p:cNvSpPr/>
            <p:nvPr/>
          </p:nvSpPr>
          <p:spPr>
            <a:xfrm>
              <a:off x="1676100" y="2447750"/>
              <a:ext cx="144975" cy="169700"/>
            </a:xfrm>
            <a:custGeom>
              <a:avLst/>
              <a:gdLst/>
              <a:ahLst/>
              <a:cxnLst/>
              <a:rect l="l" t="t" r="r" b="b"/>
              <a:pathLst>
                <a:path w="5799" h="6788" extrusionOk="0">
                  <a:moveTo>
                    <a:pt x="5525" y="1"/>
                  </a:moveTo>
                  <a:lnTo>
                    <a:pt x="0" y="6668"/>
                  </a:lnTo>
                  <a:lnTo>
                    <a:pt x="155" y="6787"/>
                  </a:lnTo>
                  <a:cubicBezTo>
                    <a:pt x="155" y="6787"/>
                    <a:pt x="1750" y="6620"/>
                    <a:pt x="1965" y="6359"/>
                  </a:cubicBezTo>
                  <a:cubicBezTo>
                    <a:pt x="3334" y="4715"/>
                    <a:pt x="4274" y="3572"/>
                    <a:pt x="4405" y="3418"/>
                  </a:cubicBezTo>
                  <a:cubicBezTo>
                    <a:pt x="4751" y="3001"/>
                    <a:pt x="5798" y="203"/>
                    <a:pt x="5525" y="1"/>
                  </a:cubicBez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1364750" y="2614150"/>
              <a:ext cx="336675" cy="392025"/>
            </a:xfrm>
            <a:custGeom>
              <a:avLst/>
              <a:gdLst/>
              <a:ahLst/>
              <a:cxnLst/>
              <a:rect l="l" t="t" r="r" b="b"/>
              <a:pathLst>
                <a:path w="13467" h="15681" extrusionOk="0">
                  <a:moveTo>
                    <a:pt x="12478" y="0"/>
                  </a:moveTo>
                  <a:lnTo>
                    <a:pt x="0" y="15026"/>
                  </a:lnTo>
                  <a:cubicBezTo>
                    <a:pt x="345" y="15347"/>
                    <a:pt x="774" y="15550"/>
                    <a:pt x="1203" y="15681"/>
                  </a:cubicBezTo>
                  <a:cubicBezTo>
                    <a:pt x="1715" y="15062"/>
                    <a:pt x="9061" y="6156"/>
                    <a:pt x="13466" y="846"/>
                  </a:cubicBezTo>
                  <a:lnTo>
                    <a:pt x="12609" y="13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1337050" y="2447575"/>
              <a:ext cx="477175" cy="542525"/>
            </a:xfrm>
            <a:custGeom>
              <a:avLst/>
              <a:gdLst/>
              <a:ahLst/>
              <a:cxnLst/>
              <a:rect l="l" t="t" r="r" b="b"/>
              <a:pathLst>
                <a:path w="19087" h="21701" extrusionOk="0">
                  <a:moveTo>
                    <a:pt x="19058" y="1"/>
                  </a:moveTo>
                  <a:cubicBezTo>
                    <a:pt x="18732" y="1"/>
                    <a:pt x="16227" y="1333"/>
                    <a:pt x="15884" y="1710"/>
                  </a:cubicBezTo>
                  <a:cubicBezTo>
                    <a:pt x="15384" y="2329"/>
                    <a:pt x="6168" y="13140"/>
                    <a:pt x="2073" y="17938"/>
                  </a:cubicBezTo>
                  <a:lnTo>
                    <a:pt x="2942" y="18605"/>
                  </a:lnTo>
                  <a:lnTo>
                    <a:pt x="1358" y="18784"/>
                  </a:lnTo>
                  <a:cubicBezTo>
                    <a:pt x="596" y="19665"/>
                    <a:pt x="25" y="20332"/>
                    <a:pt x="25" y="20332"/>
                  </a:cubicBezTo>
                  <a:lnTo>
                    <a:pt x="1" y="20355"/>
                  </a:lnTo>
                  <a:cubicBezTo>
                    <a:pt x="275" y="20808"/>
                    <a:pt x="620" y="21272"/>
                    <a:pt x="1096" y="21701"/>
                  </a:cubicBezTo>
                  <a:lnTo>
                    <a:pt x="13562" y="6675"/>
                  </a:lnTo>
                  <a:lnTo>
                    <a:pt x="19087" y="8"/>
                  </a:lnTo>
                  <a:cubicBezTo>
                    <a:pt x="19081" y="3"/>
                    <a:pt x="19071" y="1"/>
                    <a:pt x="19058" y="1"/>
                  </a:cubicBezTo>
                  <a:close/>
                </a:path>
              </a:pathLst>
            </a:custGeom>
            <a:solidFill>
              <a:srgbClr val="CC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1293900" y="2899300"/>
              <a:ext cx="174050" cy="133025"/>
            </a:xfrm>
            <a:custGeom>
              <a:avLst/>
              <a:gdLst/>
              <a:ahLst/>
              <a:cxnLst/>
              <a:rect l="l" t="t" r="r" b="b"/>
              <a:pathLst>
                <a:path w="6962" h="5321" extrusionOk="0">
                  <a:moveTo>
                    <a:pt x="405" y="0"/>
                  </a:moveTo>
                  <a:cubicBezTo>
                    <a:pt x="0" y="0"/>
                    <a:pt x="227" y="1715"/>
                    <a:pt x="1179" y="3191"/>
                  </a:cubicBezTo>
                  <a:cubicBezTo>
                    <a:pt x="1465" y="3620"/>
                    <a:pt x="1810" y="4037"/>
                    <a:pt x="2227" y="4382"/>
                  </a:cubicBezTo>
                  <a:cubicBezTo>
                    <a:pt x="2584" y="4679"/>
                    <a:pt x="3001" y="4906"/>
                    <a:pt x="3429" y="5049"/>
                  </a:cubicBezTo>
                  <a:cubicBezTo>
                    <a:pt x="3991" y="5244"/>
                    <a:pt x="4573" y="5320"/>
                    <a:pt x="5098" y="5320"/>
                  </a:cubicBezTo>
                  <a:cubicBezTo>
                    <a:pt x="6144" y="5320"/>
                    <a:pt x="6962" y="5016"/>
                    <a:pt x="6930" y="4739"/>
                  </a:cubicBezTo>
                  <a:cubicBezTo>
                    <a:pt x="6894" y="4406"/>
                    <a:pt x="5394" y="4703"/>
                    <a:pt x="4037" y="4287"/>
                  </a:cubicBezTo>
                  <a:cubicBezTo>
                    <a:pt x="3608" y="4156"/>
                    <a:pt x="3179" y="3953"/>
                    <a:pt x="2834" y="3656"/>
                  </a:cubicBezTo>
                  <a:cubicBezTo>
                    <a:pt x="2358" y="3215"/>
                    <a:pt x="2013" y="2763"/>
                    <a:pt x="1751" y="2298"/>
                  </a:cubicBezTo>
                  <a:cubicBezTo>
                    <a:pt x="1048" y="1108"/>
                    <a:pt x="893" y="0"/>
                    <a:pt x="405" y="0"/>
                  </a:cubicBezTo>
                  <a:close/>
                </a:path>
              </a:pathLst>
            </a:custGeom>
            <a:solidFill>
              <a:srgbClr val="C7A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1244775" y="2978175"/>
              <a:ext cx="134875" cy="149450"/>
            </a:xfrm>
            <a:custGeom>
              <a:avLst/>
              <a:gdLst/>
              <a:ahLst/>
              <a:cxnLst/>
              <a:rect l="l" t="t" r="r" b="b"/>
              <a:pathLst>
                <a:path w="5395" h="5978" extrusionOk="0">
                  <a:moveTo>
                    <a:pt x="3144" y="0"/>
                  </a:moveTo>
                  <a:lnTo>
                    <a:pt x="25" y="4930"/>
                  </a:lnTo>
                  <a:lnTo>
                    <a:pt x="1" y="4942"/>
                  </a:lnTo>
                  <a:cubicBezTo>
                    <a:pt x="156" y="5108"/>
                    <a:pt x="370" y="5299"/>
                    <a:pt x="620" y="5513"/>
                  </a:cubicBezTo>
                  <a:cubicBezTo>
                    <a:pt x="870" y="5715"/>
                    <a:pt x="1073" y="5870"/>
                    <a:pt x="1239" y="5977"/>
                  </a:cubicBezTo>
                  <a:lnTo>
                    <a:pt x="5394" y="1894"/>
                  </a:lnTo>
                  <a:cubicBezTo>
                    <a:pt x="4966" y="1751"/>
                    <a:pt x="4549" y="1524"/>
                    <a:pt x="4192" y="1191"/>
                  </a:cubicBezTo>
                  <a:cubicBezTo>
                    <a:pt x="3775" y="870"/>
                    <a:pt x="3430" y="429"/>
                    <a:pt x="3144" y="0"/>
                  </a:cubicBezTo>
                  <a:close/>
                </a:path>
              </a:pathLst>
            </a:custGeom>
            <a:solidFill>
              <a:srgbClr val="323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1321875" y="2978775"/>
              <a:ext cx="57775" cy="57175"/>
            </a:xfrm>
            <a:custGeom>
              <a:avLst/>
              <a:gdLst/>
              <a:ahLst/>
              <a:cxnLst/>
              <a:rect l="l" t="t" r="r" b="b"/>
              <a:pathLst>
                <a:path w="2311" h="2287" extrusionOk="0">
                  <a:moveTo>
                    <a:pt x="60" y="0"/>
                  </a:moveTo>
                  <a:lnTo>
                    <a:pt x="1" y="96"/>
                  </a:lnTo>
                  <a:cubicBezTo>
                    <a:pt x="263" y="1036"/>
                    <a:pt x="953" y="1870"/>
                    <a:pt x="1882" y="2286"/>
                  </a:cubicBezTo>
                  <a:lnTo>
                    <a:pt x="2310" y="1858"/>
                  </a:lnTo>
                  <a:cubicBezTo>
                    <a:pt x="1882" y="1703"/>
                    <a:pt x="1465" y="1489"/>
                    <a:pt x="1108" y="1191"/>
                  </a:cubicBezTo>
                  <a:cubicBezTo>
                    <a:pt x="691" y="846"/>
                    <a:pt x="346" y="429"/>
                    <a:pt x="60" y="0"/>
                  </a:cubicBezTo>
                  <a:close/>
                </a:path>
              </a:pathLst>
            </a:custGeom>
            <a:solidFill>
              <a:srgbClr val="65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0"/>
            <p:cNvSpPr/>
            <p:nvPr/>
          </p:nvSpPr>
          <p:spPr>
            <a:xfrm>
              <a:off x="1244500" y="2981150"/>
              <a:ext cx="123850" cy="146775"/>
            </a:xfrm>
            <a:custGeom>
              <a:avLst/>
              <a:gdLst/>
              <a:ahLst/>
              <a:cxnLst/>
              <a:rect l="l" t="t" r="r" b="b"/>
              <a:pathLst>
                <a:path w="4954" h="5871" extrusionOk="0">
                  <a:moveTo>
                    <a:pt x="3084" y="1"/>
                  </a:moveTo>
                  <a:lnTo>
                    <a:pt x="12" y="4823"/>
                  </a:lnTo>
                  <a:lnTo>
                    <a:pt x="0" y="4846"/>
                  </a:lnTo>
                  <a:cubicBezTo>
                    <a:pt x="167" y="5001"/>
                    <a:pt x="357" y="5204"/>
                    <a:pt x="607" y="5406"/>
                  </a:cubicBezTo>
                  <a:cubicBezTo>
                    <a:pt x="869" y="5620"/>
                    <a:pt x="1072" y="5763"/>
                    <a:pt x="1238" y="5870"/>
                  </a:cubicBezTo>
                  <a:lnTo>
                    <a:pt x="4953" y="2203"/>
                  </a:lnTo>
                  <a:cubicBezTo>
                    <a:pt x="4048" y="1775"/>
                    <a:pt x="3358" y="941"/>
                    <a:pt x="3084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0"/>
            <p:cNvSpPr/>
            <p:nvPr/>
          </p:nvSpPr>
          <p:spPr>
            <a:xfrm>
              <a:off x="1224250" y="3090475"/>
              <a:ext cx="64900" cy="58125"/>
            </a:xfrm>
            <a:custGeom>
              <a:avLst/>
              <a:gdLst/>
              <a:ahLst/>
              <a:cxnLst/>
              <a:rect l="l" t="t" r="r" b="b"/>
              <a:pathLst>
                <a:path w="2596" h="2325" extrusionOk="0">
                  <a:moveTo>
                    <a:pt x="369" y="1"/>
                  </a:moveTo>
                  <a:cubicBezTo>
                    <a:pt x="356" y="1"/>
                    <a:pt x="345" y="4"/>
                    <a:pt x="334" y="9"/>
                  </a:cubicBezTo>
                  <a:cubicBezTo>
                    <a:pt x="203" y="80"/>
                    <a:pt x="0" y="1819"/>
                    <a:pt x="453" y="2188"/>
                  </a:cubicBezTo>
                  <a:cubicBezTo>
                    <a:pt x="566" y="2286"/>
                    <a:pt x="756" y="2325"/>
                    <a:pt x="977" y="2325"/>
                  </a:cubicBezTo>
                  <a:cubicBezTo>
                    <a:pt x="1640" y="2325"/>
                    <a:pt x="2587" y="1977"/>
                    <a:pt x="2596" y="1843"/>
                  </a:cubicBezTo>
                  <a:cubicBezTo>
                    <a:pt x="2596" y="1724"/>
                    <a:pt x="2441" y="1640"/>
                    <a:pt x="2096" y="1426"/>
                  </a:cubicBezTo>
                  <a:cubicBezTo>
                    <a:pt x="1929" y="1295"/>
                    <a:pt x="1727" y="1152"/>
                    <a:pt x="1465" y="962"/>
                  </a:cubicBezTo>
                  <a:cubicBezTo>
                    <a:pt x="1215" y="747"/>
                    <a:pt x="1024" y="557"/>
                    <a:pt x="858" y="390"/>
                  </a:cubicBezTo>
                  <a:cubicBezTo>
                    <a:pt x="605" y="158"/>
                    <a:pt x="464" y="1"/>
                    <a:pt x="369" y="1"/>
                  </a:cubicBezTo>
                  <a:close/>
                </a:path>
              </a:pathLst>
            </a:custGeom>
            <a:solidFill>
              <a:srgbClr val="E7C6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0"/>
            <p:cNvSpPr/>
            <p:nvPr/>
          </p:nvSpPr>
          <p:spPr>
            <a:xfrm>
              <a:off x="1313550" y="2997225"/>
              <a:ext cx="49125" cy="43175"/>
            </a:xfrm>
            <a:custGeom>
              <a:avLst/>
              <a:gdLst/>
              <a:ahLst/>
              <a:cxnLst/>
              <a:rect l="l" t="t" r="r" b="b"/>
              <a:pathLst>
                <a:path w="1965" h="1727" extrusionOk="0">
                  <a:moveTo>
                    <a:pt x="12" y="0"/>
                  </a:moveTo>
                  <a:cubicBezTo>
                    <a:pt x="0" y="0"/>
                    <a:pt x="0" y="12"/>
                    <a:pt x="0" y="36"/>
                  </a:cubicBezTo>
                  <a:cubicBezTo>
                    <a:pt x="0" y="36"/>
                    <a:pt x="12" y="72"/>
                    <a:pt x="36" y="131"/>
                  </a:cubicBezTo>
                  <a:cubicBezTo>
                    <a:pt x="72" y="191"/>
                    <a:pt x="119" y="286"/>
                    <a:pt x="191" y="393"/>
                  </a:cubicBezTo>
                  <a:cubicBezTo>
                    <a:pt x="250" y="489"/>
                    <a:pt x="334" y="608"/>
                    <a:pt x="441" y="727"/>
                  </a:cubicBezTo>
                  <a:cubicBezTo>
                    <a:pt x="548" y="846"/>
                    <a:pt x="667" y="965"/>
                    <a:pt x="786" y="1072"/>
                  </a:cubicBezTo>
                  <a:cubicBezTo>
                    <a:pt x="905" y="1179"/>
                    <a:pt x="1036" y="1286"/>
                    <a:pt x="1167" y="1370"/>
                  </a:cubicBezTo>
                  <a:cubicBezTo>
                    <a:pt x="1227" y="1417"/>
                    <a:pt x="1310" y="1465"/>
                    <a:pt x="1370" y="1489"/>
                  </a:cubicBezTo>
                  <a:lnTo>
                    <a:pt x="1548" y="1584"/>
                  </a:lnTo>
                  <a:cubicBezTo>
                    <a:pt x="1667" y="1644"/>
                    <a:pt x="1751" y="1667"/>
                    <a:pt x="1822" y="1703"/>
                  </a:cubicBezTo>
                  <a:cubicBezTo>
                    <a:pt x="1881" y="1715"/>
                    <a:pt x="1929" y="1727"/>
                    <a:pt x="1929" y="1727"/>
                  </a:cubicBezTo>
                  <a:cubicBezTo>
                    <a:pt x="1929" y="1727"/>
                    <a:pt x="1941" y="1727"/>
                    <a:pt x="1941" y="1715"/>
                  </a:cubicBezTo>
                  <a:cubicBezTo>
                    <a:pt x="1965" y="1703"/>
                    <a:pt x="1965" y="1679"/>
                    <a:pt x="1941" y="1679"/>
                  </a:cubicBezTo>
                  <a:cubicBezTo>
                    <a:pt x="1941" y="1679"/>
                    <a:pt x="1905" y="1655"/>
                    <a:pt x="1846" y="1620"/>
                  </a:cubicBezTo>
                  <a:cubicBezTo>
                    <a:pt x="1798" y="1608"/>
                    <a:pt x="1762" y="1596"/>
                    <a:pt x="1727" y="1560"/>
                  </a:cubicBezTo>
                  <a:cubicBezTo>
                    <a:pt x="1691" y="1536"/>
                    <a:pt x="1631" y="1501"/>
                    <a:pt x="1584" y="1477"/>
                  </a:cubicBezTo>
                  <a:cubicBezTo>
                    <a:pt x="1489" y="1429"/>
                    <a:pt x="1370" y="1346"/>
                    <a:pt x="1250" y="1251"/>
                  </a:cubicBezTo>
                  <a:cubicBezTo>
                    <a:pt x="1108" y="1167"/>
                    <a:pt x="989" y="1060"/>
                    <a:pt x="869" y="953"/>
                  </a:cubicBezTo>
                  <a:cubicBezTo>
                    <a:pt x="750" y="846"/>
                    <a:pt x="631" y="727"/>
                    <a:pt x="536" y="632"/>
                  </a:cubicBezTo>
                  <a:cubicBezTo>
                    <a:pt x="441" y="512"/>
                    <a:pt x="334" y="405"/>
                    <a:pt x="262" y="310"/>
                  </a:cubicBezTo>
                  <a:cubicBezTo>
                    <a:pt x="96" y="13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0"/>
            <p:cNvSpPr/>
            <p:nvPr/>
          </p:nvSpPr>
          <p:spPr>
            <a:xfrm>
              <a:off x="1286150" y="3037700"/>
              <a:ext cx="42000" cy="36775"/>
            </a:xfrm>
            <a:custGeom>
              <a:avLst/>
              <a:gdLst/>
              <a:ahLst/>
              <a:cxnLst/>
              <a:rect l="l" t="t" r="r" b="b"/>
              <a:pathLst>
                <a:path w="1680" h="1471" extrusionOk="0">
                  <a:moveTo>
                    <a:pt x="13" y="1"/>
                  </a:moveTo>
                  <a:cubicBezTo>
                    <a:pt x="1" y="1"/>
                    <a:pt x="1" y="13"/>
                    <a:pt x="1" y="36"/>
                  </a:cubicBezTo>
                  <a:cubicBezTo>
                    <a:pt x="1" y="36"/>
                    <a:pt x="60" y="156"/>
                    <a:pt x="180" y="334"/>
                  </a:cubicBezTo>
                  <a:cubicBezTo>
                    <a:pt x="215" y="370"/>
                    <a:pt x="251" y="417"/>
                    <a:pt x="287" y="465"/>
                  </a:cubicBezTo>
                  <a:cubicBezTo>
                    <a:pt x="310" y="525"/>
                    <a:pt x="358" y="572"/>
                    <a:pt x="406" y="608"/>
                  </a:cubicBezTo>
                  <a:cubicBezTo>
                    <a:pt x="453" y="656"/>
                    <a:pt x="489" y="715"/>
                    <a:pt x="537" y="763"/>
                  </a:cubicBezTo>
                  <a:cubicBezTo>
                    <a:pt x="584" y="810"/>
                    <a:pt x="644" y="846"/>
                    <a:pt x="691" y="894"/>
                  </a:cubicBezTo>
                  <a:cubicBezTo>
                    <a:pt x="787" y="1001"/>
                    <a:pt x="906" y="1072"/>
                    <a:pt x="1013" y="1144"/>
                  </a:cubicBezTo>
                  <a:cubicBezTo>
                    <a:pt x="1132" y="1227"/>
                    <a:pt x="1239" y="1287"/>
                    <a:pt x="1323" y="1322"/>
                  </a:cubicBezTo>
                  <a:cubicBezTo>
                    <a:pt x="1525" y="1418"/>
                    <a:pt x="1656" y="1465"/>
                    <a:pt x="1656" y="1465"/>
                  </a:cubicBezTo>
                  <a:cubicBezTo>
                    <a:pt x="1656" y="1469"/>
                    <a:pt x="1657" y="1470"/>
                    <a:pt x="1659" y="1470"/>
                  </a:cubicBezTo>
                  <a:cubicBezTo>
                    <a:pt x="1662" y="1470"/>
                    <a:pt x="1668" y="1465"/>
                    <a:pt x="1668" y="1465"/>
                  </a:cubicBezTo>
                  <a:cubicBezTo>
                    <a:pt x="1680" y="1441"/>
                    <a:pt x="1680" y="1429"/>
                    <a:pt x="1668" y="1429"/>
                  </a:cubicBezTo>
                  <a:cubicBezTo>
                    <a:pt x="1668" y="1429"/>
                    <a:pt x="1561" y="1358"/>
                    <a:pt x="1382" y="1251"/>
                  </a:cubicBezTo>
                  <a:cubicBezTo>
                    <a:pt x="1299" y="1191"/>
                    <a:pt x="1203" y="1120"/>
                    <a:pt x="1108" y="1048"/>
                  </a:cubicBezTo>
                  <a:cubicBezTo>
                    <a:pt x="1061" y="1013"/>
                    <a:pt x="1001" y="965"/>
                    <a:pt x="953" y="929"/>
                  </a:cubicBezTo>
                  <a:cubicBezTo>
                    <a:pt x="906" y="882"/>
                    <a:pt x="846" y="834"/>
                    <a:pt x="811" y="787"/>
                  </a:cubicBezTo>
                  <a:cubicBezTo>
                    <a:pt x="763" y="751"/>
                    <a:pt x="703" y="703"/>
                    <a:pt x="656" y="656"/>
                  </a:cubicBezTo>
                  <a:lnTo>
                    <a:pt x="525" y="525"/>
                  </a:lnTo>
                  <a:cubicBezTo>
                    <a:pt x="465" y="477"/>
                    <a:pt x="441" y="429"/>
                    <a:pt x="394" y="394"/>
                  </a:cubicBezTo>
                  <a:cubicBezTo>
                    <a:pt x="346" y="346"/>
                    <a:pt x="299" y="322"/>
                    <a:pt x="275" y="275"/>
                  </a:cubicBezTo>
                  <a:cubicBezTo>
                    <a:pt x="215" y="203"/>
                    <a:pt x="156" y="132"/>
                    <a:pt x="108" y="96"/>
                  </a:cubicBezTo>
                  <a:cubicBezTo>
                    <a:pt x="84" y="48"/>
                    <a:pt x="49" y="25"/>
                    <a:pt x="49" y="25"/>
                  </a:cubicBezTo>
                  <a:cubicBezTo>
                    <a:pt x="37" y="25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1272475" y="3059500"/>
              <a:ext cx="39000" cy="33125"/>
            </a:xfrm>
            <a:custGeom>
              <a:avLst/>
              <a:gdLst/>
              <a:ahLst/>
              <a:cxnLst/>
              <a:rect l="l" t="t" r="r" b="b"/>
              <a:pathLst>
                <a:path w="1560" h="1325" extrusionOk="0">
                  <a:moveTo>
                    <a:pt x="40" y="1"/>
                  </a:moveTo>
                  <a:cubicBezTo>
                    <a:pt x="33" y="1"/>
                    <a:pt x="24" y="4"/>
                    <a:pt x="12" y="10"/>
                  </a:cubicBezTo>
                  <a:cubicBezTo>
                    <a:pt x="0" y="10"/>
                    <a:pt x="0" y="22"/>
                    <a:pt x="0" y="46"/>
                  </a:cubicBezTo>
                  <a:cubicBezTo>
                    <a:pt x="0" y="46"/>
                    <a:pt x="12" y="69"/>
                    <a:pt x="48" y="117"/>
                  </a:cubicBezTo>
                  <a:cubicBezTo>
                    <a:pt x="72" y="165"/>
                    <a:pt x="119" y="236"/>
                    <a:pt x="179" y="307"/>
                  </a:cubicBezTo>
                  <a:cubicBezTo>
                    <a:pt x="191" y="355"/>
                    <a:pt x="238" y="379"/>
                    <a:pt x="262" y="427"/>
                  </a:cubicBezTo>
                  <a:cubicBezTo>
                    <a:pt x="310" y="474"/>
                    <a:pt x="346" y="522"/>
                    <a:pt x="381" y="557"/>
                  </a:cubicBezTo>
                  <a:lnTo>
                    <a:pt x="524" y="700"/>
                  </a:lnTo>
                  <a:cubicBezTo>
                    <a:pt x="548" y="736"/>
                    <a:pt x="607" y="772"/>
                    <a:pt x="655" y="808"/>
                  </a:cubicBezTo>
                  <a:cubicBezTo>
                    <a:pt x="738" y="903"/>
                    <a:pt x="846" y="962"/>
                    <a:pt x="953" y="1034"/>
                  </a:cubicBezTo>
                  <a:cubicBezTo>
                    <a:pt x="1000" y="1069"/>
                    <a:pt x="1060" y="1093"/>
                    <a:pt x="1096" y="1129"/>
                  </a:cubicBezTo>
                  <a:cubicBezTo>
                    <a:pt x="1143" y="1153"/>
                    <a:pt x="1191" y="1165"/>
                    <a:pt x="1238" y="1200"/>
                  </a:cubicBezTo>
                  <a:cubicBezTo>
                    <a:pt x="1417" y="1272"/>
                    <a:pt x="1536" y="1319"/>
                    <a:pt x="1536" y="1319"/>
                  </a:cubicBezTo>
                  <a:cubicBezTo>
                    <a:pt x="1536" y="1323"/>
                    <a:pt x="1537" y="1325"/>
                    <a:pt x="1539" y="1325"/>
                  </a:cubicBezTo>
                  <a:cubicBezTo>
                    <a:pt x="1543" y="1325"/>
                    <a:pt x="1548" y="1319"/>
                    <a:pt x="1548" y="1319"/>
                  </a:cubicBezTo>
                  <a:cubicBezTo>
                    <a:pt x="1560" y="1308"/>
                    <a:pt x="1560" y="1284"/>
                    <a:pt x="1548" y="1284"/>
                  </a:cubicBezTo>
                  <a:cubicBezTo>
                    <a:pt x="1548" y="1284"/>
                    <a:pt x="1441" y="1212"/>
                    <a:pt x="1298" y="1105"/>
                  </a:cubicBezTo>
                  <a:cubicBezTo>
                    <a:pt x="1215" y="1046"/>
                    <a:pt x="1131" y="986"/>
                    <a:pt x="1036" y="915"/>
                  </a:cubicBezTo>
                  <a:cubicBezTo>
                    <a:pt x="953" y="843"/>
                    <a:pt x="846" y="784"/>
                    <a:pt x="762" y="688"/>
                  </a:cubicBezTo>
                  <a:cubicBezTo>
                    <a:pt x="715" y="653"/>
                    <a:pt x="667" y="617"/>
                    <a:pt x="619" y="569"/>
                  </a:cubicBezTo>
                  <a:cubicBezTo>
                    <a:pt x="584" y="534"/>
                    <a:pt x="536" y="498"/>
                    <a:pt x="488" y="450"/>
                  </a:cubicBezTo>
                  <a:cubicBezTo>
                    <a:pt x="441" y="415"/>
                    <a:pt x="417" y="367"/>
                    <a:pt x="369" y="343"/>
                  </a:cubicBezTo>
                  <a:cubicBezTo>
                    <a:pt x="322" y="307"/>
                    <a:pt x="298" y="260"/>
                    <a:pt x="262" y="236"/>
                  </a:cubicBezTo>
                  <a:cubicBezTo>
                    <a:pt x="203" y="153"/>
                    <a:pt x="143" y="117"/>
                    <a:pt x="119" y="69"/>
                  </a:cubicBezTo>
                  <a:cubicBezTo>
                    <a:pt x="72" y="46"/>
                    <a:pt x="60" y="10"/>
                    <a:pt x="60" y="10"/>
                  </a:cubicBezTo>
                  <a:cubicBezTo>
                    <a:pt x="54" y="4"/>
                    <a:pt x="48" y="1"/>
                    <a:pt x="40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1256100" y="3085025"/>
              <a:ext cx="32775" cy="28450"/>
            </a:xfrm>
            <a:custGeom>
              <a:avLst/>
              <a:gdLst/>
              <a:ahLst/>
              <a:cxnLst/>
              <a:rect l="l" t="t" r="r" b="b"/>
              <a:pathLst>
                <a:path w="1311" h="1138" extrusionOk="0">
                  <a:moveTo>
                    <a:pt x="12" y="1"/>
                  </a:moveTo>
                  <a:cubicBezTo>
                    <a:pt x="0" y="1"/>
                    <a:pt x="0" y="13"/>
                    <a:pt x="0" y="37"/>
                  </a:cubicBezTo>
                  <a:lnTo>
                    <a:pt x="143" y="251"/>
                  </a:lnTo>
                  <a:cubicBezTo>
                    <a:pt x="191" y="310"/>
                    <a:pt x="250" y="394"/>
                    <a:pt x="322" y="465"/>
                  </a:cubicBezTo>
                  <a:cubicBezTo>
                    <a:pt x="381" y="537"/>
                    <a:pt x="465" y="632"/>
                    <a:pt x="548" y="691"/>
                  </a:cubicBezTo>
                  <a:cubicBezTo>
                    <a:pt x="643" y="763"/>
                    <a:pt x="727" y="822"/>
                    <a:pt x="798" y="882"/>
                  </a:cubicBezTo>
                  <a:cubicBezTo>
                    <a:pt x="834" y="906"/>
                    <a:pt x="881" y="929"/>
                    <a:pt x="917" y="953"/>
                  </a:cubicBezTo>
                  <a:cubicBezTo>
                    <a:pt x="965" y="965"/>
                    <a:pt x="1012" y="1001"/>
                    <a:pt x="1036" y="1013"/>
                  </a:cubicBezTo>
                  <a:cubicBezTo>
                    <a:pt x="1179" y="1084"/>
                    <a:pt x="1286" y="1132"/>
                    <a:pt x="1286" y="1132"/>
                  </a:cubicBezTo>
                  <a:cubicBezTo>
                    <a:pt x="1286" y="1136"/>
                    <a:pt x="1288" y="1137"/>
                    <a:pt x="1289" y="1137"/>
                  </a:cubicBezTo>
                  <a:cubicBezTo>
                    <a:pt x="1293" y="1137"/>
                    <a:pt x="1298" y="1132"/>
                    <a:pt x="1298" y="1132"/>
                  </a:cubicBezTo>
                  <a:cubicBezTo>
                    <a:pt x="1310" y="1120"/>
                    <a:pt x="1310" y="1108"/>
                    <a:pt x="1298" y="1108"/>
                  </a:cubicBezTo>
                  <a:cubicBezTo>
                    <a:pt x="1298" y="1108"/>
                    <a:pt x="1203" y="1025"/>
                    <a:pt x="1084" y="941"/>
                  </a:cubicBezTo>
                  <a:cubicBezTo>
                    <a:pt x="1060" y="906"/>
                    <a:pt x="1012" y="894"/>
                    <a:pt x="989" y="870"/>
                  </a:cubicBezTo>
                  <a:cubicBezTo>
                    <a:pt x="941" y="834"/>
                    <a:pt x="893" y="810"/>
                    <a:pt x="870" y="775"/>
                  </a:cubicBezTo>
                  <a:cubicBezTo>
                    <a:pt x="786" y="715"/>
                    <a:pt x="703" y="644"/>
                    <a:pt x="631" y="584"/>
                  </a:cubicBezTo>
                  <a:cubicBezTo>
                    <a:pt x="584" y="548"/>
                    <a:pt x="536" y="525"/>
                    <a:pt x="512" y="477"/>
                  </a:cubicBezTo>
                  <a:lnTo>
                    <a:pt x="405" y="370"/>
                  </a:lnTo>
                  <a:cubicBezTo>
                    <a:pt x="334" y="310"/>
                    <a:pt x="262" y="251"/>
                    <a:pt x="215" y="191"/>
                  </a:cubicBezTo>
                  <a:cubicBezTo>
                    <a:pt x="96" y="96"/>
                    <a:pt x="12" y="13"/>
                    <a:pt x="12" y="13"/>
                  </a:cubicBezTo>
                  <a:cubicBezTo>
                    <a:pt x="12" y="13"/>
                    <a:pt x="0" y="13"/>
                    <a:pt x="12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1301050" y="3016650"/>
              <a:ext cx="45850" cy="39825"/>
            </a:xfrm>
            <a:custGeom>
              <a:avLst/>
              <a:gdLst/>
              <a:ahLst/>
              <a:cxnLst/>
              <a:rect l="l" t="t" r="r" b="b"/>
              <a:pathLst>
                <a:path w="1834" h="1593" extrusionOk="0">
                  <a:moveTo>
                    <a:pt x="31" y="0"/>
                  </a:moveTo>
                  <a:cubicBezTo>
                    <a:pt x="27" y="0"/>
                    <a:pt x="24" y="3"/>
                    <a:pt x="24" y="9"/>
                  </a:cubicBezTo>
                  <a:cubicBezTo>
                    <a:pt x="0" y="9"/>
                    <a:pt x="0" y="21"/>
                    <a:pt x="0" y="45"/>
                  </a:cubicBezTo>
                  <a:cubicBezTo>
                    <a:pt x="0" y="45"/>
                    <a:pt x="60" y="176"/>
                    <a:pt x="203" y="366"/>
                  </a:cubicBezTo>
                  <a:cubicBezTo>
                    <a:pt x="262" y="462"/>
                    <a:pt x="346" y="581"/>
                    <a:pt x="441" y="676"/>
                  </a:cubicBezTo>
                  <a:cubicBezTo>
                    <a:pt x="524" y="783"/>
                    <a:pt x="631" y="902"/>
                    <a:pt x="750" y="1009"/>
                  </a:cubicBezTo>
                  <a:cubicBezTo>
                    <a:pt x="869" y="1117"/>
                    <a:pt x="988" y="1200"/>
                    <a:pt x="1108" y="1295"/>
                  </a:cubicBezTo>
                  <a:cubicBezTo>
                    <a:pt x="1167" y="1319"/>
                    <a:pt x="1227" y="1367"/>
                    <a:pt x="1286" y="1390"/>
                  </a:cubicBezTo>
                  <a:cubicBezTo>
                    <a:pt x="1346" y="1426"/>
                    <a:pt x="1393" y="1450"/>
                    <a:pt x="1453" y="1486"/>
                  </a:cubicBezTo>
                  <a:cubicBezTo>
                    <a:pt x="1512" y="1509"/>
                    <a:pt x="1548" y="1533"/>
                    <a:pt x="1596" y="1545"/>
                  </a:cubicBezTo>
                  <a:cubicBezTo>
                    <a:pt x="1643" y="1557"/>
                    <a:pt x="1691" y="1557"/>
                    <a:pt x="1715" y="1569"/>
                  </a:cubicBezTo>
                  <a:cubicBezTo>
                    <a:pt x="1774" y="1593"/>
                    <a:pt x="1822" y="1593"/>
                    <a:pt x="1822" y="1593"/>
                  </a:cubicBezTo>
                  <a:cubicBezTo>
                    <a:pt x="1822" y="1593"/>
                    <a:pt x="1834" y="1593"/>
                    <a:pt x="1834" y="1569"/>
                  </a:cubicBezTo>
                  <a:cubicBezTo>
                    <a:pt x="1834" y="1557"/>
                    <a:pt x="1834" y="1545"/>
                    <a:pt x="1822" y="1545"/>
                  </a:cubicBezTo>
                  <a:lnTo>
                    <a:pt x="1727" y="1498"/>
                  </a:lnTo>
                  <a:cubicBezTo>
                    <a:pt x="1703" y="1486"/>
                    <a:pt x="1667" y="1486"/>
                    <a:pt x="1631" y="1450"/>
                  </a:cubicBezTo>
                  <a:cubicBezTo>
                    <a:pt x="1584" y="1426"/>
                    <a:pt x="1536" y="1414"/>
                    <a:pt x="1489" y="1379"/>
                  </a:cubicBezTo>
                  <a:cubicBezTo>
                    <a:pt x="1453" y="1355"/>
                    <a:pt x="1405" y="1319"/>
                    <a:pt x="1346" y="1295"/>
                  </a:cubicBezTo>
                  <a:cubicBezTo>
                    <a:pt x="1286" y="1248"/>
                    <a:pt x="1238" y="1212"/>
                    <a:pt x="1179" y="1176"/>
                  </a:cubicBezTo>
                  <a:cubicBezTo>
                    <a:pt x="1072" y="1081"/>
                    <a:pt x="953" y="998"/>
                    <a:pt x="857" y="890"/>
                  </a:cubicBezTo>
                  <a:cubicBezTo>
                    <a:pt x="738" y="783"/>
                    <a:pt x="631" y="676"/>
                    <a:pt x="536" y="581"/>
                  </a:cubicBezTo>
                  <a:cubicBezTo>
                    <a:pt x="453" y="474"/>
                    <a:pt x="357" y="378"/>
                    <a:pt x="286" y="295"/>
                  </a:cubicBezTo>
                  <a:cubicBezTo>
                    <a:pt x="143" y="128"/>
                    <a:pt x="48" y="9"/>
                    <a:pt x="48" y="9"/>
                  </a:cubicBezTo>
                  <a:cubicBezTo>
                    <a:pt x="42" y="3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1752600" y="2473375"/>
              <a:ext cx="39825" cy="18425"/>
            </a:xfrm>
            <a:custGeom>
              <a:avLst/>
              <a:gdLst/>
              <a:ahLst/>
              <a:cxnLst/>
              <a:rect l="l" t="t" r="r" b="b"/>
              <a:pathLst>
                <a:path w="1593" h="737" extrusionOk="0">
                  <a:moveTo>
                    <a:pt x="1321" y="0"/>
                  </a:moveTo>
                  <a:cubicBezTo>
                    <a:pt x="1302" y="0"/>
                    <a:pt x="1282" y="4"/>
                    <a:pt x="1262" y="11"/>
                  </a:cubicBezTo>
                  <a:cubicBezTo>
                    <a:pt x="1072" y="95"/>
                    <a:pt x="869" y="190"/>
                    <a:pt x="679" y="250"/>
                  </a:cubicBezTo>
                  <a:cubicBezTo>
                    <a:pt x="488" y="333"/>
                    <a:pt x="238" y="392"/>
                    <a:pt x="71" y="511"/>
                  </a:cubicBezTo>
                  <a:cubicBezTo>
                    <a:pt x="0" y="571"/>
                    <a:pt x="0" y="690"/>
                    <a:pt x="95" y="714"/>
                  </a:cubicBezTo>
                  <a:cubicBezTo>
                    <a:pt x="152" y="730"/>
                    <a:pt x="214" y="736"/>
                    <a:pt x="278" y="736"/>
                  </a:cubicBezTo>
                  <a:cubicBezTo>
                    <a:pt x="456" y="736"/>
                    <a:pt x="649" y="686"/>
                    <a:pt x="798" y="642"/>
                  </a:cubicBezTo>
                  <a:cubicBezTo>
                    <a:pt x="1024" y="583"/>
                    <a:pt x="1298" y="511"/>
                    <a:pt x="1464" y="357"/>
                  </a:cubicBezTo>
                  <a:cubicBezTo>
                    <a:pt x="1592" y="250"/>
                    <a:pt x="1482" y="0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1756150" y="2494800"/>
              <a:ext cx="24725" cy="13350"/>
            </a:xfrm>
            <a:custGeom>
              <a:avLst/>
              <a:gdLst/>
              <a:ahLst/>
              <a:cxnLst/>
              <a:rect l="l" t="t" r="r" b="b"/>
              <a:pathLst>
                <a:path w="989" h="534" extrusionOk="0">
                  <a:moveTo>
                    <a:pt x="732" y="1"/>
                  </a:moveTo>
                  <a:cubicBezTo>
                    <a:pt x="700" y="1"/>
                    <a:pt x="666" y="11"/>
                    <a:pt x="632" y="35"/>
                  </a:cubicBezTo>
                  <a:cubicBezTo>
                    <a:pt x="537" y="95"/>
                    <a:pt x="453" y="155"/>
                    <a:pt x="334" y="202"/>
                  </a:cubicBezTo>
                  <a:cubicBezTo>
                    <a:pt x="287" y="214"/>
                    <a:pt x="227" y="250"/>
                    <a:pt x="179" y="274"/>
                  </a:cubicBezTo>
                  <a:cubicBezTo>
                    <a:pt x="132" y="309"/>
                    <a:pt x="60" y="393"/>
                    <a:pt x="13" y="393"/>
                  </a:cubicBezTo>
                  <a:cubicBezTo>
                    <a:pt x="1" y="393"/>
                    <a:pt x="1" y="428"/>
                    <a:pt x="13" y="428"/>
                  </a:cubicBezTo>
                  <a:cubicBezTo>
                    <a:pt x="72" y="428"/>
                    <a:pt x="120" y="500"/>
                    <a:pt x="168" y="512"/>
                  </a:cubicBezTo>
                  <a:cubicBezTo>
                    <a:pt x="209" y="520"/>
                    <a:pt x="250" y="534"/>
                    <a:pt x="295" y="534"/>
                  </a:cubicBezTo>
                  <a:cubicBezTo>
                    <a:pt x="315" y="534"/>
                    <a:pt x="336" y="531"/>
                    <a:pt x="358" y="524"/>
                  </a:cubicBezTo>
                  <a:cubicBezTo>
                    <a:pt x="513" y="512"/>
                    <a:pt x="691" y="464"/>
                    <a:pt x="811" y="381"/>
                  </a:cubicBezTo>
                  <a:cubicBezTo>
                    <a:pt x="988" y="252"/>
                    <a:pt x="887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1303425" y="2905950"/>
              <a:ext cx="14675" cy="24675"/>
            </a:xfrm>
            <a:custGeom>
              <a:avLst/>
              <a:gdLst/>
              <a:ahLst/>
              <a:cxnLst/>
              <a:rect l="l" t="t" r="r" b="b"/>
              <a:pathLst>
                <a:path w="587" h="987" extrusionOk="0">
                  <a:moveTo>
                    <a:pt x="79" y="0"/>
                  </a:moveTo>
                  <a:cubicBezTo>
                    <a:pt x="66" y="0"/>
                    <a:pt x="55" y="6"/>
                    <a:pt x="48" y="20"/>
                  </a:cubicBezTo>
                  <a:cubicBezTo>
                    <a:pt x="0" y="306"/>
                    <a:pt x="108" y="615"/>
                    <a:pt x="203" y="865"/>
                  </a:cubicBezTo>
                  <a:cubicBezTo>
                    <a:pt x="241" y="951"/>
                    <a:pt x="314" y="987"/>
                    <a:pt x="384" y="987"/>
                  </a:cubicBezTo>
                  <a:cubicBezTo>
                    <a:pt x="490" y="987"/>
                    <a:pt x="586" y="904"/>
                    <a:pt x="536" y="782"/>
                  </a:cubicBezTo>
                  <a:cubicBezTo>
                    <a:pt x="429" y="508"/>
                    <a:pt x="322" y="187"/>
                    <a:pt x="108" y="8"/>
                  </a:cubicBezTo>
                  <a:cubicBezTo>
                    <a:pt x="98" y="3"/>
                    <a:pt x="88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1316825" y="2937700"/>
              <a:ext cx="7150" cy="5675"/>
            </a:xfrm>
            <a:custGeom>
              <a:avLst/>
              <a:gdLst/>
              <a:ahLst/>
              <a:cxnLst/>
              <a:rect l="l" t="t" r="r" b="b"/>
              <a:pathLst>
                <a:path w="286" h="227" extrusionOk="0">
                  <a:moveTo>
                    <a:pt x="131" y="0"/>
                  </a:moveTo>
                  <a:cubicBezTo>
                    <a:pt x="0" y="0"/>
                    <a:pt x="0" y="226"/>
                    <a:pt x="131" y="226"/>
                  </a:cubicBezTo>
                  <a:cubicBezTo>
                    <a:pt x="262" y="226"/>
                    <a:pt x="286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" name="Google Shape;346;p30"/>
          <p:cNvGrpSpPr/>
          <p:nvPr/>
        </p:nvGrpSpPr>
        <p:grpSpPr>
          <a:xfrm rot="-3011804" flipH="1">
            <a:off x="2840423" y="3211949"/>
            <a:ext cx="948165" cy="1113661"/>
            <a:chOff x="1224250" y="2447575"/>
            <a:chExt cx="596825" cy="701025"/>
          </a:xfrm>
        </p:grpSpPr>
        <p:sp>
          <p:nvSpPr>
            <p:cNvPr id="347" name="Google Shape;347;p30"/>
            <p:cNvSpPr/>
            <p:nvPr/>
          </p:nvSpPr>
          <p:spPr>
            <a:xfrm>
              <a:off x="1676100" y="2447750"/>
              <a:ext cx="144975" cy="169700"/>
            </a:xfrm>
            <a:custGeom>
              <a:avLst/>
              <a:gdLst/>
              <a:ahLst/>
              <a:cxnLst/>
              <a:rect l="l" t="t" r="r" b="b"/>
              <a:pathLst>
                <a:path w="5799" h="6788" extrusionOk="0">
                  <a:moveTo>
                    <a:pt x="5525" y="1"/>
                  </a:moveTo>
                  <a:lnTo>
                    <a:pt x="0" y="6668"/>
                  </a:lnTo>
                  <a:lnTo>
                    <a:pt x="155" y="6787"/>
                  </a:lnTo>
                  <a:cubicBezTo>
                    <a:pt x="155" y="6787"/>
                    <a:pt x="1750" y="6620"/>
                    <a:pt x="1965" y="6359"/>
                  </a:cubicBezTo>
                  <a:cubicBezTo>
                    <a:pt x="3334" y="4715"/>
                    <a:pt x="4274" y="3572"/>
                    <a:pt x="4405" y="3418"/>
                  </a:cubicBezTo>
                  <a:cubicBezTo>
                    <a:pt x="4751" y="3001"/>
                    <a:pt x="5798" y="203"/>
                    <a:pt x="5525" y="1"/>
                  </a:cubicBez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1364750" y="2614150"/>
              <a:ext cx="336675" cy="392025"/>
            </a:xfrm>
            <a:custGeom>
              <a:avLst/>
              <a:gdLst/>
              <a:ahLst/>
              <a:cxnLst/>
              <a:rect l="l" t="t" r="r" b="b"/>
              <a:pathLst>
                <a:path w="13467" h="15681" extrusionOk="0">
                  <a:moveTo>
                    <a:pt x="12478" y="0"/>
                  </a:moveTo>
                  <a:lnTo>
                    <a:pt x="0" y="15026"/>
                  </a:lnTo>
                  <a:cubicBezTo>
                    <a:pt x="345" y="15347"/>
                    <a:pt x="774" y="15550"/>
                    <a:pt x="1203" y="15681"/>
                  </a:cubicBezTo>
                  <a:cubicBezTo>
                    <a:pt x="1715" y="15062"/>
                    <a:pt x="9061" y="6156"/>
                    <a:pt x="13466" y="846"/>
                  </a:cubicBezTo>
                  <a:lnTo>
                    <a:pt x="12609" y="13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1337050" y="2447575"/>
              <a:ext cx="477175" cy="542525"/>
            </a:xfrm>
            <a:custGeom>
              <a:avLst/>
              <a:gdLst/>
              <a:ahLst/>
              <a:cxnLst/>
              <a:rect l="l" t="t" r="r" b="b"/>
              <a:pathLst>
                <a:path w="19087" h="21701" extrusionOk="0">
                  <a:moveTo>
                    <a:pt x="19058" y="1"/>
                  </a:moveTo>
                  <a:cubicBezTo>
                    <a:pt x="18732" y="1"/>
                    <a:pt x="16227" y="1333"/>
                    <a:pt x="15884" y="1710"/>
                  </a:cubicBezTo>
                  <a:cubicBezTo>
                    <a:pt x="15384" y="2329"/>
                    <a:pt x="6168" y="13140"/>
                    <a:pt x="2073" y="17938"/>
                  </a:cubicBezTo>
                  <a:lnTo>
                    <a:pt x="2942" y="18605"/>
                  </a:lnTo>
                  <a:lnTo>
                    <a:pt x="1358" y="18784"/>
                  </a:lnTo>
                  <a:cubicBezTo>
                    <a:pt x="596" y="19665"/>
                    <a:pt x="25" y="20332"/>
                    <a:pt x="25" y="20332"/>
                  </a:cubicBezTo>
                  <a:lnTo>
                    <a:pt x="1" y="20355"/>
                  </a:lnTo>
                  <a:cubicBezTo>
                    <a:pt x="275" y="20808"/>
                    <a:pt x="620" y="21272"/>
                    <a:pt x="1096" y="21701"/>
                  </a:cubicBezTo>
                  <a:lnTo>
                    <a:pt x="13562" y="6675"/>
                  </a:lnTo>
                  <a:lnTo>
                    <a:pt x="19087" y="8"/>
                  </a:lnTo>
                  <a:cubicBezTo>
                    <a:pt x="19081" y="3"/>
                    <a:pt x="19071" y="1"/>
                    <a:pt x="19058" y="1"/>
                  </a:cubicBezTo>
                  <a:close/>
                </a:path>
              </a:pathLst>
            </a:custGeom>
            <a:solidFill>
              <a:srgbClr val="CC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1293900" y="2899300"/>
              <a:ext cx="174050" cy="133025"/>
            </a:xfrm>
            <a:custGeom>
              <a:avLst/>
              <a:gdLst/>
              <a:ahLst/>
              <a:cxnLst/>
              <a:rect l="l" t="t" r="r" b="b"/>
              <a:pathLst>
                <a:path w="6962" h="5321" extrusionOk="0">
                  <a:moveTo>
                    <a:pt x="405" y="0"/>
                  </a:moveTo>
                  <a:cubicBezTo>
                    <a:pt x="0" y="0"/>
                    <a:pt x="227" y="1715"/>
                    <a:pt x="1179" y="3191"/>
                  </a:cubicBezTo>
                  <a:cubicBezTo>
                    <a:pt x="1465" y="3620"/>
                    <a:pt x="1810" y="4037"/>
                    <a:pt x="2227" y="4382"/>
                  </a:cubicBezTo>
                  <a:cubicBezTo>
                    <a:pt x="2584" y="4679"/>
                    <a:pt x="3001" y="4906"/>
                    <a:pt x="3429" y="5049"/>
                  </a:cubicBezTo>
                  <a:cubicBezTo>
                    <a:pt x="3991" y="5244"/>
                    <a:pt x="4573" y="5320"/>
                    <a:pt x="5098" y="5320"/>
                  </a:cubicBezTo>
                  <a:cubicBezTo>
                    <a:pt x="6144" y="5320"/>
                    <a:pt x="6962" y="5016"/>
                    <a:pt x="6930" y="4739"/>
                  </a:cubicBezTo>
                  <a:cubicBezTo>
                    <a:pt x="6894" y="4406"/>
                    <a:pt x="5394" y="4703"/>
                    <a:pt x="4037" y="4287"/>
                  </a:cubicBezTo>
                  <a:cubicBezTo>
                    <a:pt x="3608" y="4156"/>
                    <a:pt x="3179" y="3953"/>
                    <a:pt x="2834" y="3656"/>
                  </a:cubicBezTo>
                  <a:cubicBezTo>
                    <a:pt x="2358" y="3215"/>
                    <a:pt x="2013" y="2763"/>
                    <a:pt x="1751" y="2298"/>
                  </a:cubicBezTo>
                  <a:cubicBezTo>
                    <a:pt x="1048" y="1108"/>
                    <a:pt x="893" y="0"/>
                    <a:pt x="405" y="0"/>
                  </a:cubicBezTo>
                  <a:close/>
                </a:path>
              </a:pathLst>
            </a:custGeom>
            <a:solidFill>
              <a:srgbClr val="C7A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1244775" y="2978175"/>
              <a:ext cx="134875" cy="149450"/>
            </a:xfrm>
            <a:custGeom>
              <a:avLst/>
              <a:gdLst/>
              <a:ahLst/>
              <a:cxnLst/>
              <a:rect l="l" t="t" r="r" b="b"/>
              <a:pathLst>
                <a:path w="5395" h="5978" extrusionOk="0">
                  <a:moveTo>
                    <a:pt x="3144" y="0"/>
                  </a:moveTo>
                  <a:lnTo>
                    <a:pt x="25" y="4930"/>
                  </a:lnTo>
                  <a:lnTo>
                    <a:pt x="1" y="4942"/>
                  </a:lnTo>
                  <a:cubicBezTo>
                    <a:pt x="156" y="5108"/>
                    <a:pt x="370" y="5299"/>
                    <a:pt x="620" y="5513"/>
                  </a:cubicBezTo>
                  <a:cubicBezTo>
                    <a:pt x="870" y="5715"/>
                    <a:pt x="1073" y="5870"/>
                    <a:pt x="1239" y="5977"/>
                  </a:cubicBezTo>
                  <a:lnTo>
                    <a:pt x="5394" y="1894"/>
                  </a:lnTo>
                  <a:cubicBezTo>
                    <a:pt x="4966" y="1751"/>
                    <a:pt x="4549" y="1524"/>
                    <a:pt x="4192" y="1191"/>
                  </a:cubicBezTo>
                  <a:cubicBezTo>
                    <a:pt x="3775" y="870"/>
                    <a:pt x="3430" y="429"/>
                    <a:pt x="3144" y="0"/>
                  </a:cubicBezTo>
                  <a:close/>
                </a:path>
              </a:pathLst>
            </a:custGeom>
            <a:solidFill>
              <a:srgbClr val="323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1321875" y="2978775"/>
              <a:ext cx="57775" cy="57175"/>
            </a:xfrm>
            <a:custGeom>
              <a:avLst/>
              <a:gdLst/>
              <a:ahLst/>
              <a:cxnLst/>
              <a:rect l="l" t="t" r="r" b="b"/>
              <a:pathLst>
                <a:path w="2311" h="2287" extrusionOk="0">
                  <a:moveTo>
                    <a:pt x="60" y="0"/>
                  </a:moveTo>
                  <a:lnTo>
                    <a:pt x="1" y="96"/>
                  </a:lnTo>
                  <a:cubicBezTo>
                    <a:pt x="263" y="1036"/>
                    <a:pt x="953" y="1870"/>
                    <a:pt x="1882" y="2286"/>
                  </a:cubicBezTo>
                  <a:lnTo>
                    <a:pt x="2310" y="1858"/>
                  </a:lnTo>
                  <a:cubicBezTo>
                    <a:pt x="1882" y="1703"/>
                    <a:pt x="1465" y="1489"/>
                    <a:pt x="1108" y="1191"/>
                  </a:cubicBezTo>
                  <a:cubicBezTo>
                    <a:pt x="691" y="846"/>
                    <a:pt x="346" y="429"/>
                    <a:pt x="60" y="0"/>
                  </a:cubicBezTo>
                  <a:close/>
                </a:path>
              </a:pathLst>
            </a:custGeom>
            <a:solidFill>
              <a:srgbClr val="65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1244500" y="2981150"/>
              <a:ext cx="123850" cy="146775"/>
            </a:xfrm>
            <a:custGeom>
              <a:avLst/>
              <a:gdLst/>
              <a:ahLst/>
              <a:cxnLst/>
              <a:rect l="l" t="t" r="r" b="b"/>
              <a:pathLst>
                <a:path w="4954" h="5871" extrusionOk="0">
                  <a:moveTo>
                    <a:pt x="3084" y="1"/>
                  </a:moveTo>
                  <a:lnTo>
                    <a:pt x="12" y="4823"/>
                  </a:lnTo>
                  <a:lnTo>
                    <a:pt x="0" y="4846"/>
                  </a:lnTo>
                  <a:cubicBezTo>
                    <a:pt x="167" y="5001"/>
                    <a:pt x="357" y="5204"/>
                    <a:pt x="607" y="5406"/>
                  </a:cubicBezTo>
                  <a:cubicBezTo>
                    <a:pt x="869" y="5620"/>
                    <a:pt x="1072" y="5763"/>
                    <a:pt x="1238" y="5870"/>
                  </a:cubicBezTo>
                  <a:lnTo>
                    <a:pt x="4953" y="2203"/>
                  </a:lnTo>
                  <a:cubicBezTo>
                    <a:pt x="4048" y="1775"/>
                    <a:pt x="3358" y="941"/>
                    <a:pt x="3084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1224250" y="3090475"/>
              <a:ext cx="64900" cy="58125"/>
            </a:xfrm>
            <a:custGeom>
              <a:avLst/>
              <a:gdLst/>
              <a:ahLst/>
              <a:cxnLst/>
              <a:rect l="l" t="t" r="r" b="b"/>
              <a:pathLst>
                <a:path w="2596" h="2325" extrusionOk="0">
                  <a:moveTo>
                    <a:pt x="369" y="1"/>
                  </a:moveTo>
                  <a:cubicBezTo>
                    <a:pt x="356" y="1"/>
                    <a:pt x="345" y="4"/>
                    <a:pt x="334" y="9"/>
                  </a:cubicBezTo>
                  <a:cubicBezTo>
                    <a:pt x="203" y="80"/>
                    <a:pt x="0" y="1819"/>
                    <a:pt x="453" y="2188"/>
                  </a:cubicBezTo>
                  <a:cubicBezTo>
                    <a:pt x="566" y="2286"/>
                    <a:pt x="756" y="2325"/>
                    <a:pt x="977" y="2325"/>
                  </a:cubicBezTo>
                  <a:cubicBezTo>
                    <a:pt x="1640" y="2325"/>
                    <a:pt x="2587" y="1977"/>
                    <a:pt x="2596" y="1843"/>
                  </a:cubicBezTo>
                  <a:cubicBezTo>
                    <a:pt x="2596" y="1724"/>
                    <a:pt x="2441" y="1640"/>
                    <a:pt x="2096" y="1426"/>
                  </a:cubicBezTo>
                  <a:cubicBezTo>
                    <a:pt x="1929" y="1295"/>
                    <a:pt x="1727" y="1152"/>
                    <a:pt x="1465" y="962"/>
                  </a:cubicBezTo>
                  <a:cubicBezTo>
                    <a:pt x="1215" y="747"/>
                    <a:pt x="1024" y="557"/>
                    <a:pt x="858" y="390"/>
                  </a:cubicBezTo>
                  <a:cubicBezTo>
                    <a:pt x="605" y="158"/>
                    <a:pt x="464" y="1"/>
                    <a:pt x="369" y="1"/>
                  </a:cubicBezTo>
                  <a:close/>
                </a:path>
              </a:pathLst>
            </a:custGeom>
            <a:solidFill>
              <a:srgbClr val="E7C6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1313550" y="2997225"/>
              <a:ext cx="49125" cy="43175"/>
            </a:xfrm>
            <a:custGeom>
              <a:avLst/>
              <a:gdLst/>
              <a:ahLst/>
              <a:cxnLst/>
              <a:rect l="l" t="t" r="r" b="b"/>
              <a:pathLst>
                <a:path w="1965" h="1727" extrusionOk="0">
                  <a:moveTo>
                    <a:pt x="12" y="0"/>
                  </a:moveTo>
                  <a:cubicBezTo>
                    <a:pt x="0" y="0"/>
                    <a:pt x="0" y="12"/>
                    <a:pt x="0" y="36"/>
                  </a:cubicBezTo>
                  <a:cubicBezTo>
                    <a:pt x="0" y="36"/>
                    <a:pt x="12" y="72"/>
                    <a:pt x="36" y="131"/>
                  </a:cubicBezTo>
                  <a:cubicBezTo>
                    <a:pt x="72" y="191"/>
                    <a:pt x="119" y="286"/>
                    <a:pt x="191" y="393"/>
                  </a:cubicBezTo>
                  <a:cubicBezTo>
                    <a:pt x="250" y="489"/>
                    <a:pt x="334" y="608"/>
                    <a:pt x="441" y="727"/>
                  </a:cubicBezTo>
                  <a:cubicBezTo>
                    <a:pt x="548" y="846"/>
                    <a:pt x="667" y="965"/>
                    <a:pt x="786" y="1072"/>
                  </a:cubicBezTo>
                  <a:cubicBezTo>
                    <a:pt x="905" y="1179"/>
                    <a:pt x="1036" y="1286"/>
                    <a:pt x="1167" y="1370"/>
                  </a:cubicBezTo>
                  <a:cubicBezTo>
                    <a:pt x="1227" y="1417"/>
                    <a:pt x="1310" y="1465"/>
                    <a:pt x="1370" y="1489"/>
                  </a:cubicBezTo>
                  <a:lnTo>
                    <a:pt x="1548" y="1584"/>
                  </a:lnTo>
                  <a:cubicBezTo>
                    <a:pt x="1667" y="1644"/>
                    <a:pt x="1751" y="1667"/>
                    <a:pt x="1822" y="1703"/>
                  </a:cubicBezTo>
                  <a:cubicBezTo>
                    <a:pt x="1881" y="1715"/>
                    <a:pt x="1929" y="1727"/>
                    <a:pt x="1929" y="1727"/>
                  </a:cubicBezTo>
                  <a:cubicBezTo>
                    <a:pt x="1929" y="1727"/>
                    <a:pt x="1941" y="1727"/>
                    <a:pt x="1941" y="1715"/>
                  </a:cubicBezTo>
                  <a:cubicBezTo>
                    <a:pt x="1965" y="1703"/>
                    <a:pt x="1965" y="1679"/>
                    <a:pt x="1941" y="1679"/>
                  </a:cubicBezTo>
                  <a:cubicBezTo>
                    <a:pt x="1941" y="1679"/>
                    <a:pt x="1905" y="1655"/>
                    <a:pt x="1846" y="1620"/>
                  </a:cubicBezTo>
                  <a:cubicBezTo>
                    <a:pt x="1798" y="1608"/>
                    <a:pt x="1762" y="1596"/>
                    <a:pt x="1727" y="1560"/>
                  </a:cubicBezTo>
                  <a:cubicBezTo>
                    <a:pt x="1691" y="1536"/>
                    <a:pt x="1631" y="1501"/>
                    <a:pt x="1584" y="1477"/>
                  </a:cubicBezTo>
                  <a:cubicBezTo>
                    <a:pt x="1489" y="1429"/>
                    <a:pt x="1370" y="1346"/>
                    <a:pt x="1250" y="1251"/>
                  </a:cubicBezTo>
                  <a:cubicBezTo>
                    <a:pt x="1108" y="1167"/>
                    <a:pt x="989" y="1060"/>
                    <a:pt x="869" y="953"/>
                  </a:cubicBezTo>
                  <a:cubicBezTo>
                    <a:pt x="750" y="846"/>
                    <a:pt x="631" y="727"/>
                    <a:pt x="536" y="632"/>
                  </a:cubicBezTo>
                  <a:cubicBezTo>
                    <a:pt x="441" y="512"/>
                    <a:pt x="334" y="405"/>
                    <a:pt x="262" y="310"/>
                  </a:cubicBezTo>
                  <a:cubicBezTo>
                    <a:pt x="96" y="13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1286150" y="3037700"/>
              <a:ext cx="42000" cy="36775"/>
            </a:xfrm>
            <a:custGeom>
              <a:avLst/>
              <a:gdLst/>
              <a:ahLst/>
              <a:cxnLst/>
              <a:rect l="l" t="t" r="r" b="b"/>
              <a:pathLst>
                <a:path w="1680" h="1471" extrusionOk="0">
                  <a:moveTo>
                    <a:pt x="13" y="1"/>
                  </a:moveTo>
                  <a:cubicBezTo>
                    <a:pt x="1" y="1"/>
                    <a:pt x="1" y="13"/>
                    <a:pt x="1" y="36"/>
                  </a:cubicBezTo>
                  <a:cubicBezTo>
                    <a:pt x="1" y="36"/>
                    <a:pt x="60" y="156"/>
                    <a:pt x="180" y="334"/>
                  </a:cubicBezTo>
                  <a:cubicBezTo>
                    <a:pt x="215" y="370"/>
                    <a:pt x="251" y="417"/>
                    <a:pt x="287" y="465"/>
                  </a:cubicBezTo>
                  <a:cubicBezTo>
                    <a:pt x="310" y="525"/>
                    <a:pt x="358" y="572"/>
                    <a:pt x="406" y="608"/>
                  </a:cubicBezTo>
                  <a:cubicBezTo>
                    <a:pt x="453" y="656"/>
                    <a:pt x="489" y="715"/>
                    <a:pt x="537" y="763"/>
                  </a:cubicBezTo>
                  <a:cubicBezTo>
                    <a:pt x="584" y="810"/>
                    <a:pt x="644" y="846"/>
                    <a:pt x="691" y="894"/>
                  </a:cubicBezTo>
                  <a:cubicBezTo>
                    <a:pt x="787" y="1001"/>
                    <a:pt x="906" y="1072"/>
                    <a:pt x="1013" y="1144"/>
                  </a:cubicBezTo>
                  <a:cubicBezTo>
                    <a:pt x="1132" y="1227"/>
                    <a:pt x="1239" y="1287"/>
                    <a:pt x="1323" y="1322"/>
                  </a:cubicBezTo>
                  <a:cubicBezTo>
                    <a:pt x="1525" y="1418"/>
                    <a:pt x="1656" y="1465"/>
                    <a:pt x="1656" y="1465"/>
                  </a:cubicBezTo>
                  <a:cubicBezTo>
                    <a:pt x="1656" y="1469"/>
                    <a:pt x="1657" y="1470"/>
                    <a:pt x="1659" y="1470"/>
                  </a:cubicBezTo>
                  <a:cubicBezTo>
                    <a:pt x="1662" y="1470"/>
                    <a:pt x="1668" y="1465"/>
                    <a:pt x="1668" y="1465"/>
                  </a:cubicBezTo>
                  <a:cubicBezTo>
                    <a:pt x="1680" y="1441"/>
                    <a:pt x="1680" y="1429"/>
                    <a:pt x="1668" y="1429"/>
                  </a:cubicBezTo>
                  <a:cubicBezTo>
                    <a:pt x="1668" y="1429"/>
                    <a:pt x="1561" y="1358"/>
                    <a:pt x="1382" y="1251"/>
                  </a:cubicBezTo>
                  <a:cubicBezTo>
                    <a:pt x="1299" y="1191"/>
                    <a:pt x="1203" y="1120"/>
                    <a:pt x="1108" y="1048"/>
                  </a:cubicBezTo>
                  <a:cubicBezTo>
                    <a:pt x="1061" y="1013"/>
                    <a:pt x="1001" y="965"/>
                    <a:pt x="953" y="929"/>
                  </a:cubicBezTo>
                  <a:cubicBezTo>
                    <a:pt x="906" y="882"/>
                    <a:pt x="846" y="834"/>
                    <a:pt x="811" y="787"/>
                  </a:cubicBezTo>
                  <a:cubicBezTo>
                    <a:pt x="763" y="751"/>
                    <a:pt x="703" y="703"/>
                    <a:pt x="656" y="656"/>
                  </a:cubicBezTo>
                  <a:lnTo>
                    <a:pt x="525" y="525"/>
                  </a:lnTo>
                  <a:cubicBezTo>
                    <a:pt x="465" y="477"/>
                    <a:pt x="441" y="429"/>
                    <a:pt x="394" y="394"/>
                  </a:cubicBezTo>
                  <a:cubicBezTo>
                    <a:pt x="346" y="346"/>
                    <a:pt x="299" y="322"/>
                    <a:pt x="275" y="275"/>
                  </a:cubicBezTo>
                  <a:cubicBezTo>
                    <a:pt x="215" y="203"/>
                    <a:pt x="156" y="132"/>
                    <a:pt x="108" y="96"/>
                  </a:cubicBezTo>
                  <a:cubicBezTo>
                    <a:pt x="84" y="48"/>
                    <a:pt x="49" y="25"/>
                    <a:pt x="49" y="25"/>
                  </a:cubicBezTo>
                  <a:cubicBezTo>
                    <a:pt x="37" y="25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1272475" y="3059500"/>
              <a:ext cx="39000" cy="33125"/>
            </a:xfrm>
            <a:custGeom>
              <a:avLst/>
              <a:gdLst/>
              <a:ahLst/>
              <a:cxnLst/>
              <a:rect l="l" t="t" r="r" b="b"/>
              <a:pathLst>
                <a:path w="1560" h="1325" extrusionOk="0">
                  <a:moveTo>
                    <a:pt x="40" y="1"/>
                  </a:moveTo>
                  <a:cubicBezTo>
                    <a:pt x="33" y="1"/>
                    <a:pt x="24" y="4"/>
                    <a:pt x="12" y="10"/>
                  </a:cubicBezTo>
                  <a:cubicBezTo>
                    <a:pt x="0" y="10"/>
                    <a:pt x="0" y="22"/>
                    <a:pt x="0" y="46"/>
                  </a:cubicBezTo>
                  <a:cubicBezTo>
                    <a:pt x="0" y="46"/>
                    <a:pt x="12" y="69"/>
                    <a:pt x="48" y="117"/>
                  </a:cubicBezTo>
                  <a:cubicBezTo>
                    <a:pt x="72" y="165"/>
                    <a:pt x="119" y="236"/>
                    <a:pt x="179" y="307"/>
                  </a:cubicBezTo>
                  <a:cubicBezTo>
                    <a:pt x="191" y="355"/>
                    <a:pt x="238" y="379"/>
                    <a:pt x="262" y="427"/>
                  </a:cubicBezTo>
                  <a:cubicBezTo>
                    <a:pt x="310" y="474"/>
                    <a:pt x="346" y="522"/>
                    <a:pt x="381" y="557"/>
                  </a:cubicBezTo>
                  <a:lnTo>
                    <a:pt x="524" y="700"/>
                  </a:lnTo>
                  <a:cubicBezTo>
                    <a:pt x="548" y="736"/>
                    <a:pt x="607" y="772"/>
                    <a:pt x="655" y="808"/>
                  </a:cubicBezTo>
                  <a:cubicBezTo>
                    <a:pt x="738" y="903"/>
                    <a:pt x="846" y="962"/>
                    <a:pt x="953" y="1034"/>
                  </a:cubicBezTo>
                  <a:cubicBezTo>
                    <a:pt x="1000" y="1069"/>
                    <a:pt x="1060" y="1093"/>
                    <a:pt x="1096" y="1129"/>
                  </a:cubicBezTo>
                  <a:cubicBezTo>
                    <a:pt x="1143" y="1153"/>
                    <a:pt x="1191" y="1165"/>
                    <a:pt x="1238" y="1200"/>
                  </a:cubicBezTo>
                  <a:cubicBezTo>
                    <a:pt x="1417" y="1272"/>
                    <a:pt x="1536" y="1319"/>
                    <a:pt x="1536" y="1319"/>
                  </a:cubicBezTo>
                  <a:cubicBezTo>
                    <a:pt x="1536" y="1323"/>
                    <a:pt x="1537" y="1325"/>
                    <a:pt x="1539" y="1325"/>
                  </a:cubicBezTo>
                  <a:cubicBezTo>
                    <a:pt x="1543" y="1325"/>
                    <a:pt x="1548" y="1319"/>
                    <a:pt x="1548" y="1319"/>
                  </a:cubicBezTo>
                  <a:cubicBezTo>
                    <a:pt x="1560" y="1308"/>
                    <a:pt x="1560" y="1284"/>
                    <a:pt x="1548" y="1284"/>
                  </a:cubicBezTo>
                  <a:cubicBezTo>
                    <a:pt x="1548" y="1284"/>
                    <a:pt x="1441" y="1212"/>
                    <a:pt x="1298" y="1105"/>
                  </a:cubicBezTo>
                  <a:cubicBezTo>
                    <a:pt x="1215" y="1046"/>
                    <a:pt x="1131" y="986"/>
                    <a:pt x="1036" y="915"/>
                  </a:cubicBezTo>
                  <a:cubicBezTo>
                    <a:pt x="953" y="843"/>
                    <a:pt x="846" y="784"/>
                    <a:pt x="762" y="688"/>
                  </a:cubicBezTo>
                  <a:cubicBezTo>
                    <a:pt x="715" y="653"/>
                    <a:pt x="667" y="617"/>
                    <a:pt x="619" y="569"/>
                  </a:cubicBezTo>
                  <a:cubicBezTo>
                    <a:pt x="584" y="534"/>
                    <a:pt x="536" y="498"/>
                    <a:pt x="488" y="450"/>
                  </a:cubicBezTo>
                  <a:cubicBezTo>
                    <a:pt x="441" y="415"/>
                    <a:pt x="417" y="367"/>
                    <a:pt x="369" y="343"/>
                  </a:cubicBezTo>
                  <a:cubicBezTo>
                    <a:pt x="322" y="307"/>
                    <a:pt x="298" y="260"/>
                    <a:pt x="262" y="236"/>
                  </a:cubicBezTo>
                  <a:cubicBezTo>
                    <a:pt x="203" y="153"/>
                    <a:pt x="143" y="117"/>
                    <a:pt x="119" y="69"/>
                  </a:cubicBezTo>
                  <a:cubicBezTo>
                    <a:pt x="72" y="46"/>
                    <a:pt x="60" y="10"/>
                    <a:pt x="60" y="10"/>
                  </a:cubicBezTo>
                  <a:cubicBezTo>
                    <a:pt x="54" y="4"/>
                    <a:pt x="48" y="1"/>
                    <a:pt x="40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1256100" y="3085025"/>
              <a:ext cx="32775" cy="28450"/>
            </a:xfrm>
            <a:custGeom>
              <a:avLst/>
              <a:gdLst/>
              <a:ahLst/>
              <a:cxnLst/>
              <a:rect l="l" t="t" r="r" b="b"/>
              <a:pathLst>
                <a:path w="1311" h="1138" extrusionOk="0">
                  <a:moveTo>
                    <a:pt x="12" y="1"/>
                  </a:moveTo>
                  <a:cubicBezTo>
                    <a:pt x="0" y="1"/>
                    <a:pt x="0" y="13"/>
                    <a:pt x="0" y="37"/>
                  </a:cubicBezTo>
                  <a:lnTo>
                    <a:pt x="143" y="251"/>
                  </a:lnTo>
                  <a:cubicBezTo>
                    <a:pt x="191" y="310"/>
                    <a:pt x="250" y="394"/>
                    <a:pt x="322" y="465"/>
                  </a:cubicBezTo>
                  <a:cubicBezTo>
                    <a:pt x="381" y="537"/>
                    <a:pt x="465" y="632"/>
                    <a:pt x="548" y="691"/>
                  </a:cubicBezTo>
                  <a:cubicBezTo>
                    <a:pt x="643" y="763"/>
                    <a:pt x="727" y="822"/>
                    <a:pt x="798" y="882"/>
                  </a:cubicBezTo>
                  <a:cubicBezTo>
                    <a:pt x="834" y="906"/>
                    <a:pt x="881" y="929"/>
                    <a:pt x="917" y="953"/>
                  </a:cubicBezTo>
                  <a:cubicBezTo>
                    <a:pt x="965" y="965"/>
                    <a:pt x="1012" y="1001"/>
                    <a:pt x="1036" y="1013"/>
                  </a:cubicBezTo>
                  <a:cubicBezTo>
                    <a:pt x="1179" y="1084"/>
                    <a:pt x="1286" y="1132"/>
                    <a:pt x="1286" y="1132"/>
                  </a:cubicBezTo>
                  <a:cubicBezTo>
                    <a:pt x="1286" y="1136"/>
                    <a:pt x="1288" y="1137"/>
                    <a:pt x="1289" y="1137"/>
                  </a:cubicBezTo>
                  <a:cubicBezTo>
                    <a:pt x="1293" y="1137"/>
                    <a:pt x="1298" y="1132"/>
                    <a:pt x="1298" y="1132"/>
                  </a:cubicBezTo>
                  <a:cubicBezTo>
                    <a:pt x="1310" y="1120"/>
                    <a:pt x="1310" y="1108"/>
                    <a:pt x="1298" y="1108"/>
                  </a:cubicBezTo>
                  <a:cubicBezTo>
                    <a:pt x="1298" y="1108"/>
                    <a:pt x="1203" y="1025"/>
                    <a:pt x="1084" y="941"/>
                  </a:cubicBezTo>
                  <a:cubicBezTo>
                    <a:pt x="1060" y="906"/>
                    <a:pt x="1012" y="894"/>
                    <a:pt x="989" y="870"/>
                  </a:cubicBezTo>
                  <a:cubicBezTo>
                    <a:pt x="941" y="834"/>
                    <a:pt x="893" y="810"/>
                    <a:pt x="870" y="775"/>
                  </a:cubicBezTo>
                  <a:cubicBezTo>
                    <a:pt x="786" y="715"/>
                    <a:pt x="703" y="644"/>
                    <a:pt x="631" y="584"/>
                  </a:cubicBezTo>
                  <a:cubicBezTo>
                    <a:pt x="584" y="548"/>
                    <a:pt x="536" y="525"/>
                    <a:pt x="512" y="477"/>
                  </a:cubicBezTo>
                  <a:lnTo>
                    <a:pt x="405" y="370"/>
                  </a:lnTo>
                  <a:cubicBezTo>
                    <a:pt x="334" y="310"/>
                    <a:pt x="262" y="251"/>
                    <a:pt x="215" y="191"/>
                  </a:cubicBezTo>
                  <a:cubicBezTo>
                    <a:pt x="96" y="96"/>
                    <a:pt x="12" y="13"/>
                    <a:pt x="12" y="13"/>
                  </a:cubicBezTo>
                  <a:cubicBezTo>
                    <a:pt x="12" y="13"/>
                    <a:pt x="0" y="13"/>
                    <a:pt x="12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1301050" y="3016650"/>
              <a:ext cx="45850" cy="39825"/>
            </a:xfrm>
            <a:custGeom>
              <a:avLst/>
              <a:gdLst/>
              <a:ahLst/>
              <a:cxnLst/>
              <a:rect l="l" t="t" r="r" b="b"/>
              <a:pathLst>
                <a:path w="1834" h="1593" extrusionOk="0">
                  <a:moveTo>
                    <a:pt x="31" y="0"/>
                  </a:moveTo>
                  <a:cubicBezTo>
                    <a:pt x="27" y="0"/>
                    <a:pt x="24" y="3"/>
                    <a:pt x="24" y="9"/>
                  </a:cubicBezTo>
                  <a:cubicBezTo>
                    <a:pt x="0" y="9"/>
                    <a:pt x="0" y="21"/>
                    <a:pt x="0" y="45"/>
                  </a:cubicBezTo>
                  <a:cubicBezTo>
                    <a:pt x="0" y="45"/>
                    <a:pt x="60" y="176"/>
                    <a:pt x="203" y="366"/>
                  </a:cubicBezTo>
                  <a:cubicBezTo>
                    <a:pt x="262" y="462"/>
                    <a:pt x="346" y="581"/>
                    <a:pt x="441" y="676"/>
                  </a:cubicBezTo>
                  <a:cubicBezTo>
                    <a:pt x="524" y="783"/>
                    <a:pt x="631" y="902"/>
                    <a:pt x="750" y="1009"/>
                  </a:cubicBezTo>
                  <a:cubicBezTo>
                    <a:pt x="869" y="1117"/>
                    <a:pt x="988" y="1200"/>
                    <a:pt x="1108" y="1295"/>
                  </a:cubicBezTo>
                  <a:cubicBezTo>
                    <a:pt x="1167" y="1319"/>
                    <a:pt x="1227" y="1367"/>
                    <a:pt x="1286" y="1390"/>
                  </a:cubicBezTo>
                  <a:cubicBezTo>
                    <a:pt x="1346" y="1426"/>
                    <a:pt x="1393" y="1450"/>
                    <a:pt x="1453" y="1486"/>
                  </a:cubicBezTo>
                  <a:cubicBezTo>
                    <a:pt x="1512" y="1509"/>
                    <a:pt x="1548" y="1533"/>
                    <a:pt x="1596" y="1545"/>
                  </a:cubicBezTo>
                  <a:cubicBezTo>
                    <a:pt x="1643" y="1557"/>
                    <a:pt x="1691" y="1557"/>
                    <a:pt x="1715" y="1569"/>
                  </a:cubicBezTo>
                  <a:cubicBezTo>
                    <a:pt x="1774" y="1593"/>
                    <a:pt x="1822" y="1593"/>
                    <a:pt x="1822" y="1593"/>
                  </a:cubicBezTo>
                  <a:cubicBezTo>
                    <a:pt x="1822" y="1593"/>
                    <a:pt x="1834" y="1593"/>
                    <a:pt x="1834" y="1569"/>
                  </a:cubicBezTo>
                  <a:cubicBezTo>
                    <a:pt x="1834" y="1557"/>
                    <a:pt x="1834" y="1545"/>
                    <a:pt x="1822" y="1545"/>
                  </a:cubicBezTo>
                  <a:lnTo>
                    <a:pt x="1727" y="1498"/>
                  </a:lnTo>
                  <a:cubicBezTo>
                    <a:pt x="1703" y="1486"/>
                    <a:pt x="1667" y="1486"/>
                    <a:pt x="1631" y="1450"/>
                  </a:cubicBezTo>
                  <a:cubicBezTo>
                    <a:pt x="1584" y="1426"/>
                    <a:pt x="1536" y="1414"/>
                    <a:pt x="1489" y="1379"/>
                  </a:cubicBezTo>
                  <a:cubicBezTo>
                    <a:pt x="1453" y="1355"/>
                    <a:pt x="1405" y="1319"/>
                    <a:pt x="1346" y="1295"/>
                  </a:cubicBezTo>
                  <a:cubicBezTo>
                    <a:pt x="1286" y="1248"/>
                    <a:pt x="1238" y="1212"/>
                    <a:pt x="1179" y="1176"/>
                  </a:cubicBezTo>
                  <a:cubicBezTo>
                    <a:pt x="1072" y="1081"/>
                    <a:pt x="953" y="998"/>
                    <a:pt x="857" y="890"/>
                  </a:cubicBezTo>
                  <a:cubicBezTo>
                    <a:pt x="738" y="783"/>
                    <a:pt x="631" y="676"/>
                    <a:pt x="536" y="581"/>
                  </a:cubicBezTo>
                  <a:cubicBezTo>
                    <a:pt x="453" y="474"/>
                    <a:pt x="357" y="378"/>
                    <a:pt x="286" y="295"/>
                  </a:cubicBezTo>
                  <a:cubicBezTo>
                    <a:pt x="143" y="128"/>
                    <a:pt x="48" y="9"/>
                    <a:pt x="48" y="9"/>
                  </a:cubicBezTo>
                  <a:cubicBezTo>
                    <a:pt x="42" y="3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1752600" y="2473375"/>
              <a:ext cx="39825" cy="18425"/>
            </a:xfrm>
            <a:custGeom>
              <a:avLst/>
              <a:gdLst/>
              <a:ahLst/>
              <a:cxnLst/>
              <a:rect l="l" t="t" r="r" b="b"/>
              <a:pathLst>
                <a:path w="1593" h="737" extrusionOk="0">
                  <a:moveTo>
                    <a:pt x="1321" y="0"/>
                  </a:moveTo>
                  <a:cubicBezTo>
                    <a:pt x="1302" y="0"/>
                    <a:pt x="1282" y="4"/>
                    <a:pt x="1262" y="11"/>
                  </a:cubicBezTo>
                  <a:cubicBezTo>
                    <a:pt x="1072" y="95"/>
                    <a:pt x="869" y="190"/>
                    <a:pt x="679" y="250"/>
                  </a:cubicBezTo>
                  <a:cubicBezTo>
                    <a:pt x="488" y="333"/>
                    <a:pt x="238" y="392"/>
                    <a:pt x="71" y="511"/>
                  </a:cubicBezTo>
                  <a:cubicBezTo>
                    <a:pt x="0" y="571"/>
                    <a:pt x="0" y="690"/>
                    <a:pt x="95" y="714"/>
                  </a:cubicBezTo>
                  <a:cubicBezTo>
                    <a:pt x="152" y="730"/>
                    <a:pt x="214" y="736"/>
                    <a:pt x="278" y="736"/>
                  </a:cubicBezTo>
                  <a:cubicBezTo>
                    <a:pt x="456" y="736"/>
                    <a:pt x="649" y="686"/>
                    <a:pt x="798" y="642"/>
                  </a:cubicBezTo>
                  <a:cubicBezTo>
                    <a:pt x="1024" y="583"/>
                    <a:pt x="1298" y="511"/>
                    <a:pt x="1464" y="357"/>
                  </a:cubicBezTo>
                  <a:cubicBezTo>
                    <a:pt x="1592" y="250"/>
                    <a:pt x="1482" y="0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1756150" y="2494800"/>
              <a:ext cx="24725" cy="13350"/>
            </a:xfrm>
            <a:custGeom>
              <a:avLst/>
              <a:gdLst/>
              <a:ahLst/>
              <a:cxnLst/>
              <a:rect l="l" t="t" r="r" b="b"/>
              <a:pathLst>
                <a:path w="989" h="534" extrusionOk="0">
                  <a:moveTo>
                    <a:pt x="732" y="1"/>
                  </a:moveTo>
                  <a:cubicBezTo>
                    <a:pt x="700" y="1"/>
                    <a:pt x="666" y="11"/>
                    <a:pt x="632" y="35"/>
                  </a:cubicBezTo>
                  <a:cubicBezTo>
                    <a:pt x="537" y="95"/>
                    <a:pt x="453" y="155"/>
                    <a:pt x="334" y="202"/>
                  </a:cubicBezTo>
                  <a:cubicBezTo>
                    <a:pt x="287" y="214"/>
                    <a:pt x="227" y="250"/>
                    <a:pt x="179" y="274"/>
                  </a:cubicBezTo>
                  <a:cubicBezTo>
                    <a:pt x="132" y="309"/>
                    <a:pt x="60" y="393"/>
                    <a:pt x="13" y="393"/>
                  </a:cubicBezTo>
                  <a:cubicBezTo>
                    <a:pt x="1" y="393"/>
                    <a:pt x="1" y="428"/>
                    <a:pt x="13" y="428"/>
                  </a:cubicBezTo>
                  <a:cubicBezTo>
                    <a:pt x="72" y="428"/>
                    <a:pt x="120" y="500"/>
                    <a:pt x="168" y="512"/>
                  </a:cubicBezTo>
                  <a:cubicBezTo>
                    <a:pt x="209" y="520"/>
                    <a:pt x="250" y="534"/>
                    <a:pt x="295" y="534"/>
                  </a:cubicBezTo>
                  <a:cubicBezTo>
                    <a:pt x="315" y="534"/>
                    <a:pt x="336" y="531"/>
                    <a:pt x="358" y="524"/>
                  </a:cubicBezTo>
                  <a:cubicBezTo>
                    <a:pt x="513" y="512"/>
                    <a:pt x="691" y="464"/>
                    <a:pt x="811" y="381"/>
                  </a:cubicBezTo>
                  <a:cubicBezTo>
                    <a:pt x="988" y="252"/>
                    <a:pt x="887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1303425" y="2905950"/>
              <a:ext cx="14675" cy="24675"/>
            </a:xfrm>
            <a:custGeom>
              <a:avLst/>
              <a:gdLst/>
              <a:ahLst/>
              <a:cxnLst/>
              <a:rect l="l" t="t" r="r" b="b"/>
              <a:pathLst>
                <a:path w="587" h="987" extrusionOk="0">
                  <a:moveTo>
                    <a:pt x="79" y="0"/>
                  </a:moveTo>
                  <a:cubicBezTo>
                    <a:pt x="66" y="0"/>
                    <a:pt x="55" y="6"/>
                    <a:pt x="48" y="20"/>
                  </a:cubicBezTo>
                  <a:cubicBezTo>
                    <a:pt x="0" y="306"/>
                    <a:pt x="108" y="615"/>
                    <a:pt x="203" y="865"/>
                  </a:cubicBezTo>
                  <a:cubicBezTo>
                    <a:pt x="241" y="951"/>
                    <a:pt x="314" y="987"/>
                    <a:pt x="384" y="987"/>
                  </a:cubicBezTo>
                  <a:cubicBezTo>
                    <a:pt x="490" y="987"/>
                    <a:pt x="586" y="904"/>
                    <a:pt x="536" y="782"/>
                  </a:cubicBezTo>
                  <a:cubicBezTo>
                    <a:pt x="429" y="508"/>
                    <a:pt x="322" y="187"/>
                    <a:pt x="108" y="8"/>
                  </a:cubicBezTo>
                  <a:cubicBezTo>
                    <a:pt x="98" y="3"/>
                    <a:pt x="88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1316825" y="2937700"/>
              <a:ext cx="7150" cy="5675"/>
            </a:xfrm>
            <a:custGeom>
              <a:avLst/>
              <a:gdLst/>
              <a:ahLst/>
              <a:cxnLst/>
              <a:rect l="l" t="t" r="r" b="b"/>
              <a:pathLst>
                <a:path w="286" h="227" extrusionOk="0">
                  <a:moveTo>
                    <a:pt x="131" y="0"/>
                  </a:moveTo>
                  <a:cubicBezTo>
                    <a:pt x="0" y="0"/>
                    <a:pt x="0" y="226"/>
                    <a:pt x="131" y="226"/>
                  </a:cubicBezTo>
                  <a:cubicBezTo>
                    <a:pt x="262" y="226"/>
                    <a:pt x="286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2475"/>
            <a:ext cx="8153400" cy="3552875"/>
          </a:xfrm>
        </p:spPr>
        <p:txBody>
          <a:bodyPr/>
          <a:lstStyle/>
          <a:p>
            <a:pPr marL="15240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Ấn Độ cổ đại nằm ở khu vực nào của Châu Á?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Á.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Á.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Đông Nam Á.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Tây Á.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2928912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B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2475"/>
            <a:ext cx="8153400" cy="3552875"/>
          </a:xfrm>
        </p:spPr>
        <p:txBody>
          <a:bodyPr/>
          <a:lstStyle/>
          <a:p>
            <a:pPr marL="15240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số 0 là phát minh của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Mã cổ đại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người Lưỡng Hà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Ấn Độ cổ đại.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it-IT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Ai cập cổ đại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2928912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0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47750"/>
            <a:ext cx="8153400" cy="3552875"/>
          </a:xfrm>
        </p:spPr>
        <p:txBody>
          <a:bodyPr/>
          <a:lstStyle/>
          <a:p>
            <a:pPr marL="15240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Chế độ đẳng cấp trong xã hội Ấn Độ cổ đại đuợc phân chia dựa trên cơ sở nào?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tầng lớp.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Phân biệt tôn giáo.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Phân biệt sắc tộc.		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biệt chủng tộc.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35623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D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47750"/>
            <a:ext cx="8153400" cy="3552875"/>
          </a:xfrm>
        </p:spPr>
        <p:txBody>
          <a:bodyPr/>
          <a:lstStyle/>
          <a:p>
            <a:pPr marL="152400" indent="0"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Đạo Ba La môn cổ xưa nhất của ngưòi Ấn Độ, sau này cải biến thành tôn giáo nào?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Ấn Độ giáo.			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Hồi giáo.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Phật giáo.						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Thiên chúa giáo.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21145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47750"/>
            <a:ext cx="8153400" cy="3552875"/>
          </a:xfrm>
        </p:spPr>
        <p:txBody>
          <a:bodyPr/>
          <a:lstStyle/>
          <a:p>
            <a:pPr marL="15240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ở lưu vực sông Hằng đất đai màu mở?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Do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Do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động của gió mùa và không có sa mạc.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28003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D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2475"/>
            <a:ext cx="7772400" cy="1724075"/>
          </a:xfrm>
        </p:spPr>
        <p:txBody>
          <a:bodyPr/>
          <a:lstStyle/>
          <a:p>
            <a:pPr marL="152400" indent="0">
              <a:buNone/>
            </a:pPr>
            <a:r>
              <a:rPr lang="vi-VN" sz="3600" dirty="0">
                <a:latin typeface="+mj-lt"/>
              </a:rPr>
              <a:t>Viết đoạn văn ngắn mô tả một thành tựu văn hóa của Ấn Độ có ảnh hưởng tới văn hóa Việt Nam.</a:t>
            </a:r>
            <a:endParaRPr lang="en-US" sz="3600" dirty="0" smtClean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52"/>
          <p:cNvSpPr txBox="1">
            <a:spLocks noGrp="1"/>
          </p:cNvSpPr>
          <p:nvPr>
            <p:ph type="title"/>
          </p:nvPr>
        </p:nvSpPr>
        <p:spPr>
          <a:xfrm>
            <a:off x="1327447" y="838068"/>
            <a:ext cx="6283500" cy="40196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10. TRUNG QUỐC TỪ THỜI CỔ ĐẠI ĐẾN THẾ KỈ VII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600" dirty="0" smtClean="0"/>
              <a:t>.</a:t>
            </a:r>
            <a:endParaRPr sz="3600" dirty="0"/>
          </a:p>
        </p:txBody>
      </p:sp>
      <p:grpSp>
        <p:nvGrpSpPr>
          <p:cNvPr id="5551" name="Google Shape;5551;p52"/>
          <p:cNvGrpSpPr/>
          <p:nvPr/>
        </p:nvGrpSpPr>
        <p:grpSpPr>
          <a:xfrm>
            <a:off x="5870054" y="3210093"/>
            <a:ext cx="3398034" cy="2704539"/>
            <a:chOff x="1445400" y="3224625"/>
            <a:chExt cx="965625" cy="768575"/>
          </a:xfrm>
        </p:grpSpPr>
        <p:sp>
          <p:nvSpPr>
            <p:cNvPr id="5552" name="Google Shape;5552;p52"/>
            <p:cNvSpPr/>
            <p:nvPr/>
          </p:nvSpPr>
          <p:spPr>
            <a:xfrm>
              <a:off x="1445400" y="3369000"/>
              <a:ext cx="964425" cy="624200"/>
            </a:xfrm>
            <a:custGeom>
              <a:avLst/>
              <a:gdLst/>
              <a:ahLst/>
              <a:cxnLst/>
              <a:rect l="l" t="t" r="r" b="b"/>
              <a:pathLst>
                <a:path w="38577" h="24968" extrusionOk="0">
                  <a:moveTo>
                    <a:pt x="38577" y="0"/>
                  </a:moveTo>
                  <a:cubicBezTo>
                    <a:pt x="37755" y="358"/>
                    <a:pt x="36958" y="786"/>
                    <a:pt x="36196" y="1310"/>
                  </a:cubicBezTo>
                  <a:cubicBezTo>
                    <a:pt x="35041" y="2096"/>
                    <a:pt x="33981" y="3048"/>
                    <a:pt x="32993" y="4108"/>
                  </a:cubicBezTo>
                  <a:cubicBezTo>
                    <a:pt x="32505" y="4608"/>
                    <a:pt x="32064" y="5191"/>
                    <a:pt x="31600" y="5763"/>
                  </a:cubicBezTo>
                  <a:cubicBezTo>
                    <a:pt x="31171" y="6358"/>
                    <a:pt x="30719" y="6930"/>
                    <a:pt x="30314" y="7561"/>
                  </a:cubicBezTo>
                  <a:lnTo>
                    <a:pt x="29040" y="9513"/>
                  </a:lnTo>
                  <a:cubicBezTo>
                    <a:pt x="28623" y="10180"/>
                    <a:pt x="28147" y="10835"/>
                    <a:pt x="27683" y="11490"/>
                  </a:cubicBezTo>
                  <a:cubicBezTo>
                    <a:pt x="27135" y="12252"/>
                    <a:pt x="26564" y="12990"/>
                    <a:pt x="25968" y="13716"/>
                  </a:cubicBezTo>
                  <a:cubicBezTo>
                    <a:pt x="25123" y="14752"/>
                    <a:pt x="24230" y="15740"/>
                    <a:pt x="23266" y="16681"/>
                  </a:cubicBezTo>
                  <a:cubicBezTo>
                    <a:pt x="22563" y="17383"/>
                    <a:pt x="21825" y="18038"/>
                    <a:pt x="21051" y="18657"/>
                  </a:cubicBezTo>
                  <a:cubicBezTo>
                    <a:pt x="19741" y="19693"/>
                    <a:pt x="18289" y="20598"/>
                    <a:pt x="16741" y="21324"/>
                  </a:cubicBezTo>
                  <a:lnTo>
                    <a:pt x="16169" y="21574"/>
                  </a:lnTo>
                  <a:cubicBezTo>
                    <a:pt x="15967" y="21658"/>
                    <a:pt x="15777" y="21753"/>
                    <a:pt x="15574" y="21813"/>
                  </a:cubicBezTo>
                  <a:cubicBezTo>
                    <a:pt x="15169" y="21955"/>
                    <a:pt x="14753" y="22098"/>
                    <a:pt x="14348" y="22229"/>
                  </a:cubicBezTo>
                  <a:lnTo>
                    <a:pt x="13098" y="22563"/>
                  </a:lnTo>
                  <a:cubicBezTo>
                    <a:pt x="12681" y="22646"/>
                    <a:pt x="12252" y="22706"/>
                    <a:pt x="11836" y="22789"/>
                  </a:cubicBezTo>
                  <a:cubicBezTo>
                    <a:pt x="10933" y="22922"/>
                    <a:pt x="10020" y="22985"/>
                    <a:pt x="9111" y="22985"/>
                  </a:cubicBezTo>
                  <a:cubicBezTo>
                    <a:pt x="8318" y="22985"/>
                    <a:pt x="7528" y="22937"/>
                    <a:pt x="6752" y="22848"/>
                  </a:cubicBezTo>
                  <a:cubicBezTo>
                    <a:pt x="5918" y="22765"/>
                    <a:pt x="5097" y="22610"/>
                    <a:pt x="4275" y="22444"/>
                  </a:cubicBezTo>
                  <a:lnTo>
                    <a:pt x="3073" y="22146"/>
                  </a:lnTo>
                  <a:cubicBezTo>
                    <a:pt x="2680" y="22039"/>
                    <a:pt x="2287" y="21920"/>
                    <a:pt x="1894" y="21801"/>
                  </a:cubicBezTo>
                  <a:cubicBezTo>
                    <a:pt x="1596" y="21717"/>
                    <a:pt x="1299" y="21622"/>
                    <a:pt x="1001" y="21515"/>
                  </a:cubicBezTo>
                  <a:lnTo>
                    <a:pt x="1" y="23241"/>
                  </a:lnTo>
                  <a:cubicBezTo>
                    <a:pt x="156" y="23301"/>
                    <a:pt x="298" y="23348"/>
                    <a:pt x="453" y="23408"/>
                  </a:cubicBezTo>
                  <a:cubicBezTo>
                    <a:pt x="2144" y="23979"/>
                    <a:pt x="3930" y="24432"/>
                    <a:pt x="5811" y="24706"/>
                  </a:cubicBezTo>
                  <a:cubicBezTo>
                    <a:pt x="6275" y="24765"/>
                    <a:pt x="6752" y="24825"/>
                    <a:pt x="7228" y="24872"/>
                  </a:cubicBezTo>
                  <a:lnTo>
                    <a:pt x="8669" y="24968"/>
                  </a:lnTo>
                  <a:cubicBezTo>
                    <a:pt x="9157" y="24956"/>
                    <a:pt x="9645" y="24956"/>
                    <a:pt x="10133" y="24944"/>
                  </a:cubicBezTo>
                  <a:cubicBezTo>
                    <a:pt x="10633" y="24908"/>
                    <a:pt x="11121" y="24849"/>
                    <a:pt x="11609" y="24813"/>
                  </a:cubicBezTo>
                  <a:cubicBezTo>
                    <a:pt x="13586" y="24575"/>
                    <a:pt x="15538" y="24015"/>
                    <a:pt x="17336" y="23217"/>
                  </a:cubicBezTo>
                  <a:cubicBezTo>
                    <a:pt x="19146" y="22408"/>
                    <a:pt x="20789" y="21372"/>
                    <a:pt x="22265" y="20205"/>
                  </a:cubicBezTo>
                  <a:cubicBezTo>
                    <a:pt x="22980" y="19610"/>
                    <a:pt x="23706" y="19015"/>
                    <a:pt x="24349" y="18384"/>
                  </a:cubicBezTo>
                  <a:cubicBezTo>
                    <a:pt x="24932" y="17848"/>
                    <a:pt x="25468" y="17276"/>
                    <a:pt x="25992" y="16717"/>
                  </a:cubicBezTo>
                  <a:cubicBezTo>
                    <a:pt x="26075" y="16610"/>
                    <a:pt x="26171" y="16514"/>
                    <a:pt x="26254" y="16431"/>
                  </a:cubicBezTo>
                  <a:cubicBezTo>
                    <a:pt x="27016" y="15550"/>
                    <a:pt x="27754" y="14657"/>
                    <a:pt x="28457" y="13752"/>
                  </a:cubicBezTo>
                  <a:cubicBezTo>
                    <a:pt x="28826" y="13276"/>
                    <a:pt x="29183" y="12788"/>
                    <a:pt x="29528" y="12288"/>
                  </a:cubicBezTo>
                  <a:lnTo>
                    <a:pt x="30278" y="11216"/>
                  </a:lnTo>
                  <a:lnTo>
                    <a:pt x="30969" y="10144"/>
                  </a:lnTo>
                  <a:lnTo>
                    <a:pt x="32255" y="8204"/>
                  </a:lnTo>
                  <a:cubicBezTo>
                    <a:pt x="33088" y="7025"/>
                    <a:pt x="33969" y="5906"/>
                    <a:pt x="34922" y="4941"/>
                  </a:cubicBezTo>
                  <a:cubicBezTo>
                    <a:pt x="35874" y="3953"/>
                    <a:pt x="36898" y="3144"/>
                    <a:pt x="37970" y="2501"/>
                  </a:cubicBezTo>
                  <a:cubicBezTo>
                    <a:pt x="38160" y="2382"/>
                    <a:pt x="38375" y="2263"/>
                    <a:pt x="38577" y="2155"/>
                  </a:cubicBezTo>
                  <a:lnTo>
                    <a:pt x="38577" y="0"/>
                  </a:ln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52"/>
            <p:cNvSpPr/>
            <p:nvPr/>
          </p:nvSpPr>
          <p:spPr>
            <a:xfrm>
              <a:off x="1515350" y="3224625"/>
              <a:ext cx="895675" cy="631700"/>
            </a:xfrm>
            <a:custGeom>
              <a:avLst/>
              <a:gdLst/>
              <a:ahLst/>
              <a:cxnLst/>
              <a:rect l="l" t="t" r="r" b="b"/>
              <a:pathLst>
                <a:path w="35827" h="25268" extrusionOk="0">
                  <a:moveTo>
                    <a:pt x="35827" y="1"/>
                  </a:moveTo>
                  <a:cubicBezTo>
                    <a:pt x="34267" y="441"/>
                    <a:pt x="32791" y="1096"/>
                    <a:pt x="31433" y="1906"/>
                  </a:cubicBezTo>
                  <a:cubicBezTo>
                    <a:pt x="29731" y="2918"/>
                    <a:pt x="28207" y="4156"/>
                    <a:pt x="26897" y="5490"/>
                  </a:cubicBezTo>
                  <a:cubicBezTo>
                    <a:pt x="25575" y="6835"/>
                    <a:pt x="24420" y="8276"/>
                    <a:pt x="23397" y="9752"/>
                  </a:cubicBezTo>
                  <a:lnTo>
                    <a:pt x="22003" y="11859"/>
                  </a:lnTo>
                  <a:lnTo>
                    <a:pt x="21372" y="12812"/>
                  </a:lnTo>
                  <a:lnTo>
                    <a:pt x="20718" y="13741"/>
                  </a:lnTo>
                  <a:cubicBezTo>
                    <a:pt x="19860" y="14967"/>
                    <a:pt x="18920" y="16122"/>
                    <a:pt x="17967" y="17217"/>
                  </a:cubicBezTo>
                  <a:cubicBezTo>
                    <a:pt x="17241" y="18039"/>
                    <a:pt x="16467" y="18801"/>
                    <a:pt x="15681" y="19491"/>
                  </a:cubicBezTo>
                  <a:cubicBezTo>
                    <a:pt x="15419" y="19718"/>
                    <a:pt x="15169" y="19932"/>
                    <a:pt x="14919" y="20134"/>
                  </a:cubicBezTo>
                  <a:cubicBezTo>
                    <a:pt x="13848" y="20968"/>
                    <a:pt x="12729" y="21670"/>
                    <a:pt x="11574" y="22194"/>
                  </a:cubicBezTo>
                  <a:cubicBezTo>
                    <a:pt x="11359" y="22289"/>
                    <a:pt x="11133" y="22373"/>
                    <a:pt x="10931" y="22456"/>
                  </a:cubicBezTo>
                  <a:cubicBezTo>
                    <a:pt x="9978" y="22825"/>
                    <a:pt x="8978" y="23087"/>
                    <a:pt x="7966" y="23218"/>
                  </a:cubicBezTo>
                  <a:cubicBezTo>
                    <a:pt x="7440" y="23287"/>
                    <a:pt x="6902" y="23320"/>
                    <a:pt x="6355" y="23320"/>
                  </a:cubicBezTo>
                  <a:cubicBezTo>
                    <a:pt x="4646" y="23320"/>
                    <a:pt x="2843" y="23000"/>
                    <a:pt x="1013" y="22468"/>
                  </a:cubicBezTo>
                  <a:lnTo>
                    <a:pt x="1" y="24194"/>
                  </a:lnTo>
                  <a:cubicBezTo>
                    <a:pt x="48" y="24218"/>
                    <a:pt x="108" y="24230"/>
                    <a:pt x="203" y="24278"/>
                  </a:cubicBezTo>
                  <a:lnTo>
                    <a:pt x="715" y="24421"/>
                  </a:lnTo>
                  <a:cubicBezTo>
                    <a:pt x="882" y="24480"/>
                    <a:pt x="1060" y="24528"/>
                    <a:pt x="1239" y="24575"/>
                  </a:cubicBezTo>
                  <a:lnTo>
                    <a:pt x="2299" y="24825"/>
                  </a:lnTo>
                  <a:lnTo>
                    <a:pt x="3358" y="25016"/>
                  </a:lnTo>
                  <a:lnTo>
                    <a:pt x="3620" y="25063"/>
                  </a:lnTo>
                  <a:lnTo>
                    <a:pt x="3894" y="25087"/>
                  </a:lnTo>
                  <a:lnTo>
                    <a:pt x="4430" y="25147"/>
                  </a:lnTo>
                  <a:cubicBezTo>
                    <a:pt x="5098" y="25226"/>
                    <a:pt x="5767" y="25268"/>
                    <a:pt x="6431" y="25268"/>
                  </a:cubicBezTo>
                  <a:cubicBezTo>
                    <a:pt x="7163" y="25268"/>
                    <a:pt x="7891" y="25217"/>
                    <a:pt x="8609" y="25111"/>
                  </a:cubicBezTo>
                  <a:cubicBezTo>
                    <a:pt x="10931" y="24790"/>
                    <a:pt x="13086" y="23825"/>
                    <a:pt x="15062" y="22468"/>
                  </a:cubicBezTo>
                  <a:cubicBezTo>
                    <a:pt x="15419" y="22218"/>
                    <a:pt x="15800" y="21968"/>
                    <a:pt x="16158" y="21682"/>
                  </a:cubicBezTo>
                  <a:cubicBezTo>
                    <a:pt x="16967" y="21015"/>
                    <a:pt x="17765" y="20289"/>
                    <a:pt x="18515" y="19515"/>
                  </a:cubicBezTo>
                  <a:cubicBezTo>
                    <a:pt x="19801" y="18205"/>
                    <a:pt x="20991" y="16741"/>
                    <a:pt x="22087" y="15205"/>
                  </a:cubicBezTo>
                  <a:cubicBezTo>
                    <a:pt x="22527" y="14586"/>
                    <a:pt x="22968" y="13991"/>
                    <a:pt x="23373" y="13348"/>
                  </a:cubicBezTo>
                  <a:lnTo>
                    <a:pt x="24647" y="11395"/>
                  </a:lnTo>
                  <a:cubicBezTo>
                    <a:pt x="25087" y="10716"/>
                    <a:pt x="25587" y="10062"/>
                    <a:pt x="26064" y="9407"/>
                  </a:cubicBezTo>
                  <a:cubicBezTo>
                    <a:pt x="26587" y="8764"/>
                    <a:pt x="27087" y="8109"/>
                    <a:pt x="27671" y="7514"/>
                  </a:cubicBezTo>
                  <a:cubicBezTo>
                    <a:pt x="28802" y="6299"/>
                    <a:pt x="30052" y="5168"/>
                    <a:pt x="31469" y="4192"/>
                  </a:cubicBezTo>
                  <a:cubicBezTo>
                    <a:pt x="32791" y="3287"/>
                    <a:pt x="34267" y="2549"/>
                    <a:pt x="35827" y="2037"/>
                  </a:cubicBezTo>
                  <a:lnTo>
                    <a:pt x="35827" y="1"/>
                  </a:ln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52"/>
            <p:cNvSpPr/>
            <p:nvPr/>
          </p:nvSpPr>
          <p:spPr>
            <a:xfrm>
              <a:off x="1470400" y="3274925"/>
              <a:ext cx="939425" cy="668100"/>
            </a:xfrm>
            <a:custGeom>
              <a:avLst/>
              <a:gdLst/>
              <a:ahLst/>
              <a:cxnLst/>
              <a:rect l="l" t="t" r="r" b="b"/>
              <a:pathLst>
                <a:path w="37577" h="26724" extrusionOk="0">
                  <a:moveTo>
                    <a:pt x="37577" y="1"/>
                  </a:moveTo>
                  <a:cubicBezTo>
                    <a:pt x="36017" y="501"/>
                    <a:pt x="34541" y="1251"/>
                    <a:pt x="33219" y="2156"/>
                  </a:cubicBezTo>
                  <a:cubicBezTo>
                    <a:pt x="31802" y="3120"/>
                    <a:pt x="30552" y="4252"/>
                    <a:pt x="29421" y="5478"/>
                  </a:cubicBezTo>
                  <a:cubicBezTo>
                    <a:pt x="28850" y="6073"/>
                    <a:pt x="28338" y="6728"/>
                    <a:pt x="27814" y="7359"/>
                  </a:cubicBezTo>
                  <a:cubicBezTo>
                    <a:pt x="27338" y="8014"/>
                    <a:pt x="26838" y="8669"/>
                    <a:pt x="26409" y="9359"/>
                  </a:cubicBezTo>
                  <a:lnTo>
                    <a:pt x="25123" y="11312"/>
                  </a:lnTo>
                  <a:cubicBezTo>
                    <a:pt x="24718" y="11943"/>
                    <a:pt x="24278" y="12562"/>
                    <a:pt x="23849" y="13169"/>
                  </a:cubicBezTo>
                  <a:cubicBezTo>
                    <a:pt x="22754" y="14705"/>
                    <a:pt x="21563" y="16146"/>
                    <a:pt x="20277" y="17467"/>
                  </a:cubicBezTo>
                  <a:cubicBezTo>
                    <a:pt x="19527" y="18241"/>
                    <a:pt x="18729" y="18968"/>
                    <a:pt x="17908" y="19646"/>
                  </a:cubicBezTo>
                  <a:cubicBezTo>
                    <a:pt x="17551" y="19908"/>
                    <a:pt x="17194" y="20182"/>
                    <a:pt x="16824" y="20432"/>
                  </a:cubicBezTo>
                  <a:cubicBezTo>
                    <a:pt x="14836" y="21789"/>
                    <a:pt x="12681" y="22754"/>
                    <a:pt x="10359" y="23063"/>
                  </a:cubicBezTo>
                  <a:cubicBezTo>
                    <a:pt x="9626" y="23165"/>
                    <a:pt x="8885" y="23213"/>
                    <a:pt x="8138" y="23213"/>
                  </a:cubicBezTo>
                  <a:cubicBezTo>
                    <a:pt x="7490" y="23213"/>
                    <a:pt x="6838" y="23177"/>
                    <a:pt x="6180" y="23111"/>
                  </a:cubicBezTo>
                  <a:lnTo>
                    <a:pt x="5644" y="23051"/>
                  </a:lnTo>
                  <a:lnTo>
                    <a:pt x="5371" y="23016"/>
                  </a:lnTo>
                  <a:lnTo>
                    <a:pt x="5109" y="22980"/>
                  </a:lnTo>
                  <a:lnTo>
                    <a:pt x="4049" y="22778"/>
                  </a:lnTo>
                  <a:lnTo>
                    <a:pt x="2989" y="22528"/>
                  </a:lnTo>
                  <a:cubicBezTo>
                    <a:pt x="2811" y="22480"/>
                    <a:pt x="2656" y="22444"/>
                    <a:pt x="2477" y="22385"/>
                  </a:cubicBezTo>
                  <a:lnTo>
                    <a:pt x="1954" y="22230"/>
                  </a:lnTo>
                  <a:cubicBezTo>
                    <a:pt x="1906" y="22218"/>
                    <a:pt x="1846" y="22206"/>
                    <a:pt x="1799" y="22182"/>
                  </a:cubicBezTo>
                  <a:lnTo>
                    <a:pt x="1" y="25302"/>
                  </a:lnTo>
                  <a:cubicBezTo>
                    <a:pt x="287" y="25385"/>
                    <a:pt x="584" y="25492"/>
                    <a:pt x="894" y="25552"/>
                  </a:cubicBezTo>
                  <a:cubicBezTo>
                    <a:pt x="1287" y="25671"/>
                    <a:pt x="1668" y="25790"/>
                    <a:pt x="2073" y="25885"/>
                  </a:cubicBezTo>
                  <a:lnTo>
                    <a:pt x="3275" y="26183"/>
                  </a:lnTo>
                  <a:cubicBezTo>
                    <a:pt x="4097" y="26349"/>
                    <a:pt x="4918" y="26504"/>
                    <a:pt x="5752" y="26588"/>
                  </a:cubicBezTo>
                  <a:cubicBezTo>
                    <a:pt x="6551" y="26673"/>
                    <a:pt x="7364" y="26723"/>
                    <a:pt x="8181" y="26723"/>
                  </a:cubicBezTo>
                  <a:cubicBezTo>
                    <a:pt x="9066" y="26723"/>
                    <a:pt x="9956" y="26664"/>
                    <a:pt x="10836" y="26528"/>
                  </a:cubicBezTo>
                  <a:cubicBezTo>
                    <a:pt x="11252" y="26457"/>
                    <a:pt x="11681" y="26397"/>
                    <a:pt x="12098" y="26314"/>
                  </a:cubicBezTo>
                  <a:lnTo>
                    <a:pt x="13348" y="25980"/>
                  </a:lnTo>
                  <a:cubicBezTo>
                    <a:pt x="13765" y="25849"/>
                    <a:pt x="14169" y="25695"/>
                    <a:pt x="14574" y="25564"/>
                  </a:cubicBezTo>
                  <a:cubicBezTo>
                    <a:pt x="14777" y="25504"/>
                    <a:pt x="14979" y="25421"/>
                    <a:pt x="15169" y="25326"/>
                  </a:cubicBezTo>
                  <a:lnTo>
                    <a:pt x="15753" y="25075"/>
                  </a:lnTo>
                  <a:cubicBezTo>
                    <a:pt x="17301" y="24361"/>
                    <a:pt x="18741" y="23432"/>
                    <a:pt x="20051" y="22409"/>
                  </a:cubicBezTo>
                  <a:cubicBezTo>
                    <a:pt x="20825" y="21789"/>
                    <a:pt x="21563" y="21111"/>
                    <a:pt x="22266" y="20432"/>
                  </a:cubicBezTo>
                  <a:cubicBezTo>
                    <a:pt x="23230" y="19491"/>
                    <a:pt x="24123" y="18491"/>
                    <a:pt x="24980" y="17467"/>
                  </a:cubicBezTo>
                  <a:cubicBezTo>
                    <a:pt x="25576" y="16741"/>
                    <a:pt x="26147" y="15991"/>
                    <a:pt x="26683" y="15241"/>
                  </a:cubicBezTo>
                  <a:cubicBezTo>
                    <a:pt x="27135" y="14586"/>
                    <a:pt x="27623" y="13931"/>
                    <a:pt x="28040" y="13253"/>
                  </a:cubicBezTo>
                  <a:lnTo>
                    <a:pt x="29326" y="11312"/>
                  </a:lnTo>
                  <a:cubicBezTo>
                    <a:pt x="29719" y="10681"/>
                    <a:pt x="30171" y="10097"/>
                    <a:pt x="30600" y="9502"/>
                  </a:cubicBezTo>
                  <a:cubicBezTo>
                    <a:pt x="31052" y="8954"/>
                    <a:pt x="31505" y="8371"/>
                    <a:pt x="32005" y="7859"/>
                  </a:cubicBezTo>
                  <a:cubicBezTo>
                    <a:pt x="32981" y="6799"/>
                    <a:pt x="34041" y="5847"/>
                    <a:pt x="35196" y="5061"/>
                  </a:cubicBezTo>
                  <a:cubicBezTo>
                    <a:pt x="35958" y="4537"/>
                    <a:pt x="36744" y="4109"/>
                    <a:pt x="37577" y="3751"/>
                  </a:cubicBezTo>
                  <a:lnTo>
                    <a:pt x="37577" y="1"/>
                  </a:ln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84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1"/>
          <p:cNvSpPr/>
          <p:nvPr/>
        </p:nvSpPr>
        <p:spPr>
          <a:xfrm>
            <a:off x="-5016877" y="3317080"/>
            <a:ext cx="8536475" cy="3286425"/>
          </a:xfrm>
          <a:custGeom>
            <a:avLst/>
            <a:gdLst/>
            <a:ahLst/>
            <a:cxnLst/>
            <a:rect l="l" t="t" r="r" b="b"/>
            <a:pathLst>
              <a:path w="341459" h="131457" extrusionOk="0">
                <a:moveTo>
                  <a:pt x="1956" y="131457"/>
                </a:moveTo>
                <a:cubicBezTo>
                  <a:pt x="-8832" y="107188"/>
                  <a:pt x="27441" y="73739"/>
                  <a:pt x="53858" y="71006"/>
                </a:cubicBezTo>
                <a:cubicBezTo>
                  <a:pt x="72175" y="69111"/>
                  <a:pt x="89827" y="78983"/>
                  <a:pt x="107592" y="83829"/>
                </a:cubicBezTo>
                <a:cubicBezTo>
                  <a:pt x="119024" y="86947"/>
                  <a:pt x="131185" y="87670"/>
                  <a:pt x="143008" y="86882"/>
                </a:cubicBezTo>
                <a:cubicBezTo>
                  <a:pt x="165931" y="85354"/>
                  <a:pt x="187005" y="69324"/>
                  <a:pt x="202849" y="52687"/>
                </a:cubicBezTo>
                <a:cubicBezTo>
                  <a:pt x="216151" y="38720"/>
                  <a:pt x="226877" y="21520"/>
                  <a:pt x="243150" y="11165"/>
                </a:cubicBezTo>
                <a:cubicBezTo>
                  <a:pt x="257231" y="2205"/>
                  <a:pt x="275323" y="-521"/>
                  <a:pt x="291999" y="174"/>
                </a:cubicBezTo>
                <a:cubicBezTo>
                  <a:pt x="308471" y="861"/>
                  <a:pt x="326713" y="7548"/>
                  <a:pt x="341459" y="17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94" y="590549"/>
            <a:ext cx="5786005" cy="4073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"/>
          <p:cNvSpPr txBox="1">
            <a:spLocks noGrp="1"/>
          </p:cNvSpPr>
          <p:nvPr>
            <p:ph type="title"/>
          </p:nvPr>
        </p:nvSpPr>
        <p:spPr>
          <a:xfrm>
            <a:off x="2549400" y="1495350"/>
            <a:ext cx="4045200" cy="7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Giới Thiệu</a:t>
            </a:r>
            <a:endParaRPr dirty="0"/>
          </a:p>
        </p:txBody>
      </p:sp>
      <p:sp>
        <p:nvSpPr>
          <p:cNvPr id="376" name="Google Shape;376;p32"/>
          <p:cNvSpPr txBox="1">
            <a:spLocks noGrp="1"/>
          </p:cNvSpPr>
          <p:nvPr>
            <p:ph type="subTitle" idx="1"/>
          </p:nvPr>
        </p:nvSpPr>
        <p:spPr>
          <a:xfrm>
            <a:off x="2549400" y="2234850"/>
            <a:ext cx="4045200" cy="14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 smtClean="0"/>
              <a:t>C</a:t>
            </a:r>
            <a:r>
              <a:rPr lang="vi-VN" dirty="0" smtClean="0"/>
              <a:t>ột </a:t>
            </a:r>
            <a:r>
              <a:rPr lang="vi-VN" dirty="0"/>
              <a:t>đá A-sô-ca - một trong những đỉnh cao vể nghệ thuật kiến trúc, điêu khắc của Ấn Độ cổ đại. </a:t>
            </a:r>
            <a:r>
              <a:rPr lang="vi-VN" dirty="0" smtClean="0"/>
              <a:t>Là </a:t>
            </a:r>
            <a:r>
              <a:rPr lang="vi-VN" dirty="0"/>
              <a:t>một trong những nẽn văn minh cổ xưa rực rỡ nhất thế giới, Ấn Độ đã sản sinh ra rất nhiều thành tựu văn hoá. </a:t>
            </a:r>
            <a:endParaRPr dirty="0"/>
          </a:p>
        </p:txBody>
      </p:sp>
      <p:grpSp>
        <p:nvGrpSpPr>
          <p:cNvPr id="377" name="Google Shape;377;p32"/>
          <p:cNvGrpSpPr/>
          <p:nvPr/>
        </p:nvGrpSpPr>
        <p:grpSpPr>
          <a:xfrm>
            <a:off x="-388583" y="-548975"/>
            <a:ext cx="2513425" cy="2000524"/>
            <a:chOff x="1445400" y="3224625"/>
            <a:chExt cx="965625" cy="768575"/>
          </a:xfrm>
        </p:grpSpPr>
        <p:sp>
          <p:nvSpPr>
            <p:cNvPr id="378" name="Google Shape;378;p32"/>
            <p:cNvSpPr/>
            <p:nvPr/>
          </p:nvSpPr>
          <p:spPr>
            <a:xfrm>
              <a:off x="1445400" y="3369000"/>
              <a:ext cx="964425" cy="624200"/>
            </a:xfrm>
            <a:custGeom>
              <a:avLst/>
              <a:gdLst/>
              <a:ahLst/>
              <a:cxnLst/>
              <a:rect l="l" t="t" r="r" b="b"/>
              <a:pathLst>
                <a:path w="38577" h="24968" extrusionOk="0">
                  <a:moveTo>
                    <a:pt x="38577" y="0"/>
                  </a:moveTo>
                  <a:cubicBezTo>
                    <a:pt x="37755" y="358"/>
                    <a:pt x="36958" y="786"/>
                    <a:pt x="36196" y="1310"/>
                  </a:cubicBezTo>
                  <a:cubicBezTo>
                    <a:pt x="35041" y="2096"/>
                    <a:pt x="33981" y="3048"/>
                    <a:pt x="32993" y="4108"/>
                  </a:cubicBezTo>
                  <a:cubicBezTo>
                    <a:pt x="32505" y="4608"/>
                    <a:pt x="32064" y="5191"/>
                    <a:pt x="31600" y="5763"/>
                  </a:cubicBezTo>
                  <a:cubicBezTo>
                    <a:pt x="31171" y="6358"/>
                    <a:pt x="30719" y="6930"/>
                    <a:pt x="30314" y="7561"/>
                  </a:cubicBezTo>
                  <a:lnTo>
                    <a:pt x="29040" y="9513"/>
                  </a:lnTo>
                  <a:cubicBezTo>
                    <a:pt x="28623" y="10180"/>
                    <a:pt x="28147" y="10835"/>
                    <a:pt x="27683" y="11490"/>
                  </a:cubicBezTo>
                  <a:cubicBezTo>
                    <a:pt x="27135" y="12252"/>
                    <a:pt x="26564" y="12990"/>
                    <a:pt x="25968" y="13716"/>
                  </a:cubicBezTo>
                  <a:cubicBezTo>
                    <a:pt x="25123" y="14752"/>
                    <a:pt x="24230" y="15740"/>
                    <a:pt x="23266" y="16681"/>
                  </a:cubicBezTo>
                  <a:cubicBezTo>
                    <a:pt x="22563" y="17383"/>
                    <a:pt x="21825" y="18038"/>
                    <a:pt x="21051" y="18657"/>
                  </a:cubicBezTo>
                  <a:cubicBezTo>
                    <a:pt x="19741" y="19693"/>
                    <a:pt x="18289" y="20598"/>
                    <a:pt x="16741" y="21324"/>
                  </a:cubicBezTo>
                  <a:lnTo>
                    <a:pt x="16169" y="21574"/>
                  </a:lnTo>
                  <a:cubicBezTo>
                    <a:pt x="15967" y="21658"/>
                    <a:pt x="15777" y="21753"/>
                    <a:pt x="15574" y="21813"/>
                  </a:cubicBezTo>
                  <a:cubicBezTo>
                    <a:pt x="15169" y="21955"/>
                    <a:pt x="14753" y="22098"/>
                    <a:pt x="14348" y="22229"/>
                  </a:cubicBezTo>
                  <a:lnTo>
                    <a:pt x="13098" y="22563"/>
                  </a:lnTo>
                  <a:cubicBezTo>
                    <a:pt x="12681" y="22646"/>
                    <a:pt x="12252" y="22706"/>
                    <a:pt x="11836" y="22789"/>
                  </a:cubicBezTo>
                  <a:cubicBezTo>
                    <a:pt x="10933" y="22922"/>
                    <a:pt x="10020" y="22985"/>
                    <a:pt x="9111" y="22985"/>
                  </a:cubicBezTo>
                  <a:cubicBezTo>
                    <a:pt x="8318" y="22985"/>
                    <a:pt x="7528" y="22937"/>
                    <a:pt x="6752" y="22848"/>
                  </a:cubicBezTo>
                  <a:cubicBezTo>
                    <a:pt x="5918" y="22765"/>
                    <a:pt x="5097" y="22610"/>
                    <a:pt x="4275" y="22444"/>
                  </a:cubicBezTo>
                  <a:lnTo>
                    <a:pt x="3073" y="22146"/>
                  </a:lnTo>
                  <a:cubicBezTo>
                    <a:pt x="2680" y="22039"/>
                    <a:pt x="2287" y="21920"/>
                    <a:pt x="1894" y="21801"/>
                  </a:cubicBezTo>
                  <a:cubicBezTo>
                    <a:pt x="1596" y="21717"/>
                    <a:pt x="1299" y="21622"/>
                    <a:pt x="1001" y="21515"/>
                  </a:cubicBezTo>
                  <a:lnTo>
                    <a:pt x="1" y="23241"/>
                  </a:lnTo>
                  <a:cubicBezTo>
                    <a:pt x="156" y="23301"/>
                    <a:pt x="298" y="23348"/>
                    <a:pt x="453" y="23408"/>
                  </a:cubicBezTo>
                  <a:cubicBezTo>
                    <a:pt x="2144" y="23979"/>
                    <a:pt x="3930" y="24432"/>
                    <a:pt x="5811" y="24706"/>
                  </a:cubicBezTo>
                  <a:cubicBezTo>
                    <a:pt x="6275" y="24765"/>
                    <a:pt x="6752" y="24825"/>
                    <a:pt x="7228" y="24872"/>
                  </a:cubicBezTo>
                  <a:lnTo>
                    <a:pt x="8669" y="24968"/>
                  </a:lnTo>
                  <a:cubicBezTo>
                    <a:pt x="9157" y="24956"/>
                    <a:pt x="9645" y="24956"/>
                    <a:pt x="10133" y="24944"/>
                  </a:cubicBezTo>
                  <a:cubicBezTo>
                    <a:pt x="10633" y="24908"/>
                    <a:pt x="11121" y="24849"/>
                    <a:pt x="11609" y="24813"/>
                  </a:cubicBezTo>
                  <a:cubicBezTo>
                    <a:pt x="13586" y="24575"/>
                    <a:pt x="15538" y="24015"/>
                    <a:pt x="17336" y="23217"/>
                  </a:cubicBezTo>
                  <a:cubicBezTo>
                    <a:pt x="19146" y="22408"/>
                    <a:pt x="20789" y="21372"/>
                    <a:pt x="22265" y="20205"/>
                  </a:cubicBezTo>
                  <a:cubicBezTo>
                    <a:pt x="22980" y="19610"/>
                    <a:pt x="23706" y="19015"/>
                    <a:pt x="24349" y="18384"/>
                  </a:cubicBezTo>
                  <a:cubicBezTo>
                    <a:pt x="24932" y="17848"/>
                    <a:pt x="25468" y="17276"/>
                    <a:pt x="25992" y="16717"/>
                  </a:cubicBezTo>
                  <a:cubicBezTo>
                    <a:pt x="26075" y="16610"/>
                    <a:pt x="26171" y="16514"/>
                    <a:pt x="26254" y="16431"/>
                  </a:cubicBezTo>
                  <a:cubicBezTo>
                    <a:pt x="27016" y="15550"/>
                    <a:pt x="27754" y="14657"/>
                    <a:pt x="28457" y="13752"/>
                  </a:cubicBezTo>
                  <a:cubicBezTo>
                    <a:pt x="28826" y="13276"/>
                    <a:pt x="29183" y="12788"/>
                    <a:pt x="29528" y="12288"/>
                  </a:cubicBezTo>
                  <a:lnTo>
                    <a:pt x="30278" y="11216"/>
                  </a:lnTo>
                  <a:lnTo>
                    <a:pt x="30969" y="10144"/>
                  </a:lnTo>
                  <a:lnTo>
                    <a:pt x="32255" y="8204"/>
                  </a:lnTo>
                  <a:cubicBezTo>
                    <a:pt x="33088" y="7025"/>
                    <a:pt x="33969" y="5906"/>
                    <a:pt x="34922" y="4941"/>
                  </a:cubicBezTo>
                  <a:cubicBezTo>
                    <a:pt x="35874" y="3953"/>
                    <a:pt x="36898" y="3144"/>
                    <a:pt x="37970" y="2501"/>
                  </a:cubicBezTo>
                  <a:cubicBezTo>
                    <a:pt x="38160" y="2382"/>
                    <a:pt x="38375" y="2263"/>
                    <a:pt x="38577" y="2155"/>
                  </a:cubicBezTo>
                  <a:lnTo>
                    <a:pt x="38577" y="0"/>
                  </a:ln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1515350" y="3224625"/>
              <a:ext cx="895675" cy="631700"/>
            </a:xfrm>
            <a:custGeom>
              <a:avLst/>
              <a:gdLst/>
              <a:ahLst/>
              <a:cxnLst/>
              <a:rect l="l" t="t" r="r" b="b"/>
              <a:pathLst>
                <a:path w="35827" h="25268" extrusionOk="0">
                  <a:moveTo>
                    <a:pt x="35827" y="1"/>
                  </a:moveTo>
                  <a:cubicBezTo>
                    <a:pt x="34267" y="441"/>
                    <a:pt x="32791" y="1096"/>
                    <a:pt x="31433" y="1906"/>
                  </a:cubicBezTo>
                  <a:cubicBezTo>
                    <a:pt x="29731" y="2918"/>
                    <a:pt x="28207" y="4156"/>
                    <a:pt x="26897" y="5490"/>
                  </a:cubicBezTo>
                  <a:cubicBezTo>
                    <a:pt x="25575" y="6835"/>
                    <a:pt x="24420" y="8276"/>
                    <a:pt x="23397" y="9752"/>
                  </a:cubicBezTo>
                  <a:lnTo>
                    <a:pt x="22003" y="11859"/>
                  </a:lnTo>
                  <a:lnTo>
                    <a:pt x="21372" y="12812"/>
                  </a:lnTo>
                  <a:lnTo>
                    <a:pt x="20718" y="13741"/>
                  </a:lnTo>
                  <a:cubicBezTo>
                    <a:pt x="19860" y="14967"/>
                    <a:pt x="18920" y="16122"/>
                    <a:pt x="17967" y="17217"/>
                  </a:cubicBezTo>
                  <a:cubicBezTo>
                    <a:pt x="17241" y="18039"/>
                    <a:pt x="16467" y="18801"/>
                    <a:pt x="15681" y="19491"/>
                  </a:cubicBezTo>
                  <a:cubicBezTo>
                    <a:pt x="15419" y="19718"/>
                    <a:pt x="15169" y="19932"/>
                    <a:pt x="14919" y="20134"/>
                  </a:cubicBezTo>
                  <a:cubicBezTo>
                    <a:pt x="13848" y="20968"/>
                    <a:pt x="12729" y="21670"/>
                    <a:pt x="11574" y="22194"/>
                  </a:cubicBezTo>
                  <a:cubicBezTo>
                    <a:pt x="11359" y="22289"/>
                    <a:pt x="11133" y="22373"/>
                    <a:pt x="10931" y="22456"/>
                  </a:cubicBezTo>
                  <a:cubicBezTo>
                    <a:pt x="9978" y="22825"/>
                    <a:pt x="8978" y="23087"/>
                    <a:pt x="7966" y="23218"/>
                  </a:cubicBezTo>
                  <a:cubicBezTo>
                    <a:pt x="7440" y="23287"/>
                    <a:pt x="6902" y="23320"/>
                    <a:pt x="6355" y="23320"/>
                  </a:cubicBezTo>
                  <a:cubicBezTo>
                    <a:pt x="4646" y="23320"/>
                    <a:pt x="2843" y="23000"/>
                    <a:pt x="1013" y="22468"/>
                  </a:cubicBezTo>
                  <a:lnTo>
                    <a:pt x="1" y="24194"/>
                  </a:lnTo>
                  <a:cubicBezTo>
                    <a:pt x="48" y="24218"/>
                    <a:pt x="108" y="24230"/>
                    <a:pt x="203" y="24278"/>
                  </a:cubicBezTo>
                  <a:lnTo>
                    <a:pt x="715" y="24421"/>
                  </a:lnTo>
                  <a:cubicBezTo>
                    <a:pt x="882" y="24480"/>
                    <a:pt x="1060" y="24528"/>
                    <a:pt x="1239" y="24575"/>
                  </a:cubicBezTo>
                  <a:lnTo>
                    <a:pt x="2299" y="24825"/>
                  </a:lnTo>
                  <a:lnTo>
                    <a:pt x="3358" y="25016"/>
                  </a:lnTo>
                  <a:lnTo>
                    <a:pt x="3620" y="25063"/>
                  </a:lnTo>
                  <a:lnTo>
                    <a:pt x="3894" y="25087"/>
                  </a:lnTo>
                  <a:lnTo>
                    <a:pt x="4430" y="25147"/>
                  </a:lnTo>
                  <a:cubicBezTo>
                    <a:pt x="5098" y="25226"/>
                    <a:pt x="5767" y="25268"/>
                    <a:pt x="6431" y="25268"/>
                  </a:cubicBezTo>
                  <a:cubicBezTo>
                    <a:pt x="7163" y="25268"/>
                    <a:pt x="7891" y="25217"/>
                    <a:pt x="8609" y="25111"/>
                  </a:cubicBezTo>
                  <a:cubicBezTo>
                    <a:pt x="10931" y="24790"/>
                    <a:pt x="13086" y="23825"/>
                    <a:pt x="15062" y="22468"/>
                  </a:cubicBezTo>
                  <a:cubicBezTo>
                    <a:pt x="15419" y="22218"/>
                    <a:pt x="15800" y="21968"/>
                    <a:pt x="16158" y="21682"/>
                  </a:cubicBezTo>
                  <a:cubicBezTo>
                    <a:pt x="16967" y="21015"/>
                    <a:pt x="17765" y="20289"/>
                    <a:pt x="18515" y="19515"/>
                  </a:cubicBezTo>
                  <a:cubicBezTo>
                    <a:pt x="19801" y="18205"/>
                    <a:pt x="20991" y="16741"/>
                    <a:pt x="22087" y="15205"/>
                  </a:cubicBezTo>
                  <a:cubicBezTo>
                    <a:pt x="22527" y="14586"/>
                    <a:pt x="22968" y="13991"/>
                    <a:pt x="23373" y="13348"/>
                  </a:cubicBezTo>
                  <a:lnTo>
                    <a:pt x="24647" y="11395"/>
                  </a:lnTo>
                  <a:cubicBezTo>
                    <a:pt x="25087" y="10716"/>
                    <a:pt x="25587" y="10062"/>
                    <a:pt x="26064" y="9407"/>
                  </a:cubicBezTo>
                  <a:cubicBezTo>
                    <a:pt x="26587" y="8764"/>
                    <a:pt x="27087" y="8109"/>
                    <a:pt x="27671" y="7514"/>
                  </a:cubicBezTo>
                  <a:cubicBezTo>
                    <a:pt x="28802" y="6299"/>
                    <a:pt x="30052" y="5168"/>
                    <a:pt x="31469" y="4192"/>
                  </a:cubicBezTo>
                  <a:cubicBezTo>
                    <a:pt x="32791" y="3287"/>
                    <a:pt x="34267" y="2549"/>
                    <a:pt x="35827" y="2037"/>
                  </a:cubicBezTo>
                  <a:lnTo>
                    <a:pt x="35827" y="1"/>
                  </a:lnTo>
                  <a:close/>
                </a:path>
              </a:pathLst>
            </a:custGeom>
            <a:solidFill>
              <a:srgbClr val="A011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1470400" y="3274925"/>
              <a:ext cx="939425" cy="668100"/>
            </a:xfrm>
            <a:custGeom>
              <a:avLst/>
              <a:gdLst/>
              <a:ahLst/>
              <a:cxnLst/>
              <a:rect l="l" t="t" r="r" b="b"/>
              <a:pathLst>
                <a:path w="37577" h="26724" extrusionOk="0">
                  <a:moveTo>
                    <a:pt x="37577" y="1"/>
                  </a:moveTo>
                  <a:cubicBezTo>
                    <a:pt x="36017" y="501"/>
                    <a:pt x="34541" y="1251"/>
                    <a:pt x="33219" y="2156"/>
                  </a:cubicBezTo>
                  <a:cubicBezTo>
                    <a:pt x="31802" y="3120"/>
                    <a:pt x="30552" y="4252"/>
                    <a:pt x="29421" y="5478"/>
                  </a:cubicBezTo>
                  <a:cubicBezTo>
                    <a:pt x="28850" y="6073"/>
                    <a:pt x="28338" y="6728"/>
                    <a:pt x="27814" y="7359"/>
                  </a:cubicBezTo>
                  <a:cubicBezTo>
                    <a:pt x="27338" y="8014"/>
                    <a:pt x="26838" y="8669"/>
                    <a:pt x="26409" y="9359"/>
                  </a:cubicBezTo>
                  <a:lnTo>
                    <a:pt x="25123" y="11312"/>
                  </a:lnTo>
                  <a:cubicBezTo>
                    <a:pt x="24718" y="11943"/>
                    <a:pt x="24278" y="12562"/>
                    <a:pt x="23849" y="13169"/>
                  </a:cubicBezTo>
                  <a:cubicBezTo>
                    <a:pt x="22754" y="14705"/>
                    <a:pt x="21563" y="16146"/>
                    <a:pt x="20277" y="17467"/>
                  </a:cubicBezTo>
                  <a:cubicBezTo>
                    <a:pt x="19527" y="18241"/>
                    <a:pt x="18729" y="18968"/>
                    <a:pt x="17908" y="19646"/>
                  </a:cubicBezTo>
                  <a:cubicBezTo>
                    <a:pt x="17551" y="19908"/>
                    <a:pt x="17194" y="20182"/>
                    <a:pt x="16824" y="20432"/>
                  </a:cubicBezTo>
                  <a:cubicBezTo>
                    <a:pt x="14836" y="21789"/>
                    <a:pt x="12681" y="22754"/>
                    <a:pt x="10359" y="23063"/>
                  </a:cubicBezTo>
                  <a:cubicBezTo>
                    <a:pt x="9626" y="23165"/>
                    <a:pt x="8885" y="23213"/>
                    <a:pt x="8138" y="23213"/>
                  </a:cubicBezTo>
                  <a:cubicBezTo>
                    <a:pt x="7490" y="23213"/>
                    <a:pt x="6838" y="23177"/>
                    <a:pt x="6180" y="23111"/>
                  </a:cubicBezTo>
                  <a:lnTo>
                    <a:pt x="5644" y="23051"/>
                  </a:lnTo>
                  <a:lnTo>
                    <a:pt x="5371" y="23016"/>
                  </a:lnTo>
                  <a:lnTo>
                    <a:pt x="5109" y="22980"/>
                  </a:lnTo>
                  <a:lnTo>
                    <a:pt x="4049" y="22778"/>
                  </a:lnTo>
                  <a:lnTo>
                    <a:pt x="2989" y="22528"/>
                  </a:lnTo>
                  <a:cubicBezTo>
                    <a:pt x="2811" y="22480"/>
                    <a:pt x="2656" y="22444"/>
                    <a:pt x="2477" y="22385"/>
                  </a:cubicBezTo>
                  <a:lnTo>
                    <a:pt x="1954" y="22230"/>
                  </a:lnTo>
                  <a:cubicBezTo>
                    <a:pt x="1906" y="22218"/>
                    <a:pt x="1846" y="22206"/>
                    <a:pt x="1799" y="22182"/>
                  </a:cubicBezTo>
                  <a:lnTo>
                    <a:pt x="1" y="25302"/>
                  </a:lnTo>
                  <a:cubicBezTo>
                    <a:pt x="287" y="25385"/>
                    <a:pt x="584" y="25492"/>
                    <a:pt x="894" y="25552"/>
                  </a:cubicBezTo>
                  <a:cubicBezTo>
                    <a:pt x="1287" y="25671"/>
                    <a:pt x="1668" y="25790"/>
                    <a:pt x="2073" y="25885"/>
                  </a:cubicBezTo>
                  <a:lnTo>
                    <a:pt x="3275" y="26183"/>
                  </a:lnTo>
                  <a:cubicBezTo>
                    <a:pt x="4097" y="26349"/>
                    <a:pt x="4918" y="26504"/>
                    <a:pt x="5752" y="26588"/>
                  </a:cubicBezTo>
                  <a:cubicBezTo>
                    <a:pt x="6551" y="26673"/>
                    <a:pt x="7364" y="26723"/>
                    <a:pt x="8181" y="26723"/>
                  </a:cubicBezTo>
                  <a:cubicBezTo>
                    <a:pt x="9066" y="26723"/>
                    <a:pt x="9956" y="26664"/>
                    <a:pt x="10836" y="26528"/>
                  </a:cubicBezTo>
                  <a:cubicBezTo>
                    <a:pt x="11252" y="26457"/>
                    <a:pt x="11681" y="26397"/>
                    <a:pt x="12098" y="26314"/>
                  </a:cubicBezTo>
                  <a:lnTo>
                    <a:pt x="13348" y="25980"/>
                  </a:lnTo>
                  <a:cubicBezTo>
                    <a:pt x="13765" y="25849"/>
                    <a:pt x="14169" y="25695"/>
                    <a:pt x="14574" y="25564"/>
                  </a:cubicBezTo>
                  <a:cubicBezTo>
                    <a:pt x="14777" y="25504"/>
                    <a:pt x="14979" y="25421"/>
                    <a:pt x="15169" y="25326"/>
                  </a:cubicBezTo>
                  <a:lnTo>
                    <a:pt x="15753" y="25075"/>
                  </a:lnTo>
                  <a:cubicBezTo>
                    <a:pt x="17301" y="24361"/>
                    <a:pt x="18741" y="23432"/>
                    <a:pt x="20051" y="22409"/>
                  </a:cubicBezTo>
                  <a:cubicBezTo>
                    <a:pt x="20825" y="21789"/>
                    <a:pt x="21563" y="21111"/>
                    <a:pt x="22266" y="20432"/>
                  </a:cubicBezTo>
                  <a:cubicBezTo>
                    <a:pt x="23230" y="19491"/>
                    <a:pt x="24123" y="18491"/>
                    <a:pt x="24980" y="17467"/>
                  </a:cubicBezTo>
                  <a:cubicBezTo>
                    <a:pt x="25576" y="16741"/>
                    <a:pt x="26147" y="15991"/>
                    <a:pt x="26683" y="15241"/>
                  </a:cubicBezTo>
                  <a:cubicBezTo>
                    <a:pt x="27135" y="14586"/>
                    <a:pt x="27623" y="13931"/>
                    <a:pt x="28040" y="13253"/>
                  </a:cubicBezTo>
                  <a:lnTo>
                    <a:pt x="29326" y="11312"/>
                  </a:lnTo>
                  <a:cubicBezTo>
                    <a:pt x="29719" y="10681"/>
                    <a:pt x="30171" y="10097"/>
                    <a:pt x="30600" y="9502"/>
                  </a:cubicBezTo>
                  <a:cubicBezTo>
                    <a:pt x="31052" y="8954"/>
                    <a:pt x="31505" y="8371"/>
                    <a:pt x="32005" y="7859"/>
                  </a:cubicBezTo>
                  <a:cubicBezTo>
                    <a:pt x="32981" y="6799"/>
                    <a:pt x="34041" y="5847"/>
                    <a:pt x="35196" y="5061"/>
                  </a:cubicBezTo>
                  <a:cubicBezTo>
                    <a:pt x="35958" y="4537"/>
                    <a:pt x="36744" y="4109"/>
                    <a:pt x="37577" y="3751"/>
                  </a:cubicBezTo>
                  <a:lnTo>
                    <a:pt x="37577" y="1"/>
                  </a:lnTo>
                  <a:close/>
                </a:path>
              </a:pathLst>
            </a:custGeom>
            <a:solidFill>
              <a:srgbClr val="FFD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4"/>
          <p:cNvSpPr/>
          <p:nvPr/>
        </p:nvSpPr>
        <p:spPr>
          <a:xfrm>
            <a:off x="5244450" y="1211550"/>
            <a:ext cx="2720400" cy="27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4"/>
          <p:cNvSpPr txBox="1">
            <a:spLocks noGrp="1"/>
          </p:cNvSpPr>
          <p:nvPr>
            <p:ph type="title" idx="2"/>
          </p:nvPr>
        </p:nvSpPr>
        <p:spPr>
          <a:xfrm>
            <a:off x="698550" y="660600"/>
            <a:ext cx="4323900" cy="550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/>
              <a:t>I.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endParaRPr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150" y="1298250"/>
            <a:ext cx="2547000" cy="254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dirty="0" smtClean="0"/>
              <a:t>Vị </a:t>
            </a:r>
            <a:r>
              <a:rPr lang="vi-VN" dirty="0"/>
              <a:t>trí địa lí: </a:t>
            </a:r>
            <a:endParaRPr dirty="0"/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400" dirty="0" smtClean="0"/>
              <a:t>Là </a:t>
            </a:r>
            <a:r>
              <a:rPr lang="vi-VN" sz="2400" dirty="0"/>
              <a:t>bán đảo Nam Á, nằm trên trục đường biển từ tây sang Đông</a:t>
            </a:r>
            <a:r>
              <a:rPr lang="vi-VN" sz="2400" dirty="0" smtClean="0"/>
              <a:t>.</a:t>
            </a:r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1950"/>
            <a:ext cx="3747754" cy="4283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-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:</a:t>
            </a:r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000" dirty="0" smtClean="0"/>
              <a:t>+ </a:t>
            </a:r>
            <a:r>
              <a:rPr lang="vi-VN" sz="2000" dirty="0"/>
              <a:t>Phía Bắc bao bọc bởi một vòng cung khổng lồ - dãy Hi-ma-lay-a. </a:t>
            </a:r>
          </a:p>
          <a:p>
            <a:pPr marL="0" lvl="0" indent="0" algn="just"/>
            <a:r>
              <a:rPr lang="vi-VN" sz="2000" dirty="0"/>
              <a:t>+ Ở giữa: Đồng bằng Ấn – Hằng rộng lớn.</a:t>
            </a:r>
          </a:p>
          <a:p>
            <a:pPr marL="0" lvl="0" indent="0" algn="just"/>
            <a:r>
              <a:rPr lang="vi-VN" sz="2000" dirty="0"/>
              <a:t>+ Phía Nam: Cao nguyên Đê-can nhiều núi đá hiểm trở</a:t>
            </a:r>
            <a:r>
              <a:rPr lang="vi-VN" sz="2000" dirty="0" smtClean="0"/>
              <a:t>.</a:t>
            </a:r>
            <a:endParaRPr lang="vi-V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1950"/>
            <a:ext cx="3747754" cy="42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:</a:t>
            </a:r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886200" cy="988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dirty="0" smtClean="0"/>
              <a:t>+ </a:t>
            </a:r>
            <a:r>
              <a:rPr lang="vi-VN" dirty="0"/>
              <a:t>Đại bộ phận có khí hậu nhiệt đới gió mùa.</a:t>
            </a:r>
          </a:p>
          <a:p>
            <a:pPr marL="0" lvl="0" indent="0"/>
            <a:r>
              <a:rPr lang="vi-VN" dirty="0"/>
              <a:t>+ Khí hậu phân hóa theo độ cao, ảnh hưởng bởi địa hình</a:t>
            </a:r>
            <a:r>
              <a:rPr lang="vi-VN" dirty="0" smtClean="0"/>
              <a:t>.</a:t>
            </a:r>
            <a:endParaRPr lang="vi-V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1950"/>
            <a:ext cx="3747754" cy="42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6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yramid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917</Words>
  <Application>Microsoft Office PowerPoint</Application>
  <PresentationFormat>On-screen Show (16:9)</PresentationFormat>
  <Paragraphs>160</Paragraphs>
  <Slides>36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Fira Sans Extra Condensed</vt:lpstr>
      <vt:lpstr>Fira Sans Extra Condensed Medium</vt:lpstr>
      <vt:lpstr>Livvic</vt:lpstr>
      <vt:lpstr>Open Sans</vt:lpstr>
      <vt:lpstr>PT Serif</vt:lpstr>
      <vt:lpstr>Roboto</vt:lpstr>
      <vt:lpstr>Roboto Condensed Light</vt:lpstr>
      <vt:lpstr>Times New Roman</vt:lpstr>
      <vt:lpstr>Lección de Historia de España by Slidesgo</vt:lpstr>
      <vt:lpstr>Pyramid Infographics by Slidesgo</vt:lpstr>
      <vt:lpstr>ẤN ĐỘ CỔ ĐẠI</vt:lpstr>
      <vt:lpstr>NỘI DUNG CHÍNH</vt:lpstr>
      <vt:lpstr>XÁC ĐỊNH VẤN ĐỀ</vt:lpstr>
      <vt:lpstr>PowerPoint Presentation</vt:lpstr>
      <vt:lpstr>Giới Thiệu</vt:lpstr>
      <vt:lpstr>I. Điều kiện tự nhiên</vt:lpstr>
      <vt:lpstr>Vị trí địa lí: </vt:lpstr>
      <vt:lpstr>- Địa hình:</vt:lpstr>
      <vt:lpstr>Khí hậu:</vt:lpstr>
      <vt:lpstr>- Sông ngòi: </vt:lpstr>
      <vt:lpstr>I. Điều kiện tự nhiên</vt:lpstr>
      <vt:lpstr>Xã hội Ấn Độ cổ đại</vt:lpstr>
      <vt:lpstr>Sơ đồ các đẳng cấp trong xã hội Ấn Độ cổ đại</vt:lpstr>
      <vt:lpstr>- Khoảng 2500 năm TCN, người Đra-vi-đa đã xây dựng những thành thị dọc hai bên bờ song Ấn. - Khoảng 1500 năm TCN, người A-ri-a từ vùng Trung Á di cư vào Bắc Ấn và thống trị người Đra-vi-đa. Họ thiết lập chế độ đẳng cấp dựa trên sự phân biệt chủng tộc. - Xã hội được chia thành các đẳng cấp với những điều luật khắt khe.   </vt:lpstr>
      <vt:lpstr>Những thành tựu văn hoá tiêu biểu</vt:lpstr>
      <vt:lpstr>PowerPoint Presentation</vt:lpstr>
      <vt:lpstr>Thành tựu tiêu biểu</vt:lpstr>
      <vt:lpstr>Tôn giáo </vt:lpstr>
      <vt:lpstr>Sử thi Ma-ha-bha-ra-ta và Ra-ma-y-a-na</vt:lpstr>
      <vt:lpstr>Chữ viết</vt:lpstr>
      <vt:lpstr>Cột đá A-sô-ca </vt:lpstr>
      <vt:lpstr>Đại bảo tháp San-chi</vt:lpstr>
      <vt:lpstr>Toán học </vt:lpstr>
      <vt:lpstr>LUYỆN TẬP</vt:lpstr>
      <vt:lpstr>LUYỆN TẬP</vt:lpstr>
      <vt:lpstr>LUYỆN TẬP</vt:lpstr>
      <vt:lpstr>LUYỆN TẬP</vt:lpstr>
      <vt:lpstr>LUYỆN TẬP</vt:lpstr>
      <vt:lpstr>LUYỆN TẬP</vt:lpstr>
      <vt:lpstr>LUYỆN TẬP</vt:lpstr>
      <vt:lpstr>LUYỆN TẬP</vt:lpstr>
      <vt:lpstr>LUYỆN TẬP</vt:lpstr>
      <vt:lpstr>LUYỆN TẬP</vt:lpstr>
      <vt:lpstr>LUYỆN TẬP</vt:lpstr>
      <vt:lpstr>VẬN DỤNG</vt:lpstr>
      <vt:lpstr>CHUẨN BỊ BÀI 10. TRUNG QUỐC TỪ THỜI CỔ ĐẠI ĐẾN THẾ KỈ VII - Điều kiện tự nhiên. - Quá trình thống nhất và xác lập chế độ phong kiến dưới thời Tần Thuỷ Hoàng.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ẤN ĐỘ CỔ ĐẠI</dc:title>
  <cp:lastModifiedBy>Admin</cp:lastModifiedBy>
  <cp:revision>53</cp:revision>
  <dcterms:modified xsi:type="dcterms:W3CDTF">2022-11-07T12:34:08Z</dcterms:modified>
</cp:coreProperties>
</file>