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1" r:id="rId2"/>
    <p:sldId id="294" r:id="rId3"/>
    <p:sldId id="295" r:id="rId4"/>
    <p:sldId id="267" r:id="rId5"/>
    <p:sldId id="298" r:id="rId6"/>
    <p:sldId id="299" r:id="rId7"/>
    <p:sldId id="269" r:id="rId8"/>
    <p:sldId id="270" r:id="rId9"/>
    <p:sldId id="271" r:id="rId10"/>
    <p:sldId id="273" r:id="rId11"/>
    <p:sldId id="274" r:id="rId12"/>
    <p:sldId id="275" r:id="rId13"/>
    <p:sldId id="262" r:id="rId14"/>
    <p:sldId id="276" r:id="rId15"/>
    <p:sldId id="278" r:id="rId16"/>
    <p:sldId id="277" r:id="rId17"/>
    <p:sldId id="279" r:id="rId18"/>
    <p:sldId id="280" r:id="rId19"/>
    <p:sldId id="281" r:id="rId20"/>
    <p:sldId id="30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8C9DB"/>
    <a:srgbClr val="3B6F4B"/>
    <a:srgbClr val="3B6E4B"/>
    <a:srgbClr val="FFD536"/>
    <a:srgbClr val="EFDBC2"/>
    <a:srgbClr val="FFF9F3"/>
    <a:srgbClr val="FFF4E7"/>
    <a:srgbClr val="FFE5C3"/>
    <a:srgbClr val="CF1401"/>
    <a:srgbClr val="ED1E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564" y="68"/>
      </p:cViewPr>
      <p:guideLst>
        <p:guide orient="horz" pos="204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50AB94-3E6F-4A68-972D-3A3865D0F3EA}" type="doc">
      <dgm:prSet loTypeId="urn:microsoft.com/office/officeart/2009/layout/ReverseList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F2CE4E0C-F182-41D5-8135-DD1F8B64D18B}">
      <dgm:prSet phldrT="[Text]"/>
      <dgm:spPr/>
      <dgm:t>
        <a:bodyPr/>
        <a:lstStyle/>
        <a:p>
          <a:endParaRPr lang="en-US" dirty="0" smtClean="0"/>
        </a:p>
        <a:p>
          <a:endParaRPr lang="en-US" dirty="0" smtClean="0"/>
        </a:p>
        <a:p>
          <a:endParaRPr lang="en-US" dirty="0" smtClean="0"/>
        </a:p>
        <a:p>
          <a:r>
            <a:rPr lang="en-US" dirty="0" err="1" smtClean="0"/>
            <a:t>Công</a:t>
          </a:r>
          <a:r>
            <a:rPr lang="en-US" dirty="0" smtClean="0"/>
            <a:t> </a:t>
          </a:r>
          <a:r>
            <a:rPr lang="en-US" dirty="0" err="1" smtClean="0"/>
            <a:t>dân</a:t>
          </a:r>
          <a:r>
            <a:rPr lang="en-US" dirty="0" smtClean="0"/>
            <a:t> </a:t>
          </a:r>
          <a:r>
            <a:rPr lang="en-US" dirty="0" err="1" smtClean="0"/>
            <a:t>là</a:t>
          </a:r>
          <a:r>
            <a:rPr lang="en-US" dirty="0" smtClean="0"/>
            <a:t> </a:t>
          </a:r>
          <a:r>
            <a:rPr lang="en-US" dirty="0" err="1" smtClean="0"/>
            <a:t>người</a:t>
          </a:r>
          <a:r>
            <a:rPr lang="en-US" dirty="0" smtClean="0"/>
            <a:t> </a:t>
          </a:r>
          <a:r>
            <a:rPr lang="en-US" dirty="0" err="1" smtClean="0"/>
            <a:t>dân</a:t>
          </a:r>
          <a:r>
            <a:rPr lang="en-US" dirty="0" smtClean="0"/>
            <a:t> </a:t>
          </a:r>
          <a:r>
            <a:rPr lang="en-US" dirty="0" err="1" smtClean="0"/>
            <a:t>của</a:t>
          </a:r>
          <a:r>
            <a:rPr lang="en-US" dirty="0" smtClean="0"/>
            <a:t> </a:t>
          </a:r>
          <a:r>
            <a:rPr lang="en-US" dirty="0" err="1" smtClean="0"/>
            <a:t>một</a:t>
          </a:r>
          <a:r>
            <a:rPr lang="en-US" dirty="0" smtClean="0"/>
            <a:t> </a:t>
          </a:r>
          <a:r>
            <a:rPr lang="en-US" dirty="0" err="1" smtClean="0"/>
            <a:t>nước</a:t>
          </a:r>
          <a:endParaRPr lang="en-US" dirty="0"/>
        </a:p>
      </dgm:t>
    </dgm:pt>
    <dgm:pt modelId="{A92E24B8-AEBB-43BB-B099-A3038CEE97CE}" type="parTrans" cxnId="{5FCA5FFF-C0DE-42C0-A1F9-60E1C289EC09}">
      <dgm:prSet/>
      <dgm:spPr/>
      <dgm:t>
        <a:bodyPr/>
        <a:lstStyle/>
        <a:p>
          <a:endParaRPr lang="en-US"/>
        </a:p>
      </dgm:t>
    </dgm:pt>
    <dgm:pt modelId="{A6BCCDE5-4C89-4902-8637-75DD51190927}" type="sibTrans" cxnId="{5FCA5FFF-C0DE-42C0-A1F9-60E1C289EC09}">
      <dgm:prSet/>
      <dgm:spPr/>
      <dgm:t>
        <a:bodyPr/>
        <a:lstStyle/>
        <a:p>
          <a:endParaRPr lang="en-US"/>
        </a:p>
      </dgm:t>
    </dgm:pt>
    <dgm:pt modelId="{62C1C528-02B4-4B3B-9A0C-1B24C6371890}">
      <dgm:prSet phldrT="[Text]"/>
      <dgm:spPr/>
      <dgm:t>
        <a:bodyPr/>
        <a:lstStyle/>
        <a:p>
          <a:r>
            <a:rPr lang="en-US" dirty="0" err="1" smtClean="0"/>
            <a:t>Quốc</a:t>
          </a:r>
          <a:r>
            <a:rPr lang="en-US" dirty="0" smtClean="0"/>
            <a:t> </a:t>
          </a:r>
          <a:r>
            <a:rPr lang="en-US" dirty="0" err="1" smtClean="0"/>
            <a:t>tịch</a:t>
          </a:r>
          <a:r>
            <a:rPr lang="en-US" dirty="0" smtClean="0"/>
            <a:t> </a:t>
          </a:r>
          <a:r>
            <a:rPr lang="en-US" dirty="0" err="1" smtClean="0"/>
            <a:t>là</a:t>
          </a:r>
          <a:r>
            <a:rPr lang="en-US" dirty="0" smtClean="0"/>
            <a:t> </a:t>
          </a:r>
          <a:r>
            <a:rPr lang="en-US" dirty="0" err="1" smtClean="0"/>
            <a:t>căn</a:t>
          </a:r>
          <a:r>
            <a:rPr lang="en-US" dirty="0" smtClean="0"/>
            <a:t> </a:t>
          </a:r>
          <a:r>
            <a:rPr lang="en-US" dirty="0" err="1" smtClean="0"/>
            <a:t>cứ</a:t>
          </a:r>
          <a:r>
            <a:rPr lang="en-US" dirty="0" smtClean="0"/>
            <a:t> </a:t>
          </a:r>
          <a:r>
            <a:rPr lang="en-US" dirty="0" err="1" smtClean="0"/>
            <a:t>để</a:t>
          </a:r>
          <a:r>
            <a:rPr lang="en-US" dirty="0" smtClean="0"/>
            <a:t> </a:t>
          </a:r>
          <a:r>
            <a:rPr lang="en-US" dirty="0" err="1" smtClean="0"/>
            <a:t>xác</a:t>
          </a:r>
          <a:r>
            <a:rPr lang="en-US" dirty="0" smtClean="0"/>
            <a:t> </a:t>
          </a:r>
          <a:r>
            <a:rPr lang="en-US" dirty="0" err="1" smtClean="0"/>
            <a:t>định</a:t>
          </a:r>
          <a:r>
            <a:rPr lang="en-US" dirty="0" smtClean="0"/>
            <a:t> </a:t>
          </a:r>
          <a:r>
            <a:rPr lang="en-US" dirty="0" err="1" smtClean="0"/>
            <a:t>công</a:t>
          </a:r>
          <a:r>
            <a:rPr lang="en-US" dirty="0" smtClean="0"/>
            <a:t> </a:t>
          </a:r>
          <a:r>
            <a:rPr lang="en-US" dirty="0" err="1" smtClean="0"/>
            <a:t>dân</a:t>
          </a:r>
          <a:r>
            <a:rPr lang="en-US" dirty="0" smtClean="0"/>
            <a:t> </a:t>
          </a:r>
          <a:r>
            <a:rPr lang="en-US" dirty="0" err="1" smtClean="0"/>
            <a:t>của</a:t>
          </a:r>
          <a:r>
            <a:rPr lang="en-US" dirty="0" smtClean="0"/>
            <a:t> </a:t>
          </a:r>
          <a:r>
            <a:rPr lang="en-US" dirty="0" err="1" smtClean="0"/>
            <a:t>một</a:t>
          </a:r>
          <a:r>
            <a:rPr lang="en-US" dirty="0" smtClean="0"/>
            <a:t> </a:t>
          </a:r>
          <a:r>
            <a:rPr lang="en-US" dirty="0" err="1" smtClean="0"/>
            <a:t>nước</a:t>
          </a:r>
          <a:r>
            <a:rPr lang="en-US" dirty="0" smtClean="0"/>
            <a:t>, </a:t>
          </a:r>
          <a:r>
            <a:rPr lang="en-US" dirty="0" err="1" smtClean="0"/>
            <a:t>thể</a:t>
          </a:r>
          <a:r>
            <a:rPr lang="en-US" dirty="0" smtClean="0"/>
            <a:t> </a:t>
          </a:r>
          <a:r>
            <a:rPr lang="en-US" dirty="0" err="1" smtClean="0"/>
            <a:t>hiện</a:t>
          </a:r>
          <a:r>
            <a:rPr lang="en-US" dirty="0" smtClean="0"/>
            <a:t> </a:t>
          </a:r>
          <a:r>
            <a:rPr lang="en-US" dirty="0" err="1" smtClean="0"/>
            <a:t>mối</a:t>
          </a:r>
          <a:r>
            <a:rPr lang="en-US" dirty="0" smtClean="0"/>
            <a:t> </a:t>
          </a:r>
          <a:r>
            <a:rPr lang="en-US" dirty="0" err="1" smtClean="0"/>
            <a:t>quan</a:t>
          </a:r>
          <a:r>
            <a:rPr lang="en-US" dirty="0" smtClean="0"/>
            <a:t> </a:t>
          </a:r>
          <a:r>
            <a:rPr lang="en-US" dirty="0" err="1" smtClean="0"/>
            <a:t>hệ</a:t>
          </a:r>
          <a:r>
            <a:rPr lang="en-US" dirty="0" smtClean="0"/>
            <a:t> </a:t>
          </a:r>
          <a:r>
            <a:rPr lang="en-US" dirty="0" err="1" smtClean="0"/>
            <a:t>giữa</a:t>
          </a:r>
          <a:r>
            <a:rPr lang="en-US" dirty="0" smtClean="0"/>
            <a:t> </a:t>
          </a:r>
          <a:r>
            <a:rPr lang="en-US" dirty="0" err="1" smtClean="0"/>
            <a:t>nhà</a:t>
          </a:r>
          <a:r>
            <a:rPr lang="en-US" dirty="0" smtClean="0"/>
            <a:t> </a:t>
          </a:r>
          <a:r>
            <a:rPr lang="en-US" dirty="0" err="1" smtClean="0"/>
            <a:t>nước</a:t>
          </a:r>
          <a:r>
            <a:rPr lang="en-US" dirty="0" smtClean="0"/>
            <a:t> </a:t>
          </a:r>
          <a:r>
            <a:rPr lang="en-US" dirty="0" err="1" smtClean="0"/>
            <a:t>và</a:t>
          </a:r>
          <a:r>
            <a:rPr lang="en-US" dirty="0" smtClean="0"/>
            <a:t> </a:t>
          </a:r>
          <a:r>
            <a:rPr lang="en-US" dirty="0" err="1" smtClean="0"/>
            <a:t>công</a:t>
          </a:r>
          <a:r>
            <a:rPr lang="en-US" dirty="0" smtClean="0"/>
            <a:t> </a:t>
          </a:r>
          <a:r>
            <a:rPr lang="en-US" dirty="0" err="1" smtClean="0"/>
            <a:t>dân</a:t>
          </a:r>
          <a:r>
            <a:rPr lang="en-US" dirty="0" smtClean="0"/>
            <a:t> </a:t>
          </a:r>
          <a:r>
            <a:rPr lang="en-US" dirty="0" err="1" smtClean="0"/>
            <a:t>đó</a:t>
          </a:r>
          <a:r>
            <a:rPr lang="en-US" dirty="0" smtClean="0"/>
            <a:t>.</a:t>
          </a:r>
          <a:endParaRPr lang="en-US" dirty="0"/>
        </a:p>
      </dgm:t>
    </dgm:pt>
    <dgm:pt modelId="{FB5EE55F-5013-47CF-B77F-A6217F2B9CC7}" type="parTrans" cxnId="{F6950AD4-0A59-4A63-BF7C-5DE218FD7922}">
      <dgm:prSet/>
      <dgm:spPr/>
      <dgm:t>
        <a:bodyPr/>
        <a:lstStyle/>
        <a:p>
          <a:endParaRPr lang="en-US"/>
        </a:p>
      </dgm:t>
    </dgm:pt>
    <dgm:pt modelId="{9C2F2FE1-E66D-4286-90A9-9DC9F2AFC983}" type="sibTrans" cxnId="{F6950AD4-0A59-4A63-BF7C-5DE218FD7922}">
      <dgm:prSet/>
      <dgm:spPr/>
      <dgm:t>
        <a:bodyPr/>
        <a:lstStyle/>
        <a:p>
          <a:endParaRPr lang="en-US"/>
        </a:p>
      </dgm:t>
    </dgm:pt>
    <dgm:pt modelId="{67C439D8-644B-4C0D-932D-DEEAB2D8CEE5}" type="pres">
      <dgm:prSet presAssocID="{D150AB94-3E6F-4A68-972D-3A3865D0F3EA}" presName="Name0" presStyleCnt="0">
        <dgm:presLayoutVars>
          <dgm:chMax val="2"/>
          <dgm:chPref val="2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868160D1-54D2-40C5-BF67-11E07B57B4B3}" type="pres">
      <dgm:prSet presAssocID="{D150AB94-3E6F-4A68-972D-3A3865D0F3EA}" presName="Lef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10FC62-5729-4447-BC7D-8C0ED06BAC36}" type="pres">
      <dgm:prSet presAssocID="{D150AB94-3E6F-4A68-972D-3A3865D0F3EA}" presName="LeftNode" presStyleLbl="bgImgPlace1" presStyleIdx="0" presStyleCnt="2">
        <dgm:presLayoutVars>
          <dgm:chMax val="2"/>
          <dgm:chPref val="2"/>
        </dgm:presLayoutVars>
      </dgm:prSet>
      <dgm:spPr/>
      <dgm:t>
        <a:bodyPr/>
        <a:lstStyle/>
        <a:p>
          <a:endParaRPr lang="en-US"/>
        </a:p>
      </dgm:t>
    </dgm:pt>
    <dgm:pt modelId="{4B13F298-E5C9-4056-BED9-7B151F34ADF8}" type="pres">
      <dgm:prSet presAssocID="{D150AB94-3E6F-4A68-972D-3A3865D0F3EA}" presName="Righ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04648F-ED67-4564-BDD8-21AE906C4ED5}" type="pres">
      <dgm:prSet presAssocID="{D150AB94-3E6F-4A68-972D-3A3865D0F3EA}" presName="RightNode" presStyleLbl="bgImgPlace1" presStyleIdx="1" presStyleCnt="2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65C61C86-FC14-4783-894B-7AD74FC71AED}" type="pres">
      <dgm:prSet presAssocID="{D150AB94-3E6F-4A68-972D-3A3865D0F3EA}" presName="TopArrow" presStyleLbl="node1" presStyleIdx="0" presStyleCnt="2"/>
      <dgm:spPr/>
    </dgm:pt>
    <dgm:pt modelId="{DC4933F2-8B57-4D9E-A78D-8CE01B129CCC}" type="pres">
      <dgm:prSet presAssocID="{D150AB94-3E6F-4A68-972D-3A3865D0F3EA}" presName="BottomArrow" presStyleLbl="node1" presStyleIdx="1" presStyleCnt="2"/>
      <dgm:spPr/>
    </dgm:pt>
  </dgm:ptLst>
  <dgm:cxnLst>
    <dgm:cxn modelId="{BF0DF251-5CA3-43F2-9B62-41EAF1403304}" type="presOf" srcId="{D150AB94-3E6F-4A68-972D-3A3865D0F3EA}" destId="{67C439D8-644B-4C0D-932D-DEEAB2D8CEE5}" srcOrd="0" destOrd="0" presId="urn:microsoft.com/office/officeart/2009/layout/ReverseList"/>
    <dgm:cxn modelId="{5FCA5FFF-C0DE-42C0-A1F9-60E1C289EC09}" srcId="{D150AB94-3E6F-4A68-972D-3A3865D0F3EA}" destId="{F2CE4E0C-F182-41D5-8135-DD1F8B64D18B}" srcOrd="0" destOrd="0" parTransId="{A92E24B8-AEBB-43BB-B099-A3038CEE97CE}" sibTransId="{A6BCCDE5-4C89-4902-8637-75DD51190927}"/>
    <dgm:cxn modelId="{79E2F6B8-CA40-4462-BD10-E27AB05B4624}" type="presOf" srcId="{F2CE4E0C-F182-41D5-8135-DD1F8B64D18B}" destId="{868160D1-54D2-40C5-BF67-11E07B57B4B3}" srcOrd="0" destOrd="0" presId="urn:microsoft.com/office/officeart/2009/layout/ReverseList"/>
    <dgm:cxn modelId="{960BBA7F-5CAB-41EA-BAA2-85CB1C046E65}" type="presOf" srcId="{F2CE4E0C-F182-41D5-8135-DD1F8B64D18B}" destId="{B310FC62-5729-4447-BC7D-8C0ED06BAC36}" srcOrd="1" destOrd="0" presId="urn:microsoft.com/office/officeart/2009/layout/ReverseList"/>
    <dgm:cxn modelId="{35CC0811-EF79-479C-9E03-0C5152176AEC}" type="presOf" srcId="{62C1C528-02B4-4B3B-9A0C-1B24C6371890}" destId="{4B13F298-E5C9-4056-BED9-7B151F34ADF8}" srcOrd="0" destOrd="0" presId="urn:microsoft.com/office/officeart/2009/layout/ReverseList"/>
    <dgm:cxn modelId="{F6950AD4-0A59-4A63-BF7C-5DE218FD7922}" srcId="{D150AB94-3E6F-4A68-972D-3A3865D0F3EA}" destId="{62C1C528-02B4-4B3B-9A0C-1B24C6371890}" srcOrd="1" destOrd="0" parTransId="{FB5EE55F-5013-47CF-B77F-A6217F2B9CC7}" sibTransId="{9C2F2FE1-E66D-4286-90A9-9DC9F2AFC983}"/>
    <dgm:cxn modelId="{A81A0C83-5243-432A-864E-F85CF11BF604}" type="presOf" srcId="{62C1C528-02B4-4B3B-9A0C-1B24C6371890}" destId="{9204648F-ED67-4564-BDD8-21AE906C4ED5}" srcOrd="1" destOrd="0" presId="urn:microsoft.com/office/officeart/2009/layout/ReverseList"/>
    <dgm:cxn modelId="{5A7B63E6-13DC-468B-9871-8735D5CE02D3}" type="presParOf" srcId="{67C439D8-644B-4C0D-932D-DEEAB2D8CEE5}" destId="{868160D1-54D2-40C5-BF67-11E07B57B4B3}" srcOrd="0" destOrd="0" presId="urn:microsoft.com/office/officeart/2009/layout/ReverseList"/>
    <dgm:cxn modelId="{75C602F0-BBB1-4E14-A30B-2FA7B4960C56}" type="presParOf" srcId="{67C439D8-644B-4C0D-932D-DEEAB2D8CEE5}" destId="{B310FC62-5729-4447-BC7D-8C0ED06BAC36}" srcOrd="1" destOrd="0" presId="urn:microsoft.com/office/officeart/2009/layout/ReverseList"/>
    <dgm:cxn modelId="{79674790-DFD6-4288-93A6-7E4C729B2DBC}" type="presParOf" srcId="{67C439D8-644B-4C0D-932D-DEEAB2D8CEE5}" destId="{4B13F298-E5C9-4056-BED9-7B151F34ADF8}" srcOrd="2" destOrd="0" presId="urn:microsoft.com/office/officeart/2009/layout/ReverseList"/>
    <dgm:cxn modelId="{2346AC7B-68D6-4BFC-9FC8-AE53810BBDE2}" type="presParOf" srcId="{67C439D8-644B-4C0D-932D-DEEAB2D8CEE5}" destId="{9204648F-ED67-4564-BDD8-21AE906C4ED5}" srcOrd="3" destOrd="0" presId="urn:microsoft.com/office/officeart/2009/layout/ReverseList"/>
    <dgm:cxn modelId="{59CCDFB9-9B2B-4990-AEE4-F6761DD7D8CF}" type="presParOf" srcId="{67C439D8-644B-4C0D-932D-DEEAB2D8CEE5}" destId="{65C61C86-FC14-4783-894B-7AD74FC71AED}" srcOrd="4" destOrd="0" presId="urn:microsoft.com/office/officeart/2009/layout/ReverseList"/>
    <dgm:cxn modelId="{B9FDA0A5-07AB-4C30-8393-1AECFA59FD5B}" type="presParOf" srcId="{67C439D8-644B-4C0D-932D-DEEAB2D8CEE5}" destId="{DC4933F2-8B57-4D9E-A78D-8CE01B129CCC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BE1AC27-E7E0-4CA7-8F3D-758831A8E160}" type="doc">
      <dgm:prSet loTypeId="urn:microsoft.com/office/officeart/2005/8/layout/venn1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4F069F90-CDCC-42D6-8B67-D025DF347F1F}">
      <dgm:prSet phldrT="[Text]"/>
      <dgm:spPr/>
      <dgm:t>
        <a:bodyPr/>
        <a:lstStyle/>
        <a:p>
          <a:r>
            <a:rPr lang="en-US" dirty="0" err="1" smtClean="0"/>
            <a:t>Nơi</a:t>
          </a:r>
          <a:r>
            <a:rPr lang="en-US" dirty="0" smtClean="0"/>
            <a:t> </a:t>
          </a:r>
          <a:r>
            <a:rPr lang="en-US" dirty="0" err="1" smtClean="0"/>
            <a:t>sinh</a:t>
          </a:r>
          <a:endParaRPr lang="en-US" dirty="0"/>
        </a:p>
      </dgm:t>
    </dgm:pt>
    <dgm:pt modelId="{ABAF8449-A94D-4193-B5BA-DB01F0327285}" type="parTrans" cxnId="{3342D87F-8B3D-4A76-9ECB-73AAA59D0572}">
      <dgm:prSet/>
      <dgm:spPr/>
      <dgm:t>
        <a:bodyPr/>
        <a:lstStyle/>
        <a:p>
          <a:endParaRPr lang="en-US"/>
        </a:p>
      </dgm:t>
    </dgm:pt>
    <dgm:pt modelId="{C07FEE21-399C-49E3-81D0-D36F0DF02640}" type="sibTrans" cxnId="{3342D87F-8B3D-4A76-9ECB-73AAA59D0572}">
      <dgm:prSet/>
      <dgm:spPr/>
      <dgm:t>
        <a:bodyPr/>
        <a:lstStyle/>
        <a:p>
          <a:endParaRPr lang="en-US"/>
        </a:p>
      </dgm:t>
    </dgm:pt>
    <dgm:pt modelId="{8EF2A1D4-C6E0-4896-BD78-42A35AED7A73}">
      <dgm:prSet phldrT="[Text]"/>
      <dgm:spPr/>
      <dgm:t>
        <a:bodyPr/>
        <a:lstStyle/>
        <a:p>
          <a:r>
            <a:rPr lang="en-US" dirty="0" err="1" smtClean="0"/>
            <a:t>Xin</a:t>
          </a:r>
          <a:r>
            <a:rPr lang="en-US" baseline="0" dirty="0" smtClean="0"/>
            <a:t> </a:t>
          </a:r>
          <a:r>
            <a:rPr lang="en-US" baseline="0" dirty="0" err="1" smtClean="0"/>
            <a:t>nhập</a:t>
          </a:r>
          <a:r>
            <a:rPr lang="en-US" baseline="0" dirty="0" smtClean="0"/>
            <a:t> </a:t>
          </a:r>
          <a:r>
            <a:rPr lang="en-US" baseline="0" dirty="0" err="1" smtClean="0"/>
            <a:t>quốc</a:t>
          </a:r>
          <a:r>
            <a:rPr lang="en-US" baseline="0" dirty="0" smtClean="0"/>
            <a:t>  </a:t>
          </a:r>
          <a:r>
            <a:rPr lang="en-US" baseline="0" dirty="0" err="1" smtClean="0"/>
            <a:t>tịch</a:t>
          </a:r>
          <a:r>
            <a:rPr lang="en-US" baseline="0" dirty="0" smtClean="0"/>
            <a:t> </a:t>
          </a:r>
          <a:r>
            <a:rPr lang="en-US" baseline="0" dirty="0" err="1" smtClean="0"/>
            <a:t>Việt</a:t>
          </a:r>
          <a:r>
            <a:rPr lang="en-US" baseline="0" dirty="0" smtClean="0"/>
            <a:t> Nam</a:t>
          </a:r>
          <a:endParaRPr lang="en-US" dirty="0"/>
        </a:p>
      </dgm:t>
    </dgm:pt>
    <dgm:pt modelId="{29687A18-40A8-4379-95F6-E0C0C832E066}" type="parTrans" cxnId="{E87B3907-75D5-4D9D-A70C-D17968E8C416}">
      <dgm:prSet/>
      <dgm:spPr/>
      <dgm:t>
        <a:bodyPr/>
        <a:lstStyle/>
        <a:p>
          <a:endParaRPr lang="en-US"/>
        </a:p>
      </dgm:t>
    </dgm:pt>
    <dgm:pt modelId="{605B7CFA-3D60-4E99-97DE-D70A8055FA63}" type="sibTrans" cxnId="{E87B3907-75D5-4D9D-A70C-D17968E8C416}">
      <dgm:prSet/>
      <dgm:spPr/>
      <dgm:t>
        <a:bodyPr/>
        <a:lstStyle/>
        <a:p>
          <a:endParaRPr lang="en-US"/>
        </a:p>
      </dgm:t>
    </dgm:pt>
    <dgm:pt modelId="{C18484B9-2FFD-4B16-9243-6C149122EEC9}">
      <dgm:prSet phldrT="[Text]"/>
      <dgm:spPr/>
      <dgm:t>
        <a:bodyPr/>
        <a:lstStyle/>
        <a:p>
          <a:r>
            <a:rPr lang="en-US" dirty="0" err="1" smtClean="0"/>
            <a:t>Huyết</a:t>
          </a:r>
          <a:r>
            <a:rPr lang="en-US" dirty="0" smtClean="0"/>
            <a:t> </a:t>
          </a:r>
          <a:r>
            <a:rPr lang="en-US" dirty="0" err="1" smtClean="0"/>
            <a:t>thống</a:t>
          </a:r>
          <a:endParaRPr lang="en-US" dirty="0"/>
        </a:p>
      </dgm:t>
    </dgm:pt>
    <dgm:pt modelId="{EEC69BA2-5654-4556-B704-BA53596BE534}" type="parTrans" cxnId="{A8B83A5E-88C6-432A-939F-15CA03CDF15B}">
      <dgm:prSet/>
      <dgm:spPr/>
      <dgm:t>
        <a:bodyPr/>
        <a:lstStyle/>
        <a:p>
          <a:endParaRPr lang="en-US"/>
        </a:p>
      </dgm:t>
    </dgm:pt>
    <dgm:pt modelId="{94A7D524-5A32-4E10-9CA1-1ED2D27F94F6}" type="sibTrans" cxnId="{A8B83A5E-88C6-432A-939F-15CA03CDF15B}">
      <dgm:prSet/>
      <dgm:spPr/>
      <dgm:t>
        <a:bodyPr/>
        <a:lstStyle/>
        <a:p>
          <a:endParaRPr lang="en-US"/>
        </a:p>
      </dgm:t>
    </dgm:pt>
    <dgm:pt modelId="{133E5B4F-796E-45E4-A38A-9F14751CB283}" type="pres">
      <dgm:prSet presAssocID="{6BE1AC27-E7E0-4CA7-8F3D-758831A8E160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D15E535-A01A-4662-8A28-289D3CE3B123}" type="pres">
      <dgm:prSet presAssocID="{4F069F90-CDCC-42D6-8B67-D025DF347F1F}" presName="circ1" presStyleLbl="vennNode1" presStyleIdx="0" presStyleCnt="3"/>
      <dgm:spPr/>
      <dgm:t>
        <a:bodyPr/>
        <a:lstStyle/>
        <a:p>
          <a:endParaRPr lang="en-US"/>
        </a:p>
      </dgm:t>
    </dgm:pt>
    <dgm:pt modelId="{A78DF423-F3E9-49FB-9CB2-11BAE138E4FD}" type="pres">
      <dgm:prSet presAssocID="{4F069F90-CDCC-42D6-8B67-D025DF347F1F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62996B-51D8-49BB-8CB2-5D2E8D7F6C8F}" type="pres">
      <dgm:prSet presAssocID="{8EF2A1D4-C6E0-4896-BD78-42A35AED7A73}" presName="circ2" presStyleLbl="vennNode1" presStyleIdx="1" presStyleCnt="3"/>
      <dgm:spPr/>
      <dgm:t>
        <a:bodyPr/>
        <a:lstStyle/>
        <a:p>
          <a:endParaRPr lang="en-US"/>
        </a:p>
      </dgm:t>
    </dgm:pt>
    <dgm:pt modelId="{1AF0AC8F-3A90-4103-AC10-9683393D7F4A}" type="pres">
      <dgm:prSet presAssocID="{8EF2A1D4-C6E0-4896-BD78-42A35AED7A73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F9C853-0B20-4F67-884D-274660B518EC}" type="pres">
      <dgm:prSet presAssocID="{C18484B9-2FFD-4B16-9243-6C149122EEC9}" presName="circ3" presStyleLbl="vennNode1" presStyleIdx="2" presStyleCnt="3"/>
      <dgm:spPr/>
      <dgm:t>
        <a:bodyPr/>
        <a:lstStyle/>
        <a:p>
          <a:endParaRPr lang="en-US"/>
        </a:p>
      </dgm:t>
    </dgm:pt>
    <dgm:pt modelId="{258EC545-B505-48F3-8410-1DD6FD0F27EE}" type="pres">
      <dgm:prSet presAssocID="{C18484B9-2FFD-4B16-9243-6C149122EEC9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342D87F-8B3D-4A76-9ECB-73AAA59D0572}" srcId="{6BE1AC27-E7E0-4CA7-8F3D-758831A8E160}" destId="{4F069F90-CDCC-42D6-8B67-D025DF347F1F}" srcOrd="0" destOrd="0" parTransId="{ABAF8449-A94D-4193-B5BA-DB01F0327285}" sibTransId="{C07FEE21-399C-49E3-81D0-D36F0DF02640}"/>
    <dgm:cxn modelId="{C0298C15-348E-48BC-A0A6-A325C23023DF}" type="presOf" srcId="{8EF2A1D4-C6E0-4896-BD78-42A35AED7A73}" destId="{5362996B-51D8-49BB-8CB2-5D2E8D7F6C8F}" srcOrd="0" destOrd="0" presId="urn:microsoft.com/office/officeart/2005/8/layout/venn1"/>
    <dgm:cxn modelId="{632C223A-00AA-4175-8518-F95A61A7BD5D}" type="presOf" srcId="{4F069F90-CDCC-42D6-8B67-D025DF347F1F}" destId="{A78DF423-F3E9-49FB-9CB2-11BAE138E4FD}" srcOrd="1" destOrd="0" presId="urn:microsoft.com/office/officeart/2005/8/layout/venn1"/>
    <dgm:cxn modelId="{38479769-A9E3-448F-B94B-0D6596238417}" type="presOf" srcId="{8EF2A1D4-C6E0-4896-BD78-42A35AED7A73}" destId="{1AF0AC8F-3A90-4103-AC10-9683393D7F4A}" srcOrd="1" destOrd="0" presId="urn:microsoft.com/office/officeart/2005/8/layout/venn1"/>
    <dgm:cxn modelId="{F0FF7ACF-E3E5-4EC2-934C-DDDDCFC3C90F}" type="presOf" srcId="{4F069F90-CDCC-42D6-8B67-D025DF347F1F}" destId="{AD15E535-A01A-4662-8A28-289D3CE3B123}" srcOrd="0" destOrd="0" presId="urn:microsoft.com/office/officeart/2005/8/layout/venn1"/>
    <dgm:cxn modelId="{E87B3907-75D5-4D9D-A70C-D17968E8C416}" srcId="{6BE1AC27-E7E0-4CA7-8F3D-758831A8E160}" destId="{8EF2A1D4-C6E0-4896-BD78-42A35AED7A73}" srcOrd="1" destOrd="0" parTransId="{29687A18-40A8-4379-95F6-E0C0C832E066}" sibTransId="{605B7CFA-3D60-4E99-97DE-D70A8055FA63}"/>
    <dgm:cxn modelId="{3E64F27B-A4EF-4C03-A7E5-275FBEB6051B}" type="presOf" srcId="{C18484B9-2FFD-4B16-9243-6C149122EEC9}" destId="{258EC545-B505-48F3-8410-1DD6FD0F27EE}" srcOrd="1" destOrd="0" presId="urn:microsoft.com/office/officeart/2005/8/layout/venn1"/>
    <dgm:cxn modelId="{40AC077E-3F19-40B6-9FB4-0816C09025BC}" type="presOf" srcId="{6BE1AC27-E7E0-4CA7-8F3D-758831A8E160}" destId="{133E5B4F-796E-45E4-A38A-9F14751CB283}" srcOrd="0" destOrd="0" presId="urn:microsoft.com/office/officeart/2005/8/layout/venn1"/>
    <dgm:cxn modelId="{A8B83A5E-88C6-432A-939F-15CA03CDF15B}" srcId="{6BE1AC27-E7E0-4CA7-8F3D-758831A8E160}" destId="{C18484B9-2FFD-4B16-9243-6C149122EEC9}" srcOrd="2" destOrd="0" parTransId="{EEC69BA2-5654-4556-B704-BA53596BE534}" sibTransId="{94A7D524-5A32-4E10-9CA1-1ED2D27F94F6}"/>
    <dgm:cxn modelId="{C0ED316A-4C47-4BD8-9B35-435235539307}" type="presOf" srcId="{C18484B9-2FFD-4B16-9243-6C149122EEC9}" destId="{B0F9C853-0B20-4F67-884D-274660B518EC}" srcOrd="0" destOrd="0" presId="urn:microsoft.com/office/officeart/2005/8/layout/venn1"/>
    <dgm:cxn modelId="{8D5E0AE7-81EB-47B1-9090-436F05254D00}" type="presParOf" srcId="{133E5B4F-796E-45E4-A38A-9F14751CB283}" destId="{AD15E535-A01A-4662-8A28-289D3CE3B123}" srcOrd="0" destOrd="0" presId="urn:microsoft.com/office/officeart/2005/8/layout/venn1"/>
    <dgm:cxn modelId="{601A4098-96E9-4179-937D-7A72FD02AA8B}" type="presParOf" srcId="{133E5B4F-796E-45E4-A38A-9F14751CB283}" destId="{A78DF423-F3E9-49FB-9CB2-11BAE138E4FD}" srcOrd="1" destOrd="0" presId="urn:microsoft.com/office/officeart/2005/8/layout/venn1"/>
    <dgm:cxn modelId="{FE76A984-FA70-441B-805B-CD33249AA918}" type="presParOf" srcId="{133E5B4F-796E-45E4-A38A-9F14751CB283}" destId="{5362996B-51D8-49BB-8CB2-5D2E8D7F6C8F}" srcOrd="2" destOrd="0" presId="urn:microsoft.com/office/officeart/2005/8/layout/venn1"/>
    <dgm:cxn modelId="{1D8950A5-F538-4A94-97A5-BE32A9FBBBA9}" type="presParOf" srcId="{133E5B4F-796E-45E4-A38A-9F14751CB283}" destId="{1AF0AC8F-3A90-4103-AC10-9683393D7F4A}" srcOrd="3" destOrd="0" presId="urn:microsoft.com/office/officeart/2005/8/layout/venn1"/>
    <dgm:cxn modelId="{78F04BCD-615E-4086-A9AD-45290150F48E}" type="presParOf" srcId="{133E5B4F-796E-45E4-A38A-9F14751CB283}" destId="{B0F9C853-0B20-4F67-884D-274660B518EC}" srcOrd="4" destOrd="0" presId="urn:microsoft.com/office/officeart/2005/8/layout/venn1"/>
    <dgm:cxn modelId="{211B8CB1-B8B2-408E-897A-C1A0C155FE40}" type="presParOf" srcId="{133E5B4F-796E-45E4-A38A-9F14751CB283}" destId="{258EC545-B505-48F3-8410-1DD6FD0F27EE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AF0CA92-6011-4498-8BF5-543EB1AE0F36}" type="doc">
      <dgm:prSet loTypeId="urn:microsoft.com/office/officeart/2009/layout/ReverseList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6E679A36-CD0A-409F-BAAD-32715E9DFF56}">
      <dgm:prSet phldrT="[Text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en-US" dirty="0" smtClean="0">
            <a:latin typeface="Tahoma" panose="020B0604030504040204" pitchFamily="34" charset="0"/>
            <a:ea typeface="Times New Roman" panose="02020603050405020304" pitchFamily="18" charset="0"/>
            <a:cs typeface="Tahoma" panose="020B0604030504040204" pitchFamily="34" charset="0"/>
          </a:endParaRPr>
        </a:p>
        <a:p>
          <a:endParaRPr lang="en-US" dirty="0" smtClean="0">
            <a:latin typeface="Tahoma" panose="020B0604030504040204" pitchFamily="34" charset="0"/>
            <a:ea typeface="Times New Roman" panose="02020603050405020304" pitchFamily="18" charset="0"/>
            <a:cs typeface="Tahoma" panose="020B0604030504040204" pitchFamily="34" charset="0"/>
          </a:endParaRPr>
        </a:p>
        <a:p>
          <a:r>
            <a:rPr lang="en-US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Nhà</a:t>
          </a:r>
          <a:r>
            <a:rPr lang="en-US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nước</a:t>
          </a:r>
          <a:r>
            <a:rPr lang="en-US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đảm</a:t>
          </a:r>
          <a:r>
            <a:rPr lang="en-US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bảo</a:t>
          </a:r>
          <a:r>
            <a:rPr lang="en-US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quyền</a:t>
          </a:r>
          <a:r>
            <a:rPr lang="en-US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của</a:t>
          </a:r>
          <a:r>
            <a:rPr lang="en-US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công</a:t>
          </a:r>
          <a:r>
            <a:rPr lang="en-US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dân</a:t>
          </a:r>
          <a:endParaRPr lang="en-US" dirty="0">
            <a:latin typeface="Tahoma" panose="020B0604030504040204" pitchFamily="34" charset="0"/>
            <a:cs typeface="Tahoma" panose="020B0604030504040204" pitchFamily="34" charset="0"/>
          </a:endParaRPr>
        </a:p>
      </dgm:t>
    </dgm:pt>
    <dgm:pt modelId="{54B911E9-C3A4-4B7C-9C8A-D5C3323334A3}" type="parTrans" cxnId="{54759A1F-3DBF-4EE4-A1DF-46D8441A86A2}">
      <dgm:prSet/>
      <dgm:spPr/>
      <dgm:t>
        <a:bodyPr/>
        <a:lstStyle/>
        <a:p>
          <a:endParaRPr lang="en-US"/>
        </a:p>
      </dgm:t>
    </dgm:pt>
    <dgm:pt modelId="{561F3593-29B2-41F8-A50E-7D81431175F7}" type="sibTrans" cxnId="{54759A1F-3DBF-4EE4-A1DF-46D8441A86A2}">
      <dgm:prSet/>
      <dgm:spPr/>
      <dgm:t>
        <a:bodyPr/>
        <a:lstStyle/>
        <a:p>
          <a:endParaRPr lang="en-US"/>
        </a:p>
      </dgm:t>
    </dgm:pt>
    <dgm:pt modelId="{3CBC3BA2-C9E1-4FB2-94F7-662567D07E53}">
      <dgm:prSet phldrT="[Text]"/>
      <dgm:spPr/>
      <dgm:t>
        <a:bodyPr/>
        <a:lstStyle/>
        <a:p>
          <a:r>
            <a:rPr lang="en-US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Công</a:t>
          </a:r>
          <a:r>
            <a:rPr lang="en-US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dân</a:t>
          </a:r>
          <a:r>
            <a:rPr lang="en-US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phải</a:t>
          </a:r>
          <a:r>
            <a:rPr lang="en-US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tôn</a:t>
          </a:r>
          <a:r>
            <a:rPr lang="en-US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trọng</a:t>
          </a:r>
          <a:r>
            <a:rPr lang="en-US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và</a:t>
          </a:r>
          <a:r>
            <a:rPr lang="en-US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làm</a:t>
          </a:r>
          <a:r>
            <a:rPr lang="en-US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tròn</a:t>
          </a:r>
          <a:r>
            <a:rPr lang="en-US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nghĩa</a:t>
          </a:r>
          <a:r>
            <a:rPr lang="en-US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vụ</a:t>
          </a:r>
          <a:r>
            <a:rPr lang="en-US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của</a:t>
          </a:r>
          <a:r>
            <a:rPr lang="en-US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mình</a:t>
          </a:r>
          <a:r>
            <a:rPr lang="en-US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đối</a:t>
          </a:r>
          <a:r>
            <a:rPr lang="en-US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với</a:t>
          </a:r>
          <a:r>
            <a:rPr lang="en-US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nhà</a:t>
          </a:r>
          <a:r>
            <a:rPr lang="en-US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nước</a:t>
          </a:r>
          <a:r>
            <a:rPr lang="en-US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.</a:t>
          </a:r>
          <a:endParaRPr lang="en-US" dirty="0">
            <a:latin typeface="Tahoma" panose="020B0604030504040204" pitchFamily="34" charset="0"/>
            <a:cs typeface="Tahoma" panose="020B0604030504040204" pitchFamily="34" charset="0"/>
          </a:endParaRPr>
        </a:p>
      </dgm:t>
    </dgm:pt>
    <dgm:pt modelId="{AC01D94D-C3B3-4E41-AE21-A64D448BE220}" type="parTrans" cxnId="{871A4956-C9E9-452B-B971-A8BE4B225FAC}">
      <dgm:prSet/>
      <dgm:spPr/>
      <dgm:t>
        <a:bodyPr/>
        <a:lstStyle/>
        <a:p>
          <a:endParaRPr lang="en-US"/>
        </a:p>
      </dgm:t>
    </dgm:pt>
    <dgm:pt modelId="{3385234F-74E3-4751-BA0E-6D4424636B7A}" type="sibTrans" cxnId="{871A4956-C9E9-452B-B971-A8BE4B225FAC}">
      <dgm:prSet/>
      <dgm:spPr/>
      <dgm:t>
        <a:bodyPr/>
        <a:lstStyle/>
        <a:p>
          <a:endParaRPr lang="en-US"/>
        </a:p>
      </dgm:t>
    </dgm:pt>
    <dgm:pt modelId="{C25F34FB-64D4-4DA2-818A-213DDC4FE996}" type="pres">
      <dgm:prSet presAssocID="{8AF0CA92-6011-4498-8BF5-543EB1AE0F36}" presName="Name0" presStyleCnt="0">
        <dgm:presLayoutVars>
          <dgm:chMax val="2"/>
          <dgm:chPref val="2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438A6D8C-9F94-453B-BB75-868B82E3BE9E}" type="pres">
      <dgm:prSet presAssocID="{8AF0CA92-6011-4498-8BF5-543EB1AE0F36}" presName="Lef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5DB538-DE71-4723-A1D8-8D42AD1E5AD8}" type="pres">
      <dgm:prSet presAssocID="{8AF0CA92-6011-4498-8BF5-543EB1AE0F36}" presName="LeftNode" presStyleLbl="bgImgPlace1" presStyleIdx="0" presStyleCnt="2">
        <dgm:presLayoutVars>
          <dgm:chMax val="2"/>
          <dgm:chPref val="2"/>
        </dgm:presLayoutVars>
      </dgm:prSet>
      <dgm:spPr/>
      <dgm:t>
        <a:bodyPr/>
        <a:lstStyle/>
        <a:p>
          <a:endParaRPr lang="en-US"/>
        </a:p>
      </dgm:t>
    </dgm:pt>
    <dgm:pt modelId="{6DAFEFDB-1D6B-4227-A8A5-08BFD415EAC7}" type="pres">
      <dgm:prSet presAssocID="{8AF0CA92-6011-4498-8BF5-543EB1AE0F36}" presName="Righ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F7B66F-267B-49B4-AF3D-E14B60256424}" type="pres">
      <dgm:prSet presAssocID="{8AF0CA92-6011-4498-8BF5-543EB1AE0F36}" presName="RightNode" presStyleLbl="bgImgPlace1" presStyleIdx="1" presStyleCnt="2" custScaleX="95613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21D1D1A5-8BC1-4C3A-B418-5E0A943C545C}" type="pres">
      <dgm:prSet presAssocID="{8AF0CA92-6011-4498-8BF5-543EB1AE0F36}" presName="TopArrow" presStyleLbl="node1" presStyleIdx="0" presStyleCnt="2"/>
      <dgm:spPr>
        <a:solidFill>
          <a:schemeClr val="accent6"/>
        </a:solidFill>
      </dgm:spPr>
    </dgm:pt>
    <dgm:pt modelId="{9AFACDDA-3400-4FFC-A46A-8307C06133C7}" type="pres">
      <dgm:prSet presAssocID="{8AF0CA92-6011-4498-8BF5-543EB1AE0F36}" presName="BottomArrow" presStyleLbl="node1" presStyleIdx="1" presStyleCnt="2"/>
      <dgm:spPr/>
    </dgm:pt>
  </dgm:ptLst>
  <dgm:cxnLst>
    <dgm:cxn modelId="{54759A1F-3DBF-4EE4-A1DF-46D8441A86A2}" srcId="{8AF0CA92-6011-4498-8BF5-543EB1AE0F36}" destId="{6E679A36-CD0A-409F-BAAD-32715E9DFF56}" srcOrd="0" destOrd="0" parTransId="{54B911E9-C3A4-4B7C-9C8A-D5C3323334A3}" sibTransId="{561F3593-29B2-41F8-A50E-7D81431175F7}"/>
    <dgm:cxn modelId="{6184483F-D32A-4166-A760-F4AB94341032}" type="presOf" srcId="{6E679A36-CD0A-409F-BAAD-32715E9DFF56}" destId="{B45DB538-DE71-4723-A1D8-8D42AD1E5AD8}" srcOrd="1" destOrd="0" presId="urn:microsoft.com/office/officeart/2009/layout/ReverseList"/>
    <dgm:cxn modelId="{F0FB8E3C-EB20-4D15-A8DD-9E4F314EC393}" type="presOf" srcId="{3CBC3BA2-C9E1-4FB2-94F7-662567D07E53}" destId="{CBF7B66F-267B-49B4-AF3D-E14B60256424}" srcOrd="1" destOrd="0" presId="urn:microsoft.com/office/officeart/2009/layout/ReverseList"/>
    <dgm:cxn modelId="{FCBD9C16-6CDF-4418-9FF5-318E1DA697F9}" type="presOf" srcId="{3CBC3BA2-C9E1-4FB2-94F7-662567D07E53}" destId="{6DAFEFDB-1D6B-4227-A8A5-08BFD415EAC7}" srcOrd="0" destOrd="0" presId="urn:microsoft.com/office/officeart/2009/layout/ReverseList"/>
    <dgm:cxn modelId="{88170695-9BB5-4C8A-A626-8BEC28F08401}" type="presOf" srcId="{8AF0CA92-6011-4498-8BF5-543EB1AE0F36}" destId="{C25F34FB-64D4-4DA2-818A-213DDC4FE996}" srcOrd="0" destOrd="0" presId="urn:microsoft.com/office/officeart/2009/layout/ReverseList"/>
    <dgm:cxn modelId="{2535FC21-5C48-4963-9A52-E2840990337B}" type="presOf" srcId="{6E679A36-CD0A-409F-BAAD-32715E9DFF56}" destId="{438A6D8C-9F94-453B-BB75-868B82E3BE9E}" srcOrd="0" destOrd="0" presId="urn:microsoft.com/office/officeart/2009/layout/ReverseList"/>
    <dgm:cxn modelId="{871A4956-C9E9-452B-B971-A8BE4B225FAC}" srcId="{8AF0CA92-6011-4498-8BF5-543EB1AE0F36}" destId="{3CBC3BA2-C9E1-4FB2-94F7-662567D07E53}" srcOrd="1" destOrd="0" parTransId="{AC01D94D-C3B3-4E41-AE21-A64D448BE220}" sibTransId="{3385234F-74E3-4751-BA0E-6D4424636B7A}"/>
    <dgm:cxn modelId="{7DD50F73-1956-4849-96B2-80A5C77874F0}" type="presParOf" srcId="{C25F34FB-64D4-4DA2-818A-213DDC4FE996}" destId="{438A6D8C-9F94-453B-BB75-868B82E3BE9E}" srcOrd="0" destOrd="0" presId="urn:microsoft.com/office/officeart/2009/layout/ReverseList"/>
    <dgm:cxn modelId="{6458CBD4-EE5A-4A9B-897C-F829F204CC8A}" type="presParOf" srcId="{C25F34FB-64D4-4DA2-818A-213DDC4FE996}" destId="{B45DB538-DE71-4723-A1D8-8D42AD1E5AD8}" srcOrd="1" destOrd="0" presId="urn:microsoft.com/office/officeart/2009/layout/ReverseList"/>
    <dgm:cxn modelId="{383856E8-CEF4-4C23-9C20-856805D9E20A}" type="presParOf" srcId="{C25F34FB-64D4-4DA2-818A-213DDC4FE996}" destId="{6DAFEFDB-1D6B-4227-A8A5-08BFD415EAC7}" srcOrd="2" destOrd="0" presId="urn:microsoft.com/office/officeart/2009/layout/ReverseList"/>
    <dgm:cxn modelId="{B7DC8ADF-A9BF-46C7-A11B-C9F4A32ECF9E}" type="presParOf" srcId="{C25F34FB-64D4-4DA2-818A-213DDC4FE996}" destId="{CBF7B66F-267B-49B4-AF3D-E14B60256424}" srcOrd="3" destOrd="0" presId="urn:microsoft.com/office/officeart/2009/layout/ReverseList"/>
    <dgm:cxn modelId="{8E3F657F-5DC2-4E2A-AE15-E2FB8C847A42}" type="presParOf" srcId="{C25F34FB-64D4-4DA2-818A-213DDC4FE996}" destId="{21D1D1A5-8BC1-4C3A-B418-5E0A943C545C}" srcOrd="4" destOrd="0" presId="urn:microsoft.com/office/officeart/2009/layout/ReverseList"/>
    <dgm:cxn modelId="{4B734CB4-A041-4772-8945-84D90BFB2A36}" type="presParOf" srcId="{C25F34FB-64D4-4DA2-818A-213DDC4FE996}" destId="{9AFACDDA-3400-4FFC-A46A-8307C06133C7}" srcOrd="5" destOrd="0" presId="urn:microsoft.com/office/officeart/2009/layout/ReverseList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8DEAD31-EC44-415F-8B61-A0EB4F79C8AA}" type="doc">
      <dgm:prSet loTypeId="urn:microsoft.com/office/officeart/2005/8/layout/vList3" loCatId="list" qsTypeId="urn:microsoft.com/office/officeart/2005/8/quickstyle/simple3" qsCatId="simple" csTypeId="urn:microsoft.com/office/officeart/2005/8/colors/accent4_5" csCatId="accent4" phldr="1"/>
      <dgm:spPr/>
    </dgm:pt>
    <dgm:pt modelId="{45FDC3AF-4B06-4E22-A576-9C67D467A2F3}">
      <dgm:prSet phldrT="[Text]" custT="1"/>
      <dgm:spPr/>
      <dgm:t>
        <a:bodyPr/>
        <a:lstStyle/>
        <a:p>
          <a:r>
            <a:rPr lang="en-US" sz="2400" dirty="0" err="1" smtClean="0"/>
            <a:t>Tìm</a:t>
          </a:r>
          <a:r>
            <a:rPr lang="en-US" sz="2400" dirty="0" smtClean="0"/>
            <a:t> </a:t>
          </a:r>
          <a:r>
            <a:rPr lang="en-US" sz="2400" dirty="0" err="1" smtClean="0"/>
            <a:t>những</a:t>
          </a:r>
          <a:r>
            <a:rPr lang="en-US" sz="2400" dirty="0" smtClean="0"/>
            <a:t> </a:t>
          </a:r>
          <a:r>
            <a:rPr lang="en-US" sz="2400" dirty="0" err="1" smtClean="0"/>
            <a:t>việc</a:t>
          </a:r>
          <a:r>
            <a:rPr lang="en-US" sz="2400" dirty="0" smtClean="0"/>
            <a:t> </a:t>
          </a:r>
          <a:r>
            <a:rPr lang="en-US" sz="2400" dirty="0" err="1" smtClean="0"/>
            <a:t>làm</a:t>
          </a:r>
          <a:r>
            <a:rPr lang="en-US" sz="2400" dirty="0" smtClean="0"/>
            <a:t> </a:t>
          </a:r>
          <a:r>
            <a:rPr lang="en-US" sz="2400" dirty="0" err="1" smtClean="0"/>
            <a:t>thể</a:t>
          </a:r>
          <a:r>
            <a:rPr lang="en-US" sz="2400" dirty="0" smtClean="0"/>
            <a:t> </a:t>
          </a:r>
          <a:r>
            <a:rPr lang="en-US" sz="2400" dirty="0" err="1" smtClean="0"/>
            <a:t>hiện</a:t>
          </a:r>
          <a:r>
            <a:rPr lang="en-US" sz="2400" dirty="0" smtClean="0"/>
            <a:t> </a:t>
          </a:r>
          <a:r>
            <a:rPr lang="en-US" sz="2400" dirty="0" err="1" smtClean="0"/>
            <a:t>nhà</a:t>
          </a:r>
          <a:r>
            <a:rPr lang="en-US" sz="2400" dirty="0" smtClean="0"/>
            <a:t> </a:t>
          </a:r>
          <a:r>
            <a:rPr lang="en-US" sz="2400" dirty="0" err="1" smtClean="0"/>
            <a:t>nước</a:t>
          </a:r>
          <a:r>
            <a:rPr lang="en-US" sz="2400" dirty="0" smtClean="0"/>
            <a:t> </a:t>
          </a:r>
          <a:r>
            <a:rPr lang="en-US" sz="2400" dirty="0" err="1" smtClean="0"/>
            <a:t>Việt</a:t>
          </a:r>
          <a:r>
            <a:rPr lang="en-US" sz="2400" dirty="0" smtClean="0"/>
            <a:t> Nam </a:t>
          </a:r>
          <a:r>
            <a:rPr lang="en-US" sz="2400" dirty="0" err="1" smtClean="0"/>
            <a:t>đảm</a:t>
          </a:r>
          <a:r>
            <a:rPr lang="en-US" sz="2400" dirty="0" smtClean="0"/>
            <a:t> </a:t>
          </a:r>
          <a:r>
            <a:rPr lang="en-US" sz="2400" dirty="0" err="1" smtClean="0"/>
            <a:t>bảo</a:t>
          </a:r>
          <a:r>
            <a:rPr lang="en-US" sz="2400" dirty="0" smtClean="0"/>
            <a:t> </a:t>
          </a:r>
          <a:r>
            <a:rPr lang="en-US" sz="2400" dirty="0" err="1" smtClean="0"/>
            <a:t>quyền</a:t>
          </a:r>
          <a:r>
            <a:rPr lang="en-US" sz="2400" dirty="0" smtClean="0"/>
            <a:t> </a:t>
          </a:r>
          <a:r>
            <a:rPr lang="en-US" sz="2400" dirty="0" err="1" smtClean="0"/>
            <a:t>của</a:t>
          </a:r>
          <a:r>
            <a:rPr lang="en-US" sz="2400" dirty="0" smtClean="0"/>
            <a:t> </a:t>
          </a:r>
          <a:r>
            <a:rPr lang="en-US" sz="2400" dirty="0" err="1" smtClean="0"/>
            <a:t>công</a:t>
          </a:r>
          <a:r>
            <a:rPr lang="en-US" sz="2400" dirty="0" smtClean="0"/>
            <a:t> </a:t>
          </a:r>
          <a:r>
            <a:rPr lang="en-US" sz="2400" dirty="0" err="1" smtClean="0"/>
            <a:t>dân</a:t>
          </a:r>
          <a:r>
            <a:rPr lang="en-US" sz="2400" dirty="0" smtClean="0"/>
            <a:t> </a:t>
          </a:r>
          <a:endParaRPr lang="en-US" sz="2400" dirty="0"/>
        </a:p>
      </dgm:t>
    </dgm:pt>
    <dgm:pt modelId="{2F41A4D7-EF36-4296-AEFA-F30B91E0D776}" type="parTrans" cxnId="{71577DEC-11D3-4EA9-AFE8-69FC06BCBC1E}">
      <dgm:prSet/>
      <dgm:spPr/>
      <dgm:t>
        <a:bodyPr/>
        <a:lstStyle/>
        <a:p>
          <a:endParaRPr lang="en-US"/>
        </a:p>
      </dgm:t>
    </dgm:pt>
    <dgm:pt modelId="{FF77A50A-2FBC-4A21-9FE6-5D3AD2C74277}" type="sibTrans" cxnId="{71577DEC-11D3-4EA9-AFE8-69FC06BCBC1E}">
      <dgm:prSet/>
      <dgm:spPr/>
      <dgm:t>
        <a:bodyPr/>
        <a:lstStyle/>
        <a:p>
          <a:endParaRPr lang="en-US"/>
        </a:p>
      </dgm:t>
    </dgm:pt>
    <dgm:pt modelId="{2C9A7B73-03B2-4455-8409-56471FF6BD38}">
      <dgm:prSet phldrT="[Text]" custT="1"/>
      <dgm:spPr/>
      <dgm:t>
        <a:bodyPr/>
        <a:lstStyle/>
        <a:p>
          <a:r>
            <a:rPr lang="en-US" sz="2400" dirty="0" err="1" smtClean="0"/>
            <a:t>Tìm</a:t>
          </a:r>
          <a:r>
            <a:rPr lang="en-US" sz="2400" dirty="0" smtClean="0"/>
            <a:t> </a:t>
          </a:r>
          <a:r>
            <a:rPr lang="en-US" sz="2400" dirty="0" err="1" smtClean="0"/>
            <a:t>những</a:t>
          </a:r>
          <a:r>
            <a:rPr lang="en-US" sz="2400" dirty="0" smtClean="0"/>
            <a:t> </a:t>
          </a:r>
          <a:r>
            <a:rPr lang="en-US" sz="2400" dirty="0" err="1" smtClean="0"/>
            <a:t>việc</a:t>
          </a:r>
          <a:r>
            <a:rPr lang="en-US" sz="2400" dirty="0" smtClean="0"/>
            <a:t> </a:t>
          </a:r>
          <a:r>
            <a:rPr lang="en-US" sz="2400" dirty="0" err="1" smtClean="0"/>
            <a:t>làm</a:t>
          </a:r>
          <a:r>
            <a:rPr lang="en-US" sz="2400" dirty="0" smtClean="0"/>
            <a:t> </a:t>
          </a:r>
          <a:r>
            <a:rPr lang="en-US" sz="2400" dirty="0" err="1" smtClean="0"/>
            <a:t>thể</a:t>
          </a:r>
          <a:r>
            <a:rPr lang="en-US" sz="2400" dirty="0" smtClean="0"/>
            <a:t> </a:t>
          </a:r>
          <a:r>
            <a:rPr lang="en-US" sz="2400" dirty="0" err="1" smtClean="0"/>
            <a:t>hiện</a:t>
          </a:r>
          <a:r>
            <a:rPr lang="en-US" sz="2400" dirty="0" smtClean="0"/>
            <a:t> </a:t>
          </a:r>
          <a:r>
            <a:rPr lang="en-US" sz="2400" dirty="0" err="1" smtClean="0"/>
            <a:t>quyền</a:t>
          </a:r>
          <a:r>
            <a:rPr lang="en-US" sz="2400" dirty="0" smtClean="0"/>
            <a:t> </a:t>
          </a:r>
          <a:r>
            <a:rPr lang="en-US" sz="2400" dirty="0" err="1" smtClean="0"/>
            <a:t>và</a:t>
          </a:r>
          <a:r>
            <a:rPr lang="en-US" sz="2400" dirty="0" smtClean="0"/>
            <a:t> </a:t>
          </a:r>
          <a:r>
            <a:rPr lang="en-US" sz="2400" dirty="0" err="1" smtClean="0"/>
            <a:t>nghĩa</a:t>
          </a:r>
          <a:r>
            <a:rPr lang="en-US" sz="2400" dirty="0" smtClean="0"/>
            <a:t> </a:t>
          </a:r>
          <a:r>
            <a:rPr lang="en-US" sz="2400" dirty="0" err="1" smtClean="0"/>
            <a:t>vụ</a:t>
          </a:r>
          <a:r>
            <a:rPr lang="en-US" sz="2400" dirty="0" smtClean="0"/>
            <a:t> </a:t>
          </a:r>
          <a:r>
            <a:rPr lang="en-US" sz="2400" dirty="0" err="1" smtClean="0"/>
            <a:t>của</a:t>
          </a:r>
          <a:r>
            <a:rPr lang="en-US" sz="2400" dirty="0" smtClean="0"/>
            <a:t> </a:t>
          </a:r>
          <a:r>
            <a:rPr lang="en-US" sz="2400" dirty="0" err="1" smtClean="0"/>
            <a:t>công</a:t>
          </a:r>
          <a:r>
            <a:rPr lang="en-US" sz="2400" dirty="0" smtClean="0"/>
            <a:t> </a:t>
          </a:r>
          <a:r>
            <a:rPr lang="en-US" sz="2400" dirty="0" err="1" smtClean="0"/>
            <a:t>dân</a:t>
          </a:r>
          <a:r>
            <a:rPr lang="en-US" sz="2400" dirty="0" smtClean="0"/>
            <a:t>.</a:t>
          </a:r>
          <a:endParaRPr lang="en-US" sz="2400" dirty="0"/>
        </a:p>
      </dgm:t>
    </dgm:pt>
    <dgm:pt modelId="{4043CC94-9F79-4A14-AB74-3B8B377C0DF0}" type="parTrans" cxnId="{166C3641-7BDF-46E2-9D04-24FED07BADF6}">
      <dgm:prSet/>
      <dgm:spPr/>
      <dgm:t>
        <a:bodyPr/>
        <a:lstStyle/>
        <a:p>
          <a:endParaRPr lang="en-US"/>
        </a:p>
      </dgm:t>
    </dgm:pt>
    <dgm:pt modelId="{600C63F0-32D2-4C4D-9F79-37DDD1457E20}" type="sibTrans" cxnId="{166C3641-7BDF-46E2-9D04-24FED07BADF6}">
      <dgm:prSet/>
      <dgm:spPr/>
      <dgm:t>
        <a:bodyPr/>
        <a:lstStyle/>
        <a:p>
          <a:endParaRPr lang="en-US"/>
        </a:p>
      </dgm:t>
    </dgm:pt>
    <dgm:pt modelId="{CB969EB9-87E0-4DE1-851F-E44F9550827F}" type="pres">
      <dgm:prSet presAssocID="{28DEAD31-EC44-415F-8B61-A0EB4F79C8AA}" presName="linearFlow" presStyleCnt="0">
        <dgm:presLayoutVars>
          <dgm:dir/>
          <dgm:resizeHandles val="exact"/>
        </dgm:presLayoutVars>
      </dgm:prSet>
      <dgm:spPr/>
    </dgm:pt>
    <dgm:pt modelId="{3320942A-B166-4FA0-8552-39331698DA8E}" type="pres">
      <dgm:prSet presAssocID="{45FDC3AF-4B06-4E22-A576-9C67D467A2F3}" presName="composite" presStyleCnt="0"/>
      <dgm:spPr/>
    </dgm:pt>
    <dgm:pt modelId="{FC24E508-EAF1-4DE8-908C-229DD79FF2C8}" type="pres">
      <dgm:prSet presAssocID="{45FDC3AF-4B06-4E22-A576-9C67D467A2F3}" presName="imgShp" presStyleLbl="fgImgPlace1" presStyleIdx="0" presStyleCnt="2"/>
      <dgm:spPr/>
    </dgm:pt>
    <dgm:pt modelId="{D159795E-7FE6-4383-9A2F-FE7EDE1BD34E}" type="pres">
      <dgm:prSet presAssocID="{45FDC3AF-4B06-4E22-A576-9C67D467A2F3}" presName="txShp" presStyleLbl="node1" presStyleIdx="0" presStyleCnt="2" custLinFactNeighborX="-2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10C596-C8B5-44B4-8492-1781844204D2}" type="pres">
      <dgm:prSet presAssocID="{FF77A50A-2FBC-4A21-9FE6-5D3AD2C74277}" presName="spacing" presStyleCnt="0"/>
      <dgm:spPr/>
    </dgm:pt>
    <dgm:pt modelId="{E0B45C13-3786-48F3-9BBA-7CD63E4162F0}" type="pres">
      <dgm:prSet presAssocID="{2C9A7B73-03B2-4455-8409-56471FF6BD38}" presName="composite" presStyleCnt="0"/>
      <dgm:spPr/>
    </dgm:pt>
    <dgm:pt modelId="{E8DE41C5-C6F5-4D59-94BC-63AB08A10F9A}" type="pres">
      <dgm:prSet presAssocID="{2C9A7B73-03B2-4455-8409-56471FF6BD38}" presName="imgShp" presStyleLbl="fgImgPlace1" presStyleIdx="1" presStyleCnt="2"/>
      <dgm:spPr>
        <a:solidFill>
          <a:schemeClr val="accent4">
            <a:tint val="50000"/>
            <a:hueOff val="-118567"/>
            <a:satOff val="0"/>
            <a:lumOff val="8549"/>
          </a:schemeClr>
        </a:solidFill>
        <a:ln>
          <a:solidFill>
            <a:srgbClr val="FFE5C3"/>
          </a:solidFill>
        </a:ln>
      </dgm:spPr>
    </dgm:pt>
    <dgm:pt modelId="{84F1F843-ECFF-466E-8D7A-D3F6B0BA8C51}" type="pres">
      <dgm:prSet presAssocID="{2C9A7B73-03B2-4455-8409-56471FF6BD38}" presName="tx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66C3641-7BDF-46E2-9D04-24FED07BADF6}" srcId="{28DEAD31-EC44-415F-8B61-A0EB4F79C8AA}" destId="{2C9A7B73-03B2-4455-8409-56471FF6BD38}" srcOrd="1" destOrd="0" parTransId="{4043CC94-9F79-4A14-AB74-3B8B377C0DF0}" sibTransId="{600C63F0-32D2-4C4D-9F79-37DDD1457E20}"/>
    <dgm:cxn modelId="{89826769-F17E-4AA7-8419-D15DF281816B}" type="presOf" srcId="{28DEAD31-EC44-415F-8B61-A0EB4F79C8AA}" destId="{CB969EB9-87E0-4DE1-851F-E44F9550827F}" srcOrd="0" destOrd="0" presId="urn:microsoft.com/office/officeart/2005/8/layout/vList3"/>
    <dgm:cxn modelId="{71577DEC-11D3-4EA9-AFE8-69FC06BCBC1E}" srcId="{28DEAD31-EC44-415F-8B61-A0EB4F79C8AA}" destId="{45FDC3AF-4B06-4E22-A576-9C67D467A2F3}" srcOrd="0" destOrd="0" parTransId="{2F41A4D7-EF36-4296-AEFA-F30B91E0D776}" sibTransId="{FF77A50A-2FBC-4A21-9FE6-5D3AD2C74277}"/>
    <dgm:cxn modelId="{39B6AF4F-05E5-4B2F-9549-6BE141FE2A46}" type="presOf" srcId="{45FDC3AF-4B06-4E22-A576-9C67D467A2F3}" destId="{D159795E-7FE6-4383-9A2F-FE7EDE1BD34E}" srcOrd="0" destOrd="0" presId="urn:microsoft.com/office/officeart/2005/8/layout/vList3"/>
    <dgm:cxn modelId="{C7BA1E80-8383-47AB-AB10-CE8BE1242FD4}" type="presOf" srcId="{2C9A7B73-03B2-4455-8409-56471FF6BD38}" destId="{84F1F843-ECFF-466E-8D7A-D3F6B0BA8C51}" srcOrd="0" destOrd="0" presId="urn:microsoft.com/office/officeart/2005/8/layout/vList3"/>
    <dgm:cxn modelId="{51AB16A2-4ED9-4E0E-9D7E-C92FEC773639}" type="presParOf" srcId="{CB969EB9-87E0-4DE1-851F-E44F9550827F}" destId="{3320942A-B166-4FA0-8552-39331698DA8E}" srcOrd="0" destOrd="0" presId="urn:microsoft.com/office/officeart/2005/8/layout/vList3"/>
    <dgm:cxn modelId="{8176564D-6BA8-41C4-AA3D-B59D4663B1C5}" type="presParOf" srcId="{3320942A-B166-4FA0-8552-39331698DA8E}" destId="{FC24E508-EAF1-4DE8-908C-229DD79FF2C8}" srcOrd="0" destOrd="0" presId="urn:microsoft.com/office/officeart/2005/8/layout/vList3"/>
    <dgm:cxn modelId="{8952F4D6-9DBE-499B-94F4-53E886D909D5}" type="presParOf" srcId="{3320942A-B166-4FA0-8552-39331698DA8E}" destId="{D159795E-7FE6-4383-9A2F-FE7EDE1BD34E}" srcOrd="1" destOrd="0" presId="urn:microsoft.com/office/officeart/2005/8/layout/vList3"/>
    <dgm:cxn modelId="{78FDFC09-83B1-4AC3-BDEB-56E09C2982FE}" type="presParOf" srcId="{CB969EB9-87E0-4DE1-851F-E44F9550827F}" destId="{F210C596-C8B5-44B4-8492-1781844204D2}" srcOrd="1" destOrd="0" presId="urn:microsoft.com/office/officeart/2005/8/layout/vList3"/>
    <dgm:cxn modelId="{5CBCE3AE-C22D-4668-AE06-489FB03C012B}" type="presParOf" srcId="{CB969EB9-87E0-4DE1-851F-E44F9550827F}" destId="{E0B45C13-3786-48F3-9BBA-7CD63E4162F0}" srcOrd="2" destOrd="0" presId="urn:microsoft.com/office/officeart/2005/8/layout/vList3"/>
    <dgm:cxn modelId="{EBA72936-46B1-41A1-B4A5-9FE4CF03FFD1}" type="presParOf" srcId="{E0B45C13-3786-48F3-9BBA-7CD63E4162F0}" destId="{E8DE41C5-C6F5-4D59-94BC-63AB08A10F9A}" srcOrd="0" destOrd="0" presId="urn:microsoft.com/office/officeart/2005/8/layout/vList3"/>
    <dgm:cxn modelId="{37168149-C342-459E-9A60-410F93F77C77}" type="presParOf" srcId="{E0B45C13-3786-48F3-9BBA-7CD63E4162F0}" destId="{84F1F843-ECFF-466E-8D7A-D3F6B0BA8C5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41CA4E-A23A-4AC4-BAE0-E21F8BA7A6A7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18190C-6384-40F4-8BFA-1109CD621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622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38402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463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6847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464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749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117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21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469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222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725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176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926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536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630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135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4505F-0C82-4D6D-B004-FC5C444DBA51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BE436F-7EAC-4517-A803-86530C563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706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microsoft.com/office/2007/relationships/hdphoto" Target="../media/hdphoto2.wdp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13" Type="http://schemas.openxmlformats.org/officeDocument/2006/relationships/image" Target="../media/image7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5.jpg"/><Relationship Id="rId12" Type="http://schemas.microsoft.com/office/2007/relationships/hdphoto" Target="../media/hdphoto2.wdp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8.png"/><Relationship Id="rId5" Type="http://schemas.openxmlformats.org/officeDocument/2006/relationships/diagramColors" Target="../diagrams/colors1.xml"/><Relationship Id="rId10" Type="http://schemas.microsoft.com/office/2007/relationships/hdphoto" Target="../media/hdphoto4.wdp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png"/><Relationship Id="rId7" Type="http://schemas.openxmlformats.org/officeDocument/2006/relationships/image" Target="../media/image2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microsoft.com/office/2007/relationships/hdphoto" Target="../media/hdphoto4.wdp"/><Relationship Id="rId7" Type="http://schemas.openxmlformats.org/officeDocument/2006/relationships/diagramData" Target="../diagrams/data2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11" Type="http://schemas.microsoft.com/office/2007/relationships/diagramDrawing" Target="../diagrams/drawing2.xml"/><Relationship Id="rId5" Type="http://schemas.openxmlformats.org/officeDocument/2006/relationships/image" Target="../media/image7.png"/><Relationship Id="rId10" Type="http://schemas.openxmlformats.org/officeDocument/2006/relationships/diagramColors" Target="../diagrams/colors2.xml"/><Relationship Id="rId4" Type="http://schemas.openxmlformats.org/officeDocument/2006/relationships/image" Target="../media/image26.png"/><Relationship Id="rId9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13" Type="http://schemas.openxmlformats.org/officeDocument/2006/relationships/image" Target="../media/image7.png"/><Relationship Id="rId3" Type="http://schemas.openxmlformats.org/officeDocument/2006/relationships/image" Target="../media/image1.jpeg"/><Relationship Id="rId7" Type="http://schemas.openxmlformats.org/officeDocument/2006/relationships/diagramQuickStyle" Target="../diagrams/quickStyle3.xml"/><Relationship Id="rId12" Type="http://schemas.openxmlformats.org/officeDocument/2006/relationships/image" Target="../media/image29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11" Type="http://schemas.openxmlformats.org/officeDocument/2006/relationships/image" Target="../media/image28.gif"/><Relationship Id="rId5" Type="http://schemas.openxmlformats.org/officeDocument/2006/relationships/diagramData" Target="../diagrams/data3.xml"/><Relationship Id="rId10" Type="http://schemas.openxmlformats.org/officeDocument/2006/relationships/image" Target="../media/image15.jpg"/><Relationship Id="rId4" Type="http://schemas.openxmlformats.org/officeDocument/2006/relationships/image" Target="../media/image3.png"/><Relationship Id="rId9" Type="http://schemas.microsoft.com/office/2007/relationships/diagramDrawing" Target="../diagrams/drawing3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4.xml"/><Relationship Id="rId12" Type="http://schemas.openxmlformats.org/officeDocument/2006/relationships/image" Target="../media/image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diagramQuickStyle" Target="../diagrams/quickStyle4.xml"/><Relationship Id="rId11" Type="http://schemas.openxmlformats.org/officeDocument/2006/relationships/image" Target="../media/image6.png"/><Relationship Id="rId5" Type="http://schemas.openxmlformats.org/officeDocument/2006/relationships/diagramLayout" Target="../diagrams/layout4.xml"/><Relationship Id="rId10" Type="http://schemas.openxmlformats.org/officeDocument/2006/relationships/image" Target="../media/image31.gif"/><Relationship Id="rId4" Type="http://schemas.openxmlformats.org/officeDocument/2006/relationships/diagramData" Target="../diagrams/data4.xml"/><Relationship Id="rId9" Type="http://schemas.openxmlformats.org/officeDocument/2006/relationships/image" Target="../media/image3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5575">
              <a:schemeClr val="accent1">
                <a:lumMod val="60000"/>
                <a:lumOff val="40000"/>
              </a:schemeClr>
            </a:gs>
            <a:gs pos="54873">
              <a:srgbClr val="FBFD76"/>
            </a:gs>
            <a:gs pos="15000">
              <a:schemeClr val="accent1">
                <a:lumMod val="20000"/>
                <a:lumOff val="80000"/>
              </a:schemeClr>
            </a:gs>
            <a:gs pos="78000">
              <a:srgbClr val="FFCCFF"/>
            </a:gs>
            <a:gs pos="46000">
              <a:srgbClr val="FFFF00"/>
            </a:gs>
            <a:gs pos="43000">
              <a:srgbClr val="F5F94E"/>
            </a:gs>
            <a:gs pos="86726">
              <a:schemeClr val="accent1">
                <a:lumMod val="40000"/>
                <a:lumOff val="60000"/>
              </a:schemeClr>
            </a:gs>
            <a:gs pos="65000">
              <a:schemeClr val="accent1">
                <a:lumMod val="5000"/>
                <a:lumOff val="9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0" y="-10677"/>
            <a:ext cx="12192000" cy="6868677"/>
          </a:xfrm>
          <a:prstGeom prst="rect">
            <a:avLst/>
          </a:prstGeom>
        </p:spPr>
      </p:pic>
      <p:pic>
        <p:nvPicPr>
          <p:cNvPr id="20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7784"/>
            <a:ext cx="12192000" cy="23321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541" y="1870201"/>
            <a:ext cx="2687057" cy="37466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89" b="93852" l="4369" r="97573">
                        <a14:foregroundMark x1="19417" y1="80738" x2="19417" y2="80738"/>
                        <a14:foregroundMark x1="67961" y1="45902" x2="67961" y2="45902"/>
                        <a14:foregroundMark x1="77184" y1="53279" x2="77184" y2="53279"/>
                        <a14:foregroundMark x1="90777" y1="52869" x2="90777" y2="52869"/>
                        <a14:foregroundMark x1="85922" y1="49180" x2="85922" y2="49180"/>
                        <a14:foregroundMark x1="90291" y1="47951" x2="90291" y2="47951"/>
                        <a14:foregroundMark x1="78155" y1="48361" x2="78155" y2="48361"/>
                        <a14:foregroundMark x1="65049" y1="57787" x2="65049" y2="57787"/>
                        <a14:foregroundMark x1="71845" y1="54918" x2="71845" y2="54918"/>
                        <a14:foregroundMark x1="70874" y1="51230" x2="70874" y2="51230"/>
                        <a14:foregroundMark x1="73786" y1="88115" x2="73786" y2="88115"/>
                        <a14:foregroundMark x1="82524" y1="88115" x2="82524" y2="88115"/>
                        <a14:foregroundMark x1="70874" y1="84016" x2="70874" y2="84016"/>
                        <a14:foregroundMark x1="77670" y1="83607" x2="77670" y2="83607"/>
                        <a14:foregroundMark x1="80097" y1="82787" x2="80097" y2="82787"/>
                        <a14:foregroundMark x1="74757" y1="91393" x2="74757" y2="91393"/>
                        <a14:foregroundMark x1="70874" y1="91393" x2="70874" y2="91393"/>
                        <a14:foregroundMark x1="67476" y1="93852" x2="67476" y2="93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063" y="1521126"/>
            <a:ext cx="4238622" cy="502050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390937" y="542873"/>
            <a:ext cx="9855583" cy="1200329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soft" dir="t">
              <a:rot lat="0" lon="0" rev="15600000"/>
            </a:lightRig>
          </a:scene3d>
          <a:sp3d>
            <a:bevelT w="82550" h="82550"/>
          </a:sp3d>
        </p:spPr>
        <p:txBody>
          <a:bodyPr wrap="none" lIns="91440" tIns="45720" rIns="91440" bIns="45720">
            <a:spAutoFit/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 smtClean="0">
                <a:ln/>
                <a:solidFill>
                  <a:srgbClr val="FF0000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BÀI </a:t>
            </a:r>
            <a:r>
              <a:rPr lang="en-US" sz="3600" b="1" dirty="0">
                <a:ln/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9</a:t>
            </a:r>
            <a:r>
              <a:rPr lang="en-US" sz="3600" b="1" cap="none" spc="0" dirty="0" smtClean="0">
                <a:ln/>
                <a:solidFill>
                  <a:srgbClr val="FF0000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: CÔNG DÂN NƯỚC </a:t>
            </a:r>
          </a:p>
          <a:p>
            <a:pPr algn="ctr"/>
            <a:r>
              <a:rPr lang="en-US" sz="3600" b="1" cap="none" spc="0" dirty="0" smtClean="0">
                <a:ln/>
                <a:solidFill>
                  <a:srgbClr val="FF0000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CỘNG HÒA XÃ HỘI CHỦ NGHĨA VIỆT NAM</a:t>
            </a:r>
            <a:endParaRPr lang="en-US" sz="3600" b="1" cap="none" spc="0" dirty="0">
              <a:ln/>
              <a:solidFill>
                <a:srgbClr val="FF0000"/>
              </a:solidFill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intro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89614" y="26338"/>
            <a:ext cx="609600" cy="6096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89" y="109457"/>
            <a:ext cx="1326732" cy="105296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9836" y1="24757" x2="9836" y2="24757"/>
                        <a14:foregroundMark x1="2049" y1="22816" x2="1230" y2="32524"/>
                        <a14:foregroundMark x1="8607" y1="20874" x2="30738" y2="3398"/>
                        <a14:foregroundMark x1="20902" y1="94660" x2="20902" y2="94660"/>
                        <a14:foregroundMark x1="38115" y1="96117" x2="38115" y2="96117"/>
                        <a14:foregroundMark x1="40984" y1="96602" x2="45082" y2="88350"/>
                        <a14:foregroundMark x1="45492" y1="88835" x2="39344" y2="76699"/>
                        <a14:foregroundMark x1="40574" y1="92718" x2="35246" y2="81553"/>
                        <a14:foregroundMark x1="29508" y1="94175" x2="28279" y2="70388"/>
                        <a14:foregroundMark x1="23361" y1="91748" x2="22131" y2="77184"/>
                        <a14:foregroundMark x1="60246" y1="96602" x2="60246" y2="96602"/>
                        <a14:foregroundMark x1="56967" y1="98058" x2="60656" y2="91748"/>
                        <a14:foregroundMark x1="57787" y1="98058" x2="68033" y2="92233"/>
                        <a14:foregroundMark x1="81967" y1="91262" x2="81967" y2="91262"/>
                        <a14:foregroundMark x1="88115" y1="89320" x2="88115" y2="89320"/>
                        <a14:foregroundMark x1="84016" y1="84951" x2="81557" y2="75243"/>
                        <a14:foregroundMark x1="80328" y1="86893" x2="76639" y2="80583"/>
                        <a14:foregroundMark x1="91803" y1="7767" x2="91803" y2="7767"/>
                        <a14:foregroundMark x1="88934" y1="16019" x2="88934" y2="16019"/>
                        <a14:foregroundMark x1="45902" y1="16019" x2="52049" y2="22816"/>
                        <a14:foregroundMark x1="43033" y1="65534" x2="43033" y2="65534"/>
                        <a14:foregroundMark x1="13525" y1="40777" x2="13525" y2="40777"/>
                        <a14:foregroundMark x1="66803" y1="92233" x2="65164" y2="79612"/>
                        <a14:foregroundMark x1="61885" y1="92233" x2="60656" y2="80097"/>
                        <a14:foregroundMark x1="59016" y1="60680" x2="59016" y2="60680"/>
                        <a14:foregroundMark x1="90164" y1="26214" x2="90164" y2="26214"/>
                        <a14:foregroundMark x1="88115" y1="33495" x2="93443" y2="296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19" y="2837609"/>
            <a:ext cx="3128047" cy="3275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591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3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2">
                <a:lumMod val="20000"/>
                <a:lumOff val="80000"/>
              </a:schemeClr>
            </a:gs>
            <a:gs pos="50000">
              <a:schemeClr val="accent2">
                <a:lumMod val="40000"/>
                <a:lumOff val="60000"/>
              </a:schemeClr>
            </a:gs>
            <a:gs pos="0">
              <a:srgbClr val="EFDBC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54;p8"/>
          <p:cNvPicPr preferRelativeResize="0"/>
          <p:nvPr/>
        </p:nvPicPr>
        <p:blipFill rotWithShape="1">
          <a:blip r:embed="rId2">
            <a:alphaModFix/>
          </a:blip>
          <a:srcRect l="16992" t="-937" r="50159" b="17086"/>
          <a:stretch/>
        </p:blipFill>
        <p:spPr>
          <a:xfrm>
            <a:off x="0" y="-548539"/>
            <a:ext cx="12643945" cy="787887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5254185" y="177351"/>
            <a:ext cx="391235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 smtClean="0">
                <a:ln/>
                <a:solidFill>
                  <a:srgbClr val="0070C0"/>
                </a:solidFill>
                <a:effectLst/>
              </a:rPr>
              <a:t>THỬ TÀI SUY ĐOÁN</a:t>
            </a:r>
            <a:endParaRPr lang="en-US" sz="3600" b="1" cap="none" spc="0" dirty="0">
              <a:ln/>
              <a:solidFill>
                <a:srgbClr val="0070C0"/>
              </a:solidFill>
              <a:effectLst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6048703" y="5335292"/>
            <a:ext cx="599090" cy="55179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647164" y="5363865"/>
            <a:ext cx="41537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CÔNG DÂN VIỆT NAM.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40927" y="984842"/>
            <a:ext cx="9362090" cy="461665"/>
          </a:xfrm>
          <a:prstGeom prst="rect">
            <a:avLst/>
          </a:prstGeom>
          <a:solidFill>
            <a:srgbClr val="C7E8F7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Em</a:t>
            </a:r>
            <a:r>
              <a:rPr lang="en-US" sz="2400" dirty="0" smtClean="0"/>
              <a:t> </a:t>
            </a:r>
            <a:r>
              <a:rPr lang="en-US" sz="2400" dirty="0" err="1" smtClean="0"/>
              <a:t>hãy</a:t>
            </a:r>
            <a:r>
              <a:rPr lang="en-US" sz="2400" dirty="0" smtClean="0"/>
              <a:t> </a:t>
            </a:r>
            <a:r>
              <a:rPr lang="en-US" sz="2400" dirty="0" err="1" smtClean="0"/>
              <a:t>cho</a:t>
            </a:r>
            <a:r>
              <a:rPr lang="en-US" sz="2400" dirty="0" smtClean="0"/>
              <a:t> </a:t>
            </a:r>
            <a:r>
              <a:rPr lang="en-US" sz="2400" dirty="0" err="1" smtClean="0"/>
              <a:t>biết</a:t>
            </a:r>
            <a:r>
              <a:rPr lang="en-US" sz="2400" dirty="0" smtClean="0"/>
              <a:t> </a:t>
            </a:r>
            <a:r>
              <a:rPr lang="en-US" sz="2400" dirty="0" err="1" smtClean="0"/>
              <a:t>nhân</a:t>
            </a:r>
            <a:r>
              <a:rPr lang="en-US" sz="2400" dirty="0" smtClean="0"/>
              <a:t> </a:t>
            </a:r>
            <a:r>
              <a:rPr lang="en-US" sz="2400" dirty="0" err="1" smtClean="0"/>
              <a:t>vật</a:t>
            </a:r>
            <a:r>
              <a:rPr lang="en-US" sz="2400" dirty="0" smtClean="0"/>
              <a:t> </a:t>
            </a: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 smtClean="0"/>
              <a:t>mỗi</a:t>
            </a:r>
            <a:r>
              <a:rPr lang="en-US" sz="2400" dirty="0" smtClean="0"/>
              <a:t> </a:t>
            </a:r>
            <a:r>
              <a:rPr lang="en-US" sz="2400" dirty="0" err="1" smtClean="0"/>
              <a:t>bức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sau</a:t>
            </a:r>
            <a:r>
              <a:rPr lang="en-US" sz="2400" dirty="0" smtClean="0"/>
              <a:t> </a:t>
            </a:r>
            <a:r>
              <a:rPr lang="en-US" sz="2400" dirty="0" err="1" smtClean="0"/>
              <a:t>là</a:t>
            </a:r>
            <a:r>
              <a:rPr lang="en-US" sz="2400" dirty="0" smtClean="0"/>
              <a:t> </a:t>
            </a:r>
            <a:r>
              <a:rPr lang="en-US" sz="2400" dirty="0" err="1" smtClean="0"/>
              <a:t>công</a:t>
            </a:r>
            <a:r>
              <a:rPr lang="en-US" sz="2400" dirty="0" smtClean="0"/>
              <a:t> </a:t>
            </a:r>
            <a:r>
              <a:rPr lang="en-US" sz="2400" dirty="0" err="1" smtClean="0"/>
              <a:t>dân</a:t>
            </a:r>
            <a:r>
              <a:rPr lang="en-US" sz="2400" dirty="0" smtClean="0"/>
              <a:t> </a:t>
            </a:r>
            <a:r>
              <a:rPr lang="en-US" sz="2400" dirty="0" err="1" smtClean="0"/>
              <a:t>nước</a:t>
            </a:r>
            <a:r>
              <a:rPr lang="en-US" sz="2400" dirty="0" smtClean="0"/>
              <a:t> </a:t>
            </a:r>
            <a:r>
              <a:rPr lang="en-US" sz="2400" dirty="0" err="1" smtClean="0"/>
              <a:t>nào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pic>
        <p:nvPicPr>
          <p:cNvPr id="15" name="Picture 14" descr="https://baivan.net/sites/default/files/styles/giua_bai/public/capture_153.png?itok=HfnUO7Ez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2" t="46787" r="32817" b="1"/>
          <a:stretch/>
        </p:blipFill>
        <p:spPr bwMode="auto">
          <a:xfrm>
            <a:off x="1078593" y="1607667"/>
            <a:ext cx="3975480" cy="448385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/>
          <p:cNvSpPr/>
          <p:nvPr/>
        </p:nvSpPr>
        <p:spPr>
          <a:xfrm>
            <a:off x="6348248" y="2315016"/>
            <a:ext cx="4198883" cy="2397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Anna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  <a:endParaRPr lang="en-US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94" y="0"/>
            <a:ext cx="1111801" cy="88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5634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1500">
              <a:srgbClr val="EFDBC2"/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54;p8"/>
          <p:cNvPicPr preferRelativeResize="0"/>
          <p:nvPr/>
        </p:nvPicPr>
        <p:blipFill rotWithShape="1">
          <a:blip r:embed="rId2">
            <a:alphaModFix/>
          </a:blip>
          <a:srcRect l="16992" t="-937" r="50159" b="17086"/>
          <a:stretch/>
        </p:blipFill>
        <p:spPr>
          <a:xfrm>
            <a:off x="-1" y="-425698"/>
            <a:ext cx="12643945" cy="787887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5254185" y="177351"/>
            <a:ext cx="391235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 smtClean="0">
                <a:ln/>
                <a:solidFill>
                  <a:srgbClr val="0070C0"/>
                </a:solidFill>
                <a:effectLst/>
              </a:rPr>
              <a:t>THỬ TÀI SUY ĐOÁN</a:t>
            </a:r>
            <a:endParaRPr lang="en-US" sz="3600" b="1" cap="none" spc="0" dirty="0">
              <a:ln/>
              <a:solidFill>
                <a:srgbClr val="0070C0"/>
              </a:solidFill>
              <a:effectLst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6062975" y="5629724"/>
            <a:ext cx="599090" cy="55179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635524" y="5635532"/>
            <a:ext cx="41537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CÔNG DÂN VIỆT NAM.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40927" y="984842"/>
            <a:ext cx="9362090" cy="461665"/>
          </a:xfrm>
          <a:prstGeom prst="rect">
            <a:avLst/>
          </a:prstGeom>
          <a:solidFill>
            <a:srgbClr val="C7E8F7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Em</a:t>
            </a:r>
            <a:r>
              <a:rPr lang="en-US" sz="2400" dirty="0" smtClean="0"/>
              <a:t> </a:t>
            </a:r>
            <a:r>
              <a:rPr lang="en-US" sz="2400" dirty="0" err="1" smtClean="0"/>
              <a:t>hãy</a:t>
            </a:r>
            <a:r>
              <a:rPr lang="en-US" sz="2400" dirty="0" smtClean="0"/>
              <a:t> </a:t>
            </a:r>
            <a:r>
              <a:rPr lang="en-US" sz="2400" dirty="0" err="1" smtClean="0"/>
              <a:t>cho</a:t>
            </a:r>
            <a:r>
              <a:rPr lang="en-US" sz="2400" dirty="0" smtClean="0"/>
              <a:t> </a:t>
            </a:r>
            <a:r>
              <a:rPr lang="en-US" sz="2400" dirty="0" err="1" smtClean="0"/>
              <a:t>biết</a:t>
            </a:r>
            <a:r>
              <a:rPr lang="en-US" sz="2400" dirty="0" smtClean="0"/>
              <a:t> </a:t>
            </a:r>
            <a:r>
              <a:rPr lang="en-US" sz="2400" dirty="0" err="1" smtClean="0"/>
              <a:t>nhân</a:t>
            </a:r>
            <a:r>
              <a:rPr lang="en-US" sz="2400" dirty="0" smtClean="0"/>
              <a:t> </a:t>
            </a:r>
            <a:r>
              <a:rPr lang="en-US" sz="2400" dirty="0" err="1" smtClean="0"/>
              <a:t>vật</a:t>
            </a:r>
            <a:r>
              <a:rPr lang="en-US" sz="2400" dirty="0" smtClean="0"/>
              <a:t> </a:t>
            </a: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 smtClean="0"/>
              <a:t>mỗi</a:t>
            </a:r>
            <a:r>
              <a:rPr lang="en-US" sz="2400" dirty="0" smtClean="0"/>
              <a:t> </a:t>
            </a:r>
            <a:r>
              <a:rPr lang="en-US" sz="2400" dirty="0" err="1" smtClean="0"/>
              <a:t>bức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sau</a:t>
            </a:r>
            <a:r>
              <a:rPr lang="en-US" sz="2400" dirty="0" smtClean="0"/>
              <a:t> </a:t>
            </a:r>
            <a:r>
              <a:rPr lang="en-US" sz="2400" dirty="0" err="1" smtClean="0"/>
              <a:t>là</a:t>
            </a:r>
            <a:r>
              <a:rPr lang="en-US" sz="2400" dirty="0" smtClean="0"/>
              <a:t> </a:t>
            </a:r>
            <a:r>
              <a:rPr lang="en-US" sz="2400" dirty="0" err="1" smtClean="0"/>
              <a:t>công</a:t>
            </a:r>
            <a:r>
              <a:rPr lang="en-US" sz="2400" dirty="0" smtClean="0"/>
              <a:t> </a:t>
            </a:r>
            <a:r>
              <a:rPr lang="en-US" sz="2400" dirty="0" err="1" smtClean="0"/>
              <a:t>dân</a:t>
            </a:r>
            <a:r>
              <a:rPr lang="en-US" sz="2400" dirty="0" smtClean="0"/>
              <a:t> </a:t>
            </a:r>
            <a:r>
              <a:rPr lang="en-US" sz="2400" dirty="0" err="1" smtClean="0"/>
              <a:t>nước</a:t>
            </a:r>
            <a:r>
              <a:rPr lang="en-US" sz="2400" dirty="0" smtClean="0"/>
              <a:t> </a:t>
            </a:r>
            <a:r>
              <a:rPr lang="en-US" sz="2400" dirty="0" err="1" smtClean="0"/>
              <a:t>nào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pic>
        <p:nvPicPr>
          <p:cNvPr id="15" name="Picture 14" descr="https://baivan.net/sites/default/files/styles/giua_bai/public/capture_153.png?itok=HfnUO7Ez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76" r="65063"/>
          <a:stretch/>
        </p:blipFill>
        <p:spPr bwMode="auto">
          <a:xfrm>
            <a:off x="1062507" y="1607667"/>
            <a:ext cx="3718298" cy="455108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/>
          <p:cNvSpPr/>
          <p:nvPr/>
        </p:nvSpPr>
        <p:spPr>
          <a:xfrm>
            <a:off x="6362520" y="2762982"/>
            <a:ext cx="4198883" cy="1936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Sùng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H’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94" y="0"/>
            <a:ext cx="1111801" cy="88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3176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1500">
              <a:schemeClr val="accent2">
                <a:lumMod val="60000"/>
                <a:lumOff val="40000"/>
              </a:schemeClr>
            </a:gs>
            <a:gs pos="87250">
              <a:srgbClr val="EFDBC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54;p8"/>
          <p:cNvPicPr preferRelativeResize="0"/>
          <p:nvPr/>
        </p:nvPicPr>
        <p:blipFill rotWithShape="1">
          <a:blip r:embed="rId2">
            <a:alphaModFix/>
          </a:blip>
          <a:srcRect l="16992" t="-937" r="50159" b="17086"/>
          <a:stretch/>
        </p:blipFill>
        <p:spPr>
          <a:xfrm>
            <a:off x="26275" y="-561986"/>
            <a:ext cx="12643945" cy="7878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1" t="45434" r="354" b="-681"/>
          <a:stretch/>
        </p:blipFill>
        <p:spPr>
          <a:xfrm>
            <a:off x="1219557" y="1607667"/>
            <a:ext cx="3418918" cy="45096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40927" y="984842"/>
            <a:ext cx="9362090" cy="461665"/>
          </a:xfrm>
          <a:prstGeom prst="rect">
            <a:avLst/>
          </a:prstGeom>
          <a:solidFill>
            <a:srgbClr val="C7E8F7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Em</a:t>
            </a:r>
            <a:r>
              <a:rPr lang="en-US" sz="2400" dirty="0" smtClean="0"/>
              <a:t> </a:t>
            </a:r>
            <a:r>
              <a:rPr lang="en-US" sz="2400" dirty="0" err="1" smtClean="0"/>
              <a:t>hãy</a:t>
            </a:r>
            <a:r>
              <a:rPr lang="en-US" sz="2400" dirty="0" smtClean="0"/>
              <a:t> </a:t>
            </a:r>
            <a:r>
              <a:rPr lang="en-US" sz="2400" dirty="0" err="1" smtClean="0"/>
              <a:t>cho</a:t>
            </a:r>
            <a:r>
              <a:rPr lang="en-US" sz="2400" dirty="0" smtClean="0"/>
              <a:t> </a:t>
            </a:r>
            <a:r>
              <a:rPr lang="en-US" sz="2400" dirty="0" err="1" smtClean="0"/>
              <a:t>biết</a:t>
            </a:r>
            <a:r>
              <a:rPr lang="en-US" sz="2400" dirty="0" smtClean="0"/>
              <a:t> </a:t>
            </a:r>
            <a:r>
              <a:rPr lang="en-US" sz="2400" dirty="0" err="1" smtClean="0"/>
              <a:t>nhân</a:t>
            </a:r>
            <a:r>
              <a:rPr lang="en-US" sz="2400" dirty="0" smtClean="0"/>
              <a:t> </a:t>
            </a:r>
            <a:r>
              <a:rPr lang="en-US" sz="2400" dirty="0" err="1" smtClean="0"/>
              <a:t>vật</a:t>
            </a:r>
            <a:r>
              <a:rPr lang="en-US" sz="2400" dirty="0" smtClean="0"/>
              <a:t> </a:t>
            </a: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 smtClean="0"/>
              <a:t>mỗi</a:t>
            </a:r>
            <a:r>
              <a:rPr lang="en-US" sz="2400" dirty="0" smtClean="0"/>
              <a:t> </a:t>
            </a:r>
            <a:r>
              <a:rPr lang="en-US" sz="2400" dirty="0" err="1" smtClean="0"/>
              <a:t>bức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sau</a:t>
            </a:r>
            <a:r>
              <a:rPr lang="en-US" sz="2400" dirty="0" smtClean="0"/>
              <a:t> </a:t>
            </a:r>
            <a:r>
              <a:rPr lang="en-US" sz="2400" dirty="0" err="1" smtClean="0"/>
              <a:t>là</a:t>
            </a:r>
            <a:r>
              <a:rPr lang="en-US" sz="2400" dirty="0" smtClean="0"/>
              <a:t> </a:t>
            </a:r>
            <a:r>
              <a:rPr lang="en-US" sz="2400" dirty="0" err="1" smtClean="0"/>
              <a:t>công</a:t>
            </a:r>
            <a:r>
              <a:rPr lang="en-US" sz="2400" dirty="0" smtClean="0"/>
              <a:t> </a:t>
            </a:r>
            <a:r>
              <a:rPr lang="en-US" sz="2400" dirty="0" err="1" smtClean="0"/>
              <a:t>dân</a:t>
            </a:r>
            <a:r>
              <a:rPr lang="en-US" sz="2400" dirty="0" smtClean="0"/>
              <a:t> </a:t>
            </a:r>
            <a:r>
              <a:rPr lang="en-US" sz="2400" dirty="0" err="1" smtClean="0"/>
              <a:t>nước</a:t>
            </a:r>
            <a:r>
              <a:rPr lang="en-US" sz="2400" dirty="0" smtClean="0"/>
              <a:t> </a:t>
            </a:r>
            <a:r>
              <a:rPr lang="en-US" sz="2400" dirty="0" err="1" smtClean="0"/>
              <a:t>nào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5254185" y="177351"/>
            <a:ext cx="391235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 smtClean="0">
                <a:ln/>
                <a:solidFill>
                  <a:srgbClr val="0070C0"/>
                </a:solidFill>
                <a:effectLst/>
              </a:rPr>
              <a:t>THỬ TÀI SUY ĐOÁN</a:t>
            </a:r>
            <a:endParaRPr lang="en-US" sz="3600" b="1" cap="none" spc="0" dirty="0">
              <a:ln/>
              <a:solidFill>
                <a:srgbClr val="0070C0"/>
              </a:solidFill>
              <a:effectLst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6048703" y="5335292"/>
            <a:ext cx="599090" cy="55179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647164" y="5363865"/>
            <a:ext cx="41537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CÔNG DÂN VIỆT NAM.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906042" y="2226535"/>
            <a:ext cx="3130136" cy="2068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Jim </a:t>
            </a:r>
            <a:r>
              <a:rPr lang="en-US" sz="20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0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Jim </a:t>
            </a:r>
            <a:r>
              <a:rPr lang="en-US" sz="20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20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94" y="0"/>
            <a:ext cx="1111801" cy="88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685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3000">
              <a:srgbClr val="EFDBC2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Diagram 33"/>
          <p:cNvGraphicFramePr/>
          <p:nvPr>
            <p:extLst>
              <p:ext uri="{D42A27DB-BD31-4B8C-83A1-F6EECF244321}">
                <p14:modId xmlns:p14="http://schemas.microsoft.com/office/powerpoint/2010/main" val="651559570"/>
              </p:ext>
            </p:extLst>
          </p:nvPr>
        </p:nvGraphicFramePr>
        <p:xfrm>
          <a:off x="-147990" y="130946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018" y="-57589"/>
            <a:ext cx="5537982" cy="69155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65225" y="464403"/>
            <a:ext cx="5430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70C0"/>
                </a:solidFill>
              </a:rPr>
              <a:t>Thể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nào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là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công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dân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của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một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nước</a:t>
            </a:r>
            <a:r>
              <a:rPr lang="en-US" sz="2400" dirty="0" smtClean="0">
                <a:solidFill>
                  <a:srgbClr val="0070C0"/>
                </a:solidFill>
              </a:rPr>
              <a:t>? </a:t>
            </a:r>
            <a:r>
              <a:rPr lang="en-US" sz="2400" dirty="0" err="1" smtClean="0">
                <a:solidFill>
                  <a:srgbClr val="0070C0"/>
                </a:solidFill>
              </a:rPr>
              <a:t>Căn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cứ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để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xác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định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công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dân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của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một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nước</a:t>
            </a:r>
            <a:r>
              <a:rPr lang="en-US" sz="2400" dirty="0" smtClean="0">
                <a:solidFill>
                  <a:srgbClr val="0070C0"/>
                </a:solidFill>
              </a:rPr>
              <a:t>? </a:t>
            </a:r>
            <a:endParaRPr lang="en-US" sz="2400" dirty="0">
              <a:solidFill>
                <a:srgbClr val="0070C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74" y="232201"/>
            <a:ext cx="714375" cy="1295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813" y="2628057"/>
            <a:ext cx="1075519" cy="107551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9836" y1="24757" x2="9836" y2="24757"/>
                        <a14:foregroundMark x1="2049" y1="22816" x2="1230" y2="32524"/>
                        <a14:foregroundMark x1="8607" y1="20874" x2="30738" y2="3398"/>
                        <a14:foregroundMark x1="20902" y1="94660" x2="20902" y2="94660"/>
                        <a14:foregroundMark x1="38115" y1="96117" x2="38115" y2="96117"/>
                        <a14:foregroundMark x1="40984" y1="96602" x2="45082" y2="88350"/>
                        <a14:foregroundMark x1="45492" y1="88835" x2="39344" y2="76699"/>
                        <a14:foregroundMark x1="40574" y1="92718" x2="35246" y2="81553"/>
                        <a14:foregroundMark x1="29508" y1="94175" x2="28279" y2="70388"/>
                        <a14:foregroundMark x1="23361" y1="91748" x2="22131" y2="77184"/>
                        <a14:foregroundMark x1="60246" y1="96602" x2="60246" y2="96602"/>
                        <a14:foregroundMark x1="56967" y1="98058" x2="60656" y2="91748"/>
                        <a14:foregroundMark x1="57787" y1="98058" x2="68033" y2="92233"/>
                        <a14:foregroundMark x1="81967" y1="91262" x2="81967" y2="91262"/>
                        <a14:foregroundMark x1="88115" y1="89320" x2="88115" y2="89320"/>
                        <a14:foregroundMark x1="84016" y1="84951" x2="81557" y2="75243"/>
                        <a14:foregroundMark x1="80328" y1="86893" x2="76639" y2="80583"/>
                        <a14:foregroundMark x1="91803" y1="7767" x2="91803" y2="7767"/>
                        <a14:foregroundMark x1="88934" y1="16019" x2="88934" y2="16019"/>
                        <a14:foregroundMark x1="45902" y1="16019" x2="52049" y2="22816"/>
                        <a14:foregroundMark x1="43033" y1="65534" x2="43033" y2="65534"/>
                        <a14:foregroundMark x1="13525" y1="40777" x2="13525" y2="40777"/>
                        <a14:foregroundMark x1="66803" y1="92233" x2="65164" y2="79612"/>
                        <a14:foregroundMark x1="61885" y1="92233" x2="60656" y2="80097"/>
                        <a14:foregroundMark x1="59016" y1="60680" x2="59016" y2="60680"/>
                        <a14:foregroundMark x1="90164" y1="26214" x2="90164" y2="26214"/>
                        <a14:foregroundMark x1="88115" y1="33495" x2="93443" y2="296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13" y="5026905"/>
            <a:ext cx="1494085" cy="15645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94" y="0"/>
            <a:ext cx="1111801" cy="88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98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4" grpId="0">
        <p:bldAsOne/>
      </p:bldGraphic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3279" y="-6557"/>
            <a:ext cx="5218386" cy="6858000"/>
          </a:xfrm>
          <a:prstGeom prst="rect">
            <a:avLst/>
          </a:prstGeom>
          <a:solidFill>
            <a:srgbClr val="A5A2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94" y="0"/>
            <a:ext cx="1111801" cy="8823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07" r="967" b="14051"/>
          <a:stretch/>
        </p:blipFill>
        <p:spPr>
          <a:xfrm>
            <a:off x="4896200" y="-6557"/>
            <a:ext cx="7441809" cy="686855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6620306" y="9208"/>
            <a:ext cx="801859" cy="84892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1</a:t>
            </a:r>
            <a:endParaRPr lang="en-US" b="1" dirty="0"/>
          </a:p>
        </p:txBody>
      </p:sp>
      <p:sp>
        <p:nvSpPr>
          <p:cNvPr id="11" name="Oval 10"/>
          <p:cNvSpPr/>
          <p:nvPr/>
        </p:nvSpPr>
        <p:spPr>
          <a:xfrm>
            <a:off x="6560637" y="3433604"/>
            <a:ext cx="801859" cy="84892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3</a:t>
            </a:r>
            <a:endParaRPr lang="en-US" b="1" dirty="0"/>
          </a:p>
        </p:txBody>
      </p:sp>
      <p:sp>
        <p:nvSpPr>
          <p:cNvPr id="12" name="Oval 11"/>
          <p:cNvSpPr/>
          <p:nvPr/>
        </p:nvSpPr>
        <p:spPr>
          <a:xfrm>
            <a:off x="9874267" y="135322"/>
            <a:ext cx="801859" cy="84892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2</a:t>
            </a:r>
            <a:endParaRPr lang="en-US" b="1" dirty="0"/>
          </a:p>
        </p:txBody>
      </p:sp>
      <p:sp>
        <p:nvSpPr>
          <p:cNvPr id="13" name="Oval 12"/>
          <p:cNvSpPr/>
          <p:nvPr/>
        </p:nvSpPr>
        <p:spPr>
          <a:xfrm>
            <a:off x="9836065" y="3448759"/>
            <a:ext cx="801859" cy="84892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en-US" b="1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69" y="1693433"/>
            <a:ext cx="3986629" cy="497471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58" y="1668885"/>
            <a:ext cx="4002063" cy="496344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85" y="1594097"/>
            <a:ext cx="4103878" cy="511301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39" y="1594097"/>
            <a:ext cx="4210524" cy="248017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3" t="21379" r="17729" b="25287"/>
          <a:stretch/>
        </p:blipFill>
        <p:spPr>
          <a:xfrm>
            <a:off x="787764" y="4197938"/>
            <a:ext cx="4200493" cy="243438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87243" y="365017"/>
            <a:ext cx="4607012" cy="981423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b="1" dirty="0" err="1" smtClean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b="1" dirty="0" smtClean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0215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000">
              <a:srgbClr val="EFDBC2"/>
            </a:gs>
            <a:gs pos="83000">
              <a:schemeClr val="accent2">
                <a:lumMod val="20000"/>
                <a:lumOff val="80000"/>
              </a:schemeClr>
            </a:gs>
            <a:gs pos="5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808703" y="-18384"/>
            <a:ext cx="7020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dirty="0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thông</a:t>
            </a:r>
            <a:r>
              <a:rPr lang="en-US" sz="3200" dirty="0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tin </a:t>
            </a:r>
            <a:r>
              <a:rPr lang="en-US" sz="3200" dirty="0" err="1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200" dirty="0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3200" dirty="0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3200" dirty="0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200" dirty="0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3200" dirty="0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</a:t>
            </a:r>
            <a:endParaRPr lang="en-US" sz="3200" dirty="0">
              <a:solidFill>
                <a:srgbClr val="0070C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49294" y="4747547"/>
            <a:ext cx="12192000" cy="1936771"/>
          </a:xfrm>
          <a:prstGeom prst="rect">
            <a:avLst/>
          </a:prstGeom>
          <a:noFill/>
          <a:ln w="76200">
            <a:solidFill>
              <a:srgbClr val="88C9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89562" y="813324"/>
            <a:ext cx="429330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Lisa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6B.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đáng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ấn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mái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tóc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đen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Li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Lisa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đoa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nay. Lisa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rằng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Lisa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Nam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95904" y="4994470"/>
            <a:ext cx="9282002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2400" dirty="0" err="1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6B </a:t>
            </a:r>
            <a:r>
              <a:rPr lang="en-US" sz="2400" dirty="0" err="1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?                       </a:t>
            </a:r>
            <a:r>
              <a:rPr lang="en-US" sz="2400" dirty="0" err="1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Snip Single Corner Rectangle 6"/>
          <p:cNvSpPr/>
          <p:nvPr/>
        </p:nvSpPr>
        <p:spPr>
          <a:xfrm>
            <a:off x="282388" y="627946"/>
            <a:ext cx="4825640" cy="4143509"/>
          </a:xfrm>
          <a:prstGeom prst="snip1Rect">
            <a:avLst/>
          </a:prstGeom>
          <a:noFill/>
          <a:ln w="57150">
            <a:solidFill>
              <a:srgbClr val="88C9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7533422" y="850388"/>
            <a:ext cx="422836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Vợ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chồng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Minh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2018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vợ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chồng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minh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xin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thôi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tịch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cư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Hàn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chấp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thuận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thẩm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Tuy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Minh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tịch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Hàn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2019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vợ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chồng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Hải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phụ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Snip Single Corner Rectangle 29"/>
          <p:cNvSpPr/>
          <p:nvPr/>
        </p:nvSpPr>
        <p:spPr>
          <a:xfrm>
            <a:off x="7317301" y="633218"/>
            <a:ext cx="4660605" cy="4143509"/>
          </a:xfrm>
          <a:prstGeom prst="snip1Rect">
            <a:avLst/>
          </a:prstGeom>
          <a:noFill/>
          <a:ln w="57150">
            <a:solidFill>
              <a:srgbClr val="88C9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573" y="-205557"/>
            <a:ext cx="714375" cy="1295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94" y="0"/>
            <a:ext cx="1111801" cy="88238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607306" y="973079"/>
            <a:ext cx="910625" cy="958114"/>
          </a:xfrm>
          <a:prstGeom prst="ellipse">
            <a:avLst/>
          </a:prstGeom>
          <a:solidFill>
            <a:srgbClr val="88C9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1</a:t>
            </a:r>
            <a:endParaRPr lang="en-US" b="1" dirty="0"/>
          </a:p>
        </p:txBody>
      </p:sp>
      <p:sp>
        <p:nvSpPr>
          <p:cNvPr id="14" name="Oval 13"/>
          <p:cNvSpPr/>
          <p:nvPr/>
        </p:nvSpPr>
        <p:spPr>
          <a:xfrm>
            <a:off x="6773977" y="973079"/>
            <a:ext cx="910625" cy="958114"/>
          </a:xfrm>
          <a:prstGeom prst="ellipse">
            <a:avLst/>
          </a:prstGeom>
          <a:solidFill>
            <a:srgbClr val="88C9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2</a:t>
            </a:r>
            <a:endParaRPr lang="en-US" b="1" dirty="0"/>
          </a:p>
        </p:txBody>
      </p:sp>
      <p:sp>
        <p:nvSpPr>
          <p:cNvPr id="9" name="Rectangle 8"/>
          <p:cNvSpPr/>
          <p:nvPr/>
        </p:nvSpPr>
        <p:spPr>
          <a:xfrm>
            <a:off x="-64565" y="5130956"/>
            <a:ext cx="23839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 : </a:t>
            </a:r>
            <a:endParaRPr lang="en-US" sz="2400" b="1" dirty="0"/>
          </a:p>
        </p:txBody>
      </p:sp>
      <p:sp>
        <p:nvSpPr>
          <p:cNvPr id="16" name="Rectangle 15"/>
          <p:cNvSpPr/>
          <p:nvPr/>
        </p:nvSpPr>
        <p:spPr>
          <a:xfrm>
            <a:off x="0" y="6027131"/>
            <a:ext cx="23839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2400" b="1" dirty="0"/>
          </a:p>
        </p:txBody>
      </p:sp>
      <p:sp>
        <p:nvSpPr>
          <p:cNvPr id="11" name="Rectangle 10"/>
          <p:cNvSpPr/>
          <p:nvPr/>
        </p:nvSpPr>
        <p:spPr>
          <a:xfrm>
            <a:off x="2683666" y="5839394"/>
            <a:ext cx="9100072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bé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Hải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Phong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dân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Việt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Nam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993" y="3406655"/>
            <a:ext cx="2776134" cy="1450754"/>
          </a:xfrm>
          <a:prstGeom prst="rect">
            <a:avLst/>
          </a:prstGeom>
          <a:solidFill>
            <a:srgbClr val="88C9DB"/>
          </a:solidFill>
        </p:spPr>
      </p:pic>
    </p:spTree>
    <p:extLst>
      <p:ext uri="{BB962C8B-B14F-4D97-AF65-F5344CB8AC3E}">
        <p14:creationId xmlns:p14="http://schemas.microsoft.com/office/powerpoint/2010/main" val="123004219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0">
              <a:schemeClr val="accent2">
                <a:lumMod val="20000"/>
                <a:lumOff val="80000"/>
              </a:schemeClr>
            </a:gs>
            <a:gs pos="69000">
              <a:srgbClr val="EFDBC2"/>
            </a:gs>
            <a:gs pos="11000">
              <a:schemeClr val="accent1">
                <a:lumMod val="5000"/>
                <a:lumOff val="9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3" r="15402"/>
          <a:stretch/>
        </p:blipFill>
        <p:spPr>
          <a:xfrm>
            <a:off x="-110360" y="-85888"/>
            <a:ext cx="4752697" cy="70159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68920" y="0"/>
            <a:ext cx="7549662" cy="684413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 smtClean="0">
              <a:solidFill>
                <a:srgbClr val="0070C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000" dirty="0" smtClean="0">
              <a:solidFill>
                <a:srgbClr val="0070C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000" dirty="0" smtClean="0">
              <a:solidFill>
                <a:srgbClr val="0070C0"/>
              </a:solidFill>
            </a:endParaRPr>
          </a:p>
          <a:p>
            <a:r>
              <a:rPr lang="en-US" sz="2000" dirty="0" smtClean="0">
                <a:solidFill>
                  <a:srgbClr val="0070C0"/>
                </a:solidFill>
              </a:rPr>
              <a:t>1</a:t>
            </a:r>
            <a:r>
              <a:rPr lang="en-US" sz="2000" dirty="0">
                <a:solidFill>
                  <a:srgbClr val="0070C0"/>
                </a:solidFill>
              </a:rPr>
              <a:t>. Cha, </a:t>
            </a:r>
            <a:r>
              <a:rPr lang="en-US" sz="2000" dirty="0" err="1">
                <a:solidFill>
                  <a:srgbClr val="0070C0"/>
                </a:solidFill>
              </a:rPr>
              <a:t>mẹ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đều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dân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Nam, </a:t>
            </a:r>
            <a:r>
              <a:rPr lang="en-US" sz="2000" dirty="0" err="1">
                <a:solidFill>
                  <a:srgbClr val="0070C0"/>
                </a:solidFill>
              </a:rPr>
              <a:t>được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sinh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ra</a:t>
            </a:r>
            <a:r>
              <a:rPr lang="en-US" sz="2000" dirty="0">
                <a:solidFill>
                  <a:srgbClr val="0070C0"/>
                </a:solidFill>
              </a:rPr>
              <a:t> ở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 </a:t>
            </a:r>
            <a:r>
              <a:rPr lang="en-US" sz="2000" dirty="0" err="1">
                <a:solidFill>
                  <a:srgbClr val="0070C0"/>
                </a:solidFill>
              </a:rPr>
              <a:t>hoặc</a:t>
            </a:r>
            <a:r>
              <a:rPr lang="en-US" sz="2000" dirty="0">
                <a:solidFill>
                  <a:srgbClr val="0070C0"/>
                </a:solidFill>
              </a:rPr>
              <a:t> ở </a:t>
            </a:r>
            <a:r>
              <a:rPr lang="en-US" sz="2000" dirty="0" err="1">
                <a:solidFill>
                  <a:srgbClr val="0070C0"/>
                </a:solidFill>
              </a:rPr>
              <a:t>nước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ngoài</a:t>
            </a:r>
            <a:r>
              <a:rPr lang="en-US" sz="2000" dirty="0" smtClean="0">
                <a:solidFill>
                  <a:srgbClr val="0070C0"/>
                </a:solidFill>
              </a:rPr>
              <a:t>.</a:t>
            </a:r>
            <a:endParaRPr lang="en-US" sz="2000" dirty="0">
              <a:solidFill>
                <a:srgbClr val="0070C0"/>
              </a:solidFill>
            </a:endParaRPr>
          </a:p>
          <a:p>
            <a:r>
              <a:rPr lang="en-US" sz="2000" dirty="0">
                <a:solidFill>
                  <a:srgbClr val="0070C0"/>
                </a:solidFill>
              </a:rPr>
              <a:t>2. Cha </a:t>
            </a:r>
            <a:r>
              <a:rPr lang="en-US" sz="2000" dirty="0" err="1">
                <a:solidFill>
                  <a:srgbClr val="0070C0"/>
                </a:solidFill>
              </a:rPr>
              <a:t>hoặc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mẹ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dân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 </a:t>
            </a:r>
            <a:r>
              <a:rPr lang="en-US" sz="2000" dirty="0" err="1">
                <a:solidFill>
                  <a:srgbClr val="0070C0"/>
                </a:solidFill>
              </a:rPr>
              <a:t>còn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người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kia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người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không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quốc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tịch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hoặc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có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mẹ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dân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 </a:t>
            </a:r>
            <a:r>
              <a:rPr lang="en-US" sz="2000" dirty="0" err="1">
                <a:solidFill>
                  <a:srgbClr val="0070C0"/>
                </a:solidFill>
              </a:rPr>
              <a:t>còn</a:t>
            </a:r>
            <a:r>
              <a:rPr lang="en-US" sz="2000" dirty="0">
                <a:solidFill>
                  <a:srgbClr val="0070C0"/>
                </a:solidFill>
              </a:rPr>
              <a:t> cha </a:t>
            </a:r>
            <a:r>
              <a:rPr lang="en-US" sz="2000" dirty="0" err="1">
                <a:solidFill>
                  <a:srgbClr val="0070C0"/>
                </a:solidFill>
              </a:rPr>
              <a:t>không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rõ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ai</a:t>
            </a:r>
            <a:r>
              <a:rPr lang="en-US" sz="2000" dirty="0">
                <a:solidFill>
                  <a:srgbClr val="0070C0"/>
                </a:solidFill>
              </a:rPr>
              <a:t>, </a:t>
            </a:r>
            <a:r>
              <a:rPr lang="en-US" sz="2000" dirty="0" err="1">
                <a:solidFill>
                  <a:srgbClr val="0070C0"/>
                </a:solidFill>
              </a:rPr>
              <a:t>được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sinh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ra</a:t>
            </a:r>
            <a:r>
              <a:rPr lang="en-US" sz="2000" dirty="0">
                <a:solidFill>
                  <a:srgbClr val="0070C0"/>
                </a:solidFill>
              </a:rPr>
              <a:t> ở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 </a:t>
            </a:r>
            <a:r>
              <a:rPr lang="en-US" sz="2000" dirty="0" err="1">
                <a:solidFill>
                  <a:srgbClr val="0070C0"/>
                </a:solidFill>
              </a:rPr>
              <a:t>hoặc</a:t>
            </a:r>
            <a:r>
              <a:rPr lang="en-US" sz="2000" dirty="0">
                <a:solidFill>
                  <a:srgbClr val="0070C0"/>
                </a:solidFill>
              </a:rPr>
              <a:t> ở </a:t>
            </a:r>
            <a:r>
              <a:rPr lang="en-US" sz="2000" dirty="0" err="1">
                <a:solidFill>
                  <a:srgbClr val="0070C0"/>
                </a:solidFill>
              </a:rPr>
              <a:t>nước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ngoài</a:t>
            </a:r>
            <a:r>
              <a:rPr lang="en-US" sz="2000" dirty="0" smtClean="0">
                <a:solidFill>
                  <a:srgbClr val="0070C0"/>
                </a:solidFill>
              </a:rPr>
              <a:t>.</a:t>
            </a:r>
            <a:endParaRPr lang="en-US" sz="2000" dirty="0">
              <a:solidFill>
                <a:srgbClr val="0070C0"/>
              </a:solidFill>
            </a:endParaRPr>
          </a:p>
          <a:p>
            <a:r>
              <a:rPr lang="en-US" sz="2000" dirty="0">
                <a:solidFill>
                  <a:srgbClr val="0070C0"/>
                </a:solidFill>
              </a:rPr>
              <a:t>3. Cha </a:t>
            </a:r>
            <a:r>
              <a:rPr lang="en-US" sz="2000" dirty="0" err="1">
                <a:solidFill>
                  <a:srgbClr val="0070C0"/>
                </a:solidFill>
              </a:rPr>
              <a:t>hoặc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mẹ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dân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Nam, </a:t>
            </a:r>
            <a:r>
              <a:rPr lang="en-US" sz="2000" dirty="0" err="1">
                <a:solidFill>
                  <a:srgbClr val="0070C0"/>
                </a:solidFill>
              </a:rPr>
              <a:t>còn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người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kia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dân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nước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ngoài</a:t>
            </a:r>
            <a:r>
              <a:rPr lang="en-US" sz="2000" dirty="0">
                <a:solidFill>
                  <a:srgbClr val="0070C0"/>
                </a:solidFill>
              </a:rPr>
              <a:t>, </a:t>
            </a:r>
            <a:r>
              <a:rPr lang="en-US" sz="2000" dirty="0" err="1">
                <a:solidFill>
                  <a:srgbClr val="0070C0"/>
                </a:solidFill>
              </a:rPr>
              <a:t>nếu</a:t>
            </a:r>
            <a:r>
              <a:rPr lang="en-US" sz="2000" dirty="0">
                <a:solidFill>
                  <a:srgbClr val="0070C0"/>
                </a:solidFill>
              </a:rPr>
              <a:t> cha </a:t>
            </a:r>
            <a:r>
              <a:rPr lang="en-US" sz="2000" dirty="0" err="1">
                <a:solidFill>
                  <a:srgbClr val="0070C0"/>
                </a:solidFill>
              </a:rPr>
              <a:t>mẹ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có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sự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thỏa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thuận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bằng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văn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bản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về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chọn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quốc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tịch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 </a:t>
            </a:r>
            <a:r>
              <a:rPr lang="en-US" sz="2000" dirty="0" err="1">
                <a:solidFill>
                  <a:srgbClr val="0070C0"/>
                </a:solidFill>
              </a:rPr>
              <a:t>vào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thời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điểm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đăng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ký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khai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sinh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cho</a:t>
            </a:r>
            <a:r>
              <a:rPr lang="en-US" sz="2000" dirty="0">
                <a:solidFill>
                  <a:srgbClr val="0070C0"/>
                </a:solidFill>
              </a:rPr>
              <a:t> con</a:t>
            </a:r>
            <a:r>
              <a:rPr lang="en-US" sz="2000" dirty="0" smtClean="0">
                <a:solidFill>
                  <a:srgbClr val="0070C0"/>
                </a:solidFill>
              </a:rPr>
              <a:t>.</a:t>
            </a:r>
            <a:endParaRPr lang="en-US" sz="2000" dirty="0">
              <a:solidFill>
                <a:srgbClr val="0070C0"/>
              </a:solidFill>
            </a:endParaRPr>
          </a:p>
          <a:p>
            <a:r>
              <a:rPr lang="en-US" sz="2000" dirty="0">
                <a:solidFill>
                  <a:srgbClr val="0070C0"/>
                </a:solidFill>
              </a:rPr>
              <a:t>4. Cha </a:t>
            </a:r>
            <a:r>
              <a:rPr lang="en-US" sz="2000" dirty="0" err="1">
                <a:solidFill>
                  <a:srgbClr val="0070C0"/>
                </a:solidFill>
              </a:rPr>
              <a:t>hoặc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mẹ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dân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 </a:t>
            </a:r>
            <a:r>
              <a:rPr lang="en-US" sz="2000" dirty="0" err="1">
                <a:solidFill>
                  <a:srgbClr val="0070C0"/>
                </a:solidFill>
              </a:rPr>
              <a:t>còn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người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kia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dân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nước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ngoài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mà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được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sinh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ra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trên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lãnh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thổ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 </a:t>
            </a:r>
            <a:r>
              <a:rPr lang="en-US" sz="2000" dirty="0" err="1">
                <a:solidFill>
                  <a:srgbClr val="0070C0"/>
                </a:solidFill>
              </a:rPr>
              <a:t>và</a:t>
            </a:r>
            <a:r>
              <a:rPr lang="en-US" sz="2000" dirty="0">
                <a:solidFill>
                  <a:srgbClr val="0070C0"/>
                </a:solidFill>
              </a:rPr>
              <a:t> cha </a:t>
            </a:r>
            <a:r>
              <a:rPr lang="en-US" sz="2000" dirty="0" err="1">
                <a:solidFill>
                  <a:srgbClr val="0070C0"/>
                </a:solidFill>
              </a:rPr>
              <a:t>mẹ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không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thỏa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thuận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được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lựa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chọn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quốc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tịch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cho</a:t>
            </a:r>
            <a:r>
              <a:rPr lang="en-US" sz="2000" dirty="0">
                <a:solidFill>
                  <a:srgbClr val="0070C0"/>
                </a:solidFill>
              </a:rPr>
              <a:t> con</a:t>
            </a:r>
            <a:r>
              <a:rPr lang="en-US" sz="2000" dirty="0" smtClean="0">
                <a:solidFill>
                  <a:srgbClr val="0070C0"/>
                </a:solidFill>
              </a:rPr>
              <a:t>.</a:t>
            </a:r>
            <a:endParaRPr lang="en-US" sz="2000" dirty="0">
              <a:solidFill>
                <a:srgbClr val="0070C0"/>
              </a:solidFill>
            </a:endParaRPr>
          </a:p>
          <a:p>
            <a:r>
              <a:rPr lang="en-US" sz="2000" dirty="0">
                <a:solidFill>
                  <a:srgbClr val="0070C0"/>
                </a:solidFill>
              </a:rPr>
              <a:t>5. </a:t>
            </a:r>
            <a:r>
              <a:rPr lang="en-US" sz="2000" dirty="0" err="1">
                <a:solidFill>
                  <a:srgbClr val="0070C0"/>
                </a:solidFill>
              </a:rPr>
              <a:t>Được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sinh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ra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trên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lãnh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thổ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 </a:t>
            </a:r>
            <a:r>
              <a:rPr lang="en-US" sz="2000" dirty="0" err="1">
                <a:solidFill>
                  <a:srgbClr val="0070C0"/>
                </a:solidFill>
              </a:rPr>
              <a:t>mà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khi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sinh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ra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có</a:t>
            </a:r>
            <a:r>
              <a:rPr lang="en-US" sz="2000" dirty="0">
                <a:solidFill>
                  <a:srgbClr val="0070C0"/>
                </a:solidFill>
              </a:rPr>
              <a:t> cha </a:t>
            </a:r>
            <a:r>
              <a:rPr lang="en-US" sz="2000" dirty="0" err="1">
                <a:solidFill>
                  <a:srgbClr val="0070C0"/>
                </a:solidFill>
              </a:rPr>
              <a:t>mẹ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đều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người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không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quốc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tịch</a:t>
            </a:r>
            <a:r>
              <a:rPr lang="en-US" sz="2000" dirty="0">
                <a:solidFill>
                  <a:srgbClr val="0070C0"/>
                </a:solidFill>
              </a:rPr>
              <a:t>, </a:t>
            </a:r>
            <a:r>
              <a:rPr lang="en-US" sz="2000" dirty="0" err="1">
                <a:solidFill>
                  <a:srgbClr val="0070C0"/>
                </a:solidFill>
              </a:rPr>
              <a:t>nhưng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có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nơi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thường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trú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tại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</a:t>
            </a:r>
            <a:r>
              <a:rPr lang="en-US" sz="2000" dirty="0" smtClean="0">
                <a:solidFill>
                  <a:srgbClr val="0070C0"/>
                </a:solidFill>
              </a:rPr>
              <a:t>.</a:t>
            </a:r>
            <a:endParaRPr lang="en-US" sz="2000" dirty="0">
              <a:solidFill>
                <a:srgbClr val="0070C0"/>
              </a:solidFill>
            </a:endParaRPr>
          </a:p>
          <a:p>
            <a:r>
              <a:rPr lang="en-US" sz="2000" dirty="0">
                <a:solidFill>
                  <a:srgbClr val="0070C0"/>
                </a:solidFill>
              </a:rPr>
              <a:t>6. </a:t>
            </a:r>
            <a:r>
              <a:rPr lang="en-US" sz="2000" dirty="0" err="1">
                <a:solidFill>
                  <a:srgbClr val="0070C0"/>
                </a:solidFill>
              </a:rPr>
              <a:t>Được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sinh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ra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trên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lãnh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thổ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 </a:t>
            </a:r>
            <a:r>
              <a:rPr lang="en-US" sz="2000" dirty="0" err="1">
                <a:solidFill>
                  <a:srgbClr val="0070C0"/>
                </a:solidFill>
              </a:rPr>
              <a:t>mà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khi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sinh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ra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có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mẹ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người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không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quốc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tịch</a:t>
            </a:r>
            <a:r>
              <a:rPr lang="en-US" sz="2000" dirty="0">
                <a:solidFill>
                  <a:srgbClr val="0070C0"/>
                </a:solidFill>
              </a:rPr>
              <a:t>, </a:t>
            </a:r>
            <a:r>
              <a:rPr lang="en-US" sz="2000" dirty="0" err="1">
                <a:solidFill>
                  <a:srgbClr val="0070C0"/>
                </a:solidFill>
              </a:rPr>
              <a:t>nhưng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có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nơi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thường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trú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tại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Nam, </a:t>
            </a:r>
            <a:r>
              <a:rPr lang="en-US" sz="2000" dirty="0" err="1">
                <a:solidFill>
                  <a:srgbClr val="0070C0"/>
                </a:solidFill>
              </a:rPr>
              <a:t>còn</a:t>
            </a:r>
            <a:r>
              <a:rPr lang="en-US" sz="2000" dirty="0">
                <a:solidFill>
                  <a:srgbClr val="0070C0"/>
                </a:solidFill>
              </a:rPr>
              <a:t> cha </a:t>
            </a:r>
            <a:r>
              <a:rPr lang="en-US" sz="2000" dirty="0" err="1">
                <a:solidFill>
                  <a:srgbClr val="0070C0"/>
                </a:solidFill>
              </a:rPr>
              <a:t>không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rõ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ai</a:t>
            </a:r>
            <a:r>
              <a:rPr lang="en-US" sz="2000" dirty="0" smtClean="0">
                <a:solidFill>
                  <a:srgbClr val="0070C0"/>
                </a:solidFill>
              </a:rPr>
              <a:t>.</a:t>
            </a:r>
            <a:endParaRPr lang="en-US" sz="2000" dirty="0">
              <a:solidFill>
                <a:srgbClr val="0070C0"/>
              </a:solidFill>
            </a:endParaRPr>
          </a:p>
          <a:p>
            <a:r>
              <a:rPr lang="en-US" sz="2000" dirty="0">
                <a:solidFill>
                  <a:srgbClr val="0070C0"/>
                </a:solidFill>
              </a:rPr>
              <a:t>7. </a:t>
            </a:r>
            <a:r>
              <a:rPr lang="en-US" sz="2000" dirty="0" err="1">
                <a:solidFill>
                  <a:srgbClr val="0070C0"/>
                </a:solidFill>
              </a:rPr>
              <a:t>Người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được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nhập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quốc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tịch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</a:t>
            </a:r>
            <a:r>
              <a:rPr lang="en-US" sz="2000" dirty="0" smtClean="0">
                <a:solidFill>
                  <a:srgbClr val="0070C0"/>
                </a:solidFill>
              </a:rPr>
              <a:t>.</a:t>
            </a:r>
            <a:endParaRPr lang="en-US" sz="2000" dirty="0">
              <a:solidFill>
                <a:srgbClr val="0070C0"/>
              </a:solidFill>
            </a:endParaRPr>
          </a:p>
          <a:p>
            <a:r>
              <a:rPr lang="en-US" sz="2000" dirty="0">
                <a:solidFill>
                  <a:srgbClr val="0070C0"/>
                </a:solidFill>
              </a:rPr>
              <a:t>8. </a:t>
            </a:r>
            <a:r>
              <a:rPr lang="en-US" sz="2000" dirty="0" err="1">
                <a:solidFill>
                  <a:srgbClr val="0070C0"/>
                </a:solidFill>
              </a:rPr>
              <a:t>Người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được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trở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lại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quốc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tịch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4642338" y="1551"/>
            <a:ext cx="7549662" cy="1005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Theo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quy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định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Luật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Quốc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tịch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Việt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Nam.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quốc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tịch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Việt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Nam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thuộc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94" y="0"/>
            <a:ext cx="1111801" cy="88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07315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000">
              <a:srgbClr val="EFDBC2"/>
            </a:gs>
            <a:gs pos="83000">
              <a:schemeClr val="accent2">
                <a:lumMod val="20000"/>
                <a:lumOff val="80000"/>
              </a:schemeClr>
            </a:gs>
            <a:gs pos="5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384475" y="92336"/>
            <a:ext cx="57595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</a:rPr>
              <a:t>Căn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cứ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để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xác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định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quốc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tịch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Việt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smtClean="0">
                <a:solidFill>
                  <a:srgbClr val="0070C0"/>
                </a:solidFill>
              </a:rPr>
              <a:t>Nam</a:t>
            </a:r>
            <a:endParaRPr lang="en-US" sz="2800" dirty="0">
              <a:solidFill>
                <a:srgbClr val="0070C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001" y="65897"/>
            <a:ext cx="1075519" cy="1075519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2148987" y="1250084"/>
            <a:ext cx="2059605" cy="1266092"/>
          </a:xfrm>
          <a:prstGeom prst="cloudCallout">
            <a:avLst>
              <a:gd name="adj1" fmla="val -11954"/>
              <a:gd name="adj2" fmla="val 42500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20437961">
            <a:off x="2019871" y="1490716"/>
            <a:ext cx="2320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Tóm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US" sz="3200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9262" y="1674055"/>
            <a:ext cx="3948781" cy="501825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94" y="0"/>
            <a:ext cx="1754804" cy="139270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89812"/>
            <a:ext cx="4029593" cy="2668188"/>
          </a:xfrm>
          <a:prstGeom prst="rect">
            <a:avLst/>
          </a:prstGeom>
          <a:solidFill>
            <a:srgbClr val="88C9DB"/>
          </a:solidFill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010889518"/>
              </p:ext>
            </p:extLst>
          </p:nvPr>
        </p:nvGraphicFramePr>
        <p:xfrm>
          <a:off x="2315996" y="352005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6" name="Rectangle 15"/>
          <p:cNvSpPr/>
          <p:nvPr/>
        </p:nvSpPr>
        <p:spPr>
          <a:xfrm>
            <a:off x="3651762" y="6045982"/>
            <a:ext cx="6096000" cy="646331"/>
          </a:xfrm>
          <a:prstGeom prst="rect">
            <a:avLst/>
          </a:prstGeom>
          <a:ln>
            <a:solidFill>
              <a:schemeClr val="accent1"/>
            </a:solidFill>
            <a:prstDash val="sysDot"/>
          </a:ln>
        </p:spPr>
        <p:txBody>
          <a:bodyPr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en-US" dirty="0" err="1"/>
              <a:t>Quốc</a:t>
            </a:r>
            <a:r>
              <a:rPr lang="en-US" dirty="0"/>
              <a:t> </a:t>
            </a:r>
            <a:r>
              <a:rPr lang="en-US" dirty="0" err="1"/>
              <a:t>tịch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xác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,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mối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hệ</a:t>
            </a:r>
            <a:r>
              <a:rPr lang="en-US" dirty="0"/>
              <a:t> </a:t>
            </a:r>
            <a:r>
              <a:rPr lang="en-US" dirty="0" err="1"/>
              <a:t>giữa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 smtClean="0"/>
              <a:t>đó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75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0" y="-10677"/>
            <a:ext cx="12192000" cy="6868677"/>
          </a:xfrm>
          <a:prstGeom prst="rect">
            <a:avLst/>
          </a:prstGeom>
        </p:spPr>
      </p:pic>
      <p:pic>
        <p:nvPicPr>
          <p:cNvPr id="9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7784"/>
            <a:ext cx="12192000" cy="23321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62875" y="266369"/>
            <a:ext cx="6681637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Mối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quan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hệ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giữa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nhà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nước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công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dân</a:t>
            </a:r>
            <a:endParaRPr lang="en-US" sz="3200" dirty="0">
              <a:solidFill>
                <a:srgbClr val="0070C0"/>
              </a:solidFill>
              <a:latin typeface="Tahoma" panose="020B0604030504040204" pitchFamily="34" charset="0"/>
              <a:ea typeface="Calibri" panose="020F050202020403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262542053"/>
              </p:ext>
            </p:extLst>
          </p:nvPr>
        </p:nvGraphicFramePr>
        <p:xfrm>
          <a:off x="-162559" y="920515"/>
          <a:ext cx="8743852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188" y="1071772"/>
            <a:ext cx="3888914" cy="485630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32" y="-38465"/>
            <a:ext cx="2599464" cy="22095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959" y="2171079"/>
            <a:ext cx="1447800" cy="9334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43" y="0"/>
            <a:ext cx="1437986" cy="1141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80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Graphic spid="6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2372138231"/>
              </p:ext>
            </p:extLst>
          </p:nvPr>
        </p:nvGraphicFramePr>
        <p:xfrm>
          <a:off x="4693533" y="746538"/>
          <a:ext cx="8128000" cy="35967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7" name="Rectangle 26"/>
          <p:cNvSpPr/>
          <p:nvPr/>
        </p:nvSpPr>
        <p:spPr>
          <a:xfrm>
            <a:off x="-948115" y="6274191"/>
            <a:ext cx="13140115" cy="583809"/>
          </a:xfrm>
          <a:prstGeom prst="rect">
            <a:avLst/>
          </a:prstGeom>
          <a:solidFill>
            <a:schemeClr val="accent2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1030241" y="5422075"/>
            <a:ext cx="1169587" cy="1435925"/>
          </a:xfrm>
          <a:prstGeom prst="rect">
            <a:avLst/>
          </a:prstGeom>
          <a:solidFill>
            <a:srgbClr val="FF330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51" y="62487"/>
            <a:ext cx="3840098" cy="28853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6578"/>
            <a:ext cx="6096000" cy="25814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184525"/>
            <a:ext cx="5974081" cy="258142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948115" y="2604709"/>
            <a:ext cx="8319586" cy="156966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VNBengiH" pitchFamily="2" charset="0"/>
              </a:rPr>
              <a:t>TIẾP SỨC</a:t>
            </a:r>
            <a:endParaRPr lang="en-US" sz="9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VNBengiH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58019" y="1089678"/>
            <a:ext cx="1261403" cy="830997"/>
          </a:xfrm>
          <a:prstGeom prst="rect">
            <a:avLst/>
          </a:prstGeom>
          <a:solidFill>
            <a:srgbClr val="FFE5C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NHÓM </a:t>
            </a:r>
          </a:p>
          <a:p>
            <a:pPr algn="ctr"/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58018" y="3132738"/>
            <a:ext cx="1261403" cy="830997"/>
          </a:xfrm>
          <a:prstGeom prst="rect">
            <a:avLst/>
          </a:prstGeom>
          <a:solidFill>
            <a:srgbClr val="FFF4E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NHÓM </a:t>
            </a:r>
          </a:p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29" name="Rectangle 28"/>
          <p:cNvSpPr/>
          <p:nvPr/>
        </p:nvSpPr>
        <p:spPr>
          <a:xfrm>
            <a:off x="-400247" y="867703"/>
            <a:ext cx="1305705" cy="443950"/>
          </a:xfrm>
          <a:prstGeom prst="rect">
            <a:avLst/>
          </a:prstGeom>
          <a:solidFill>
            <a:schemeClr val="accent2">
              <a:lumMod val="75000"/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DuongDenVinhQuang-TranLap_t7tp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706" end="114387.8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255360" y="2187369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232"/>
            <a:ext cx="1177245" cy="93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62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0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/>
          <p:cNvGrpSpPr/>
          <p:nvPr/>
        </p:nvGrpSpPr>
        <p:grpSpPr>
          <a:xfrm>
            <a:off x="3576769" y="-828442"/>
            <a:ext cx="5867554" cy="5760000"/>
            <a:chOff x="3084810" y="-335112"/>
            <a:chExt cx="5867554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355751" y="-335112"/>
              <a:ext cx="5596613" cy="5760000"/>
              <a:chOff x="3355751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355751" y="2253146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512024" y="-54089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Rectangle 14"/>
          <p:cNvSpPr/>
          <p:nvPr/>
        </p:nvSpPr>
        <p:spPr>
          <a:xfrm>
            <a:off x="4441720" y="2240474"/>
            <a:ext cx="4435831" cy="923330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soft" dir="t">
              <a:rot lat="0" lon="0" rev="15600000"/>
            </a:lightRig>
          </a:scene3d>
          <a:sp3d>
            <a:bevelT w="82550" h="82550"/>
          </a:sp3d>
        </p:spPr>
        <p:txBody>
          <a:bodyPr wrap="none" lIns="91440" tIns="45720" rIns="91440" bIns="45720">
            <a:spAutoFit/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rgbClr val="0070C0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KHỞI ĐỘNG</a:t>
            </a:r>
            <a:endParaRPr lang="en-US" sz="5400" b="1" cap="none" spc="0" dirty="0">
              <a:ln/>
              <a:solidFill>
                <a:srgbClr val="0070C0"/>
              </a:solidFill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69" y="101615"/>
            <a:ext cx="1326732" cy="1052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12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/>
          <p:cNvGrpSpPr/>
          <p:nvPr/>
        </p:nvGrpSpPr>
        <p:grpSpPr>
          <a:xfrm>
            <a:off x="3576769" y="-828442"/>
            <a:ext cx="5867554" cy="5760000"/>
            <a:chOff x="3084810" y="-335112"/>
            <a:chExt cx="5867554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355751" y="-335112"/>
              <a:ext cx="5596613" cy="5760000"/>
              <a:chOff x="3355751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355751" y="2253146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512024" y="-54089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Rectangle 14"/>
          <p:cNvSpPr/>
          <p:nvPr/>
        </p:nvSpPr>
        <p:spPr>
          <a:xfrm>
            <a:off x="4622060" y="2240474"/>
            <a:ext cx="4075155" cy="923330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soft" dir="t">
              <a:rot lat="0" lon="0" rev="15600000"/>
            </a:lightRig>
          </a:scene3d>
          <a:sp3d>
            <a:bevelT w="82550" h="82550"/>
          </a:sp3d>
        </p:spPr>
        <p:txBody>
          <a:bodyPr wrap="none" lIns="91440" tIns="45720" rIns="91440" bIns="45720">
            <a:spAutoFit/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rgbClr val="0070C0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LUYỆN TẬP</a:t>
            </a:r>
            <a:endParaRPr lang="en-US" sz="5400" b="1" cap="none" spc="0" dirty="0">
              <a:ln/>
              <a:solidFill>
                <a:srgbClr val="0070C0"/>
              </a:solidFill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0" y="193791"/>
            <a:ext cx="1437986" cy="1141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86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/>
          <p:cNvGrpSpPr/>
          <p:nvPr/>
        </p:nvGrpSpPr>
        <p:grpSpPr>
          <a:xfrm>
            <a:off x="3576769" y="-828442"/>
            <a:ext cx="5867554" cy="5760000"/>
            <a:chOff x="3084810" y="-335112"/>
            <a:chExt cx="5867554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355751" y="-335112"/>
              <a:ext cx="5596613" cy="5760000"/>
              <a:chOff x="3355751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355751" y="2253146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512024" y="-54089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Rectangle 14"/>
          <p:cNvSpPr/>
          <p:nvPr/>
        </p:nvSpPr>
        <p:spPr>
          <a:xfrm>
            <a:off x="4670154" y="2180344"/>
            <a:ext cx="3951724" cy="923330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soft" dir="t">
              <a:rot lat="0" lon="0" rev="15600000"/>
            </a:lightRig>
          </a:scene3d>
          <a:sp3d>
            <a:bevelT w="82550" h="82550"/>
          </a:sp3d>
        </p:spPr>
        <p:txBody>
          <a:bodyPr wrap="none" lIns="91440" tIns="45720" rIns="91440" bIns="45720">
            <a:spAutoFit/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rgbClr val="0070C0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KHÁM PHÁ</a:t>
            </a:r>
            <a:endParaRPr lang="en-US" sz="5400" b="1" cap="none" spc="0" dirty="0">
              <a:ln/>
              <a:solidFill>
                <a:srgbClr val="0070C0"/>
              </a:solidFill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89" y="109457"/>
            <a:ext cx="1326732" cy="1052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74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2">
                <a:lumMod val="20000"/>
                <a:lumOff val="80000"/>
              </a:schemeClr>
            </a:gs>
            <a:gs pos="50000">
              <a:schemeClr val="accent2">
                <a:lumMod val="40000"/>
                <a:lumOff val="60000"/>
              </a:schemeClr>
            </a:gs>
            <a:gs pos="0">
              <a:srgbClr val="EFDBC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4;p8"/>
          <p:cNvPicPr preferRelativeResize="0"/>
          <p:nvPr/>
        </p:nvPicPr>
        <p:blipFill rotWithShape="1">
          <a:blip r:embed="rId2">
            <a:alphaModFix/>
          </a:blip>
          <a:srcRect l="16992" t="-937" r="50159" b="17086"/>
          <a:stretch/>
        </p:blipFill>
        <p:spPr>
          <a:xfrm>
            <a:off x="6181926" y="-548539"/>
            <a:ext cx="6242304" cy="7878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4;p8"/>
          <p:cNvPicPr preferRelativeResize="0"/>
          <p:nvPr/>
        </p:nvPicPr>
        <p:blipFill rotWithShape="1">
          <a:blip r:embed="rId2">
            <a:alphaModFix/>
          </a:blip>
          <a:srcRect l="16992" t="-937" r="50159" b="17086"/>
          <a:stretch/>
        </p:blipFill>
        <p:spPr>
          <a:xfrm>
            <a:off x="121936" y="-26146"/>
            <a:ext cx="6194458" cy="722880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3547937" y="74646"/>
            <a:ext cx="5772927" cy="923330"/>
          </a:xfrm>
          <a:prstGeom prst="rect">
            <a:avLst/>
          </a:prstGeom>
          <a:solidFill>
            <a:srgbClr val="C7E8F7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rgbClr val="0070C0"/>
                </a:solidFill>
                <a:effectLst/>
              </a:rPr>
              <a:t>THỬ TÀI SUY ĐOÁN</a:t>
            </a:r>
            <a:endParaRPr lang="en-US" sz="5400" b="1" cap="none" spc="0" dirty="0">
              <a:ln/>
              <a:solidFill>
                <a:srgbClr val="0070C0"/>
              </a:solidFill>
              <a:effectLst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01" b="50949"/>
          <a:stretch/>
        </p:blipFill>
        <p:spPr>
          <a:xfrm>
            <a:off x="1037441" y="1780715"/>
            <a:ext cx="3404716" cy="436593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4" t="560" r="27977" b="50992"/>
          <a:stretch/>
        </p:blipFill>
        <p:spPr>
          <a:xfrm>
            <a:off x="7518534" y="1446507"/>
            <a:ext cx="4195090" cy="481127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640927" y="984842"/>
            <a:ext cx="9362090" cy="461665"/>
          </a:xfrm>
          <a:prstGeom prst="rect">
            <a:avLst/>
          </a:prstGeom>
          <a:solidFill>
            <a:srgbClr val="C7E8F7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Em</a:t>
            </a:r>
            <a:r>
              <a:rPr lang="en-US" sz="2400" dirty="0" smtClean="0"/>
              <a:t> </a:t>
            </a:r>
            <a:r>
              <a:rPr lang="en-US" sz="2400" dirty="0" err="1" smtClean="0"/>
              <a:t>hãy</a:t>
            </a:r>
            <a:r>
              <a:rPr lang="en-US" sz="2400" dirty="0" smtClean="0"/>
              <a:t> </a:t>
            </a:r>
            <a:r>
              <a:rPr lang="en-US" sz="2400" dirty="0" err="1" smtClean="0"/>
              <a:t>cho</a:t>
            </a:r>
            <a:r>
              <a:rPr lang="en-US" sz="2400" dirty="0" smtClean="0"/>
              <a:t> </a:t>
            </a:r>
            <a:r>
              <a:rPr lang="en-US" sz="2400" dirty="0" err="1" smtClean="0"/>
              <a:t>biết</a:t>
            </a:r>
            <a:r>
              <a:rPr lang="en-US" sz="2400" dirty="0" smtClean="0"/>
              <a:t> </a:t>
            </a:r>
            <a:r>
              <a:rPr lang="en-US" sz="2400" dirty="0" err="1" smtClean="0"/>
              <a:t>nhân</a:t>
            </a:r>
            <a:r>
              <a:rPr lang="en-US" sz="2400" dirty="0" smtClean="0"/>
              <a:t> </a:t>
            </a:r>
            <a:r>
              <a:rPr lang="en-US" sz="2400" dirty="0" err="1" smtClean="0"/>
              <a:t>vật</a:t>
            </a:r>
            <a:r>
              <a:rPr lang="en-US" sz="2400" dirty="0" smtClean="0"/>
              <a:t> </a:t>
            </a: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 smtClean="0"/>
              <a:t>mỗi</a:t>
            </a:r>
            <a:r>
              <a:rPr lang="en-US" sz="2400" dirty="0" smtClean="0"/>
              <a:t> </a:t>
            </a:r>
            <a:r>
              <a:rPr lang="en-US" sz="2400" dirty="0" err="1" smtClean="0"/>
              <a:t>bức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sau</a:t>
            </a:r>
            <a:r>
              <a:rPr lang="en-US" sz="2400" dirty="0" smtClean="0"/>
              <a:t> </a:t>
            </a:r>
            <a:r>
              <a:rPr lang="en-US" sz="2400" dirty="0" err="1" smtClean="0"/>
              <a:t>là</a:t>
            </a:r>
            <a:r>
              <a:rPr lang="en-US" sz="2400" dirty="0" smtClean="0"/>
              <a:t> </a:t>
            </a:r>
            <a:r>
              <a:rPr lang="en-US" sz="2400" dirty="0" err="1" smtClean="0"/>
              <a:t>công</a:t>
            </a:r>
            <a:r>
              <a:rPr lang="en-US" sz="2400" dirty="0" smtClean="0"/>
              <a:t> </a:t>
            </a:r>
            <a:r>
              <a:rPr lang="en-US" sz="2400" dirty="0" err="1" smtClean="0"/>
              <a:t>dân</a:t>
            </a:r>
            <a:r>
              <a:rPr lang="en-US" sz="2400" dirty="0" smtClean="0"/>
              <a:t> </a:t>
            </a:r>
            <a:r>
              <a:rPr lang="en-US" sz="2400" dirty="0" err="1" smtClean="0"/>
              <a:t>nước</a:t>
            </a:r>
            <a:r>
              <a:rPr lang="en-US" sz="2400" dirty="0" smtClean="0"/>
              <a:t> </a:t>
            </a:r>
            <a:r>
              <a:rPr lang="en-US" sz="2400" dirty="0" err="1" smtClean="0"/>
              <a:t>nào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89" y="109457"/>
            <a:ext cx="1326732" cy="1052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268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2">
                <a:lumMod val="20000"/>
                <a:lumOff val="80000"/>
              </a:schemeClr>
            </a:gs>
            <a:gs pos="50000">
              <a:schemeClr val="accent2">
                <a:lumMod val="40000"/>
                <a:lumOff val="60000"/>
              </a:schemeClr>
            </a:gs>
            <a:gs pos="0">
              <a:srgbClr val="EFDBC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4;p8"/>
          <p:cNvPicPr preferRelativeResize="0"/>
          <p:nvPr/>
        </p:nvPicPr>
        <p:blipFill rotWithShape="1">
          <a:blip r:embed="rId2">
            <a:alphaModFix/>
          </a:blip>
          <a:srcRect l="16992" t="-937" r="50159" b="17086"/>
          <a:stretch/>
        </p:blipFill>
        <p:spPr>
          <a:xfrm>
            <a:off x="6181926" y="-548539"/>
            <a:ext cx="6242304" cy="7878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4;p8"/>
          <p:cNvPicPr preferRelativeResize="0"/>
          <p:nvPr/>
        </p:nvPicPr>
        <p:blipFill rotWithShape="1">
          <a:blip r:embed="rId2">
            <a:alphaModFix/>
          </a:blip>
          <a:srcRect l="16992" t="-937" r="50159" b="17086"/>
          <a:stretch/>
        </p:blipFill>
        <p:spPr>
          <a:xfrm>
            <a:off x="61119" y="-548539"/>
            <a:ext cx="6394363" cy="787887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3547937" y="74646"/>
            <a:ext cx="5772927" cy="923330"/>
          </a:xfrm>
          <a:prstGeom prst="rect">
            <a:avLst/>
          </a:prstGeom>
          <a:solidFill>
            <a:srgbClr val="C7E8F7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rgbClr val="0070C0"/>
                </a:solidFill>
                <a:effectLst/>
              </a:rPr>
              <a:t>THỬ TÀI SUY ĐOÁN</a:t>
            </a:r>
            <a:endParaRPr lang="en-US" sz="5400" b="1" cap="none" spc="0" dirty="0">
              <a:ln/>
              <a:solidFill>
                <a:srgbClr val="0070C0"/>
              </a:solidFill>
              <a:effectLst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75" b="51943"/>
          <a:stretch/>
        </p:blipFill>
        <p:spPr>
          <a:xfrm>
            <a:off x="1125501" y="1529852"/>
            <a:ext cx="3661651" cy="4471490"/>
          </a:xfrm>
          <a:prstGeom prst="rect">
            <a:avLst/>
          </a:prstGeom>
        </p:spPr>
      </p:pic>
      <p:pic>
        <p:nvPicPr>
          <p:cNvPr id="8" name="Picture 7" descr="https://baivan.net/sites/default/files/styles/giua_bai/public/capture_153.png?itok=HfnUO7Ez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2" t="46787" r="32817" b="1"/>
          <a:stretch/>
        </p:blipFill>
        <p:spPr bwMode="auto">
          <a:xfrm>
            <a:off x="7101731" y="1621161"/>
            <a:ext cx="3975480" cy="448385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1640927" y="984842"/>
            <a:ext cx="9362090" cy="461665"/>
          </a:xfrm>
          <a:prstGeom prst="rect">
            <a:avLst/>
          </a:prstGeom>
          <a:solidFill>
            <a:srgbClr val="C7E8F7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Em</a:t>
            </a:r>
            <a:r>
              <a:rPr lang="en-US" sz="2400" dirty="0" smtClean="0"/>
              <a:t> </a:t>
            </a:r>
            <a:r>
              <a:rPr lang="en-US" sz="2400" dirty="0" err="1" smtClean="0"/>
              <a:t>hãy</a:t>
            </a:r>
            <a:r>
              <a:rPr lang="en-US" sz="2400" dirty="0" smtClean="0"/>
              <a:t> </a:t>
            </a:r>
            <a:r>
              <a:rPr lang="en-US" sz="2400" dirty="0" err="1" smtClean="0"/>
              <a:t>cho</a:t>
            </a:r>
            <a:r>
              <a:rPr lang="en-US" sz="2400" dirty="0" smtClean="0"/>
              <a:t> </a:t>
            </a:r>
            <a:r>
              <a:rPr lang="en-US" sz="2400" dirty="0" err="1" smtClean="0"/>
              <a:t>biết</a:t>
            </a:r>
            <a:r>
              <a:rPr lang="en-US" sz="2400" dirty="0" smtClean="0"/>
              <a:t> </a:t>
            </a:r>
            <a:r>
              <a:rPr lang="en-US" sz="2400" dirty="0" err="1" smtClean="0"/>
              <a:t>nhân</a:t>
            </a:r>
            <a:r>
              <a:rPr lang="en-US" sz="2400" dirty="0" smtClean="0"/>
              <a:t> </a:t>
            </a:r>
            <a:r>
              <a:rPr lang="en-US" sz="2400" dirty="0" err="1" smtClean="0"/>
              <a:t>vật</a:t>
            </a:r>
            <a:r>
              <a:rPr lang="en-US" sz="2400" dirty="0" smtClean="0"/>
              <a:t> </a:t>
            </a: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 smtClean="0"/>
              <a:t>mỗi</a:t>
            </a:r>
            <a:r>
              <a:rPr lang="en-US" sz="2400" dirty="0" smtClean="0"/>
              <a:t> </a:t>
            </a:r>
            <a:r>
              <a:rPr lang="en-US" sz="2400" dirty="0" err="1" smtClean="0"/>
              <a:t>bức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sau</a:t>
            </a:r>
            <a:r>
              <a:rPr lang="en-US" sz="2400" dirty="0" smtClean="0"/>
              <a:t> </a:t>
            </a:r>
            <a:r>
              <a:rPr lang="en-US" sz="2400" dirty="0" err="1" smtClean="0"/>
              <a:t>là</a:t>
            </a:r>
            <a:r>
              <a:rPr lang="en-US" sz="2400" dirty="0" smtClean="0"/>
              <a:t> </a:t>
            </a:r>
            <a:r>
              <a:rPr lang="en-US" sz="2400" dirty="0" err="1" smtClean="0"/>
              <a:t>công</a:t>
            </a:r>
            <a:r>
              <a:rPr lang="en-US" sz="2400" dirty="0" smtClean="0"/>
              <a:t> </a:t>
            </a:r>
            <a:r>
              <a:rPr lang="en-US" sz="2400" dirty="0" err="1" smtClean="0"/>
              <a:t>dân</a:t>
            </a:r>
            <a:r>
              <a:rPr lang="en-US" sz="2400" dirty="0" smtClean="0"/>
              <a:t> </a:t>
            </a:r>
            <a:r>
              <a:rPr lang="en-US" sz="2400" dirty="0" err="1" smtClean="0"/>
              <a:t>nước</a:t>
            </a:r>
            <a:r>
              <a:rPr lang="en-US" sz="2400" dirty="0" smtClean="0"/>
              <a:t> </a:t>
            </a:r>
            <a:r>
              <a:rPr lang="en-US" sz="2400" dirty="0" err="1" smtClean="0"/>
              <a:t>nào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30"/>
            <a:ext cx="1245064" cy="98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2041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2">
                <a:lumMod val="20000"/>
                <a:lumOff val="80000"/>
              </a:schemeClr>
            </a:gs>
            <a:gs pos="50000">
              <a:schemeClr val="accent2">
                <a:lumMod val="40000"/>
                <a:lumOff val="60000"/>
              </a:schemeClr>
            </a:gs>
            <a:gs pos="0">
              <a:srgbClr val="EFDBC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4;p8"/>
          <p:cNvPicPr preferRelativeResize="0"/>
          <p:nvPr/>
        </p:nvPicPr>
        <p:blipFill rotWithShape="1">
          <a:blip r:embed="rId2">
            <a:alphaModFix/>
          </a:blip>
          <a:srcRect l="16992" t="-937" r="50159" b="17086"/>
          <a:stretch/>
        </p:blipFill>
        <p:spPr>
          <a:xfrm>
            <a:off x="6181926" y="-548539"/>
            <a:ext cx="6242304" cy="7878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4;p8"/>
          <p:cNvPicPr preferRelativeResize="0"/>
          <p:nvPr/>
        </p:nvPicPr>
        <p:blipFill rotWithShape="1">
          <a:blip r:embed="rId2">
            <a:alphaModFix/>
          </a:blip>
          <a:srcRect l="16992" t="-937" r="50159" b="17086"/>
          <a:stretch/>
        </p:blipFill>
        <p:spPr>
          <a:xfrm>
            <a:off x="61119" y="-548539"/>
            <a:ext cx="6394363" cy="787887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3547937" y="74646"/>
            <a:ext cx="5772927" cy="923330"/>
          </a:xfrm>
          <a:prstGeom prst="rect">
            <a:avLst/>
          </a:prstGeom>
          <a:solidFill>
            <a:srgbClr val="C7E8F7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rgbClr val="0070C0"/>
                </a:solidFill>
                <a:effectLst/>
              </a:rPr>
              <a:t>THỬ TÀI SUY ĐOÁN</a:t>
            </a:r>
            <a:endParaRPr lang="en-US" sz="5400" b="1" cap="none" spc="0" dirty="0">
              <a:ln/>
              <a:solidFill>
                <a:srgbClr val="0070C0"/>
              </a:solidFill>
              <a:effectLst/>
            </a:endParaRPr>
          </a:p>
        </p:txBody>
      </p:sp>
      <p:pic>
        <p:nvPicPr>
          <p:cNvPr id="9" name="Picture 8" descr="https://baivan.net/sites/default/files/styles/giua_bai/public/capture_153.png?itok=HfnUO7Ez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76" r="65063"/>
          <a:stretch/>
        </p:blipFill>
        <p:spPr bwMode="auto">
          <a:xfrm>
            <a:off x="1062507" y="1607667"/>
            <a:ext cx="3718298" cy="4551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1" t="45434" r="354" b="-681"/>
          <a:stretch/>
        </p:blipFill>
        <p:spPr>
          <a:xfrm>
            <a:off x="7332025" y="1365619"/>
            <a:ext cx="3418918" cy="450968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40927" y="984842"/>
            <a:ext cx="9362090" cy="461665"/>
          </a:xfrm>
          <a:prstGeom prst="rect">
            <a:avLst/>
          </a:prstGeom>
          <a:solidFill>
            <a:srgbClr val="C7E8F7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Em</a:t>
            </a:r>
            <a:r>
              <a:rPr lang="en-US" sz="2400" dirty="0" smtClean="0"/>
              <a:t> </a:t>
            </a:r>
            <a:r>
              <a:rPr lang="en-US" sz="2400" dirty="0" err="1" smtClean="0"/>
              <a:t>hãy</a:t>
            </a:r>
            <a:r>
              <a:rPr lang="en-US" sz="2400" dirty="0" smtClean="0"/>
              <a:t> </a:t>
            </a:r>
            <a:r>
              <a:rPr lang="en-US" sz="2400" dirty="0" err="1" smtClean="0"/>
              <a:t>cho</a:t>
            </a:r>
            <a:r>
              <a:rPr lang="en-US" sz="2400" dirty="0" smtClean="0"/>
              <a:t> </a:t>
            </a:r>
            <a:r>
              <a:rPr lang="en-US" sz="2400" dirty="0" err="1" smtClean="0"/>
              <a:t>biết</a:t>
            </a:r>
            <a:r>
              <a:rPr lang="en-US" sz="2400" dirty="0" smtClean="0"/>
              <a:t> </a:t>
            </a:r>
            <a:r>
              <a:rPr lang="en-US" sz="2400" dirty="0" err="1" smtClean="0"/>
              <a:t>nhân</a:t>
            </a:r>
            <a:r>
              <a:rPr lang="en-US" sz="2400" dirty="0" smtClean="0"/>
              <a:t> </a:t>
            </a:r>
            <a:r>
              <a:rPr lang="en-US" sz="2400" dirty="0" err="1" smtClean="0"/>
              <a:t>vật</a:t>
            </a:r>
            <a:r>
              <a:rPr lang="en-US" sz="2400" dirty="0" smtClean="0"/>
              <a:t> </a:t>
            </a: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 smtClean="0"/>
              <a:t>mỗi</a:t>
            </a:r>
            <a:r>
              <a:rPr lang="en-US" sz="2400" dirty="0" smtClean="0"/>
              <a:t> </a:t>
            </a:r>
            <a:r>
              <a:rPr lang="en-US" sz="2400" dirty="0" err="1" smtClean="0"/>
              <a:t>bức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sau</a:t>
            </a:r>
            <a:r>
              <a:rPr lang="en-US" sz="2400" dirty="0" smtClean="0"/>
              <a:t> </a:t>
            </a:r>
            <a:r>
              <a:rPr lang="en-US" sz="2400" dirty="0" err="1" smtClean="0"/>
              <a:t>là</a:t>
            </a:r>
            <a:r>
              <a:rPr lang="en-US" sz="2400" dirty="0" smtClean="0"/>
              <a:t> </a:t>
            </a:r>
            <a:r>
              <a:rPr lang="en-US" sz="2400" dirty="0" err="1" smtClean="0"/>
              <a:t>công</a:t>
            </a:r>
            <a:r>
              <a:rPr lang="en-US" sz="2400" dirty="0" smtClean="0"/>
              <a:t> </a:t>
            </a:r>
            <a:r>
              <a:rPr lang="en-US" sz="2400" dirty="0" err="1" smtClean="0"/>
              <a:t>dân</a:t>
            </a:r>
            <a:r>
              <a:rPr lang="en-US" sz="2400" dirty="0" smtClean="0"/>
              <a:t> </a:t>
            </a:r>
            <a:r>
              <a:rPr lang="en-US" sz="2400" dirty="0" err="1" smtClean="0"/>
              <a:t>nước</a:t>
            </a:r>
            <a:r>
              <a:rPr lang="en-US" sz="2400" dirty="0" smtClean="0"/>
              <a:t> </a:t>
            </a:r>
            <a:r>
              <a:rPr lang="en-US" sz="2400" dirty="0" err="1" smtClean="0"/>
              <a:t>nào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94" y="0"/>
            <a:ext cx="1111801" cy="88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5205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2">
                <a:lumMod val="20000"/>
                <a:lumOff val="80000"/>
              </a:schemeClr>
            </a:gs>
            <a:gs pos="50000">
              <a:schemeClr val="accent2">
                <a:lumMod val="40000"/>
                <a:lumOff val="60000"/>
              </a:schemeClr>
            </a:gs>
            <a:gs pos="0">
              <a:srgbClr val="EFDBC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54;p8"/>
          <p:cNvPicPr preferRelativeResize="0"/>
          <p:nvPr/>
        </p:nvPicPr>
        <p:blipFill rotWithShape="1">
          <a:blip r:embed="rId2">
            <a:alphaModFix/>
          </a:blip>
          <a:srcRect l="16992" t="-937" r="50159" b="17086"/>
          <a:stretch/>
        </p:blipFill>
        <p:spPr>
          <a:xfrm>
            <a:off x="0" y="-548539"/>
            <a:ext cx="12643945" cy="787887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640927" y="984842"/>
            <a:ext cx="9362090" cy="461665"/>
          </a:xfrm>
          <a:prstGeom prst="rect">
            <a:avLst/>
          </a:prstGeom>
          <a:solidFill>
            <a:srgbClr val="C7E8F7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Em</a:t>
            </a:r>
            <a:r>
              <a:rPr lang="en-US" sz="2400" dirty="0" smtClean="0"/>
              <a:t> </a:t>
            </a:r>
            <a:r>
              <a:rPr lang="en-US" sz="2400" dirty="0" err="1" smtClean="0"/>
              <a:t>hãy</a:t>
            </a:r>
            <a:r>
              <a:rPr lang="en-US" sz="2400" dirty="0" smtClean="0"/>
              <a:t> </a:t>
            </a:r>
            <a:r>
              <a:rPr lang="en-US" sz="2400" dirty="0" err="1" smtClean="0"/>
              <a:t>cho</a:t>
            </a:r>
            <a:r>
              <a:rPr lang="en-US" sz="2400" dirty="0" smtClean="0"/>
              <a:t> </a:t>
            </a:r>
            <a:r>
              <a:rPr lang="en-US" sz="2400" dirty="0" err="1" smtClean="0"/>
              <a:t>biết</a:t>
            </a:r>
            <a:r>
              <a:rPr lang="en-US" sz="2400" dirty="0" smtClean="0"/>
              <a:t> </a:t>
            </a:r>
            <a:r>
              <a:rPr lang="en-US" sz="2400" dirty="0" err="1" smtClean="0"/>
              <a:t>nhân</a:t>
            </a:r>
            <a:r>
              <a:rPr lang="en-US" sz="2400" dirty="0" smtClean="0"/>
              <a:t> </a:t>
            </a:r>
            <a:r>
              <a:rPr lang="en-US" sz="2400" dirty="0" err="1" smtClean="0"/>
              <a:t>vật</a:t>
            </a:r>
            <a:r>
              <a:rPr lang="en-US" sz="2400" dirty="0" smtClean="0"/>
              <a:t> </a:t>
            </a: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 smtClean="0"/>
              <a:t>mỗi</a:t>
            </a:r>
            <a:r>
              <a:rPr lang="en-US" sz="2400" dirty="0" smtClean="0"/>
              <a:t> </a:t>
            </a:r>
            <a:r>
              <a:rPr lang="en-US" sz="2400" dirty="0" err="1" smtClean="0"/>
              <a:t>bức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sau</a:t>
            </a:r>
            <a:r>
              <a:rPr lang="en-US" sz="2400" dirty="0" smtClean="0"/>
              <a:t> </a:t>
            </a:r>
            <a:r>
              <a:rPr lang="en-US" sz="2400" dirty="0" err="1" smtClean="0"/>
              <a:t>là</a:t>
            </a:r>
            <a:r>
              <a:rPr lang="en-US" sz="2400" dirty="0" smtClean="0"/>
              <a:t> </a:t>
            </a:r>
            <a:r>
              <a:rPr lang="en-US" sz="2400" dirty="0" err="1" smtClean="0"/>
              <a:t>công</a:t>
            </a:r>
            <a:r>
              <a:rPr lang="en-US" sz="2400" dirty="0" smtClean="0"/>
              <a:t> </a:t>
            </a:r>
            <a:r>
              <a:rPr lang="en-US" sz="2400" dirty="0" err="1" smtClean="0"/>
              <a:t>dân</a:t>
            </a:r>
            <a:r>
              <a:rPr lang="en-US" sz="2400" dirty="0" smtClean="0"/>
              <a:t> </a:t>
            </a:r>
            <a:r>
              <a:rPr lang="en-US" sz="2400" dirty="0" err="1" smtClean="0"/>
              <a:t>nước</a:t>
            </a:r>
            <a:r>
              <a:rPr lang="en-US" sz="2400" dirty="0" smtClean="0"/>
              <a:t> </a:t>
            </a:r>
            <a:r>
              <a:rPr lang="en-US" sz="2400" dirty="0" err="1" smtClean="0"/>
              <a:t>nào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5254185" y="177351"/>
            <a:ext cx="391235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 smtClean="0">
                <a:ln/>
                <a:solidFill>
                  <a:srgbClr val="0070C0"/>
                </a:solidFill>
                <a:effectLst/>
              </a:rPr>
              <a:t>THỬ TÀI SUY ĐOÁN</a:t>
            </a:r>
            <a:endParaRPr lang="en-US" sz="3600" b="1" cap="none" spc="0" dirty="0">
              <a:ln/>
              <a:solidFill>
                <a:srgbClr val="0070C0"/>
              </a:solidFill>
              <a:effectLst/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6048703" y="5335292"/>
            <a:ext cx="599090" cy="55179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647164" y="5363865"/>
            <a:ext cx="40543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CÔNG DÂN VIỆT NAM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01" b="50949"/>
          <a:stretch/>
        </p:blipFill>
        <p:spPr>
          <a:xfrm>
            <a:off x="1519519" y="1607667"/>
            <a:ext cx="3337246" cy="427941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637282" y="2357063"/>
            <a:ext cx="4188866" cy="2858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Nam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Nam. Nam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94" y="0"/>
            <a:ext cx="1111801" cy="88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29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2">
                <a:lumMod val="20000"/>
                <a:lumOff val="80000"/>
              </a:schemeClr>
            </a:gs>
            <a:gs pos="50000">
              <a:schemeClr val="accent2">
                <a:lumMod val="40000"/>
                <a:lumOff val="60000"/>
              </a:schemeClr>
            </a:gs>
            <a:gs pos="0">
              <a:srgbClr val="EFDBC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54;p8"/>
          <p:cNvPicPr preferRelativeResize="0"/>
          <p:nvPr/>
        </p:nvPicPr>
        <p:blipFill rotWithShape="1">
          <a:blip r:embed="rId2">
            <a:alphaModFix/>
          </a:blip>
          <a:srcRect l="16992" t="-937" r="50159" b="17086"/>
          <a:stretch/>
        </p:blipFill>
        <p:spPr>
          <a:xfrm>
            <a:off x="0" y="-548539"/>
            <a:ext cx="12643945" cy="787887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640927" y="984842"/>
            <a:ext cx="9362090" cy="461665"/>
          </a:xfrm>
          <a:prstGeom prst="rect">
            <a:avLst/>
          </a:prstGeom>
          <a:solidFill>
            <a:srgbClr val="C7E8F7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Em</a:t>
            </a:r>
            <a:r>
              <a:rPr lang="en-US" sz="2400" dirty="0" smtClean="0"/>
              <a:t> </a:t>
            </a:r>
            <a:r>
              <a:rPr lang="en-US" sz="2400" dirty="0" err="1" smtClean="0"/>
              <a:t>hãy</a:t>
            </a:r>
            <a:r>
              <a:rPr lang="en-US" sz="2400" dirty="0" smtClean="0"/>
              <a:t> </a:t>
            </a:r>
            <a:r>
              <a:rPr lang="en-US" sz="2400" dirty="0" err="1" smtClean="0"/>
              <a:t>cho</a:t>
            </a:r>
            <a:r>
              <a:rPr lang="en-US" sz="2400" dirty="0" smtClean="0"/>
              <a:t> </a:t>
            </a:r>
            <a:r>
              <a:rPr lang="en-US" sz="2400" dirty="0" err="1" smtClean="0"/>
              <a:t>biết</a:t>
            </a:r>
            <a:r>
              <a:rPr lang="en-US" sz="2400" dirty="0" smtClean="0"/>
              <a:t> </a:t>
            </a:r>
            <a:r>
              <a:rPr lang="en-US" sz="2400" dirty="0" err="1" smtClean="0"/>
              <a:t>nhân</a:t>
            </a:r>
            <a:r>
              <a:rPr lang="en-US" sz="2400" dirty="0" smtClean="0"/>
              <a:t> </a:t>
            </a:r>
            <a:r>
              <a:rPr lang="en-US" sz="2400" dirty="0" err="1" smtClean="0"/>
              <a:t>vật</a:t>
            </a:r>
            <a:r>
              <a:rPr lang="en-US" sz="2400" dirty="0" smtClean="0"/>
              <a:t> </a:t>
            </a: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 smtClean="0"/>
              <a:t>mỗi</a:t>
            </a:r>
            <a:r>
              <a:rPr lang="en-US" sz="2400" dirty="0" smtClean="0"/>
              <a:t> </a:t>
            </a:r>
            <a:r>
              <a:rPr lang="en-US" sz="2400" dirty="0" err="1" smtClean="0"/>
              <a:t>bức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sau</a:t>
            </a:r>
            <a:r>
              <a:rPr lang="en-US" sz="2400" dirty="0" smtClean="0"/>
              <a:t> </a:t>
            </a:r>
            <a:r>
              <a:rPr lang="en-US" sz="2400" dirty="0" err="1" smtClean="0"/>
              <a:t>là</a:t>
            </a:r>
            <a:r>
              <a:rPr lang="en-US" sz="2400" dirty="0" smtClean="0"/>
              <a:t> </a:t>
            </a:r>
            <a:r>
              <a:rPr lang="en-US" sz="2400" dirty="0" err="1" smtClean="0"/>
              <a:t>công</a:t>
            </a:r>
            <a:r>
              <a:rPr lang="en-US" sz="2400" dirty="0" smtClean="0"/>
              <a:t> </a:t>
            </a:r>
            <a:r>
              <a:rPr lang="en-US" sz="2400" dirty="0" err="1" smtClean="0"/>
              <a:t>dân</a:t>
            </a:r>
            <a:r>
              <a:rPr lang="en-US" sz="2400" dirty="0" smtClean="0"/>
              <a:t> </a:t>
            </a:r>
            <a:r>
              <a:rPr lang="en-US" sz="2400" dirty="0" err="1" smtClean="0"/>
              <a:t>nước</a:t>
            </a:r>
            <a:r>
              <a:rPr lang="en-US" sz="2400" dirty="0" smtClean="0"/>
              <a:t> </a:t>
            </a:r>
            <a:r>
              <a:rPr lang="en-US" sz="2400" dirty="0" err="1" smtClean="0"/>
              <a:t>nào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5254185" y="177351"/>
            <a:ext cx="391235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 smtClean="0">
                <a:ln/>
                <a:solidFill>
                  <a:srgbClr val="0070C0"/>
                </a:solidFill>
                <a:effectLst/>
              </a:rPr>
              <a:t>THỬ TÀI SUY ĐOÁN</a:t>
            </a:r>
            <a:endParaRPr lang="en-US" sz="3600" b="1" cap="none" spc="0" dirty="0">
              <a:ln/>
              <a:solidFill>
                <a:srgbClr val="0070C0"/>
              </a:solidFill>
              <a:effectLst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720377" y="2162390"/>
            <a:ext cx="3957146" cy="2397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 dirty="0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Peter </a:t>
            </a:r>
            <a:r>
              <a:rPr lang="en-US" sz="2800" dirty="0" err="1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800" dirty="0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800" dirty="0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2800" dirty="0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Nam. </a:t>
            </a:r>
            <a:r>
              <a:rPr lang="en-US" sz="2800" dirty="0" err="1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2800" dirty="0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2800" dirty="0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2800" dirty="0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tịch</a:t>
            </a:r>
            <a:r>
              <a:rPr lang="en-US" sz="2800" dirty="0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sz="2800" dirty="0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800" dirty="0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trú</a:t>
            </a:r>
            <a:r>
              <a:rPr lang="en-US" sz="2800" dirty="0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800" dirty="0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2800" dirty="0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Nam.</a:t>
            </a:r>
            <a:endParaRPr lang="en-US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6048074" y="5363865"/>
            <a:ext cx="599090" cy="55179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647164" y="5363865"/>
            <a:ext cx="41537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CÔNG DÂN VIỆT NAM.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4" name="Action Button: Home 13">
            <a:hlinkClick r:id="rId3" action="ppaction://hlinksldjump" highlightClick="1"/>
          </p:cNvPr>
          <p:cNvSpPr/>
          <p:nvPr/>
        </p:nvSpPr>
        <p:spPr>
          <a:xfrm>
            <a:off x="10539005" y="4754514"/>
            <a:ext cx="837041" cy="707134"/>
          </a:xfrm>
          <a:prstGeom prst="actionButtonHome">
            <a:avLst/>
          </a:prstGeom>
          <a:solidFill>
            <a:srgbClr val="EFDB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4" t="560" r="27977" b="50992"/>
          <a:stretch/>
        </p:blipFill>
        <p:spPr>
          <a:xfrm>
            <a:off x="1223683" y="1607667"/>
            <a:ext cx="3780628" cy="43359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94" y="0"/>
            <a:ext cx="1111801" cy="88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619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2">
                <a:lumMod val="20000"/>
                <a:lumOff val="80000"/>
              </a:schemeClr>
            </a:gs>
            <a:gs pos="50000">
              <a:schemeClr val="accent2">
                <a:lumMod val="40000"/>
                <a:lumOff val="60000"/>
              </a:schemeClr>
            </a:gs>
            <a:gs pos="0">
              <a:srgbClr val="EFDBC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54;p8"/>
          <p:cNvPicPr preferRelativeResize="0"/>
          <p:nvPr/>
        </p:nvPicPr>
        <p:blipFill rotWithShape="1">
          <a:blip r:embed="rId2">
            <a:alphaModFix/>
          </a:blip>
          <a:srcRect l="16992" t="-937" r="50159" b="17086"/>
          <a:stretch/>
        </p:blipFill>
        <p:spPr>
          <a:xfrm>
            <a:off x="-225973" y="-531488"/>
            <a:ext cx="12643945" cy="787887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640927" y="984842"/>
            <a:ext cx="9362090" cy="461665"/>
          </a:xfrm>
          <a:prstGeom prst="rect">
            <a:avLst/>
          </a:prstGeom>
          <a:solidFill>
            <a:srgbClr val="C7E8F7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Em</a:t>
            </a:r>
            <a:r>
              <a:rPr lang="en-US" sz="2400" dirty="0" smtClean="0"/>
              <a:t> </a:t>
            </a:r>
            <a:r>
              <a:rPr lang="en-US" sz="2400" dirty="0" err="1" smtClean="0"/>
              <a:t>hãy</a:t>
            </a:r>
            <a:r>
              <a:rPr lang="en-US" sz="2400" dirty="0" smtClean="0"/>
              <a:t> </a:t>
            </a:r>
            <a:r>
              <a:rPr lang="en-US" sz="2400" dirty="0" err="1" smtClean="0"/>
              <a:t>cho</a:t>
            </a:r>
            <a:r>
              <a:rPr lang="en-US" sz="2400" dirty="0" smtClean="0"/>
              <a:t> </a:t>
            </a:r>
            <a:r>
              <a:rPr lang="en-US" sz="2400" dirty="0" err="1" smtClean="0"/>
              <a:t>biết</a:t>
            </a:r>
            <a:r>
              <a:rPr lang="en-US" sz="2400" dirty="0" smtClean="0"/>
              <a:t> </a:t>
            </a:r>
            <a:r>
              <a:rPr lang="en-US" sz="2400" dirty="0" err="1" smtClean="0"/>
              <a:t>nhân</a:t>
            </a:r>
            <a:r>
              <a:rPr lang="en-US" sz="2400" dirty="0" smtClean="0"/>
              <a:t> </a:t>
            </a:r>
            <a:r>
              <a:rPr lang="en-US" sz="2400" dirty="0" err="1" smtClean="0"/>
              <a:t>vật</a:t>
            </a:r>
            <a:r>
              <a:rPr lang="en-US" sz="2400" dirty="0" smtClean="0"/>
              <a:t> </a:t>
            </a: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 smtClean="0"/>
              <a:t>mỗi</a:t>
            </a:r>
            <a:r>
              <a:rPr lang="en-US" sz="2400" dirty="0" smtClean="0"/>
              <a:t> </a:t>
            </a:r>
            <a:r>
              <a:rPr lang="en-US" sz="2400" dirty="0" err="1" smtClean="0"/>
              <a:t>bức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sau</a:t>
            </a:r>
            <a:r>
              <a:rPr lang="en-US" sz="2400" dirty="0" smtClean="0"/>
              <a:t> </a:t>
            </a:r>
            <a:r>
              <a:rPr lang="en-US" sz="2400" dirty="0" err="1" smtClean="0"/>
              <a:t>là</a:t>
            </a:r>
            <a:r>
              <a:rPr lang="en-US" sz="2400" dirty="0" smtClean="0"/>
              <a:t> </a:t>
            </a:r>
            <a:r>
              <a:rPr lang="en-US" sz="2400" dirty="0" err="1" smtClean="0"/>
              <a:t>công</a:t>
            </a:r>
            <a:r>
              <a:rPr lang="en-US" sz="2400" dirty="0" smtClean="0"/>
              <a:t> </a:t>
            </a:r>
            <a:r>
              <a:rPr lang="en-US" sz="2400" dirty="0" err="1" smtClean="0"/>
              <a:t>dân</a:t>
            </a:r>
            <a:r>
              <a:rPr lang="en-US" sz="2400" dirty="0" smtClean="0"/>
              <a:t> </a:t>
            </a:r>
            <a:r>
              <a:rPr lang="en-US" sz="2400" dirty="0" err="1" smtClean="0"/>
              <a:t>nước</a:t>
            </a:r>
            <a:r>
              <a:rPr lang="en-US" sz="2400" dirty="0" smtClean="0"/>
              <a:t> </a:t>
            </a:r>
            <a:r>
              <a:rPr lang="en-US" sz="2400" dirty="0" err="1" smtClean="0"/>
              <a:t>nào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5254185" y="177351"/>
            <a:ext cx="391235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 smtClean="0">
                <a:ln/>
                <a:solidFill>
                  <a:srgbClr val="0070C0"/>
                </a:solidFill>
                <a:effectLst/>
              </a:rPr>
              <a:t>THỬ TÀI SUY ĐOÁN</a:t>
            </a:r>
            <a:endParaRPr lang="en-US" sz="3600" b="1" cap="none" spc="0" dirty="0">
              <a:ln/>
              <a:solidFill>
                <a:srgbClr val="0070C0"/>
              </a:solidFill>
              <a:effectLst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6048703" y="5335292"/>
            <a:ext cx="599090" cy="55179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647164" y="5363865"/>
            <a:ext cx="40543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CÔNG DÂN VIỆT NAM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75" b="51943"/>
          <a:stretch/>
        </p:blipFill>
        <p:spPr>
          <a:xfrm>
            <a:off x="1125502" y="1529852"/>
            <a:ext cx="3413146" cy="447149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696598" y="2340012"/>
            <a:ext cx="3674243" cy="2397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0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xắn</a:t>
            </a: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20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0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nay. </a:t>
            </a:r>
            <a:r>
              <a:rPr lang="en-US" sz="20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SOS</a:t>
            </a:r>
            <a:endParaRPr lang="en-US" sz="20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94" y="0"/>
            <a:ext cx="1111801" cy="88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232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1099</TotalTime>
  <Words>1172</Words>
  <Application>Microsoft Office PowerPoint</Application>
  <PresentationFormat>Widescreen</PresentationFormat>
  <Paragraphs>88</Paragraphs>
  <Slides>20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宋体</vt:lpstr>
      <vt:lpstr>Arial</vt:lpstr>
      <vt:lpstr>Calibri</vt:lpstr>
      <vt:lpstr>Calibri Light</vt:lpstr>
      <vt:lpstr>Helvetica</vt:lpstr>
      <vt:lpstr>Tahoma</vt:lpstr>
      <vt:lpstr>Times New Roman</vt:lpstr>
      <vt:lpstr>VNBengiH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do que</cp:lastModifiedBy>
  <cp:revision>113</cp:revision>
  <dcterms:created xsi:type="dcterms:W3CDTF">2021-07-12T08:45:55Z</dcterms:created>
  <dcterms:modified xsi:type="dcterms:W3CDTF">2025-03-09T14:57:03Z</dcterms:modified>
</cp:coreProperties>
</file>