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32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320.png"/><Relationship Id="rId7" Type="http://schemas.openxmlformats.org/officeDocument/2006/relationships/image" Target="../media/image15.png"/><Relationship Id="rId25" Type="http://schemas.openxmlformats.org/officeDocument/2006/relationships/image" Target="../media/image37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24" Type="http://schemas.openxmlformats.org/officeDocument/2006/relationships/image" Target="../media/image36.png"/><Relationship Id="rId5" Type="http://schemas.openxmlformats.org/officeDocument/2006/relationships/image" Target="../media/image35.png"/><Relationship Id="rId23" Type="http://schemas.openxmlformats.org/officeDocument/2006/relationships/image" Target="../media/image38.svg"/><Relationship Id="rId4" Type="http://schemas.openxmlformats.org/officeDocument/2006/relationships/image" Target="../media/image34.sv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410.png"/><Relationship Id="rId19" Type="http://schemas.openxmlformats.org/officeDocument/2006/relationships/image" Target="../media/image30.png"/><Relationship Id="rId4" Type="http://schemas.openxmlformats.org/officeDocument/2006/relationships/image" Target="../media/image40.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png"/><Relationship Id="rId3" Type="http://schemas.openxmlformats.org/officeDocument/2006/relationships/image" Target="../media/image46.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16.svg"/><Relationship Id="rId12"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8.png"/><Relationship Id="rId9" Type="http://schemas.openxmlformats.org/officeDocument/2006/relationships/image" Target="../media/image520.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15.png"/><Relationship Id="rId10"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1.png"/><Relationship Id="rId3" Type="http://schemas.openxmlformats.org/officeDocument/2006/relationships/image" Target="../media/image39.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15.png"/><Relationship Id="rId10" Type="http://schemas.openxmlformats.org/officeDocument/2006/relationships/image" Target="../media/image63.png"/><Relationship Id="rId4" Type="http://schemas.openxmlformats.org/officeDocument/2006/relationships/image" Target="../media/image40.svg"/><Relationship Id="rId9" Type="http://schemas.openxmlformats.org/officeDocument/2006/relationships/image" Target="../media/image62.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33.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15.png"/><Relationship Id="rId1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34.svg"/><Relationship Id="rId9" Type="http://schemas.openxmlformats.org/officeDocument/2006/relationships/image" Target="../media/image70.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68.png"/><Relationship Id="rId7" Type="http://schemas.microsoft.com/office/2007/relationships/hdphoto" Target="../media/hdphoto4.wdp"/><Relationship Id="rId2" Type="http://schemas.openxmlformats.org/officeDocument/2006/relationships/image" Target="../media/image15.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8.svg"/><Relationship Id="rId4" Type="http://schemas.openxmlformats.org/officeDocument/2006/relationships/image" Target="../media/image7.png"/><Relationship Id="rId64"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33.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15.png"/><Relationship Id="rId10" Type="http://schemas.openxmlformats.org/officeDocument/2006/relationships/image" Target="../media/image80.png"/><Relationship Id="rId4" Type="http://schemas.openxmlformats.org/officeDocument/2006/relationships/image" Target="../media/image34.sv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9.png"/><Relationship Id="rId21" Type="http://schemas.openxmlformats.org/officeDocument/2006/relationships/image" Target="../media/image17.png"/><Relationship Id="rId7" Type="http://schemas.openxmlformats.org/officeDocument/2006/relationships/image" Target="../media/image41.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19.png"/><Relationship Id="rId23" Type="http://schemas.openxmlformats.org/officeDocument/2006/relationships/image" Target="../media/image32.png"/><Relationship Id="rId19" Type="http://schemas.openxmlformats.org/officeDocument/2006/relationships/image" Target="../media/image87.png"/><Relationship Id="rId4" Type="http://schemas.openxmlformats.org/officeDocument/2006/relationships/image" Target="../media/image40.svg"/><Relationship Id="rId14" Type="http://schemas.openxmlformats.org/officeDocument/2006/relationships/image" Target="../media/image84.png"/><Relationship Id="rId22"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9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9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32.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0.svg"/><Relationship Id="rId7" Type="http://schemas.openxmlformats.org/officeDocument/2006/relationships/image" Target="../media/image10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0.svg"/><Relationship Id="rId7"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89.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15.png"/><Relationship Id="rId12" Type="http://schemas.openxmlformats.org/officeDocument/2006/relationships/image" Target="../media/image113.png"/><Relationship Id="rId17" Type="http://schemas.openxmlformats.org/officeDocument/2006/relationships/image" Target="../media/image40.sv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90.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94.svg"/><Relationship Id="rId2" Type="http://schemas.openxmlformats.org/officeDocument/2006/relationships/image" Target="../media/image7.png"/><Relationship Id="rId16" Type="http://schemas.openxmlformats.org/officeDocument/2006/relationships/image" Target="../media/image93.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40.svg"/><Relationship Id="rId15" Type="http://schemas.openxmlformats.org/officeDocument/2006/relationships/image" Target="../media/image92.svg"/><Relationship Id="rId44" Type="http://schemas.openxmlformats.org/officeDocument/2006/relationships/image" Target="../media/image95.png"/><Relationship Id="rId4" Type="http://schemas.openxmlformats.org/officeDocument/2006/relationships/image" Target="../media/image39.png"/><Relationship Id="rId14" Type="http://schemas.openxmlformats.org/officeDocument/2006/relationships/image" Target="../media/image91.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75.png"/><Relationship Id="rId3" Type="http://schemas.openxmlformats.org/officeDocument/2006/relationships/image" Target="../media/image15.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90.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40.svg"/><Relationship Id="rId7" Type="http://schemas.openxmlformats.org/officeDocument/2006/relationships/image" Target="../media/image15.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9.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0.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89.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40.sv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7.svg"/><Relationship Id="rId4" Type="http://schemas.openxmlformats.org/officeDocument/2006/relationships/image" Target="../media/image11.svg"/><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8.svg"/><Relationship Id="rId7" Type="http://schemas.openxmlformats.org/officeDocument/2006/relationships/image" Target="../media/image16.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sv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7.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15" Type="http://schemas.openxmlformats.org/officeDocument/2006/relationships/image" Target="../media/image28.png"/><Relationship Id="rId4"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320.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svg"/><Relationship Id="rId24" Type="http://schemas.openxmlformats.org/officeDocument/2006/relationships/image" Target="../media/image38.svg"/><Relationship Id="rId5" Type="http://schemas.openxmlformats.org/officeDocument/2006/relationships/image" Target="../media/image35.png"/><Relationship Id="rId23" Type="http://schemas.openxmlformats.org/officeDocument/2006/relationships/image" Target="../media/image37.png"/><Relationship Id="rId4" Type="http://schemas.openxmlformats.org/officeDocument/2006/relationships/image" Target="../media/image34.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vi-VN"/>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pic>
        <p:nvPicPr>
          <p:cNvPr id="2" name="Picture 1">
            <a:extLst>
              <a:ext uri="{FF2B5EF4-FFF2-40B4-BE49-F238E27FC236}">
                <a16:creationId xmlns:a16="http://schemas.microsoft.com/office/drawing/2014/main" id="{02B38570-872E-6A07-5494-B0560917E631}"/>
              </a:ext>
            </a:extLst>
          </p:cNvPr>
          <p:cNvPicPr>
            <a:picLocks noChangeAspect="1"/>
          </p:cNvPicPr>
          <p:nvPr/>
        </p:nvPicPr>
        <p:blipFill>
          <a:blip r:embed="rId13"/>
          <a:stretch>
            <a:fillRect/>
          </a:stretch>
        </p:blipFill>
        <p:spPr>
          <a:xfrm>
            <a:off x="5300139" y="4832577"/>
            <a:ext cx="7687722" cy="621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vi-VN"/>
              </a:p>
            </p:txBody>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vi-VN"/>
              </a:p>
            </p:txBody>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1.(1−</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(1−</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+ 1) = 1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xmlns:a14="http://schemas.microsoft.com/office/drawing/2010/main">
          <mc:Choice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pic>
        <p:nvPicPr>
          <p:cNvPr id="2" name="Picture 1">
            <a:extLst>
              <a:ext uri="{FF2B5EF4-FFF2-40B4-BE49-F238E27FC236}">
                <a16:creationId xmlns:a16="http://schemas.microsoft.com/office/drawing/2014/main" id="{DD5830E5-1B13-959E-9DEB-A193BA363DD8}"/>
              </a:ext>
            </a:extLst>
          </p:cNvPr>
          <p:cNvPicPr>
            <a:picLocks noChangeAspect="1"/>
          </p:cNvPicPr>
          <p:nvPr/>
        </p:nvPicPr>
        <p:blipFill>
          <a:blip r:embed="rId14"/>
          <a:stretch>
            <a:fillRect/>
          </a:stretch>
        </p:blipFill>
        <p:spPr>
          <a:xfrm>
            <a:off x="5300139" y="4832577"/>
            <a:ext cx="7687722" cy="62184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2;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1.</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xmlns="">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xmlns:a14="http://schemas.microsoft.com/office/drawing/2010/main">
            <mc:Choice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925800" y="617299"/>
            <a:ext cx="2042686" cy="1396455"/>
          </a:xfrm>
          <a:prstGeom prst="rect">
            <a:avLst/>
          </a:prstGeom>
        </p:spPr>
      </p:pic>
      <p:pic>
        <p:nvPicPr>
          <p:cNvPr id="2" name="Picture 1">
            <a:extLst>
              <a:ext uri="{FF2B5EF4-FFF2-40B4-BE49-F238E27FC236}">
                <a16:creationId xmlns:a16="http://schemas.microsoft.com/office/drawing/2014/main" id="{A4E03CE0-8625-632F-F66D-C30504552386}"/>
              </a:ext>
            </a:extLst>
          </p:cNvPr>
          <p:cNvPicPr>
            <a:picLocks noChangeAspect="1"/>
          </p:cNvPicPr>
          <p:nvPr/>
        </p:nvPicPr>
        <p:blipFill>
          <a:blip r:embed="rId23"/>
          <a:stretch>
            <a:fillRect/>
          </a:stretch>
        </p:blipFill>
        <p:spPr>
          <a:xfrm>
            <a:off x="5300139" y="4832577"/>
            <a:ext cx="7687722" cy="621846"/>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vi-VN"/>
            </a:p>
          </p:txBody>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vi-VN"/>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vi-VN"/>
          </a:p>
        </p:txBody>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vi-VN"/>
          </a:p>
        </p:txBody>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4E1C9680-27C7-9536-D688-C93729D44267}"/>
              </a:ext>
            </a:extLst>
          </p:cNvPr>
          <p:cNvPicPr>
            <a:picLocks noChangeAspect="1"/>
          </p:cNvPicPr>
          <p:nvPr/>
        </p:nvPicPr>
        <p:blipFill>
          <a:blip r:embed="rId7"/>
          <a:stretch>
            <a:fillRect/>
          </a:stretch>
        </p:blipFill>
        <p:spPr>
          <a:xfrm>
            <a:off x="5300139" y="4832577"/>
            <a:ext cx="7687722" cy="621846"/>
          </a:xfrm>
          <a:prstGeom prst="rect">
            <a:avLst/>
          </a:prstGeom>
        </p:spPr>
      </p:pic>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vi-VN"/>
          </a:p>
        </p:txBody>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vi-VN"/>
          </a:p>
        </p:txBody>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txBody>
            <a:bodyPr/>
            <a:lstStyle/>
            <a:p>
              <a:endParaRPr lang="vi-VN"/>
            </a:p>
          </p:txBody>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vi-VN"/>
          </a:p>
        </p:txBody>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vi-VN"/>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xmlns:a14="http://schemas.microsoft.com/office/drawing/2010/main">
        <mc:Choice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xmlns="">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vi-VN"/>
              </a:p>
            </p:txBody>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vi-VN"/>
              </a:p>
            </p:txBody>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txBody>
            <a:bodyPr/>
            <a:lstStyle/>
            <a:p>
              <a:endParaRPr lang="vi-VN"/>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vi-VN"/>
              </a:p>
            </p:txBody>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vi-VN"/>
              </a:p>
            </p:txBody>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96872">
            <a:off x="16645195" y="-87355"/>
            <a:ext cx="1400661" cy="2296801"/>
          </a:xfrm>
          <a:prstGeom prst="rect">
            <a:avLst/>
          </a:prstGeom>
        </p:spPr>
      </p:pic>
      <p:pic>
        <p:nvPicPr>
          <p:cNvPr id="3" name="Picture 2">
            <a:extLst>
              <a:ext uri="{FF2B5EF4-FFF2-40B4-BE49-F238E27FC236}">
                <a16:creationId xmlns:a16="http://schemas.microsoft.com/office/drawing/2014/main" id="{06D3D06D-23F8-F0F4-185C-26001184D852}"/>
              </a:ext>
            </a:extLst>
          </p:cNvPr>
          <p:cNvPicPr>
            <a:picLocks noChangeAspect="1"/>
          </p:cNvPicPr>
          <p:nvPr/>
        </p:nvPicPr>
        <p:blipFill>
          <a:blip r:embed="rId9"/>
          <a:stretch>
            <a:fillRect/>
          </a:stretch>
        </p:blipFill>
        <p:spPr>
          <a:xfrm>
            <a:off x="5300139" y="4832577"/>
            <a:ext cx="7687722" cy="621846"/>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1926</Words>
  <Application>Microsoft Office PowerPoint</Application>
  <PresentationFormat>Custom</PresentationFormat>
  <Paragraphs>256</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Times New Roman</vt:lpstr>
      <vt:lpstr>Calibri</vt:lpstr>
      <vt:lpstr>Cambria Math</vt:lpstr>
      <vt:lpstr>Arial</vt:lpstr>
      <vt:lpstr>Kavoon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trungduchy1980</cp:lastModifiedBy>
  <cp:revision>1</cp:revision>
  <dcterms:created xsi:type="dcterms:W3CDTF">2006-08-16T00:00:00Z</dcterms:created>
  <dcterms:modified xsi:type="dcterms:W3CDTF">2024-02-27T09:14:35Z</dcterms:modified>
  <dc:identifier>DAFaDmV4ks8</dc:identifier>
</cp:coreProperties>
</file>