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54354-CA2E-4B5C-AA09-ECB3C3A858E8}" v="2" dt="2022-09-20T17:04:4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ếnn Hảii" userId="8892aa6b5a5ca152" providerId="LiveId" clId="{4BD54354-CA2E-4B5C-AA09-ECB3C3A858E8}"/>
    <pc:docChg chg="custSel modSld">
      <pc:chgData name="Yếnn Hảii" userId="8892aa6b5a5ca152" providerId="LiveId" clId="{4BD54354-CA2E-4B5C-AA09-ECB3C3A858E8}" dt="2022-09-20T17:04:46.002" v="3" actId="13926"/>
      <pc:docMkLst>
        <pc:docMk/>
      </pc:docMkLst>
      <pc:sldChg chg="modSp">
        <pc:chgData name="Yếnn Hảii" userId="8892aa6b5a5ca152" providerId="LiveId" clId="{4BD54354-CA2E-4B5C-AA09-ECB3C3A858E8}" dt="2022-09-20T17:04:20.500" v="2" actId="13926"/>
        <pc:sldMkLst>
          <pc:docMk/>
          <pc:sldMk cId="0" sldId="259"/>
        </pc:sldMkLst>
        <pc:spChg chg="mod">
          <ac:chgData name="Yếnn Hảii" userId="8892aa6b5a5ca152" providerId="LiveId" clId="{4BD54354-CA2E-4B5C-AA09-ECB3C3A858E8}" dt="2022-09-20T17:04:20.500" v="2" actId="13926"/>
          <ac:spMkLst>
            <pc:docMk/>
            <pc:sldMk cId="0" sldId="259"/>
            <ac:spMk id="54" creationId="{8E4EF9B1-20BA-138A-0260-6045E65383AC}"/>
          </ac:spMkLst>
        </pc:spChg>
      </pc:sldChg>
      <pc:sldChg chg="delSp modSp mod delAnim">
        <pc:chgData name="Yếnn Hảii" userId="8892aa6b5a5ca152" providerId="LiveId" clId="{4BD54354-CA2E-4B5C-AA09-ECB3C3A858E8}" dt="2022-09-20T17:03:50.439" v="1" actId="478"/>
        <pc:sldMkLst>
          <pc:docMk/>
          <pc:sldMk cId="0" sldId="260"/>
        </pc:sldMkLst>
        <pc:spChg chg="topLvl">
          <ac:chgData name="Yếnn Hảii" userId="8892aa6b5a5ca152" providerId="LiveId" clId="{4BD54354-CA2E-4B5C-AA09-ECB3C3A858E8}" dt="2022-09-20T17:03:50.439" v="1" actId="478"/>
          <ac:spMkLst>
            <pc:docMk/>
            <pc:sldMk cId="0" sldId="260"/>
            <ac:spMk id="2099" creationId="{00000000-0000-0000-0000-000000000000}"/>
          </ac:spMkLst>
        </pc:spChg>
        <pc:spChg chg="del topLvl">
          <ac:chgData name="Yếnn Hảii" userId="8892aa6b5a5ca152" providerId="LiveId" clId="{4BD54354-CA2E-4B5C-AA09-ECB3C3A858E8}" dt="2022-09-20T17:03:50.439" v="1" actId="478"/>
          <ac:spMkLst>
            <pc:docMk/>
            <pc:sldMk cId="0" sldId="260"/>
            <ac:spMk id="2100" creationId="{00000000-0000-0000-0000-000000000000}"/>
          </ac:spMkLst>
        </pc:spChg>
        <pc:grpChg chg="del mod">
          <ac:chgData name="Yếnn Hảii" userId="8892aa6b5a5ca152" providerId="LiveId" clId="{4BD54354-CA2E-4B5C-AA09-ECB3C3A858E8}" dt="2022-09-20T17:03:50.439" v="1" actId="478"/>
          <ac:grpSpMkLst>
            <pc:docMk/>
            <pc:sldMk cId="0" sldId="260"/>
            <ac:grpSpMk id="2098" creationId="{00000000-0000-0000-0000-000000000000}"/>
          </ac:grpSpMkLst>
        </pc:grpChg>
      </pc:sldChg>
      <pc:sldChg chg="modSp">
        <pc:chgData name="Yếnn Hảii" userId="8892aa6b5a5ca152" providerId="LiveId" clId="{4BD54354-CA2E-4B5C-AA09-ECB3C3A858E8}" dt="2022-09-20T17:04:46.002" v="3" actId="13926"/>
        <pc:sldMkLst>
          <pc:docMk/>
          <pc:sldMk cId="1996211710" sldId="285"/>
        </pc:sldMkLst>
        <pc:spChg chg="mod">
          <ac:chgData name="Yếnn Hảii" userId="8892aa6b5a5ca152" providerId="LiveId" clId="{4BD54354-CA2E-4B5C-AA09-ECB3C3A858E8}" dt="2022-09-20T17:04:46.002" v="3" actId="13926"/>
          <ac:spMkLst>
            <pc:docMk/>
            <pc:sldMk cId="1996211710" sldId="285"/>
            <ac:spMk id="54" creationId="{8E4EF9B1-20BA-138A-0260-6045E65383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9" name="Google Shape;2099;p15"/>
          <p:cNvSpPr txBox="1"/>
          <p:nvPr/>
        </p:nvSpPr>
        <p:spPr>
          <a:xfrm>
            <a:off x="1330202" y="1669468"/>
            <a:ext cx="693320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BÀI 5: BIỂU DIỄN THẬP PHÂN CỦA SỐ HỮU TỈ</a:t>
            </a:r>
            <a:endParaRPr sz="4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1537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889</Words>
  <Application>Microsoft Office PowerPoint</Application>
  <PresentationFormat>On-screen Show 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Wingdings</vt:lpstr>
      <vt:lpstr>Fredoka One</vt:lpstr>
      <vt:lpstr>Nunito</vt:lpstr>
      <vt:lpstr>Calibri</vt:lpstr>
      <vt:lpstr>Cambria Math</vt:lpstr>
      <vt:lpstr>Times New Roman</vt:lpstr>
      <vt:lpstr>Arial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Yếnn Hảii</cp:lastModifiedBy>
  <cp:revision>6</cp:revision>
  <dcterms:modified xsi:type="dcterms:W3CDTF">2022-09-20T17:04:57Z</dcterms:modified>
</cp:coreProperties>
</file>