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7" r:id="rId3"/>
    <p:sldMasterId id="2147483702" r:id="rId4"/>
    <p:sldMasterId id="2147483716" r:id="rId5"/>
    <p:sldMasterId id="2147483728" r:id="rId6"/>
    <p:sldMasterId id="2147483785" r:id="rId7"/>
    <p:sldMasterId id="2147483792" r:id="rId8"/>
  </p:sldMasterIdLst>
  <p:notesMasterIdLst>
    <p:notesMasterId r:id="rId34"/>
  </p:notesMasterIdLst>
  <p:sldIdLst>
    <p:sldId id="259" r:id="rId9"/>
    <p:sldId id="260" r:id="rId10"/>
    <p:sldId id="261" r:id="rId11"/>
    <p:sldId id="257" r:id="rId12"/>
    <p:sldId id="265" r:id="rId13"/>
    <p:sldId id="263" r:id="rId14"/>
    <p:sldId id="267" r:id="rId15"/>
    <p:sldId id="268" r:id="rId16"/>
    <p:sldId id="269" r:id="rId17"/>
    <p:sldId id="270" r:id="rId18"/>
    <p:sldId id="266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6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85E37-BB1F-4429-A8A5-B43A4C8F0C0D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1D5D4-94DB-49C2-AA3F-CC75EC75A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2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3849D3E0-124D-4DFF-AE99-4EA4CC201DB4}" type="slidenum">
              <a:rPr lang="zh-CN" altLang="en-US" kern="1200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>
                <a:buClrTx/>
                <a:buFontTx/>
                <a:buNone/>
                <a:defRPr/>
              </a:pPr>
              <a:t>1</a:t>
            </a:fld>
            <a:endParaRPr lang="zh-CN" altLang="en-US" kern="1200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349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D4-94DB-49C2-AA3F-CC75EC75A5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0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1D5D4-94DB-49C2-AA3F-CC75EC75A5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79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0ad6db7fc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0ad6db7fc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639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18</a:t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0906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19</a:t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65128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Tx/>
              <a:buFontTx/>
              <a:buNone/>
              <a:defRPr/>
            </a:pPr>
            <a:fld id="{80949A12-56D2-4B07-8CFB-F7E50DD76A92}" type="slidenum">
              <a:rPr lang="en-GB" kern="1200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>
                <a:buClrTx/>
                <a:buFontTx/>
                <a:buNone/>
                <a:defRPr/>
              </a:pPr>
              <a:t>20</a:t>
            </a:fld>
            <a:endParaRPr lang="en-GB" kern="120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468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8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112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9521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2" y="2795704"/>
            <a:ext cx="1859413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1" y="3096694"/>
            <a:ext cx="1232522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7" y="-231565"/>
            <a:ext cx="1232488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75" y="-1165195"/>
            <a:ext cx="1859413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0951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E09DD3-8E89-434A-A034-532962C14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BCEBD1-2331-E242-8410-DC06A12E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3B3517-2672-1E4D-8DC7-123E3AC4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343CF9-A4B1-DF4B-B3D5-E16C8D58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97042E-EB22-7740-91FB-7BF6F97C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764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11B943-9BB7-2040-ACB0-F0E4E1266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FF1764-E2E4-1041-B9EC-CE94759F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9A2C99-9C86-714A-8C0A-EEBEA6D4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7EFA26-AE69-DE42-9B3B-4814A74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AED55E-5E05-304B-A43D-E94875BD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818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4B8B69-9073-5A4E-9653-D716BA4C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B1ACB6-B826-814A-815C-1BC006522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170089-B4A2-6547-B4E2-136B0002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DD0DEF-7FB0-7F46-BE17-B4DC9DD7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072281-4BE0-314E-A0F8-6200EB74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858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515519-2A5F-0443-A2A8-95BB6384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BA7E90-1192-CD44-9E44-603CA60995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F835BF-1551-5B49-A565-88AC98D6B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D244EA-DD10-E943-9CCA-5FFDF39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51207-E96B-744D-9EEF-8D319534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F825CF-9420-654F-ABEA-B05F0197C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53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D82CC1-2682-554F-BFDF-59F8F4331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EB2410-2513-6F49-B899-8C7EF2764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EB4DC3-CCBF-B149-A5B7-541F20751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060ADDA-A87C-8745-B5F7-2241DA519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0096DA0-B466-B840-A61F-7A57094CD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FF5D35B-95A0-AD4E-8370-DA8B7806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98CA059-BEB4-8244-8B7F-96B91F8D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BC98F4D-E0B9-DF4B-A394-8E798345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408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0530BE-ABB8-014F-9FC8-57A05ADFD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766E7D5-8414-384B-9ED9-51098E12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2F388C5-48AC-384D-9EA7-4535BF25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40E938F-254A-6842-933B-2420437E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040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9BE313C-603F-204F-99DE-3CDBC6CB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306DA5F-2AF6-D742-8810-DC1533E8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E0178-550C-0C49-BEB8-83F1B530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2321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41097F-250F-B848-A423-96994664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F0DA12-B500-DD4E-815C-2DF59D66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DFA31FD-B14C-3F47-9666-43475F188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2937295-AF65-BD4E-852C-75373A4C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D7C534-50AB-3B48-BAE9-30B17C14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6709D0-9AA1-2644-8B83-46C82FB8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494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DF7D95-3250-9D4B-BA57-9A574FE46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D2186F8-3492-3948-9AE0-DC5777A796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134A40-5DC6-174C-9A5A-AF640BBB1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C15596-DB29-2D45-88BC-7CA80B5A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005F13-61C2-A84D-9F9B-C37E766A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1A9A7D-7C5E-104E-884E-928B9502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5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1757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01A012-4E56-2449-B07B-124508A3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85D0497-B1E5-6D4E-9C99-878ED1E86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B4CA7F-63F0-924F-90AB-A4A3FF7D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AB1496-EDB7-D94A-8FFA-154B22C8B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C648AA-1316-8746-9E01-0B733334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555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6816EB-EDDA-1B49-8F3C-9C15FFC85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35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235C0A-0D9D-5142-B8EA-BE0792810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5" y="365135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6CCB56-997B-F94D-886A-BDF2698F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134B8-1B69-4C4B-A923-12DE0C232415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8/3/2023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76A197-1A46-DD44-B85B-3AE31D0BC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3B7F2C-6813-1745-A20F-324111DC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0EC6-672A-0845-849B-B95DD60D473E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81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910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79869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12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/>
              <a:buNone/>
            </a:pPr>
            <a:fld id="{1D8BD707-D9CF-40AE-B4C6-C98DA3205C09}" type="datetimeFigureOut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8/3/2023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buClr>
                <a:srgbClr val="000000"/>
              </a:buClr>
              <a:buFont typeface="Arial"/>
              <a:buNone/>
            </a:pPr>
            <a:fld id="{B6F15528-21DE-4FAA-801E-634DDDAF4B2B}" type="slidenum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461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60844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19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23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B998F8-5F60-4F3A-941E-65C7CA793196}"/>
              </a:ext>
            </a:extLst>
          </p:cNvPr>
          <p:cNvSpPr/>
          <p:nvPr userDrawn="1"/>
        </p:nvSpPr>
        <p:spPr>
          <a:xfrm>
            <a:off x="0" y="0"/>
            <a:ext cx="29860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092755" y="4225533"/>
            <a:ext cx="529823" cy="492915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xmlns="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xmlns="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xmlns="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xmlns="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xmlns="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97CDF6D-E63B-4A20-B935-7F27169038D3}"/>
              </a:ext>
            </a:extLst>
          </p:cNvPr>
          <p:cNvGrpSpPr/>
          <p:nvPr userDrawn="1"/>
        </p:nvGrpSpPr>
        <p:grpSpPr>
          <a:xfrm rot="20269720">
            <a:off x="2091639" y="4597087"/>
            <a:ext cx="579799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1796998" y="4312399"/>
            <a:ext cx="709209" cy="369930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xmlns="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xmlns="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xmlns="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xmlns="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A379968-FE4C-4380-9AD8-FCC2F2902ED8}"/>
              </a:ext>
            </a:extLst>
          </p:cNvPr>
          <p:cNvGrpSpPr/>
          <p:nvPr userDrawn="1"/>
        </p:nvGrpSpPr>
        <p:grpSpPr>
          <a:xfrm rot="2246763">
            <a:off x="1480601" y="1362256"/>
            <a:ext cx="1521393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ECD3404-3EA6-420D-8DBC-6D3A595FBFA2}"/>
              </a:ext>
            </a:extLst>
          </p:cNvPr>
          <p:cNvGrpSpPr/>
          <p:nvPr userDrawn="1"/>
        </p:nvGrpSpPr>
        <p:grpSpPr>
          <a:xfrm>
            <a:off x="6" y="2766599"/>
            <a:ext cx="2058945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3011AC2-F2FD-44CD-BF51-A2C7AB4FB7F5}"/>
              </a:ext>
            </a:extLst>
          </p:cNvPr>
          <p:cNvSpPr/>
          <p:nvPr userDrawn="1"/>
        </p:nvSpPr>
        <p:spPr>
          <a:xfrm>
            <a:off x="2355680" y="3608101"/>
            <a:ext cx="467936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795D01C-5E4D-42EF-81C8-036347FC14D7}"/>
              </a:ext>
            </a:extLst>
          </p:cNvPr>
          <p:cNvSpPr/>
          <p:nvPr userDrawn="1"/>
        </p:nvSpPr>
        <p:spPr>
          <a:xfrm rot="2246763">
            <a:off x="77678" y="2021659"/>
            <a:ext cx="91415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xmlns="" id="{11BA3E48-397A-40E6-82CD-AFA7318A5754}"/>
              </a:ext>
            </a:extLst>
          </p:cNvPr>
          <p:cNvSpPr/>
          <p:nvPr userDrawn="1"/>
        </p:nvSpPr>
        <p:spPr>
          <a:xfrm rot="10800000" flipH="1">
            <a:off x="219034" y="0"/>
            <a:ext cx="1213866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1806356" y="3007857"/>
            <a:ext cx="303915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xmlns="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xmlns="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1955050" y="3916160"/>
            <a:ext cx="340169" cy="255128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049680" y="1686978"/>
            <a:ext cx="487113" cy="1276090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1568365" y="2624219"/>
            <a:ext cx="385845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636782" y="392928"/>
            <a:ext cx="344946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6227990C-BB00-45E1-9810-8A586B2334D7}"/>
              </a:ext>
            </a:extLst>
          </p:cNvPr>
          <p:cNvSpPr/>
          <p:nvPr userDrawn="1"/>
        </p:nvSpPr>
        <p:spPr>
          <a:xfrm rot="10800000" flipH="1">
            <a:off x="560810" y="1420863"/>
            <a:ext cx="463971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7FC309BA-165E-4651-AC85-AA6CD5F0458E}"/>
              </a:ext>
            </a:extLst>
          </p:cNvPr>
          <p:cNvSpPr/>
          <p:nvPr userDrawn="1"/>
        </p:nvSpPr>
        <p:spPr>
          <a:xfrm rot="10800000" flipH="1">
            <a:off x="610846" y="1487577"/>
            <a:ext cx="363894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54C48116-DF0F-4187-A190-7F66C44BF701}"/>
              </a:ext>
            </a:extLst>
          </p:cNvPr>
          <p:cNvSpPr/>
          <p:nvPr userDrawn="1"/>
        </p:nvSpPr>
        <p:spPr>
          <a:xfrm rot="10800000" flipH="1">
            <a:off x="702003" y="1609752"/>
            <a:ext cx="181582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CB88625-BD84-4AC0-8A04-F9D426252DC6}"/>
              </a:ext>
            </a:extLst>
          </p:cNvPr>
          <p:cNvSpPr/>
          <p:nvPr userDrawn="1"/>
        </p:nvSpPr>
        <p:spPr>
          <a:xfrm rot="10800000" flipH="1">
            <a:off x="762575" y="1689879"/>
            <a:ext cx="60441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xmlns="" id="{FDB0D61A-55FF-42B8-B442-7B044B1376C5}"/>
              </a:ext>
            </a:extLst>
          </p:cNvPr>
          <p:cNvSpPr/>
          <p:nvPr userDrawn="1"/>
        </p:nvSpPr>
        <p:spPr>
          <a:xfrm rot="10800000" flipH="1">
            <a:off x="358704" y="255585"/>
            <a:ext cx="934526" cy="711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xmlns="" id="{18A1D6DB-506D-44F9-B480-A76B310C3E71}"/>
              </a:ext>
            </a:extLst>
          </p:cNvPr>
          <p:cNvSpPr/>
          <p:nvPr userDrawn="1"/>
        </p:nvSpPr>
        <p:spPr>
          <a:xfrm rot="10800000" flipH="1">
            <a:off x="480723" y="322185"/>
            <a:ext cx="690490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C50F240-F8DE-4A86-B350-32B373D2B6BC}"/>
              </a:ext>
            </a:extLst>
          </p:cNvPr>
          <p:cNvSpPr txBox="1"/>
          <p:nvPr userDrawn="1"/>
        </p:nvSpPr>
        <p:spPr>
          <a:xfrm>
            <a:off x="219040" y="6035759"/>
            <a:ext cx="2575581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0AE5792-052C-425C-AEBF-0DF8BD95BBA5}"/>
              </a:ext>
            </a:extLst>
          </p:cNvPr>
          <p:cNvSpPr txBox="1"/>
          <p:nvPr userDrawn="1"/>
        </p:nvSpPr>
        <p:spPr>
          <a:xfrm>
            <a:off x="1614932" y="5199166"/>
            <a:ext cx="608679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5B43318-2DB8-4BB3-B9A0-1354FEE4DB4F}"/>
              </a:ext>
            </a:extLst>
          </p:cNvPr>
          <p:cNvGrpSpPr/>
          <p:nvPr userDrawn="1"/>
        </p:nvGrpSpPr>
        <p:grpSpPr>
          <a:xfrm>
            <a:off x="835966" y="213825"/>
            <a:ext cx="120531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B75EAAF5-9297-42F1-BF31-33670B897310}"/>
              </a:ext>
            </a:extLst>
          </p:cNvPr>
          <p:cNvGrpSpPr/>
          <p:nvPr userDrawn="1"/>
        </p:nvGrpSpPr>
        <p:grpSpPr>
          <a:xfrm rot="15300000">
            <a:off x="1361409" y="4658428"/>
            <a:ext cx="912207" cy="61601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xmlns="" id="{A51BEBA6-51A0-40FD-A445-F1CF56E3FB1A}"/>
              </a:ext>
            </a:extLst>
          </p:cNvPr>
          <p:cNvSpPr/>
          <p:nvPr userDrawn="1"/>
        </p:nvSpPr>
        <p:spPr>
          <a:xfrm>
            <a:off x="2233570" y="369493"/>
            <a:ext cx="467936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11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61884" y="0"/>
            <a:ext cx="7220236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9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4151" y="596936"/>
            <a:ext cx="5395700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673000" y="3401200"/>
            <a:ext cx="3798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937741" y="4409800"/>
            <a:ext cx="32685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778200" y="1871733"/>
            <a:ext cx="15876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800"/>
              <a:buNone/>
              <a:defRPr sz="4800" b="0">
                <a:solidFill>
                  <a:srgbClr val="5959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60434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8401" y="659470"/>
            <a:ext cx="416721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3939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1424D9-1201-489D-8759-802BEB428968}"/>
              </a:ext>
            </a:extLst>
          </p:cNvPr>
          <p:cNvSpPr/>
          <p:nvPr userDrawn="1"/>
        </p:nvSpPr>
        <p:spPr>
          <a:xfrm>
            <a:off x="606351" y="3753256"/>
            <a:ext cx="2357438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9144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A3D867-D133-48FC-B3C8-A5F667B90D58}"/>
              </a:ext>
            </a:extLst>
          </p:cNvPr>
          <p:cNvSpPr/>
          <p:nvPr userDrawn="1"/>
        </p:nvSpPr>
        <p:spPr>
          <a:xfrm>
            <a:off x="614362" y="1762129"/>
            <a:ext cx="2357438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16" y="1883517"/>
            <a:ext cx="2216708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87889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"/>
            <a:ext cx="9144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9144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62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5339485" y="5067541"/>
            <a:ext cx="3223260" cy="43533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9144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xmlns="" id="{5EBDAAFC-71A9-4BA2-A27E-C4F1F4BA22EC}"/>
              </a:ext>
            </a:extLst>
          </p:cNvPr>
          <p:cNvGrpSpPr/>
          <p:nvPr userDrawn="1"/>
        </p:nvGrpSpPr>
        <p:grpSpPr>
          <a:xfrm>
            <a:off x="5150481" y="1360228"/>
            <a:ext cx="3749508" cy="3932069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6173859-0352-4FD9-B3BD-10167F74D9C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7945F6B7-E4A6-48B1-9406-9E425F295FF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7CA7AAB-8778-4F88-BE73-6CB5FA0E0E6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BD4C418-0F80-4101-A919-833900A7CEF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B2511B1-DF8F-4023-8CEE-586AEE878B8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BDA56B7-7F45-4702-8E59-4222CE52086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FA1173E-505A-4DD9-BBC4-17F19752B61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ED9CBC3-5115-4FA9-AC8A-A42FC5D3EE6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1B9825C8-5D1C-4169-9149-8B4CB0E262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27920" y="1624181"/>
            <a:ext cx="343503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390811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4"/>
          <p:cNvSpPr txBox="1">
            <a:spLocks noGrp="1"/>
          </p:cNvSpPr>
          <p:nvPr>
            <p:ph type="ctrTitle"/>
          </p:nvPr>
        </p:nvSpPr>
        <p:spPr>
          <a:xfrm>
            <a:off x="4155425" y="2622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319727" y="2622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ctrTitle" idx="3"/>
          </p:nvPr>
        </p:nvSpPr>
        <p:spPr>
          <a:xfrm>
            <a:off x="4155425" y="3509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35" name="Google Shape;435;p14"/>
          <p:cNvSpPr txBox="1">
            <a:spLocks noGrp="1"/>
          </p:cNvSpPr>
          <p:nvPr>
            <p:ph type="title" idx="4" hasCustomPrompt="1"/>
          </p:nvPr>
        </p:nvSpPr>
        <p:spPr>
          <a:xfrm>
            <a:off x="2319727" y="3509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6" name="Google Shape;436;p14"/>
          <p:cNvSpPr txBox="1">
            <a:spLocks noGrp="1"/>
          </p:cNvSpPr>
          <p:nvPr>
            <p:ph type="ctrTitle" idx="5"/>
          </p:nvPr>
        </p:nvSpPr>
        <p:spPr>
          <a:xfrm>
            <a:off x="4155425" y="4396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37" name="Google Shape;437;p14"/>
          <p:cNvSpPr txBox="1">
            <a:spLocks noGrp="1"/>
          </p:cNvSpPr>
          <p:nvPr>
            <p:ph type="title" idx="6" hasCustomPrompt="1"/>
          </p:nvPr>
        </p:nvSpPr>
        <p:spPr>
          <a:xfrm>
            <a:off x="2319727" y="4396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8" name="Google Shape;438;p14"/>
          <p:cNvSpPr txBox="1">
            <a:spLocks noGrp="1"/>
          </p:cNvSpPr>
          <p:nvPr>
            <p:ph type="ctrTitle" idx="7"/>
          </p:nvPr>
        </p:nvSpPr>
        <p:spPr>
          <a:xfrm>
            <a:off x="4155425" y="5283533"/>
            <a:ext cx="42753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439" name="Google Shape;439;p14"/>
          <p:cNvSpPr txBox="1">
            <a:spLocks noGrp="1"/>
          </p:cNvSpPr>
          <p:nvPr>
            <p:ph type="title" idx="8" hasCustomPrompt="1"/>
          </p:nvPr>
        </p:nvSpPr>
        <p:spPr>
          <a:xfrm>
            <a:off x="2319727" y="5283517"/>
            <a:ext cx="14607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14"/>
          <p:cNvSpPr txBox="1">
            <a:spLocks noGrp="1"/>
          </p:cNvSpPr>
          <p:nvPr>
            <p:ph type="ctrTitle" idx="9"/>
          </p:nvPr>
        </p:nvSpPr>
        <p:spPr>
          <a:xfrm>
            <a:off x="4155425" y="1579733"/>
            <a:ext cx="38886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low Condensed"/>
              <a:buNone/>
              <a:defRPr sz="48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Font typeface="Barlow Condensed"/>
              <a:buNone/>
              <a:defRPr sz="48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grpSp>
        <p:nvGrpSpPr>
          <p:cNvPr id="441" name="Google Shape;441;p14"/>
          <p:cNvGrpSpPr/>
          <p:nvPr/>
        </p:nvGrpSpPr>
        <p:grpSpPr>
          <a:xfrm rot="-5400000">
            <a:off x="84415" y="5176119"/>
            <a:ext cx="1613209" cy="1782035"/>
            <a:chOff x="700771" y="-227337"/>
            <a:chExt cx="1458774" cy="2138784"/>
          </a:xfrm>
        </p:grpSpPr>
        <p:sp>
          <p:nvSpPr>
            <p:cNvPr id="442" name="Google Shape;442;p1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3" name="Google Shape;443;p14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4" name="Google Shape;444;p14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5" name="Google Shape;445;p14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6" name="Google Shape;446;p14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7" name="Google Shape;447;p14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8" name="Google Shape;448;p14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49" name="Google Shape;449;p14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61" name="Google Shape;461;p14"/>
          <p:cNvGrpSpPr/>
          <p:nvPr/>
        </p:nvGrpSpPr>
        <p:grpSpPr>
          <a:xfrm rot="5400000">
            <a:off x="7467515" y="-554854"/>
            <a:ext cx="1170468" cy="2209091"/>
            <a:chOff x="-26858" y="-227337"/>
            <a:chExt cx="1093215" cy="2757917"/>
          </a:xfrm>
        </p:grpSpPr>
        <p:sp>
          <p:nvSpPr>
            <p:cNvPr id="462" name="Google Shape;462;p1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7" name="Google Shape;467;p14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8" name="Google Shape;468;p1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69" name="Google Shape;469;p1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0" name="Google Shape;470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1" name="Google Shape;471;p14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2" name="Google Shape;472;p14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3" name="Google Shape;473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4" name="Google Shape;474;p1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5" name="Google Shape;475;p14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6" name="Google Shape;476;p14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7" name="Google Shape;477;p14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8" name="Google Shape;478;p14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0" name="Google Shape;480;p14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1" name="Google Shape;481;p1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2" name="Google Shape;482;p1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483" name="Google Shape;483;p14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870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19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9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5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1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6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22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27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33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44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39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5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5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58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5" indent="0">
              <a:buNone/>
              <a:defRPr sz="2024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650" b="1"/>
            </a:lvl4pPr>
            <a:lvl5pPr marL="1828221" indent="0">
              <a:buNone/>
              <a:defRPr sz="1650" b="1"/>
            </a:lvl5pPr>
            <a:lvl6pPr marL="2285276" indent="0">
              <a:buNone/>
              <a:defRPr sz="1650" b="1"/>
            </a:lvl6pPr>
            <a:lvl7pPr marL="2742332" indent="0">
              <a:buNone/>
              <a:defRPr sz="1650" b="1"/>
            </a:lvl7pPr>
            <a:lvl8pPr marL="3199386" indent="0">
              <a:buNone/>
              <a:defRPr sz="1650" b="1"/>
            </a:lvl8pPr>
            <a:lvl9pPr marL="3656441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5" indent="0">
              <a:buNone/>
              <a:defRPr sz="2024" b="1"/>
            </a:lvl2pPr>
            <a:lvl3pPr marL="914111" indent="0">
              <a:buNone/>
              <a:defRPr sz="1800" b="1"/>
            </a:lvl3pPr>
            <a:lvl4pPr marL="1371166" indent="0">
              <a:buNone/>
              <a:defRPr sz="1650" b="1"/>
            </a:lvl4pPr>
            <a:lvl5pPr marL="1828221" indent="0">
              <a:buNone/>
              <a:defRPr sz="1650" b="1"/>
            </a:lvl5pPr>
            <a:lvl6pPr marL="2285276" indent="0">
              <a:buNone/>
              <a:defRPr sz="1650" b="1"/>
            </a:lvl6pPr>
            <a:lvl7pPr marL="2742332" indent="0">
              <a:buNone/>
              <a:defRPr sz="1650" b="1"/>
            </a:lvl7pPr>
            <a:lvl8pPr marL="3199386" indent="0">
              <a:buNone/>
              <a:defRPr sz="1650" b="1"/>
            </a:lvl8pPr>
            <a:lvl9pPr marL="3656441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4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996375" y="2534033"/>
            <a:ext cx="29016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004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4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33" y="1031257"/>
            <a:ext cx="7434551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algn="ctr" defTabSz="685600">
              <a:defRPr/>
            </a:pPr>
            <a:endParaRPr lang="zh-CN" altLang="en-US" sz="135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51" y="6451906"/>
            <a:ext cx="293917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algn="ctr" defTabSz="685600">
              <a:defRPr/>
            </a:pPr>
            <a:endParaRPr lang="zh-CN" altLang="en-US" sz="135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50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62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49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11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55" indent="0">
              <a:buNone/>
              <a:defRPr sz="1200"/>
            </a:lvl2pPr>
            <a:lvl3pPr marL="914111" indent="0">
              <a:buNone/>
              <a:defRPr sz="1050"/>
            </a:lvl3pPr>
            <a:lvl4pPr marL="1371166" indent="0">
              <a:buNone/>
              <a:defRPr sz="900"/>
            </a:lvl4pPr>
            <a:lvl5pPr marL="1828221" indent="0">
              <a:buNone/>
              <a:defRPr sz="900"/>
            </a:lvl5pPr>
            <a:lvl6pPr marL="2285276" indent="0">
              <a:buNone/>
              <a:defRPr sz="900"/>
            </a:lvl6pPr>
            <a:lvl7pPr marL="2742332" indent="0">
              <a:buNone/>
              <a:defRPr sz="900"/>
            </a:lvl7pPr>
            <a:lvl8pPr marL="3199386" indent="0">
              <a:buNone/>
              <a:defRPr sz="900"/>
            </a:lvl8pPr>
            <a:lvl9pPr marL="36564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276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55" indent="0">
              <a:buNone/>
              <a:defRPr sz="2849"/>
            </a:lvl2pPr>
            <a:lvl3pPr marL="914111" indent="0">
              <a:buNone/>
              <a:defRPr sz="2399"/>
            </a:lvl3pPr>
            <a:lvl4pPr marL="1371166" indent="0">
              <a:buNone/>
              <a:defRPr sz="2024"/>
            </a:lvl4pPr>
            <a:lvl5pPr marL="1828221" indent="0">
              <a:buNone/>
              <a:defRPr sz="2024"/>
            </a:lvl5pPr>
            <a:lvl6pPr marL="2285276" indent="0">
              <a:buNone/>
              <a:defRPr sz="2024"/>
            </a:lvl6pPr>
            <a:lvl7pPr marL="2742332" indent="0">
              <a:buNone/>
              <a:defRPr sz="2024"/>
            </a:lvl7pPr>
            <a:lvl8pPr marL="3199386" indent="0">
              <a:buNone/>
              <a:defRPr sz="2024"/>
            </a:lvl8pPr>
            <a:lvl9pPr marL="3656441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55" indent="0">
              <a:buNone/>
              <a:defRPr sz="1200"/>
            </a:lvl2pPr>
            <a:lvl3pPr marL="914111" indent="0">
              <a:buNone/>
              <a:defRPr sz="1050"/>
            </a:lvl3pPr>
            <a:lvl4pPr marL="1371166" indent="0">
              <a:buNone/>
              <a:defRPr sz="900"/>
            </a:lvl4pPr>
            <a:lvl5pPr marL="1828221" indent="0">
              <a:buNone/>
              <a:defRPr sz="900"/>
            </a:lvl5pPr>
            <a:lvl6pPr marL="2285276" indent="0">
              <a:buNone/>
              <a:defRPr sz="900"/>
            </a:lvl6pPr>
            <a:lvl7pPr marL="2742332" indent="0">
              <a:buNone/>
              <a:defRPr sz="900"/>
            </a:lvl7pPr>
            <a:lvl8pPr marL="3199386" indent="0">
              <a:buNone/>
              <a:defRPr sz="900"/>
            </a:lvl8pPr>
            <a:lvl9pPr marL="36564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327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17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6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6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37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3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402" y="226823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3337600"/>
            <a:ext cx="43239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78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780000"/>
            <a:ext cx="43239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4460000"/>
            <a:ext cx="43239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075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3"/>
            <a:ext cx="9143916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2402" y="226823"/>
            <a:ext cx="8531705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11803" y="201665"/>
            <a:ext cx="8567604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593367"/>
            <a:ext cx="777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536633"/>
            <a:ext cx="7772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78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78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63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6511550" y="453435"/>
            <a:ext cx="2287500" cy="809200"/>
          </a:xfrm>
          <a:prstGeom prst="plus">
            <a:avLst>
              <a:gd name="adj" fmla="val 22214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650100" y="1749467"/>
            <a:ext cx="7843800" cy="3203600"/>
          </a:xfrm>
          <a:prstGeom prst="plus">
            <a:avLst>
              <a:gd name="adj" fmla="val 89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244375" y="5439200"/>
            <a:ext cx="4655400" cy="698800"/>
          </a:xfrm>
          <a:prstGeom prst="plus">
            <a:avLst>
              <a:gd name="adj" fmla="val 22214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5504184"/>
            <a:ext cx="37767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69100" y="1995405"/>
            <a:ext cx="7005900" cy="18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9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1629950" y="5104133"/>
            <a:ext cx="23325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1600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5044725" y="719333"/>
            <a:ext cx="32244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8453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343800" y="2086633"/>
            <a:ext cx="40914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709100" y="2086633"/>
            <a:ext cx="40914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049500" y="2516533"/>
            <a:ext cx="2679900" cy="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800">
                <a:latin typeface="VT323"/>
                <a:ea typeface="VT323"/>
                <a:cs typeface="VT323"/>
                <a:sym typeface="VT323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2"/>
          </p:nvPr>
        </p:nvSpPr>
        <p:spPr>
          <a:xfrm>
            <a:off x="5414850" y="2516533"/>
            <a:ext cx="2679900" cy="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800">
                <a:latin typeface="VT323"/>
                <a:ea typeface="VT323"/>
                <a:cs typeface="VT323"/>
                <a:sym typeface="VT323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049500" y="4710431"/>
            <a:ext cx="26799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4"/>
          </p:nvPr>
        </p:nvSpPr>
        <p:spPr>
          <a:xfrm>
            <a:off x="5414850" y="4710431"/>
            <a:ext cx="26799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315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2414075" y="2132600"/>
            <a:ext cx="43158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7"/>
          <p:cNvSpPr/>
          <p:nvPr/>
        </p:nvSpPr>
        <p:spPr>
          <a:xfrm>
            <a:off x="343800" y="2086633"/>
            <a:ext cx="1740900" cy="4316000"/>
          </a:xfrm>
          <a:prstGeom prst="plus">
            <a:avLst>
              <a:gd name="adj" fmla="val 108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 rot="-298">
            <a:off x="2844650" y="2891397"/>
            <a:ext cx="3455100" cy="2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/>
          <p:nvPr/>
        </p:nvSpPr>
        <p:spPr>
          <a:xfrm>
            <a:off x="7059250" y="2086633"/>
            <a:ext cx="1740900" cy="4316000"/>
          </a:xfrm>
          <a:prstGeom prst="plus">
            <a:avLst>
              <a:gd name="adj" fmla="val 1086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773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74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343800" y="2086633"/>
            <a:ext cx="8456700" cy="4316000"/>
          </a:xfrm>
          <a:prstGeom prst="plus">
            <a:avLst>
              <a:gd name="adj" fmla="val 5892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343800" y="454867"/>
            <a:ext cx="8456700" cy="1238800"/>
          </a:xfrm>
          <a:prstGeom prst="plus">
            <a:avLst>
              <a:gd name="adj" fmla="val 20528"/>
            </a:avLst>
          </a:prstGeom>
          <a:solidFill>
            <a:schemeClr val="lt1"/>
          </a:solidFill>
          <a:ln w="1143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068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073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0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091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1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510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2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661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3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031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4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64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8709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Background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330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4610925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37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EBE518-0B90-3BE6-AE5E-22743520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D4D84-9386-ED43-AC63-BDF73B1037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AE2E4D-B29E-C340-A95A-1E59ACAB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68789E-6FA4-876E-E861-B63D8C98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6FD70-7A42-F947-8B0F-846236FD8A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24188"/>
      </p:ext>
    </p:extLst>
  </p:cSld>
  <p:clrMapOvr>
    <a:masterClrMapping/>
  </p:clrMapOvr>
  <p:transition spd="slow" advClick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DD9F04-14A5-BC7B-5801-AFD55B6E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8BA37-FA47-8B49-86C0-72957073B5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E1A473-94A2-FDA5-C47C-25338C085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04AF5-2DEF-AF34-52E1-088FAA77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9AC75-76BA-6B4D-9390-E0BC839DA2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9455"/>
      </p:ext>
    </p:extLst>
  </p:cSld>
  <p:clrMapOvr>
    <a:masterClrMapping/>
  </p:clrMapOvr>
  <p:transition spd="slow" advClick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03F14A-2405-A040-A254-CF2E7A4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1C550-7484-7845-B50B-CFC557D4CFE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0F6DD3-21CB-97EB-BF78-3583C64E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86F98E-03C1-9ECD-EAD1-EA126C8F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B86C9-AB01-234B-907E-0D311AABE2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15503"/>
      </p:ext>
    </p:extLst>
  </p:cSld>
  <p:clrMapOvr>
    <a:masterClrMapping/>
  </p:clrMapOvr>
  <p:transition spd="slow" advClick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F8CE27B-5478-9CEE-7F0A-6E818B72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45EEC-B71C-844F-9996-56022B3AB7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9E80EFB-F1F9-FAA1-06C4-C1A4602E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46DC6EE-3377-A0CB-B1DD-AB4F32A66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D96C2-7D0B-1848-8955-808BA9026C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17065"/>
      </p:ext>
    </p:extLst>
  </p:cSld>
  <p:clrMapOvr>
    <a:masterClrMapping/>
  </p:clrMapOvr>
  <p:transition spd="slow" advClick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EFB798E-3F17-8F89-BBC2-450DF85D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245F-49A1-3148-A7E3-458EFD1716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DAEB28F-3F77-48FC-2134-E98817F3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A8DB809-B5E0-7DEA-4556-B43CA882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09A85-985F-A347-98B1-850DB8453D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328961"/>
      </p:ext>
    </p:extLst>
  </p:cSld>
  <p:clrMapOvr>
    <a:masterClrMapping/>
  </p:clrMapOvr>
  <p:transition spd="slow"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FA07D7AE-8986-96E5-898E-353E0F8E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E732D-B1D7-CF42-9715-445099FD26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8753CB6-3022-56C3-CEF2-215BB6FF6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4F4D42B-F1EB-4649-D5FB-C976983D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CCB5E-C601-7B49-BF87-136EC88E5D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99225"/>
      </p:ext>
    </p:extLst>
  </p:cSld>
  <p:clrMapOvr>
    <a:masterClrMapping/>
  </p:clrMapOvr>
  <p:transition spd="slow" advClick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ED60C94-56F5-78E1-B5CB-9D384449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D8A6-2791-B345-8187-02E23C863F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E808ED1-F907-0FFC-435F-08399B10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DD4FFA60-553F-4FBA-1138-067F2206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BBE29-6302-5141-93E7-5708EC0C77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08113"/>
      </p:ext>
    </p:extLst>
  </p:cSld>
  <p:clrMapOvr>
    <a:masterClrMapping/>
  </p:clrMapOvr>
  <p:transition spd="slow" advClick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C5A0FB5-9D71-56A5-30F9-9C961C90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94853-319C-E643-A462-531B17C03D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3301784-D206-1241-7A29-007186AA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09359FD-6762-A6F9-AC31-E119F575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A0BEF-A06F-6B46-A036-B4E832997B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72357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4633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ED91E29-EDEE-3866-F7C9-EEA0284DD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DB795-8D68-A94F-B8F3-0DF6CD5746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CBB48D9-FFA5-3608-F718-1D2B96F8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E61F37D-AF0D-FE70-A2A8-89548B6D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3792E-DF9B-A94F-A96F-643AE9DF7F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107149"/>
      </p:ext>
    </p:extLst>
  </p:cSld>
  <p:clrMapOvr>
    <a:masterClrMapping/>
  </p:clrMapOvr>
  <p:transition spd="slow" advClick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7663D7-9DA0-A3A1-42F2-D1484CB1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24334-08E2-DB49-94C7-713C6D2A2D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26E21D-76C2-1C2B-B5D3-DD85E8DA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8A231B-38C7-B1AF-1E1F-59D5F36E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9543-F645-2145-880D-22B6BB9B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39694"/>
      </p:ext>
    </p:extLst>
  </p:cSld>
  <p:clrMapOvr>
    <a:masterClrMapping/>
  </p:clrMapOvr>
  <p:transition spd="slow" advClick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32448-B9B6-C7F3-A5F4-3AB7929E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D1C6-3B4C-EC42-B704-9AAD00107C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13C01B-A125-1682-26D2-C679E681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5FF1F9-84A0-8B8A-5416-E6271B73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47A00-44A2-8543-86F4-CF26182522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75717"/>
      </p:ext>
    </p:extLst>
  </p:cSld>
  <p:clrMapOvr>
    <a:masterClrMapping/>
  </p:clrMapOvr>
  <p:transition spd="slow" advClick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501435" y="1417533"/>
            <a:ext cx="3690900" cy="32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501560" y="4786199"/>
            <a:ext cx="36909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590594">
            <a:off x="7306718" y="4355912"/>
            <a:ext cx="3161519" cy="4492645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332128" y="-1739550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797525" y="2688936"/>
            <a:ext cx="1758312" cy="2071597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5189635" y="-1445792"/>
            <a:ext cx="1942176" cy="1725903"/>
          </a:xfrm>
          <a:custGeom>
            <a:avLst/>
            <a:gdLst/>
            <a:ahLst/>
            <a:cxnLst/>
            <a:rect l="l" t="t" r="r" b="b"/>
            <a:pathLst>
              <a:path w="52624" h="62352" extrusionOk="0">
                <a:moveTo>
                  <a:pt x="7937" y="0"/>
                </a:moveTo>
                <a:cubicBezTo>
                  <a:pt x="7417" y="0"/>
                  <a:pt x="6871" y="336"/>
                  <a:pt x="6822" y="1001"/>
                </a:cubicBezTo>
                <a:cubicBezTo>
                  <a:pt x="6722" y="2426"/>
                  <a:pt x="6623" y="3867"/>
                  <a:pt x="6523" y="5309"/>
                </a:cubicBezTo>
                <a:cubicBezTo>
                  <a:pt x="4916" y="5127"/>
                  <a:pt x="3308" y="4928"/>
                  <a:pt x="1701" y="4712"/>
                </a:cubicBezTo>
                <a:cubicBezTo>
                  <a:pt x="1634" y="4703"/>
                  <a:pt x="1569" y="4698"/>
                  <a:pt x="1505" y="4698"/>
                </a:cubicBezTo>
                <a:cubicBezTo>
                  <a:pt x="477" y="4698"/>
                  <a:pt x="0" y="5915"/>
                  <a:pt x="906" y="6602"/>
                </a:cubicBezTo>
                <a:cubicBezTo>
                  <a:pt x="1154" y="6784"/>
                  <a:pt x="1386" y="6950"/>
                  <a:pt x="1618" y="7132"/>
                </a:cubicBezTo>
                <a:cubicBezTo>
                  <a:pt x="1779" y="7266"/>
                  <a:pt x="1969" y="7329"/>
                  <a:pt x="2156" y="7329"/>
                </a:cubicBezTo>
                <a:cubicBezTo>
                  <a:pt x="2433" y="7329"/>
                  <a:pt x="2703" y="7190"/>
                  <a:pt x="2861" y="6933"/>
                </a:cubicBezTo>
                <a:cubicBezTo>
                  <a:pt x="4038" y="7082"/>
                  <a:pt x="5214" y="7231"/>
                  <a:pt x="6391" y="7347"/>
                </a:cubicBezTo>
                <a:cubicBezTo>
                  <a:pt x="5512" y="20670"/>
                  <a:pt x="4916" y="33993"/>
                  <a:pt x="4584" y="47349"/>
                </a:cubicBezTo>
                <a:cubicBezTo>
                  <a:pt x="4485" y="51608"/>
                  <a:pt x="4071" y="56066"/>
                  <a:pt x="4634" y="60308"/>
                </a:cubicBezTo>
                <a:cubicBezTo>
                  <a:pt x="4699" y="60823"/>
                  <a:pt x="5028" y="61353"/>
                  <a:pt x="5624" y="61353"/>
                </a:cubicBezTo>
                <a:cubicBezTo>
                  <a:pt x="5642" y="61353"/>
                  <a:pt x="5660" y="61353"/>
                  <a:pt x="5678" y="61352"/>
                </a:cubicBezTo>
                <a:cubicBezTo>
                  <a:pt x="11138" y="61025"/>
                  <a:pt x="16606" y="60862"/>
                  <a:pt x="22076" y="60862"/>
                </a:cubicBezTo>
                <a:cubicBezTo>
                  <a:pt x="31596" y="60862"/>
                  <a:pt x="41119" y="61357"/>
                  <a:pt x="50602" y="62346"/>
                </a:cubicBezTo>
                <a:cubicBezTo>
                  <a:pt x="50633" y="62350"/>
                  <a:pt x="50663" y="62351"/>
                  <a:pt x="50693" y="62351"/>
                </a:cubicBezTo>
                <a:cubicBezTo>
                  <a:pt x="51225" y="62351"/>
                  <a:pt x="51598" y="61805"/>
                  <a:pt x="51629" y="61319"/>
                </a:cubicBezTo>
                <a:cubicBezTo>
                  <a:pt x="52508" y="46803"/>
                  <a:pt x="52624" y="32237"/>
                  <a:pt x="51961" y="17704"/>
                </a:cubicBezTo>
                <a:cubicBezTo>
                  <a:pt x="51779" y="13594"/>
                  <a:pt x="51530" y="9485"/>
                  <a:pt x="51215" y="5392"/>
                </a:cubicBezTo>
                <a:cubicBezTo>
                  <a:pt x="51184" y="4905"/>
                  <a:pt x="50809" y="4343"/>
                  <a:pt x="50262" y="4343"/>
                </a:cubicBezTo>
                <a:cubicBezTo>
                  <a:pt x="50232" y="4343"/>
                  <a:pt x="50202" y="4345"/>
                  <a:pt x="50171" y="4348"/>
                </a:cubicBezTo>
                <a:cubicBezTo>
                  <a:pt x="41030" y="5393"/>
                  <a:pt x="31794" y="6109"/>
                  <a:pt x="22574" y="6109"/>
                </a:cubicBezTo>
                <a:cubicBezTo>
                  <a:pt x="17905" y="6109"/>
                  <a:pt x="13240" y="5926"/>
                  <a:pt x="8595" y="5508"/>
                </a:cubicBezTo>
                <a:cubicBezTo>
                  <a:pt x="8694" y="4000"/>
                  <a:pt x="8793" y="2492"/>
                  <a:pt x="8893" y="1001"/>
                </a:cubicBezTo>
                <a:cubicBezTo>
                  <a:pt x="8942" y="332"/>
                  <a:pt x="8453" y="0"/>
                  <a:pt x="79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639132" y="1707496"/>
            <a:ext cx="883853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946942" y="6115209"/>
            <a:ext cx="2549830" cy="2592083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-1017267" y="-803576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-2700000">
            <a:off x="518005" y="5826019"/>
            <a:ext cx="1000371" cy="2647044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9352694">
            <a:off x="8770736" y="1079299"/>
            <a:ext cx="1059678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346474">
            <a:off x="7930467" y="-1323012"/>
            <a:ext cx="2214506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717415" y="5801780"/>
            <a:ext cx="1572202" cy="258293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427086" y="-1258268"/>
            <a:ext cx="2549813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-5578358">
            <a:off x="7967807" y="6372212"/>
            <a:ext cx="1061045" cy="108049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-10453457">
            <a:off x="7749178" y="-1566486"/>
            <a:ext cx="1572224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7617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281588" y="2999084"/>
            <a:ext cx="45951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853288" y="974533"/>
            <a:ext cx="14517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282338" y="4557467"/>
            <a:ext cx="45936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-4490720">
            <a:off x="104958" y="5603271"/>
            <a:ext cx="2379432" cy="3301703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 rot="1472604">
            <a:off x="7236859" y="-558764"/>
            <a:ext cx="2157518" cy="235363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 rot="-9327432">
            <a:off x="6911393" y="-1411221"/>
            <a:ext cx="1844029" cy="302951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 rot="-8100000">
            <a:off x="8035533" y="1697405"/>
            <a:ext cx="1471193" cy="1420704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 rot="-5400000">
            <a:off x="2763651" y="6187635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rot="-6692913">
            <a:off x="1206729" y="5726451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8545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20000" y="1558900"/>
            <a:ext cx="7704000" cy="6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rete Round"/>
              <a:buAutoNum type="arabicPeriod"/>
              <a:defRPr sz="11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/>
          <p:nvPr/>
        </p:nvSpPr>
        <p:spPr>
          <a:xfrm rot="6201385" flipH="1">
            <a:off x="8243103" y="1099945"/>
            <a:ext cx="2503561" cy="175549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4"/>
          <p:cNvSpPr/>
          <p:nvPr/>
        </p:nvSpPr>
        <p:spPr>
          <a:xfrm rot="-5254447" flipH="1">
            <a:off x="7511270" y="-271770"/>
            <a:ext cx="835709" cy="85102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4"/>
          <p:cNvSpPr/>
          <p:nvPr/>
        </p:nvSpPr>
        <p:spPr>
          <a:xfrm rot="-10505965" flipH="1">
            <a:off x="7241120" y="-1718017"/>
            <a:ext cx="1376011" cy="256180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8831405" y="2587360"/>
            <a:ext cx="709433" cy="915136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4"/>
          <p:cNvSpPr/>
          <p:nvPr/>
        </p:nvSpPr>
        <p:spPr>
          <a:xfrm rot="-5400000">
            <a:off x="739884" y="6016227"/>
            <a:ext cx="2164828" cy="220458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4"/>
          <p:cNvSpPr/>
          <p:nvPr/>
        </p:nvSpPr>
        <p:spPr>
          <a:xfrm rot="512381">
            <a:off x="313475" y="6039765"/>
            <a:ext cx="733192" cy="121725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709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/>
          <p:nvPr/>
        </p:nvSpPr>
        <p:spPr>
          <a:xfrm rot="129738">
            <a:off x="721934" y="1659928"/>
            <a:ext cx="7704027" cy="446595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217392" y="2092533"/>
            <a:ext cx="10080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0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4833201" y="2090533"/>
            <a:ext cx="114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0" b="1">
                <a:solidFill>
                  <a:schemeClr val="accent4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3"/>
          </p:nvPr>
        </p:nvSpPr>
        <p:spPr>
          <a:xfrm>
            <a:off x="1217392" y="3079965"/>
            <a:ext cx="2952000" cy="23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4"/>
          </p:nvPr>
        </p:nvSpPr>
        <p:spPr>
          <a:xfrm>
            <a:off x="4833188" y="3078767"/>
            <a:ext cx="2952000" cy="2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/>
          <p:nvPr/>
        </p:nvSpPr>
        <p:spPr>
          <a:xfrm rot="-5135544">
            <a:off x="6704898" y="-1147093"/>
            <a:ext cx="3722008" cy="2975121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5"/>
          <p:cNvSpPr/>
          <p:nvPr/>
        </p:nvSpPr>
        <p:spPr>
          <a:xfrm rot="5392794">
            <a:off x="6866070" y="-251218"/>
            <a:ext cx="862553" cy="87836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5"/>
          <p:cNvSpPr/>
          <p:nvPr/>
        </p:nvSpPr>
        <p:spPr>
          <a:xfrm rot="10521380">
            <a:off x="6674798" y="-1304013"/>
            <a:ext cx="1278109" cy="209977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5"/>
          <p:cNvSpPr/>
          <p:nvPr/>
        </p:nvSpPr>
        <p:spPr>
          <a:xfrm rot="-4699260">
            <a:off x="231167" y="5315058"/>
            <a:ext cx="977675" cy="912958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848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-696238" y="-205068"/>
            <a:ext cx="1506595" cy="272737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6"/>
          <p:cNvSpPr/>
          <p:nvPr/>
        </p:nvSpPr>
        <p:spPr>
          <a:xfrm rot="5108359">
            <a:off x="-914874" y="2087914"/>
            <a:ext cx="1478543" cy="136623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6"/>
          <p:cNvSpPr/>
          <p:nvPr/>
        </p:nvSpPr>
        <p:spPr>
          <a:xfrm rot="-98339">
            <a:off x="-67486" y="2356137"/>
            <a:ext cx="480267" cy="86945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6"/>
          <p:cNvSpPr/>
          <p:nvPr/>
        </p:nvSpPr>
        <p:spPr>
          <a:xfrm rot="-5665778">
            <a:off x="7514294" y="6112272"/>
            <a:ext cx="1183657" cy="120535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/>
          <p:nvPr/>
        </p:nvSpPr>
        <p:spPr>
          <a:xfrm rot="-243309">
            <a:off x="6594928" y="6192265"/>
            <a:ext cx="1339682" cy="220077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6077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1"/>
          </p:nvPr>
        </p:nvSpPr>
        <p:spPr>
          <a:xfrm>
            <a:off x="720000" y="2288400"/>
            <a:ext cx="4614000" cy="3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107378" y="-2124269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-950592" y="-600376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7"/>
          <p:cNvSpPr/>
          <p:nvPr/>
        </p:nvSpPr>
        <p:spPr>
          <a:xfrm>
            <a:off x="-115616" y="2079231"/>
            <a:ext cx="589550" cy="1067300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7"/>
          <p:cNvSpPr/>
          <p:nvPr/>
        </p:nvSpPr>
        <p:spPr>
          <a:xfrm rot="-1292913">
            <a:off x="-1169162" y="-114649"/>
            <a:ext cx="1808318" cy="357156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118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388100" y="1582573"/>
            <a:ext cx="6367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2" name="Google Shape;72;p8"/>
          <p:cNvSpPr/>
          <p:nvPr/>
        </p:nvSpPr>
        <p:spPr>
          <a:xfrm flipH="1">
            <a:off x="7839895" y="558791"/>
            <a:ext cx="1923222" cy="226572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8"/>
          <p:cNvSpPr/>
          <p:nvPr/>
        </p:nvSpPr>
        <p:spPr>
          <a:xfrm flipH="1">
            <a:off x="8710905" y="2691803"/>
            <a:ext cx="633825" cy="114734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8"/>
          <p:cNvSpPr/>
          <p:nvPr/>
        </p:nvSpPr>
        <p:spPr>
          <a:xfrm rot="3100277" flipH="1">
            <a:off x="-262319" y="4779652"/>
            <a:ext cx="1120845" cy="1668278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8"/>
          <p:cNvSpPr/>
          <p:nvPr/>
        </p:nvSpPr>
        <p:spPr>
          <a:xfrm rot="-280238" flipH="1">
            <a:off x="1725034" y="-1299775"/>
            <a:ext cx="1839506" cy="200671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8"/>
          <p:cNvSpPr/>
          <p:nvPr/>
        </p:nvSpPr>
        <p:spPr>
          <a:xfrm rot="5524765" flipH="1">
            <a:off x="97782" y="5724384"/>
            <a:ext cx="2003903" cy="204047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8"/>
          <p:cNvSpPr/>
          <p:nvPr/>
        </p:nvSpPr>
        <p:spPr>
          <a:xfrm rot="10519751" flipH="1">
            <a:off x="2498919" y="-1732648"/>
            <a:ext cx="1572279" cy="258306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8"/>
          <p:cNvSpPr/>
          <p:nvPr/>
        </p:nvSpPr>
        <p:spPr>
          <a:xfrm rot="-5276853" flipH="1">
            <a:off x="8522946" y="2513606"/>
            <a:ext cx="1503311" cy="138923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8"/>
          <p:cNvSpPr/>
          <p:nvPr/>
        </p:nvSpPr>
        <p:spPr>
          <a:xfrm flipH="1">
            <a:off x="5438852" y="6109449"/>
            <a:ext cx="2317048" cy="2355587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8"/>
          <p:cNvSpPr/>
          <p:nvPr/>
        </p:nvSpPr>
        <p:spPr>
          <a:xfrm flipH="1">
            <a:off x="5292098" y="5948751"/>
            <a:ext cx="1428737" cy="234723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001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7" y="179869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3150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-5400000" flipH="1">
            <a:off x="-465248" y="6302750"/>
            <a:ext cx="3114088" cy="218359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720000" y="2054033"/>
            <a:ext cx="29364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720000" y="2880800"/>
            <a:ext cx="2936400" cy="19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/>
          <p:nvPr/>
        </p:nvSpPr>
        <p:spPr>
          <a:xfrm rot="5400000" flipH="1">
            <a:off x="2050048" y="6335190"/>
            <a:ext cx="962145" cy="9797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9"/>
          <p:cNvSpPr/>
          <p:nvPr/>
        </p:nvSpPr>
        <p:spPr>
          <a:xfrm rot="123244" flipH="1">
            <a:off x="1938194" y="6145190"/>
            <a:ext cx="1283669" cy="21089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9"/>
          <p:cNvSpPr/>
          <p:nvPr/>
        </p:nvSpPr>
        <p:spPr>
          <a:xfrm rot="5400000">
            <a:off x="2582909" y="-622693"/>
            <a:ext cx="2433088" cy="161234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993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2966025" y="977167"/>
            <a:ext cx="5592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/>
          <p:nvPr/>
        </p:nvSpPr>
        <p:spPr>
          <a:xfrm rot="-5400000" flipH="1">
            <a:off x="6007403" y="6237392"/>
            <a:ext cx="2841049" cy="1992139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10"/>
          <p:cNvSpPr/>
          <p:nvPr/>
        </p:nvSpPr>
        <p:spPr>
          <a:xfrm rot="5890238">
            <a:off x="7958362" y="5584430"/>
            <a:ext cx="93128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10"/>
          <p:cNvSpPr/>
          <p:nvPr/>
        </p:nvSpPr>
        <p:spPr>
          <a:xfrm rot="5400000" flipH="1">
            <a:off x="5230435" y="6320689"/>
            <a:ext cx="732379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10"/>
          <p:cNvSpPr/>
          <p:nvPr/>
        </p:nvSpPr>
        <p:spPr>
          <a:xfrm rot="148387" flipH="1">
            <a:off x="4993759" y="6013196"/>
            <a:ext cx="1205731" cy="224503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10"/>
          <p:cNvSpPr/>
          <p:nvPr/>
        </p:nvSpPr>
        <p:spPr>
          <a:xfrm>
            <a:off x="-843113" y="-345743"/>
            <a:ext cx="2686852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10"/>
          <p:cNvSpPr/>
          <p:nvPr/>
        </p:nvSpPr>
        <p:spPr>
          <a:xfrm rot="10800000" flipH="1">
            <a:off x="6178456" y="-1409456"/>
            <a:ext cx="1205772" cy="224501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accent6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10"/>
          <p:cNvSpPr/>
          <p:nvPr/>
        </p:nvSpPr>
        <p:spPr>
          <a:xfrm rot="-5400000" flipH="1">
            <a:off x="6438559" y="-173330"/>
            <a:ext cx="732379" cy="74580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10"/>
          <p:cNvSpPr/>
          <p:nvPr/>
        </p:nvSpPr>
        <p:spPr>
          <a:xfrm rot="5400000">
            <a:off x="1014021" y="-597168"/>
            <a:ext cx="2018025" cy="133729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745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2300848" y="1818000"/>
            <a:ext cx="45423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2300398" y="3885864"/>
            <a:ext cx="454320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11"/>
          <p:cNvSpPr/>
          <p:nvPr/>
        </p:nvSpPr>
        <p:spPr>
          <a:xfrm rot="2453960" flipH="1">
            <a:off x="-255095" y="4621745"/>
            <a:ext cx="819138" cy="216749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11"/>
          <p:cNvSpPr/>
          <p:nvPr/>
        </p:nvSpPr>
        <p:spPr>
          <a:xfrm rot="5124473" flipH="1">
            <a:off x="87248" y="5664310"/>
            <a:ext cx="2003907" cy="204047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11"/>
          <p:cNvSpPr/>
          <p:nvPr/>
        </p:nvSpPr>
        <p:spPr>
          <a:xfrm flipH="1">
            <a:off x="8518434" y="2379611"/>
            <a:ext cx="617377" cy="11176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11"/>
          <p:cNvSpPr/>
          <p:nvPr/>
        </p:nvSpPr>
        <p:spPr>
          <a:xfrm rot="-5276614" flipH="1">
            <a:off x="8335295" y="2206098"/>
            <a:ext cx="1464333" cy="1353217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699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>
                <a:solidFill>
                  <a:srgbClr val="FFB088"/>
                </a:solidFill>
              </a:rPr>
              <a:pPr/>
              <a:t>‹#›</a:t>
            </a:fld>
            <a:endParaRPr lang="pt-BR">
              <a:solidFill>
                <a:srgbClr val="FFB0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504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710625" y="2289456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710625" y="1594453"/>
            <a:ext cx="1008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710625" y="2988000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/>
          </p:nvPr>
        </p:nvSpPr>
        <p:spPr>
          <a:xfrm>
            <a:off x="3937847" y="2289456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3937850" y="1594467"/>
            <a:ext cx="10755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3937850" y="2988004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/>
          </p:nvPr>
        </p:nvSpPr>
        <p:spPr>
          <a:xfrm>
            <a:off x="3937847" y="4675572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3937850" y="3979900"/>
            <a:ext cx="10755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10625" y="4675572"/>
            <a:ext cx="27720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 hasCustomPrompt="1"/>
          </p:nvPr>
        </p:nvSpPr>
        <p:spPr>
          <a:xfrm>
            <a:off x="710625" y="3979900"/>
            <a:ext cx="10080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3"/>
          </p:nvPr>
        </p:nvSpPr>
        <p:spPr>
          <a:xfrm>
            <a:off x="710625" y="5374053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4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/>
          <p:nvPr/>
        </p:nvSpPr>
        <p:spPr>
          <a:xfrm>
            <a:off x="7846077" y="-459697"/>
            <a:ext cx="1506422" cy="1943305"/>
          </a:xfrm>
          <a:custGeom>
            <a:avLst/>
            <a:gdLst/>
            <a:ahLst/>
            <a:cxnLst/>
            <a:rect l="l" t="t" r="r" b="b"/>
            <a:pathLst>
              <a:path w="11816" h="11433" extrusionOk="0">
                <a:moveTo>
                  <a:pt x="5624" y="0"/>
                </a:moveTo>
                <a:cubicBezTo>
                  <a:pt x="5116" y="0"/>
                  <a:pt x="4606" y="74"/>
                  <a:pt x="4110" y="228"/>
                </a:cubicBezTo>
                <a:cubicBezTo>
                  <a:pt x="2337" y="808"/>
                  <a:pt x="1061" y="2349"/>
                  <a:pt x="829" y="4205"/>
                </a:cubicBezTo>
                <a:cubicBezTo>
                  <a:pt x="0" y="6442"/>
                  <a:pt x="713" y="8961"/>
                  <a:pt x="2585" y="10419"/>
                </a:cubicBezTo>
                <a:cubicBezTo>
                  <a:pt x="3500" y="11109"/>
                  <a:pt x="4598" y="11433"/>
                  <a:pt x="5702" y="11433"/>
                </a:cubicBezTo>
                <a:cubicBezTo>
                  <a:pt x="7039" y="11433"/>
                  <a:pt x="8386" y="10959"/>
                  <a:pt x="9429" y="10088"/>
                </a:cubicBezTo>
                <a:cubicBezTo>
                  <a:pt x="11434" y="8414"/>
                  <a:pt x="11815" y="5481"/>
                  <a:pt x="10705" y="3161"/>
                </a:cubicBezTo>
                <a:cubicBezTo>
                  <a:pt x="9784" y="1253"/>
                  <a:pt x="7724" y="0"/>
                  <a:pt x="56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13"/>
          <p:cNvSpPr/>
          <p:nvPr/>
        </p:nvSpPr>
        <p:spPr>
          <a:xfrm rot="-8100000">
            <a:off x="7734147" y="-248601"/>
            <a:ext cx="2096268" cy="193720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3937850" y="5374053"/>
            <a:ext cx="2340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3827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1626450" y="4737733"/>
            <a:ext cx="58911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1626450" y="2093300"/>
            <a:ext cx="5891100" cy="20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1352878" y="-2020269"/>
            <a:ext cx="2512033" cy="2740260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-758650" y="3327238"/>
            <a:ext cx="1478659" cy="174199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14"/>
          <p:cNvSpPr/>
          <p:nvPr/>
        </p:nvSpPr>
        <p:spPr>
          <a:xfrm>
            <a:off x="-135803" y="2145779"/>
            <a:ext cx="524935" cy="950324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14"/>
          <p:cNvSpPr/>
          <p:nvPr/>
        </p:nvSpPr>
        <p:spPr>
          <a:xfrm rot="1472601">
            <a:off x="8002565" y="-667115"/>
            <a:ext cx="1546715" cy="16873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14"/>
          <p:cNvSpPr/>
          <p:nvPr/>
        </p:nvSpPr>
        <p:spPr>
          <a:xfrm rot="-5636126">
            <a:off x="6609038" y="6008561"/>
            <a:ext cx="1841695" cy="187537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14"/>
          <p:cNvSpPr/>
          <p:nvPr/>
        </p:nvSpPr>
        <p:spPr>
          <a:xfrm rot="-9327472">
            <a:off x="7787680" y="-1259791"/>
            <a:ext cx="1322004" cy="21718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14"/>
          <p:cNvSpPr/>
          <p:nvPr/>
        </p:nvSpPr>
        <p:spPr>
          <a:xfrm rot="5276689">
            <a:off x="-700216" y="1998219"/>
            <a:ext cx="1245077" cy="115059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2137475" y="6195667"/>
            <a:ext cx="2074626" cy="2109148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3038773" y="6051005"/>
            <a:ext cx="1279253" cy="210165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3485405" y="-327868"/>
            <a:ext cx="650153" cy="70925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456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>
            <a:spLocks noGrp="1"/>
          </p:cNvSpPr>
          <p:nvPr>
            <p:ph type="subTitle" idx="1"/>
          </p:nvPr>
        </p:nvSpPr>
        <p:spPr>
          <a:xfrm>
            <a:off x="4350519" y="2789767"/>
            <a:ext cx="3657900" cy="1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720000" y="3148800"/>
            <a:ext cx="31425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/>
          <p:nvPr/>
        </p:nvSpPr>
        <p:spPr>
          <a:xfrm rot="-5400000">
            <a:off x="587436" y="6289991"/>
            <a:ext cx="1768131" cy="1171695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-200950" y="-1886500"/>
            <a:ext cx="2208237" cy="3329917"/>
          </a:xfrm>
          <a:custGeom>
            <a:avLst/>
            <a:gdLst/>
            <a:ahLst/>
            <a:cxnLst/>
            <a:rect l="l" t="t" r="r" b="b"/>
            <a:pathLst>
              <a:path w="56939" h="64396" extrusionOk="0">
                <a:moveTo>
                  <a:pt x="16540" y="1"/>
                </a:moveTo>
                <a:cubicBezTo>
                  <a:pt x="16236" y="1"/>
                  <a:pt x="15933" y="134"/>
                  <a:pt x="15726" y="399"/>
                </a:cubicBezTo>
                <a:cubicBezTo>
                  <a:pt x="11716" y="5453"/>
                  <a:pt x="7325" y="10192"/>
                  <a:pt x="2602" y="14583"/>
                </a:cubicBezTo>
                <a:cubicBezTo>
                  <a:pt x="2403" y="14749"/>
                  <a:pt x="2287" y="14981"/>
                  <a:pt x="2254" y="15230"/>
                </a:cubicBezTo>
                <a:cubicBezTo>
                  <a:pt x="1674" y="15743"/>
                  <a:pt x="1094" y="16240"/>
                  <a:pt x="514" y="16738"/>
                </a:cubicBezTo>
                <a:cubicBezTo>
                  <a:pt x="83" y="17102"/>
                  <a:pt x="0" y="17732"/>
                  <a:pt x="315" y="18196"/>
                </a:cubicBezTo>
                <a:cubicBezTo>
                  <a:pt x="5999" y="25586"/>
                  <a:pt x="33076" y="60236"/>
                  <a:pt x="35595" y="63882"/>
                </a:cubicBezTo>
                <a:cubicBezTo>
                  <a:pt x="35774" y="64131"/>
                  <a:pt x="36127" y="64284"/>
                  <a:pt x="36462" y="64284"/>
                </a:cubicBezTo>
                <a:cubicBezTo>
                  <a:pt x="36685" y="64284"/>
                  <a:pt x="36901" y="64216"/>
                  <a:pt x="37053" y="64064"/>
                </a:cubicBezTo>
                <a:lnTo>
                  <a:pt x="42969" y="58314"/>
                </a:lnTo>
                <a:lnTo>
                  <a:pt x="47195" y="63998"/>
                </a:lnTo>
                <a:cubicBezTo>
                  <a:pt x="47397" y="64259"/>
                  <a:pt x="47701" y="64395"/>
                  <a:pt x="48012" y="64395"/>
                </a:cubicBezTo>
                <a:cubicBezTo>
                  <a:pt x="48234" y="64395"/>
                  <a:pt x="48459" y="64325"/>
                  <a:pt x="48653" y="64180"/>
                </a:cubicBezTo>
                <a:cubicBezTo>
                  <a:pt x="51304" y="62142"/>
                  <a:pt x="53840" y="59954"/>
                  <a:pt x="56275" y="57651"/>
                </a:cubicBezTo>
                <a:cubicBezTo>
                  <a:pt x="56690" y="57253"/>
                  <a:pt x="56806" y="56707"/>
                  <a:pt x="56458" y="56209"/>
                </a:cubicBezTo>
                <a:cubicBezTo>
                  <a:pt x="54917" y="53989"/>
                  <a:pt x="53226" y="51868"/>
                  <a:pt x="51387" y="49863"/>
                </a:cubicBezTo>
                <a:lnTo>
                  <a:pt x="56391" y="46167"/>
                </a:lnTo>
                <a:cubicBezTo>
                  <a:pt x="56806" y="45836"/>
                  <a:pt x="56938" y="45124"/>
                  <a:pt x="56574" y="44709"/>
                </a:cubicBezTo>
                <a:lnTo>
                  <a:pt x="26000" y="10159"/>
                </a:lnTo>
                <a:lnTo>
                  <a:pt x="17367" y="399"/>
                </a:lnTo>
                <a:cubicBezTo>
                  <a:pt x="17151" y="134"/>
                  <a:pt x="16845" y="1"/>
                  <a:pt x="165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-817363" y="-228576"/>
            <a:ext cx="2686852" cy="1602907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5"/>
          <p:cNvSpPr/>
          <p:nvPr/>
        </p:nvSpPr>
        <p:spPr>
          <a:xfrm rot="-5400000" flipH="1">
            <a:off x="6141707" y="6464487"/>
            <a:ext cx="2626581" cy="1841755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5"/>
          <p:cNvSpPr/>
          <p:nvPr/>
        </p:nvSpPr>
        <p:spPr>
          <a:xfrm rot="5890238">
            <a:off x="7866512" y="5732730"/>
            <a:ext cx="931281" cy="89932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5"/>
          <p:cNvSpPr/>
          <p:nvPr/>
        </p:nvSpPr>
        <p:spPr>
          <a:xfrm>
            <a:off x="5879636" y="-530312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-83927" y="4798818"/>
            <a:ext cx="721609" cy="13063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 rot="5276756">
            <a:off x="-859825" y="4697555"/>
            <a:ext cx="1711559" cy="15816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15"/>
          <p:cNvSpPr/>
          <p:nvPr/>
        </p:nvSpPr>
        <p:spPr>
          <a:xfrm rot="5400000" flipH="1">
            <a:off x="6178417" y="6468647"/>
            <a:ext cx="706281" cy="71922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 rot="-9594276" flipH="1">
            <a:off x="5174717" y="-1021338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9" name="Google Shape;149;p15"/>
          <p:cNvSpPr/>
          <p:nvPr/>
        </p:nvSpPr>
        <p:spPr>
          <a:xfrm rot="148401" flipH="1">
            <a:off x="5914067" y="6178796"/>
            <a:ext cx="1162884" cy="216506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678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subTitle" idx="1"/>
          </p:nvPr>
        </p:nvSpPr>
        <p:spPr>
          <a:xfrm>
            <a:off x="1009500" y="2348800"/>
            <a:ext cx="2016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subTitle" idx="2"/>
          </p:nvPr>
        </p:nvSpPr>
        <p:spPr>
          <a:xfrm>
            <a:off x="5146488" y="2348813"/>
            <a:ext cx="20160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200" b="1">
                <a:solidFill>
                  <a:schemeClr val="accent6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3"/>
          </p:nvPr>
        </p:nvSpPr>
        <p:spPr>
          <a:xfrm>
            <a:off x="1009500" y="3369867"/>
            <a:ext cx="2952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4"/>
          </p:nvPr>
        </p:nvSpPr>
        <p:spPr>
          <a:xfrm>
            <a:off x="5146495" y="3369867"/>
            <a:ext cx="29520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/>
          <p:nvPr/>
        </p:nvSpPr>
        <p:spPr>
          <a:xfrm rot="5400000">
            <a:off x="6937768" y="-576899"/>
            <a:ext cx="1880472" cy="124614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16"/>
          <p:cNvSpPr/>
          <p:nvPr/>
        </p:nvSpPr>
        <p:spPr>
          <a:xfrm rot="-4840669">
            <a:off x="1386938" y="5704759"/>
            <a:ext cx="2379413" cy="3301676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16"/>
          <p:cNvSpPr/>
          <p:nvPr/>
        </p:nvSpPr>
        <p:spPr>
          <a:xfrm rot="-5400000">
            <a:off x="4490285" y="6174769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6"/>
          <p:cNvSpPr/>
          <p:nvPr/>
        </p:nvSpPr>
        <p:spPr>
          <a:xfrm rot="-6692913">
            <a:off x="3005480" y="5859518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8073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952200" y="3840700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"/>
          </p:nvPr>
        </p:nvSpPr>
        <p:spPr>
          <a:xfrm>
            <a:off x="952200" y="4419576"/>
            <a:ext cx="1980000" cy="11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title" idx="2"/>
          </p:nvPr>
        </p:nvSpPr>
        <p:spPr>
          <a:xfrm>
            <a:off x="3636000" y="3840684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3"/>
          </p:nvPr>
        </p:nvSpPr>
        <p:spPr>
          <a:xfrm>
            <a:off x="3636000" y="4419539"/>
            <a:ext cx="1980000" cy="1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4"/>
          </p:nvPr>
        </p:nvSpPr>
        <p:spPr>
          <a:xfrm>
            <a:off x="6319800" y="3840684"/>
            <a:ext cx="19800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5"/>
          </p:nvPr>
        </p:nvSpPr>
        <p:spPr>
          <a:xfrm>
            <a:off x="6319800" y="4419517"/>
            <a:ext cx="1980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/>
          <p:nvPr/>
        </p:nvSpPr>
        <p:spPr>
          <a:xfrm>
            <a:off x="952200" y="-1849897"/>
            <a:ext cx="2164686" cy="236144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7"/>
          <p:cNvSpPr/>
          <p:nvPr/>
        </p:nvSpPr>
        <p:spPr>
          <a:xfrm rot="-5400000">
            <a:off x="216816" y="6166889"/>
            <a:ext cx="2040151" cy="135207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17"/>
          <p:cNvSpPr/>
          <p:nvPr/>
        </p:nvSpPr>
        <p:spPr>
          <a:xfrm rot="-5779075">
            <a:off x="5634001" y="6263765"/>
            <a:ext cx="870748" cy="88670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17"/>
          <p:cNvSpPr/>
          <p:nvPr/>
        </p:nvSpPr>
        <p:spPr>
          <a:xfrm>
            <a:off x="-958667" y="-4663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17"/>
          <p:cNvSpPr/>
          <p:nvPr/>
        </p:nvSpPr>
        <p:spPr>
          <a:xfrm rot="2347016">
            <a:off x="8398905" y="301483"/>
            <a:ext cx="1824882" cy="1990828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17"/>
          <p:cNvSpPr/>
          <p:nvPr/>
        </p:nvSpPr>
        <p:spPr>
          <a:xfrm rot="10019787">
            <a:off x="2483315" y="-1430094"/>
            <a:ext cx="1213498" cy="199362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17"/>
          <p:cNvSpPr/>
          <p:nvPr/>
        </p:nvSpPr>
        <p:spPr>
          <a:xfrm rot="-6332028">
            <a:off x="8598970" y="2202944"/>
            <a:ext cx="843061" cy="81412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17"/>
          <p:cNvSpPr/>
          <p:nvPr/>
        </p:nvSpPr>
        <p:spPr>
          <a:xfrm rot="-5801112">
            <a:off x="4397123" y="5998623"/>
            <a:ext cx="2509837" cy="2788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3545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-958667" y="-4663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/>
          </p:nvPr>
        </p:nvSpPr>
        <p:spPr>
          <a:xfrm>
            <a:off x="803548" y="1553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40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1"/>
          </p:nvPr>
        </p:nvSpPr>
        <p:spPr>
          <a:xfrm>
            <a:off x="803548" y="2919439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title" idx="2"/>
          </p:nvPr>
        </p:nvSpPr>
        <p:spPr>
          <a:xfrm>
            <a:off x="5644643" y="1553400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3"/>
          </p:nvPr>
        </p:nvSpPr>
        <p:spPr>
          <a:xfrm>
            <a:off x="5525093" y="29194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 idx="4"/>
          </p:nvPr>
        </p:nvSpPr>
        <p:spPr>
          <a:xfrm>
            <a:off x="803548" y="3994967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5"/>
          </p:nvPr>
        </p:nvSpPr>
        <p:spPr>
          <a:xfrm>
            <a:off x="803548" y="53611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title" idx="6"/>
          </p:nvPr>
        </p:nvSpPr>
        <p:spPr>
          <a:xfrm>
            <a:off x="5644643" y="3994967"/>
            <a:ext cx="270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7"/>
          </p:nvPr>
        </p:nvSpPr>
        <p:spPr>
          <a:xfrm>
            <a:off x="5525093" y="5361133"/>
            <a:ext cx="2808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title" idx="8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9"/>
          </p:nvPr>
        </p:nvSpPr>
        <p:spPr>
          <a:xfrm>
            <a:off x="803548" y="2315411"/>
            <a:ext cx="2138400" cy="4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subTitle" idx="13"/>
          </p:nvPr>
        </p:nvSpPr>
        <p:spPr>
          <a:xfrm>
            <a:off x="6193193" y="2316200"/>
            <a:ext cx="21399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4"/>
          </p:nvPr>
        </p:nvSpPr>
        <p:spPr>
          <a:xfrm>
            <a:off x="803548" y="4756984"/>
            <a:ext cx="2138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15"/>
          </p:nvPr>
        </p:nvSpPr>
        <p:spPr>
          <a:xfrm>
            <a:off x="6194693" y="4756984"/>
            <a:ext cx="21384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/>
          <p:nvPr/>
        </p:nvSpPr>
        <p:spPr>
          <a:xfrm rot="-5400000" flipH="1">
            <a:off x="1526397" y="-286265"/>
            <a:ext cx="742361" cy="75596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18"/>
          <p:cNvSpPr/>
          <p:nvPr/>
        </p:nvSpPr>
        <p:spPr>
          <a:xfrm rot="-10676674" flipH="1">
            <a:off x="1364619" y="-1010944"/>
            <a:ext cx="990532" cy="16273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18"/>
          <p:cNvSpPr/>
          <p:nvPr/>
        </p:nvSpPr>
        <p:spPr>
          <a:xfrm rot="-5636141">
            <a:off x="2909895" y="5997306"/>
            <a:ext cx="1729337" cy="17610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8"/>
          <p:cNvSpPr/>
          <p:nvPr/>
        </p:nvSpPr>
        <p:spPr>
          <a:xfrm rot="-5400000">
            <a:off x="5026477" y="6290614"/>
            <a:ext cx="828907" cy="84410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8"/>
          <p:cNvSpPr/>
          <p:nvPr/>
        </p:nvSpPr>
        <p:spPr>
          <a:xfrm rot="-6692855">
            <a:off x="3442465" y="5971163"/>
            <a:ext cx="2542641" cy="282482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92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71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602672" y="268003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839201" y="318649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2"/>
          </p:nvPr>
        </p:nvSpPr>
        <p:spPr>
          <a:xfrm>
            <a:off x="5845528" y="268003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3"/>
          </p:nvPr>
        </p:nvSpPr>
        <p:spPr>
          <a:xfrm>
            <a:off x="5845522" y="3186500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title" idx="4"/>
          </p:nvPr>
        </p:nvSpPr>
        <p:spPr>
          <a:xfrm>
            <a:off x="602672" y="4599599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5"/>
          </p:nvPr>
        </p:nvSpPr>
        <p:spPr>
          <a:xfrm>
            <a:off x="839201" y="5117697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 idx="6"/>
          </p:nvPr>
        </p:nvSpPr>
        <p:spPr>
          <a:xfrm>
            <a:off x="5845528" y="4599593"/>
            <a:ext cx="2695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7"/>
          </p:nvPr>
        </p:nvSpPr>
        <p:spPr>
          <a:xfrm>
            <a:off x="5845522" y="5117701"/>
            <a:ext cx="24594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5668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694963" y="214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1"/>
          </p:nvPr>
        </p:nvSpPr>
        <p:spPr>
          <a:xfrm>
            <a:off x="694963" y="295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2"/>
          </p:nvPr>
        </p:nvSpPr>
        <p:spPr>
          <a:xfrm>
            <a:off x="694963" y="4156151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3"/>
          </p:nvPr>
        </p:nvSpPr>
        <p:spPr>
          <a:xfrm>
            <a:off x="694963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title" idx="4"/>
          </p:nvPr>
        </p:nvSpPr>
        <p:spPr>
          <a:xfrm>
            <a:off x="3348000" y="415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subTitle" idx="5"/>
          </p:nvPr>
        </p:nvSpPr>
        <p:spPr>
          <a:xfrm>
            <a:off x="3348000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title" idx="6"/>
          </p:nvPr>
        </p:nvSpPr>
        <p:spPr>
          <a:xfrm>
            <a:off x="6001038" y="214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7"/>
          </p:nvPr>
        </p:nvSpPr>
        <p:spPr>
          <a:xfrm>
            <a:off x="6001038" y="2951351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title" idx="8"/>
          </p:nvPr>
        </p:nvSpPr>
        <p:spPr>
          <a:xfrm>
            <a:off x="3348000" y="2146184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9"/>
          </p:nvPr>
        </p:nvSpPr>
        <p:spPr>
          <a:xfrm>
            <a:off x="3348000" y="2951384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13"/>
          </p:nvPr>
        </p:nvSpPr>
        <p:spPr>
          <a:xfrm>
            <a:off x="6001038" y="4156167"/>
            <a:ext cx="24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14"/>
          </p:nvPr>
        </p:nvSpPr>
        <p:spPr>
          <a:xfrm>
            <a:off x="6001038" y="4961367"/>
            <a:ext cx="244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15"/>
          </p:nvPr>
        </p:nvSpPr>
        <p:spPr>
          <a:xfrm>
            <a:off x="720025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9"/>
          <p:cNvSpPr/>
          <p:nvPr/>
        </p:nvSpPr>
        <p:spPr>
          <a:xfrm rot="-5400000" flipH="1">
            <a:off x="-989591" y="-307751"/>
            <a:ext cx="2138085" cy="1416854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9"/>
          <p:cNvSpPr/>
          <p:nvPr/>
        </p:nvSpPr>
        <p:spPr>
          <a:xfrm flipH="1">
            <a:off x="8661545" y="5190688"/>
            <a:ext cx="598216" cy="1082989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9"/>
          <p:cNvSpPr/>
          <p:nvPr/>
        </p:nvSpPr>
        <p:spPr>
          <a:xfrm rot="-5276738" flipH="1">
            <a:off x="8484093" y="5022515"/>
            <a:ext cx="1418875" cy="1311208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9"/>
          <p:cNvSpPr/>
          <p:nvPr/>
        </p:nvSpPr>
        <p:spPr>
          <a:xfrm rot="-5400000" flipH="1">
            <a:off x="933294" y="-314258"/>
            <a:ext cx="797621" cy="81224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9"/>
          <p:cNvSpPr/>
          <p:nvPr/>
        </p:nvSpPr>
        <p:spPr>
          <a:xfrm rot="2699788">
            <a:off x="8740120" y="3804300"/>
            <a:ext cx="716611" cy="1228512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270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"/>
          <p:cNvSpPr txBox="1">
            <a:spLocks noGrp="1"/>
          </p:cNvSpPr>
          <p:nvPr>
            <p:ph type="title" hasCustomPrompt="1"/>
          </p:nvPr>
        </p:nvSpPr>
        <p:spPr>
          <a:xfrm>
            <a:off x="1245566" y="1909033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1"/>
          </p:nvPr>
        </p:nvSpPr>
        <p:spPr>
          <a:xfrm>
            <a:off x="5628475" y="2037575"/>
            <a:ext cx="208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title" idx="2" hasCustomPrompt="1"/>
          </p:nvPr>
        </p:nvSpPr>
        <p:spPr>
          <a:xfrm>
            <a:off x="1245566" y="3409117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3"/>
          </p:nvPr>
        </p:nvSpPr>
        <p:spPr>
          <a:xfrm>
            <a:off x="5628477" y="3540449"/>
            <a:ext cx="2088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title" idx="4" hasCustomPrompt="1"/>
          </p:nvPr>
        </p:nvSpPr>
        <p:spPr>
          <a:xfrm>
            <a:off x="1245566" y="4909200"/>
            <a:ext cx="2022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5"/>
          </p:nvPr>
        </p:nvSpPr>
        <p:spPr>
          <a:xfrm>
            <a:off x="5628477" y="5043125"/>
            <a:ext cx="20880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 idx="6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/>
          <p:nvPr/>
        </p:nvSpPr>
        <p:spPr>
          <a:xfrm rot="3050764">
            <a:off x="-725259" y="-675133"/>
            <a:ext cx="2123879" cy="21626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20"/>
          <p:cNvSpPr/>
          <p:nvPr/>
        </p:nvSpPr>
        <p:spPr>
          <a:xfrm rot="9667460" flipH="1">
            <a:off x="7890475" y="5887201"/>
            <a:ext cx="1839499" cy="2006704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20"/>
          <p:cNvSpPr/>
          <p:nvPr/>
        </p:nvSpPr>
        <p:spPr>
          <a:xfrm rot="-217268" flipH="1">
            <a:off x="7049376" y="6038616"/>
            <a:ext cx="1572235" cy="25829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20"/>
          <p:cNvSpPr/>
          <p:nvPr/>
        </p:nvSpPr>
        <p:spPr>
          <a:xfrm rot="5400000">
            <a:off x="-810187" y="1518467"/>
            <a:ext cx="1548809" cy="143128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20"/>
          <p:cNvSpPr/>
          <p:nvPr/>
        </p:nvSpPr>
        <p:spPr>
          <a:xfrm>
            <a:off x="-93122" y="1774083"/>
            <a:ext cx="567442" cy="102727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5533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1">
  <p:cSld name=" Section header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>
            <a:spLocks noGrp="1"/>
          </p:cNvSpPr>
          <p:nvPr>
            <p:ph type="title"/>
          </p:nvPr>
        </p:nvSpPr>
        <p:spPr>
          <a:xfrm>
            <a:off x="1196250" y="3317533"/>
            <a:ext cx="54000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title" idx="2" hasCustomPrompt="1"/>
          </p:nvPr>
        </p:nvSpPr>
        <p:spPr>
          <a:xfrm>
            <a:off x="1196250" y="1351832"/>
            <a:ext cx="18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1" name="Google Shape;231;p21"/>
          <p:cNvSpPr txBox="1">
            <a:spLocks noGrp="1"/>
          </p:cNvSpPr>
          <p:nvPr>
            <p:ph type="subTitle" idx="1"/>
          </p:nvPr>
        </p:nvSpPr>
        <p:spPr>
          <a:xfrm>
            <a:off x="1196250" y="4875933"/>
            <a:ext cx="540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/>
          <p:nvPr/>
        </p:nvSpPr>
        <p:spPr>
          <a:xfrm rot="5400000" flipH="1">
            <a:off x="4036571" y="-1347036"/>
            <a:ext cx="3107867" cy="2179231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21"/>
          <p:cNvSpPr/>
          <p:nvPr/>
        </p:nvSpPr>
        <p:spPr>
          <a:xfrm rot="-5400000" flipH="1">
            <a:off x="6452191" y="-177329"/>
            <a:ext cx="835747" cy="85106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21"/>
          <p:cNvSpPr/>
          <p:nvPr/>
        </p:nvSpPr>
        <p:spPr>
          <a:xfrm rot="-10651533" flipH="1">
            <a:off x="6182094" y="-1538361"/>
            <a:ext cx="1375953" cy="25618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21"/>
          <p:cNvSpPr/>
          <p:nvPr/>
        </p:nvSpPr>
        <p:spPr>
          <a:xfrm rot="-5400000">
            <a:off x="6630288" y="5425886"/>
            <a:ext cx="2660687" cy="1763169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6191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2">
  <p:cSld name=" Section header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 txBox="1">
            <a:spLocks noGrp="1"/>
          </p:cNvSpPr>
          <p:nvPr>
            <p:ph type="title"/>
          </p:nvPr>
        </p:nvSpPr>
        <p:spPr>
          <a:xfrm>
            <a:off x="3045100" y="2132075"/>
            <a:ext cx="4680000" cy="24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title" idx="2" hasCustomPrompt="1"/>
          </p:nvPr>
        </p:nvSpPr>
        <p:spPr>
          <a:xfrm>
            <a:off x="742350" y="2950808"/>
            <a:ext cx="1800000" cy="1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22"/>
          <p:cNvSpPr txBox="1">
            <a:spLocks noGrp="1"/>
          </p:cNvSpPr>
          <p:nvPr>
            <p:ph type="subTitle" idx="1"/>
          </p:nvPr>
        </p:nvSpPr>
        <p:spPr>
          <a:xfrm>
            <a:off x="3045100" y="4674367"/>
            <a:ext cx="46800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2"/>
          <p:cNvSpPr/>
          <p:nvPr/>
        </p:nvSpPr>
        <p:spPr>
          <a:xfrm rot="-9986465">
            <a:off x="2986711" y="350968"/>
            <a:ext cx="644829" cy="1105671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1" name="Google Shape;241;p22"/>
          <p:cNvSpPr/>
          <p:nvPr/>
        </p:nvSpPr>
        <p:spPr>
          <a:xfrm rot="-5400000" flipH="1">
            <a:off x="6145381" y="6382461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1660111" y="-757846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3" name="Google Shape;243;p22"/>
          <p:cNvSpPr/>
          <p:nvPr/>
        </p:nvSpPr>
        <p:spPr>
          <a:xfrm rot="5400000" flipH="1">
            <a:off x="6360764" y="6403734"/>
            <a:ext cx="763979" cy="77798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22"/>
          <p:cNvSpPr/>
          <p:nvPr/>
        </p:nvSpPr>
        <p:spPr>
          <a:xfrm rot="-9594276" flipH="1">
            <a:off x="1004142" y="-1274273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22"/>
          <p:cNvSpPr/>
          <p:nvPr/>
        </p:nvSpPr>
        <p:spPr>
          <a:xfrm rot="148348" flipH="1">
            <a:off x="6113845" y="6115656"/>
            <a:ext cx="1257807" cy="2341920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7914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Section header 3">
  <p:cSld name=" Section header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>
            <a:spLocks noGrp="1"/>
          </p:cNvSpPr>
          <p:nvPr>
            <p:ph type="title"/>
          </p:nvPr>
        </p:nvSpPr>
        <p:spPr>
          <a:xfrm>
            <a:off x="3052825" y="2999100"/>
            <a:ext cx="4865100" cy="14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title" idx="2" hasCustomPrompt="1"/>
          </p:nvPr>
        </p:nvSpPr>
        <p:spPr>
          <a:xfrm>
            <a:off x="6117806" y="973719"/>
            <a:ext cx="1800000" cy="13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1"/>
          </p:nvPr>
        </p:nvSpPr>
        <p:spPr>
          <a:xfrm>
            <a:off x="3231025" y="4557451"/>
            <a:ext cx="46869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3"/>
          <p:cNvSpPr/>
          <p:nvPr/>
        </p:nvSpPr>
        <p:spPr>
          <a:xfrm rot="121126">
            <a:off x="-868656" y="-1294133"/>
            <a:ext cx="2698037" cy="294328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23"/>
          <p:cNvSpPr/>
          <p:nvPr/>
        </p:nvSpPr>
        <p:spPr>
          <a:xfrm rot="10507337">
            <a:off x="706120" y="5615934"/>
            <a:ext cx="1904127" cy="2077207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23"/>
          <p:cNvSpPr/>
          <p:nvPr/>
        </p:nvSpPr>
        <p:spPr>
          <a:xfrm rot="5400000">
            <a:off x="1085204" y="-389421"/>
            <a:ext cx="2279069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23"/>
          <p:cNvSpPr/>
          <p:nvPr/>
        </p:nvSpPr>
        <p:spPr>
          <a:xfrm rot="5400000">
            <a:off x="2675879" y="-34518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4" name="Google Shape;254;p23"/>
          <p:cNvSpPr/>
          <p:nvPr/>
        </p:nvSpPr>
        <p:spPr>
          <a:xfrm rot="4107087">
            <a:off x="2607780" y="-1451535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2156018" y="6026938"/>
            <a:ext cx="1313129" cy="215731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6" name="Google Shape;256;p23"/>
          <p:cNvSpPr/>
          <p:nvPr/>
        </p:nvSpPr>
        <p:spPr>
          <a:xfrm rot="-5400000">
            <a:off x="2450419" y="6254301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773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4"/>
          <p:cNvSpPr/>
          <p:nvPr/>
        </p:nvSpPr>
        <p:spPr>
          <a:xfrm rot="-5400000">
            <a:off x="5863543" y="6245860"/>
            <a:ext cx="2018884" cy="133786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24"/>
          <p:cNvSpPr/>
          <p:nvPr/>
        </p:nvSpPr>
        <p:spPr>
          <a:xfrm rot="-5776797">
            <a:off x="5510704" y="6297666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24"/>
          <p:cNvSpPr/>
          <p:nvPr/>
        </p:nvSpPr>
        <p:spPr>
          <a:xfrm rot="-30068">
            <a:off x="5335733" y="6160681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24"/>
          <p:cNvSpPr/>
          <p:nvPr/>
        </p:nvSpPr>
        <p:spPr>
          <a:xfrm>
            <a:off x="644236" y="-936479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24"/>
          <p:cNvSpPr/>
          <p:nvPr/>
        </p:nvSpPr>
        <p:spPr>
          <a:xfrm rot="-9594276" flipH="1">
            <a:off x="262267" y="-1465738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735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5"/>
          <p:cNvSpPr/>
          <p:nvPr/>
        </p:nvSpPr>
        <p:spPr>
          <a:xfrm rot="-5400000" flipH="1">
            <a:off x="6117657" y="6693595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25"/>
          <p:cNvSpPr/>
          <p:nvPr/>
        </p:nvSpPr>
        <p:spPr>
          <a:xfrm rot="-4716971">
            <a:off x="-1048433" y="214352"/>
            <a:ext cx="2089161" cy="1281971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25"/>
          <p:cNvSpPr/>
          <p:nvPr/>
        </p:nvSpPr>
        <p:spPr>
          <a:xfrm rot="5400000" flipH="1">
            <a:off x="6414314" y="6471068"/>
            <a:ext cx="763979" cy="77798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25"/>
          <p:cNvSpPr/>
          <p:nvPr/>
        </p:nvSpPr>
        <p:spPr>
          <a:xfrm rot="7288999" flipH="1">
            <a:off x="-1142683" y="1177171"/>
            <a:ext cx="1732996" cy="1601391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25"/>
          <p:cNvSpPr/>
          <p:nvPr/>
        </p:nvSpPr>
        <p:spPr>
          <a:xfrm rot="-6299965">
            <a:off x="5142301" y="6102589"/>
            <a:ext cx="2107848" cy="23417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89981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6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6"/>
          <p:cNvSpPr/>
          <p:nvPr/>
        </p:nvSpPr>
        <p:spPr>
          <a:xfrm rot="5400000">
            <a:off x="-564510" y="-232703"/>
            <a:ext cx="1837593" cy="121772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26"/>
          <p:cNvSpPr/>
          <p:nvPr/>
        </p:nvSpPr>
        <p:spPr>
          <a:xfrm rot="5400000">
            <a:off x="963741" y="-100102"/>
            <a:ext cx="687180" cy="6997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26"/>
          <p:cNvSpPr/>
          <p:nvPr/>
        </p:nvSpPr>
        <p:spPr>
          <a:xfrm rot="4107173">
            <a:off x="817498" y="-1483060"/>
            <a:ext cx="2107765" cy="2341688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26"/>
          <p:cNvSpPr/>
          <p:nvPr/>
        </p:nvSpPr>
        <p:spPr>
          <a:xfrm>
            <a:off x="6651726" y="6213307"/>
            <a:ext cx="1997788" cy="2031036"/>
          </a:xfrm>
          <a:custGeom>
            <a:avLst/>
            <a:gdLst/>
            <a:ahLst/>
            <a:cxnLst/>
            <a:rect l="l" t="t" r="r" b="b"/>
            <a:pathLst>
              <a:path w="56707" h="43235" extrusionOk="0">
                <a:moveTo>
                  <a:pt x="14061" y="1"/>
                </a:moveTo>
                <a:cubicBezTo>
                  <a:pt x="12530" y="1"/>
                  <a:pt x="10976" y="454"/>
                  <a:pt x="9513" y="1384"/>
                </a:cubicBezTo>
                <a:cubicBezTo>
                  <a:pt x="3182" y="5443"/>
                  <a:pt x="995" y="14524"/>
                  <a:pt x="465" y="21501"/>
                </a:cubicBezTo>
                <a:cubicBezTo>
                  <a:pt x="1" y="27582"/>
                  <a:pt x="200" y="33730"/>
                  <a:pt x="150" y="39811"/>
                </a:cubicBezTo>
                <a:cubicBezTo>
                  <a:pt x="167" y="40441"/>
                  <a:pt x="680" y="40955"/>
                  <a:pt x="1327" y="40971"/>
                </a:cubicBezTo>
                <a:cubicBezTo>
                  <a:pt x="7957" y="40686"/>
                  <a:pt x="14592" y="40543"/>
                  <a:pt x="21228" y="40543"/>
                </a:cubicBezTo>
                <a:cubicBezTo>
                  <a:pt x="31543" y="40543"/>
                  <a:pt x="41861" y="40889"/>
                  <a:pt x="52166" y="41585"/>
                </a:cubicBezTo>
                <a:cubicBezTo>
                  <a:pt x="52150" y="41651"/>
                  <a:pt x="52133" y="41717"/>
                  <a:pt x="52117" y="41783"/>
                </a:cubicBezTo>
                <a:cubicBezTo>
                  <a:pt x="51937" y="42662"/>
                  <a:pt x="52678" y="43234"/>
                  <a:pt x="53361" y="43234"/>
                </a:cubicBezTo>
                <a:cubicBezTo>
                  <a:pt x="53811" y="43234"/>
                  <a:pt x="54235" y="42986"/>
                  <a:pt x="54354" y="42413"/>
                </a:cubicBezTo>
                <a:cubicBezTo>
                  <a:pt x="55447" y="37276"/>
                  <a:pt x="56143" y="32073"/>
                  <a:pt x="56425" y="26853"/>
                </a:cubicBezTo>
                <a:cubicBezTo>
                  <a:pt x="56690" y="22097"/>
                  <a:pt x="56707" y="17093"/>
                  <a:pt x="54901" y="12602"/>
                </a:cubicBezTo>
                <a:cubicBezTo>
                  <a:pt x="53007" y="7853"/>
                  <a:pt x="48366" y="3144"/>
                  <a:pt x="42947" y="3144"/>
                </a:cubicBezTo>
                <a:cubicBezTo>
                  <a:pt x="42296" y="3144"/>
                  <a:pt x="41634" y="3212"/>
                  <a:pt x="40964" y="3356"/>
                </a:cubicBezTo>
                <a:cubicBezTo>
                  <a:pt x="34932" y="4648"/>
                  <a:pt x="32480" y="11807"/>
                  <a:pt x="31983" y="17209"/>
                </a:cubicBezTo>
                <a:lnTo>
                  <a:pt x="24791" y="17822"/>
                </a:lnTo>
                <a:cubicBezTo>
                  <a:pt x="24625" y="9686"/>
                  <a:pt x="22769" y="5013"/>
                  <a:pt x="19671" y="2245"/>
                </a:cubicBezTo>
                <a:cubicBezTo>
                  <a:pt x="18004" y="766"/>
                  <a:pt x="16051" y="1"/>
                  <a:pt x="1406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7598440" y="6213300"/>
            <a:ext cx="1118509" cy="183757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6375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27"/>
          <p:cNvSpPr/>
          <p:nvPr/>
        </p:nvSpPr>
        <p:spPr>
          <a:xfrm rot="-10251937" flipH="1">
            <a:off x="-435302" y="5730427"/>
            <a:ext cx="1603575" cy="1889152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1" name="Google Shape;281;p27"/>
          <p:cNvSpPr/>
          <p:nvPr/>
        </p:nvSpPr>
        <p:spPr>
          <a:xfrm rot="-10251867" flipH="1">
            <a:off x="-208128" y="4471180"/>
            <a:ext cx="598199" cy="1082957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27"/>
          <p:cNvSpPr/>
          <p:nvPr/>
        </p:nvSpPr>
        <p:spPr>
          <a:xfrm rot="5163990">
            <a:off x="8093817" y="281026"/>
            <a:ext cx="2385237" cy="1463652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27"/>
          <p:cNvSpPr/>
          <p:nvPr/>
        </p:nvSpPr>
        <p:spPr>
          <a:xfrm rot="10443156">
            <a:off x="8622894" y="1891924"/>
            <a:ext cx="1133458" cy="1335313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27"/>
          <p:cNvSpPr/>
          <p:nvPr/>
        </p:nvSpPr>
        <p:spPr>
          <a:xfrm rot="10443177">
            <a:off x="8897778" y="2948104"/>
            <a:ext cx="390912" cy="707693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27"/>
          <p:cNvSpPr/>
          <p:nvPr/>
        </p:nvSpPr>
        <p:spPr>
          <a:xfrm rot="9150381">
            <a:off x="8781403" y="2739569"/>
            <a:ext cx="1198973" cy="2368065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3630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>
            <a:spLocks noGrp="1"/>
          </p:cNvSpPr>
          <p:nvPr>
            <p:ph type="subTitle" idx="1"/>
          </p:nvPr>
        </p:nvSpPr>
        <p:spPr>
          <a:xfrm>
            <a:off x="925538" y="2814633"/>
            <a:ext cx="3029400" cy="1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925538" y="1690533"/>
            <a:ext cx="3029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8"/>
          <p:cNvSpPr/>
          <p:nvPr/>
        </p:nvSpPr>
        <p:spPr>
          <a:xfrm rot="-5400000" flipH="1">
            <a:off x="-742147" y="6208861"/>
            <a:ext cx="3871435" cy="2714643"/>
          </a:xfrm>
          <a:custGeom>
            <a:avLst/>
            <a:gdLst/>
            <a:ahLst/>
            <a:cxnLst/>
            <a:rect l="l" t="t" r="r" b="b"/>
            <a:pathLst>
              <a:path w="26664" h="24929" extrusionOk="0">
                <a:moveTo>
                  <a:pt x="14316" y="1"/>
                </a:moveTo>
                <a:cubicBezTo>
                  <a:pt x="9286" y="1"/>
                  <a:pt x="4073" y="3865"/>
                  <a:pt x="2121" y="8257"/>
                </a:cubicBezTo>
                <a:cubicBezTo>
                  <a:pt x="0" y="13029"/>
                  <a:pt x="1193" y="18564"/>
                  <a:pt x="5303" y="21845"/>
                </a:cubicBezTo>
                <a:cubicBezTo>
                  <a:pt x="7965" y="23969"/>
                  <a:pt x="10917" y="24928"/>
                  <a:pt x="13705" y="24928"/>
                </a:cubicBezTo>
                <a:cubicBezTo>
                  <a:pt x="20704" y="24928"/>
                  <a:pt x="26663" y="18878"/>
                  <a:pt x="24376" y="10013"/>
                </a:cubicBezTo>
                <a:cubicBezTo>
                  <a:pt x="23316" y="5870"/>
                  <a:pt x="21493" y="1844"/>
                  <a:pt x="17118" y="435"/>
                </a:cubicBezTo>
                <a:cubicBezTo>
                  <a:pt x="16206" y="138"/>
                  <a:pt x="15264" y="1"/>
                  <a:pt x="143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28"/>
          <p:cNvSpPr/>
          <p:nvPr/>
        </p:nvSpPr>
        <p:spPr>
          <a:xfrm>
            <a:off x="3977973" y="-989279"/>
            <a:ext cx="1566852" cy="1709275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28"/>
          <p:cNvSpPr/>
          <p:nvPr/>
        </p:nvSpPr>
        <p:spPr>
          <a:xfrm rot="5400000" flipH="1">
            <a:off x="2359122" y="6245192"/>
            <a:ext cx="703923" cy="71682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 rot="-9594276" flipH="1">
            <a:off x="3468542" y="-1620106"/>
            <a:ext cx="1447038" cy="2377156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 rot="148335" flipH="1">
            <a:off x="2131650" y="5979769"/>
            <a:ext cx="1158900" cy="215787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204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32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041650" y="1337896"/>
            <a:ext cx="28026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058450" y="2343136"/>
            <a:ext cx="2769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6284102" y="3180522"/>
            <a:ext cx="1961516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4378969" y="1766178"/>
            <a:ext cx="2803901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4549040" y="3111883"/>
            <a:ext cx="2308687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/>
              </a:rPr>
              <a:t>Slidesgo</a:t>
            </a:r>
            <a:r>
              <a:rPr lang="en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/>
              </a:rPr>
              <a:t>Flaticon</a:t>
            </a:r>
            <a:r>
              <a:rPr lang="en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200" kern="0">
                <a:solidFill>
                  <a:srgbClr val="595959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/>
              </a:rPr>
              <a:t>Freepik</a:t>
            </a:r>
            <a:r>
              <a:rPr lang="en" sz="1200" kern="0">
                <a:solidFill>
                  <a:srgbClr val="595959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2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algn="ctr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endParaRPr sz="1200" kern="0">
              <a:solidFill>
                <a:srgbClr val="595959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162595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/>
          <p:nvPr/>
        </p:nvSpPr>
        <p:spPr>
          <a:xfrm>
            <a:off x="7379902" y="3969757"/>
            <a:ext cx="3161501" cy="4492617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9"/>
          <p:cNvSpPr txBox="1">
            <a:spLocks noGrp="1"/>
          </p:cNvSpPr>
          <p:nvPr>
            <p:ph type="body" idx="1"/>
          </p:nvPr>
        </p:nvSpPr>
        <p:spPr>
          <a:xfrm>
            <a:off x="720000" y="1483600"/>
            <a:ext cx="77040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/>
            </a:lvl1pPr>
            <a:lvl2pPr marL="914378" lvl="1" indent="-317492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29"/>
          <p:cNvSpPr/>
          <p:nvPr/>
        </p:nvSpPr>
        <p:spPr>
          <a:xfrm rot="-5400000" flipH="1">
            <a:off x="-924858" y="-305407"/>
            <a:ext cx="2151977" cy="142606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9" name="Google Shape;299;p29"/>
          <p:cNvSpPr/>
          <p:nvPr/>
        </p:nvSpPr>
        <p:spPr>
          <a:xfrm flipH="1">
            <a:off x="8696927" y="4589905"/>
            <a:ext cx="513793" cy="93015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0" name="Google Shape;300;p29"/>
          <p:cNvSpPr/>
          <p:nvPr/>
        </p:nvSpPr>
        <p:spPr>
          <a:xfrm rot="-5276572" flipH="1">
            <a:off x="8544463" y="4445500"/>
            <a:ext cx="1218659" cy="1126185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1" name="Google Shape;301;p29"/>
          <p:cNvSpPr/>
          <p:nvPr/>
        </p:nvSpPr>
        <p:spPr>
          <a:xfrm rot="10800000">
            <a:off x="916255" y="-1101552"/>
            <a:ext cx="1076479" cy="1768523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2497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 rot="5400000">
            <a:off x="6477420" y="-386803"/>
            <a:ext cx="1837593" cy="1217726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subTitle" idx="1"/>
          </p:nvPr>
        </p:nvSpPr>
        <p:spPr>
          <a:xfrm>
            <a:off x="720000" y="2024067"/>
            <a:ext cx="37392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2"/>
          </p:nvPr>
        </p:nvSpPr>
        <p:spPr>
          <a:xfrm>
            <a:off x="4684825" y="2024067"/>
            <a:ext cx="3739200" cy="2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3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0"/>
          <p:cNvSpPr/>
          <p:nvPr/>
        </p:nvSpPr>
        <p:spPr>
          <a:xfrm rot="5023203">
            <a:off x="8016623" y="-97718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30"/>
          <p:cNvSpPr/>
          <p:nvPr/>
        </p:nvSpPr>
        <p:spPr>
          <a:xfrm rot="10769932">
            <a:off x="7841583" y="-989485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30"/>
          <p:cNvSpPr/>
          <p:nvPr/>
        </p:nvSpPr>
        <p:spPr>
          <a:xfrm rot="-5400000">
            <a:off x="3324813" y="6187603"/>
            <a:ext cx="786067" cy="80047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30"/>
          <p:cNvSpPr/>
          <p:nvPr/>
        </p:nvSpPr>
        <p:spPr>
          <a:xfrm rot="-6692913">
            <a:off x="1849655" y="5769618"/>
            <a:ext cx="2411091" cy="2678677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30"/>
          <p:cNvSpPr/>
          <p:nvPr/>
        </p:nvSpPr>
        <p:spPr>
          <a:xfrm rot="9973307">
            <a:off x="281845" y="6013186"/>
            <a:ext cx="2698045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541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ctrTitle"/>
          </p:nvPr>
        </p:nvSpPr>
        <p:spPr>
          <a:xfrm>
            <a:off x="720000" y="748128"/>
            <a:ext cx="44895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1"/>
          </p:nvPr>
        </p:nvSpPr>
        <p:spPr>
          <a:xfrm>
            <a:off x="732025" y="2441567"/>
            <a:ext cx="4160700" cy="1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-901692" y="-435044"/>
            <a:ext cx="2805320" cy="1673583"/>
          </a:xfrm>
          <a:custGeom>
            <a:avLst/>
            <a:gdLst/>
            <a:ahLst/>
            <a:cxnLst/>
            <a:rect l="l" t="t" r="r" b="b"/>
            <a:pathLst>
              <a:path w="69280" h="30998" extrusionOk="0">
                <a:moveTo>
                  <a:pt x="59595" y="0"/>
                </a:moveTo>
                <a:cubicBezTo>
                  <a:pt x="53916" y="0"/>
                  <a:pt x="48230" y="635"/>
                  <a:pt x="42551" y="1117"/>
                </a:cubicBezTo>
                <a:cubicBezTo>
                  <a:pt x="33801" y="1863"/>
                  <a:pt x="25019" y="2360"/>
                  <a:pt x="16219" y="2642"/>
                </a:cubicBezTo>
                <a:cubicBezTo>
                  <a:pt x="11265" y="2791"/>
                  <a:pt x="6310" y="2874"/>
                  <a:pt x="1372" y="2874"/>
                </a:cubicBezTo>
                <a:cubicBezTo>
                  <a:pt x="1365" y="2874"/>
                  <a:pt x="1359" y="2873"/>
                  <a:pt x="1353" y="2873"/>
                </a:cubicBezTo>
                <a:cubicBezTo>
                  <a:pt x="647" y="2873"/>
                  <a:pt x="1" y="3774"/>
                  <a:pt x="477" y="4415"/>
                </a:cubicBezTo>
                <a:cubicBezTo>
                  <a:pt x="7255" y="13313"/>
                  <a:pt x="14198" y="22063"/>
                  <a:pt x="21290" y="30696"/>
                </a:cubicBezTo>
                <a:cubicBezTo>
                  <a:pt x="21466" y="30901"/>
                  <a:pt x="21745" y="30997"/>
                  <a:pt x="22020" y="30997"/>
                </a:cubicBezTo>
                <a:cubicBezTo>
                  <a:pt x="22211" y="30997"/>
                  <a:pt x="22400" y="30950"/>
                  <a:pt x="22550" y="30862"/>
                </a:cubicBezTo>
                <a:lnTo>
                  <a:pt x="61790" y="7696"/>
                </a:lnTo>
                <a:lnTo>
                  <a:pt x="64623" y="6006"/>
                </a:lnTo>
                <a:cubicBezTo>
                  <a:pt x="65270" y="5624"/>
                  <a:pt x="66214" y="5260"/>
                  <a:pt x="66628" y="4581"/>
                </a:cubicBezTo>
                <a:cubicBezTo>
                  <a:pt x="66777" y="4332"/>
                  <a:pt x="66844" y="4034"/>
                  <a:pt x="66811" y="3735"/>
                </a:cubicBezTo>
                <a:cubicBezTo>
                  <a:pt x="67391" y="3321"/>
                  <a:pt x="67971" y="2907"/>
                  <a:pt x="68551" y="2493"/>
                </a:cubicBezTo>
                <a:cubicBezTo>
                  <a:pt x="69180" y="2029"/>
                  <a:pt x="69280" y="736"/>
                  <a:pt x="68302" y="603"/>
                </a:cubicBezTo>
                <a:cubicBezTo>
                  <a:pt x="65403" y="166"/>
                  <a:pt x="62500" y="0"/>
                  <a:pt x="59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6" name="Google Shape;316;p31"/>
          <p:cNvSpPr/>
          <p:nvPr/>
        </p:nvSpPr>
        <p:spPr>
          <a:xfrm rot="5399745">
            <a:off x="510496" y="-425705"/>
            <a:ext cx="1061033" cy="108048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31"/>
          <p:cNvSpPr/>
          <p:nvPr/>
        </p:nvSpPr>
        <p:spPr>
          <a:xfrm rot="-10453457">
            <a:off x="367278" y="-1714886"/>
            <a:ext cx="1572224" cy="2582972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31"/>
          <p:cNvSpPr txBox="1"/>
          <p:nvPr/>
        </p:nvSpPr>
        <p:spPr>
          <a:xfrm>
            <a:off x="720000" y="4974267"/>
            <a:ext cx="43947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CRÉDITOS: este modelo de apresentação foi criado pelo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, e inclui ícones da</a:t>
            </a:r>
            <a:r>
              <a:rPr lang="pt-BR" sz="1000" kern="0">
                <a:solidFill>
                  <a:srgbClr val="437A67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pt-BR" sz="1000" kern="0">
                <a:solidFill>
                  <a:srgbClr val="437A67"/>
                </a:solidFill>
                <a:latin typeface="Roboto Slab SemiBold"/>
                <a:ea typeface="Roboto Slab SemiBold"/>
                <a:cs typeface="Roboto Slab SemiBold"/>
                <a:sym typeface="Roboto Slab SemiBold"/>
              </a:rPr>
              <a:t> </a:t>
            </a:r>
            <a:r>
              <a:rPr lang="pt-BR" sz="1000" kern="0">
                <a:solidFill>
                  <a:srgbClr val="0E1C30"/>
                </a:solidFill>
                <a:latin typeface="Roboto Slab"/>
                <a:ea typeface="Roboto Slab"/>
                <a:cs typeface="Roboto Slab"/>
                <a:sym typeface="Roboto Slab"/>
              </a:rPr>
              <a:t>e infográficos e imagens da </a:t>
            </a:r>
            <a:r>
              <a:rPr lang="pt-BR" sz="1000" kern="0">
                <a:solidFill>
                  <a:srgbClr val="437A67"/>
                </a:solidFill>
                <a:uFill>
                  <a:noFill/>
                </a:uFill>
                <a:latin typeface="Roboto Slab SemiBold"/>
                <a:ea typeface="Roboto Slab SemiBold"/>
                <a:cs typeface="Roboto Slab SemiBold"/>
                <a:sym typeface="Roboto Slab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ern="0">
              <a:solidFill>
                <a:srgbClr val="437A67"/>
              </a:solidFill>
              <a:latin typeface="Roboto Slab SemiBold"/>
              <a:ea typeface="Roboto Slab SemiBold"/>
              <a:cs typeface="Roboto Slab SemiBold"/>
              <a:sym typeface="Roboto Slab SemiBold"/>
            </a:endParaRPr>
          </a:p>
        </p:txBody>
      </p:sp>
      <p:sp>
        <p:nvSpPr>
          <p:cNvPr id="319" name="Google Shape;319;p31"/>
          <p:cNvSpPr/>
          <p:nvPr/>
        </p:nvSpPr>
        <p:spPr>
          <a:xfrm rot="-2700000">
            <a:off x="8479717" y="4470287"/>
            <a:ext cx="931237" cy="2464111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31"/>
          <p:cNvSpPr/>
          <p:nvPr/>
        </p:nvSpPr>
        <p:spPr>
          <a:xfrm rot="-5636081">
            <a:off x="6878549" y="5738724"/>
            <a:ext cx="2123849" cy="2162698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31"/>
          <p:cNvSpPr/>
          <p:nvPr/>
        </p:nvSpPr>
        <p:spPr>
          <a:xfrm rot="346474">
            <a:off x="7239679" y="-934912"/>
            <a:ext cx="2214506" cy="2415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31"/>
          <p:cNvSpPr/>
          <p:nvPr/>
        </p:nvSpPr>
        <p:spPr>
          <a:xfrm rot="10800000">
            <a:off x="8528024" y="283083"/>
            <a:ext cx="883853" cy="160009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3" name="Google Shape;323;p31"/>
          <p:cNvSpPr/>
          <p:nvPr/>
        </p:nvSpPr>
        <p:spPr>
          <a:xfrm rot="10800000">
            <a:off x="8011043" y="2"/>
            <a:ext cx="2549813" cy="5036079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3631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2"/>
          <p:cNvSpPr/>
          <p:nvPr/>
        </p:nvSpPr>
        <p:spPr>
          <a:xfrm rot="5400000">
            <a:off x="274085" y="-91735"/>
            <a:ext cx="2643879" cy="1752030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32"/>
          <p:cNvSpPr/>
          <p:nvPr/>
        </p:nvSpPr>
        <p:spPr>
          <a:xfrm rot="5400000">
            <a:off x="-1257996" y="4675367"/>
            <a:ext cx="4215335" cy="3369463"/>
          </a:xfrm>
          <a:custGeom>
            <a:avLst/>
            <a:gdLst/>
            <a:ahLst/>
            <a:cxnLst/>
            <a:rect l="l" t="t" r="r" b="b"/>
            <a:pathLst>
              <a:path w="28585" h="30466" extrusionOk="0">
                <a:moveTo>
                  <a:pt x="25026" y="1"/>
                </a:moveTo>
                <a:cubicBezTo>
                  <a:pt x="24926" y="1"/>
                  <a:pt x="24825" y="4"/>
                  <a:pt x="24724" y="8"/>
                </a:cubicBezTo>
                <a:cubicBezTo>
                  <a:pt x="23514" y="58"/>
                  <a:pt x="22321" y="174"/>
                  <a:pt x="21111" y="273"/>
                </a:cubicBezTo>
                <a:cubicBezTo>
                  <a:pt x="18775" y="472"/>
                  <a:pt x="16356" y="572"/>
                  <a:pt x="14052" y="1019"/>
                </a:cubicBezTo>
                <a:cubicBezTo>
                  <a:pt x="11865" y="1433"/>
                  <a:pt x="12379" y="3819"/>
                  <a:pt x="12379" y="5526"/>
                </a:cubicBezTo>
                <a:cubicBezTo>
                  <a:pt x="12395" y="7896"/>
                  <a:pt x="12412" y="10282"/>
                  <a:pt x="12428" y="12652"/>
                </a:cubicBezTo>
                <a:lnTo>
                  <a:pt x="12428" y="14690"/>
                </a:lnTo>
                <a:cubicBezTo>
                  <a:pt x="12428" y="15104"/>
                  <a:pt x="12627" y="16165"/>
                  <a:pt x="12428" y="16529"/>
                </a:cubicBezTo>
                <a:lnTo>
                  <a:pt x="12428" y="16794"/>
                </a:lnTo>
                <a:lnTo>
                  <a:pt x="12362" y="16794"/>
                </a:lnTo>
                <a:cubicBezTo>
                  <a:pt x="12323" y="16833"/>
                  <a:pt x="12202" y="16846"/>
                  <a:pt x="12048" y="16846"/>
                </a:cubicBezTo>
                <a:cubicBezTo>
                  <a:pt x="11742" y="16846"/>
                  <a:pt x="11307" y="16794"/>
                  <a:pt x="11152" y="16794"/>
                </a:cubicBezTo>
                <a:lnTo>
                  <a:pt x="9147" y="16811"/>
                </a:lnTo>
                <a:lnTo>
                  <a:pt x="1127" y="16861"/>
                </a:lnTo>
                <a:cubicBezTo>
                  <a:pt x="547" y="16877"/>
                  <a:pt x="99" y="17325"/>
                  <a:pt x="83" y="17905"/>
                </a:cubicBezTo>
                <a:cubicBezTo>
                  <a:pt x="0" y="21351"/>
                  <a:pt x="116" y="24798"/>
                  <a:pt x="431" y="28228"/>
                </a:cubicBezTo>
                <a:cubicBezTo>
                  <a:pt x="447" y="28394"/>
                  <a:pt x="497" y="28560"/>
                  <a:pt x="580" y="28709"/>
                </a:cubicBezTo>
                <a:cubicBezTo>
                  <a:pt x="580" y="28941"/>
                  <a:pt x="563" y="29189"/>
                  <a:pt x="563" y="29438"/>
                </a:cubicBezTo>
                <a:cubicBezTo>
                  <a:pt x="563" y="30001"/>
                  <a:pt x="1027" y="30465"/>
                  <a:pt x="1591" y="30465"/>
                </a:cubicBezTo>
                <a:lnTo>
                  <a:pt x="27491" y="30051"/>
                </a:lnTo>
                <a:cubicBezTo>
                  <a:pt x="28038" y="30051"/>
                  <a:pt x="28585" y="29587"/>
                  <a:pt x="28552" y="29024"/>
                </a:cubicBezTo>
                <a:lnTo>
                  <a:pt x="27624" y="14690"/>
                </a:lnTo>
                <a:lnTo>
                  <a:pt x="27176" y="7515"/>
                </a:lnTo>
                <a:cubicBezTo>
                  <a:pt x="27094" y="6355"/>
                  <a:pt x="27027" y="5195"/>
                  <a:pt x="26944" y="4035"/>
                </a:cubicBezTo>
                <a:cubicBezTo>
                  <a:pt x="26895" y="3041"/>
                  <a:pt x="27044" y="1715"/>
                  <a:pt x="26613" y="803"/>
                </a:cubicBezTo>
                <a:cubicBezTo>
                  <a:pt x="26311" y="127"/>
                  <a:pt x="25684" y="1"/>
                  <a:pt x="250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32"/>
          <p:cNvSpPr/>
          <p:nvPr/>
        </p:nvSpPr>
        <p:spPr>
          <a:xfrm rot="5399722">
            <a:off x="6868811" y="-382616"/>
            <a:ext cx="1944179" cy="1979815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32"/>
          <p:cNvSpPr/>
          <p:nvPr/>
        </p:nvSpPr>
        <p:spPr>
          <a:xfrm rot="26" flipH="1">
            <a:off x="367237" y="472513"/>
            <a:ext cx="8274219" cy="584884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32"/>
          <p:cNvSpPr/>
          <p:nvPr/>
        </p:nvSpPr>
        <p:spPr>
          <a:xfrm rot="9973307">
            <a:off x="7074995" y="4802020"/>
            <a:ext cx="2698045" cy="294328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32"/>
          <p:cNvSpPr/>
          <p:nvPr/>
        </p:nvSpPr>
        <p:spPr>
          <a:xfrm rot="-5400000">
            <a:off x="7001246" y="6076201"/>
            <a:ext cx="911837" cy="928551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32"/>
          <p:cNvSpPr/>
          <p:nvPr/>
        </p:nvSpPr>
        <p:spPr>
          <a:xfrm rot="-6692850">
            <a:off x="5195181" y="5541198"/>
            <a:ext cx="2796972" cy="3107383"/>
          </a:xfrm>
          <a:custGeom>
            <a:avLst/>
            <a:gdLst/>
            <a:ahLst/>
            <a:cxnLst/>
            <a:rect l="l" t="t" r="r" b="b"/>
            <a:pathLst>
              <a:path w="62970" h="93278" fill="none" extrusionOk="0">
                <a:moveTo>
                  <a:pt x="40384" y="0"/>
                </a:moveTo>
                <a:cubicBezTo>
                  <a:pt x="37152" y="6612"/>
                  <a:pt x="38296" y="15096"/>
                  <a:pt x="43151" y="20614"/>
                </a:cubicBezTo>
                <a:cubicBezTo>
                  <a:pt x="45836" y="23663"/>
                  <a:pt x="49415" y="25751"/>
                  <a:pt x="52795" y="28038"/>
                </a:cubicBezTo>
                <a:cubicBezTo>
                  <a:pt x="56159" y="30308"/>
                  <a:pt x="59490" y="32960"/>
                  <a:pt x="61230" y="36638"/>
                </a:cubicBezTo>
                <a:cubicBezTo>
                  <a:pt x="62970" y="40301"/>
                  <a:pt x="62688" y="45255"/>
                  <a:pt x="59540" y="47840"/>
                </a:cubicBezTo>
                <a:cubicBezTo>
                  <a:pt x="56242" y="50558"/>
                  <a:pt x="51304" y="49845"/>
                  <a:pt x="47459" y="51685"/>
                </a:cubicBezTo>
                <a:cubicBezTo>
                  <a:pt x="46001" y="52364"/>
                  <a:pt x="44626" y="53624"/>
                  <a:pt x="44576" y="55214"/>
                </a:cubicBezTo>
                <a:cubicBezTo>
                  <a:pt x="44543" y="56225"/>
                  <a:pt x="45024" y="57153"/>
                  <a:pt x="45554" y="58015"/>
                </a:cubicBezTo>
                <a:cubicBezTo>
                  <a:pt x="48023" y="62091"/>
                  <a:pt x="51503" y="65754"/>
                  <a:pt x="52431" y="70427"/>
                </a:cubicBezTo>
                <a:cubicBezTo>
                  <a:pt x="53674" y="76607"/>
                  <a:pt x="49945" y="82971"/>
                  <a:pt x="44742" y="86517"/>
                </a:cubicBezTo>
                <a:cubicBezTo>
                  <a:pt x="39555" y="90063"/>
                  <a:pt x="33126" y="91306"/>
                  <a:pt x="26862" y="92052"/>
                </a:cubicBezTo>
                <a:cubicBezTo>
                  <a:pt x="17947" y="93095"/>
                  <a:pt x="8965" y="93278"/>
                  <a:pt x="0" y="92598"/>
                </a:cubicBezTo>
              </a:path>
            </a:pathLst>
          </a:custGeom>
          <a:noFill/>
          <a:ln w="15750" cap="flat" cmpd="sng">
            <a:solidFill>
              <a:srgbClr val="0E1C30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32"/>
          <p:cNvSpPr/>
          <p:nvPr/>
        </p:nvSpPr>
        <p:spPr>
          <a:xfrm rot="-9352694">
            <a:off x="806961" y="5300731"/>
            <a:ext cx="1059678" cy="1819220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32"/>
          <p:cNvSpPr/>
          <p:nvPr/>
        </p:nvSpPr>
        <p:spPr>
          <a:xfrm rot="5023203">
            <a:off x="2365973" y="-50518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32"/>
          <p:cNvSpPr/>
          <p:nvPr/>
        </p:nvSpPr>
        <p:spPr>
          <a:xfrm rot="10769932">
            <a:off x="2190933" y="-942285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32"/>
          <p:cNvSpPr/>
          <p:nvPr/>
        </p:nvSpPr>
        <p:spPr>
          <a:xfrm rot="-3804836">
            <a:off x="6286185" y="230421"/>
            <a:ext cx="912867" cy="881539"/>
          </a:xfrm>
          <a:custGeom>
            <a:avLst/>
            <a:gdLst/>
            <a:ahLst/>
            <a:cxnLst/>
            <a:rect l="l" t="t" r="r" b="b"/>
            <a:pathLst>
              <a:path w="24957" h="32134" extrusionOk="0">
                <a:moveTo>
                  <a:pt x="21809" y="1"/>
                </a:moveTo>
                <a:cubicBezTo>
                  <a:pt x="21721" y="1"/>
                  <a:pt x="21632" y="12"/>
                  <a:pt x="21543" y="36"/>
                </a:cubicBezTo>
                <a:cubicBezTo>
                  <a:pt x="15263" y="1892"/>
                  <a:pt x="9778" y="5786"/>
                  <a:pt x="5950" y="11089"/>
                </a:cubicBezTo>
                <a:cubicBezTo>
                  <a:pt x="1840" y="16823"/>
                  <a:pt x="1" y="24097"/>
                  <a:pt x="763" y="31107"/>
                </a:cubicBezTo>
                <a:cubicBezTo>
                  <a:pt x="835" y="31695"/>
                  <a:pt x="1229" y="32134"/>
                  <a:pt x="1796" y="32134"/>
                </a:cubicBezTo>
                <a:cubicBezTo>
                  <a:pt x="1884" y="32134"/>
                  <a:pt x="1976" y="32123"/>
                  <a:pt x="2072" y="32101"/>
                </a:cubicBezTo>
                <a:cubicBezTo>
                  <a:pt x="4773" y="31471"/>
                  <a:pt x="7458" y="31007"/>
                  <a:pt x="10192" y="30543"/>
                </a:cubicBezTo>
                <a:cubicBezTo>
                  <a:pt x="10540" y="30494"/>
                  <a:pt x="10904" y="30394"/>
                  <a:pt x="11219" y="30212"/>
                </a:cubicBezTo>
                <a:cubicBezTo>
                  <a:pt x="11667" y="29930"/>
                  <a:pt x="11865" y="29085"/>
                  <a:pt x="11832" y="28571"/>
                </a:cubicBezTo>
                <a:cubicBezTo>
                  <a:pt x="11219" y="20452"/>
                  <a:pt x="16340" y="13011"/>
                  <a:pt x="24145" y="10691"/>
                </a:cubicBezTo>
                <a:cubicBezTo>
                  <a:pt x="24526" y="10575"/>
                  <a:pt x="24957" y="10145"/>
                  <a:pt x="24907" y="9697"/>
                </a:cubicBezTo>
                <a:cubicBezTo>
                  <a:pt x="24509" y="6648"/>
                  <a:pt x="23813" y="3649"/>
                  <a:pt x="22819" y="765"/>
                </a:cubicBezTo>
                <a:cubicBezTo>
                  <a:pt x="22680" y="307"/>
                  <a:pt x="22262" y="1"/>
                  <a:pt x="218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264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/>
          <p:nvPr/>
        </p:nvSpPr>
        <p:spPr>
          <a:xfrm rot="346516">
            <a:off x="7112718" y="-1172404"/>
            <a:ext cx="2893764" cy="3156799"/>
          </a:xfrm>
          <a:custGeom>
            <a:avLst/>
            <a:gdLst/>
            <a:ahLst/>
            <a:cxnLst/>
            <a:rect l="l" t="t" r="r" b="b"/>
            <a:pathLst>
              <a:path w="40401" h="33055" extrusionOk="0">
                <a:moveTo>
                  <a:pt x="7436" y="1"/>
                </a:moveTo>
                <a:cubicBezTo>
                  <a:pt x="7202" y="1"/>
                  <a:pt x="6960" y="95"/>
                  <a:pt x="6744" y="317"/>
                </a:cubicBezTo>
                <a:cubicBezTo>
                  <a:pt x="1955" y="5355"/>
                  <a:pt x="0" y="12762"/>
                  <a:pt x="1624" y="19523"/>
                </a:cubicBezTo>
                <a:cubicBezTo>
                  <a:pt x="2519" y="23202"/>
                  <a:pt x="4441" y="26516"/>
                  <a:pt x="7573" y="28703"/>
                </a:cubicBezTo>
                <a:cubicBezTo>
                  <a:pt x="10920" y="31023"/>
                  <a:pt x="14798" y="32482"/>
                  <a:pt x="18858" y="32929"/>
                </a:cubicBezTo>
                <a:cubicBezTo>
                  <a:pt x="19601" y="33013"/>
                  <a:pt x="20349" y="33054"/>
                  <a:pt x="21096" y="33054"/>
                </a:cubicBezTo>
                <a:cubicBezTo>
                  <a:pt x="27744" y="33054"/>
                  <a:pt x="34359" y="29775"/>
                  <a:pt x="37666" y="23832"/>
                </a:cubicBezTo>
                <a:cubicBezTo>
                  <a:pt x="39555" y="20434"/>
                  <a:pt x="40367" y="16491"/>
                  <a:pt x="40384" y="12613"/>
                </a:cubicBezTo>
                <a:cubicBezTo>
                  <a:pt x="40400" y="9050"/>
                  <a:pt x="39737" y="4874"/>
                  <a:pt x="37219" y="2140"/>
                </a:cubicBezTo>
                <a:cubicBezTo>
                  <a:pt x="36202" y="1036"/>
                  <a:pt x="34710" y="862"/>
                  <a:pt x="33227" y="862"/>
                </a:cubicBezTo>
                <a:cubicBezTo>
                  <a:pt x="32544" y="862"/>
                  <a:pt x="31864" y="899"/>
                  <a:pt x="31233" y="899"/>
                </a:cubicBezTo>
                <a:cubicBezTo>
                  <a:pt x="31156" y="899"/>
                  <a:pt x="31080" y="899"/>
                  <a:pt x="31004" y="897"/>
                </a:cubicBezTo>
                <a:lnTo>
                  <a:pt x="23431" y="748"/>
                </a:lnTo>
                <a:lnTo>
                  <a:pt x="8269" y="450"/>
                </a:lnTo>
                <a:cubicBezTo>
                  <a:pt x="8067" y="181"/>
                  <a:pt x="7759" y="1"/>
                  <a:pt x="74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33"/>
          <p:cNvSpPr/>
          <p:nvPr/>
        </p:nvSpPr>
        <p:spPr>
          <a:xfrm rot="-5633934">
            <a:off x="-250790" y="-269209"/>
            <a:ext cx="2242540" cy="2297137"/>
          </a:xfrm>
          <a:custGeom>
            <a:avLst/>
            <a:gdLst/>
            <a:ahLst/>
            <a:cxnLst/>
            <a:rect l="l" t="t" r="r" b="b"/>
            <a:pathLst>
              <a:path w="27376" h="37390" extrusionOk="0">
                <a:moveTo>
                  <a:pt x="1478" y="0"/>
                </a:moveTo>
                <a:cubicBezTo>
                  <a:pt x="941" y="0"/>
                  <a:pt x="478" y="404"/>
                  <a:pt x="414" y="946"/>
                </a:cubicBezTo>
                <a:cubicBezTo>
                  <a:pt x="133" y="6431"/>
                  <a:pt x="0" y="11916"/>
                  <a:pt x="33" y="17401"/>
                </a:cubicBezTo>
                <a:cubicBezTo>
                  <a:pt x="33" y="17932"/>
                  <a:pt x="365" y="18495"/>
                  <a:pt x="961" y="18512"/>
                </a:cubicBezTo>
                <a:lnTo>
                  <a:pt x="12080" y="18976"/>
                </a:lnTo>
                <a:cubicBezTo>
                  <a:pt x="12362" y="24693"/>
                  <a:pt x="12478" y="30426"/>
                  <a:pt x="12445" y="36143"/>
                </a:cubicBezTo>
                <a:cubicBezTo>
                  <a:pt x="12445" y="36834"/>
                  <a:pt x="12906" y="37257"/>
                  <a:pt x="13561" y="37257"/>
                </a:cubicBezTo>
                <a:cubicBezTo>
                  <a:pt x="13597" y="37257"/>
                  <a:pt x="13634" y="37256"/>
                  <a:pt x="13671" y="37253"/>
                </a:cubicBezTo>
                <a:cubicBezTo>
                  <a:pt x="15338" y="37130"/>
                  <a:pt x="17005" y="37067"/>
                  <a:pt x="18671" y="37067"/>
                </a:cubicBezTo>
                <a:cubicBezTo>
                  <a:pt x="20816" y="37067"/>
                  <a:pt x="22961" y="37171"/>
                  <a:pt x="25105" y="37386"/>
                </a:cubicBezTo>
                <a:cubicBezTo>
                  <a:pt x="25135" y="37388"/>
                  <a:pt x="25164" y="37390"/>
                  <a:pt x="25194" y="37390"/>
                </a:cubicBezTo>
                <a:cubicBezTo>
                  <a:pt x="25720" y="37390"/>
                  <a:pt x="26169" y="36975"/>
                  <a:pt x="26232" y="36441"/>
                </a:cubicBezTo>
                <a:cubicBezTo>
                  <a:pt x="27011" y="25770"/>
                  <a:pt x="27375" y="15081"/>
                  <a:pt x="27326" y="4360"/>
                </a:cubicBezTo>
                <a:cubicBezTo>
                  <a:pt x="27342" y="4095"/>
                  <a:pt x="27243" y="3846"/>
                  <a:pt x="27077" y="3664"/>
                </a:cubicBezTo>
                <a:cubicBezTo>
                  <a:pt x="27094" y="3316"/>
                  <a:pt x="27127" y="2985"/>
                  <a:pt x="27143" y="2637"/>
                </a:cubicBezTo>
                <a:cubicBezTo>
                  <a:pt x="27193" y="2073"/>
                  <a:pt x="26762" y="1576"/>
                  <a:pt x="26199" y="1526"/>
                </a:cubicBezTo>
                <a:lnTo>
                  <a:pt x="1541" y="2"/>
                </a:lnTo>
                <a:cubicBezTo>
                  <a:pt x="1520" y="1"/>
                  <a:pt x="1499" y="0"/>
                  <a:pt x="14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33"/>
          <p:cNvSpPr/>
          <p:nvPr/>
        </p:nvSpPr>
        <p:spPr>
          <a:xfrm rot="129738">
            <a:off x="370023" y="490469"/>
            <a:ext cx="8274187" cy="5877087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33"/>
          <p:cNvSpPr/>
          <p:nvPr/>
        </p:nvSpPr>
        <p:spPr>
          <a:xfrm rot="5400000">
            <a:off x="6522165" y="-194039"/>
            <a:ext cx="1178471" cy="1200072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33"/>
          <p:cNvSpPr/>
          <p:nvPr/>
        </p:nvSpPr>
        <p:spPr>
          <a:xfrm rot="10800000">
            <a:off x="745613" y="-458866"/>
            <a:ext cx="389850" cy="961700"/>
          </a:xfrm>
          <a:custGeom>
            <a:avLst/>
            <a:gdLst/>
            <a:ahLst/>
            <a:cxnLst/>
            <a:rect l="l" t="t" r="r" b="b"/>
            <a:pathLst>
              <a:path w="15594" h="28851" extrusionOk="0">
                <a:moveTo>
                  <a:pt x="13821" y="0"/>
                </a:moveTo>
                <a:lnTo>
                  <a:pt x="1028" y="514"/>
                </a:lnTo>
                <a:cubicBezTo>
                  <a:pt x="465" y="531"/>
                  <a:pt x="1" y="978"/>
                  <a:pt x="1" y="1558"/>
                </a:cubicBezTo>
                <a:cubicBezTo>
                  <a:pt x="17" y="7524"/>
                  <a:pt x="183" y="13506"/>
                  <a:pt x="481" y="19471"/>
                </a:cubicBezTo>
                <a:cubicBezTo>
                  <a:pt x="299" y="19670"/>
                  <a:pt x="233" y="19919"/>
                  <a:pt x="249" y="20184"/>
                </a:cubicBezTo>
                <a:cubicBezTo>
                  <a:pt x="481" y="22719"/>
                  <a:pt x="481" y="25271"/>
                  <a:pt x="282" y="27806"/>
                </a:cubicBezTo>
                <a:cubicBezTo>
                  <a:pt x="233" y="28370"/>
                  <a:pt x="796" y="28850"/>
                  <a:pt x="1326" y="28850"/>
                </a:cubicBezTo>
                <a:cubicBezTo>
                  <a:pt x="5850" y="28801"/>
                  <a:pt x="10374" y="28337"/>
                  <a:pt x="14832" y="27475"/>
                </a:cubicBezTo>
                <a:cubicBezTo>
                  <a:pt x="15279" y="27359"/>
                  <a:pt x="15594" y="26945"/>
                  <a:pt x="15594" y="26481"/>
                </a:cubicBezTo>
                <a:cubicBezTo>
                  <a:pt x="15097" y="17996"/>
                  <a:pt x="14848" y="9512"/>
                  <a:pt x="14865" y="1044"/>
                </a:cubicBezTo>
                <a:cubicBezTo>
                  <a:pt x="14865" y="464"/>
                  <a:pt x="14401" y="0"/>
                  <a:pt x="1382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33"/>
          <p:cNvSpPr/>
          <p:nvPr/>
        </p:nvSpPr>
        <p:spPr>
          <a:xfrm rot="10800000">
            <a:off x="611381" y="-458866"/>
            <a:ext cx="658325" cy="1995700"/>
          </a:xfrm>
          <a:custGeom>
            <a:avLst/>
            <a:gdLst/>
            <a:ahLst/>
            <a:cxnLst/>
            <a:rect l="l" t="t" r="r" b="b"/>
            <a:pathLst>
              <a:path w="26333" h="59871" fill="none" extrusionOk="0">
                <a:moveTo>
                  <a:pt x="581" y="59871"/>
                </a:moveTo>
                <a:cubicBezTo>
                  <a:pt x="1" y="40582"/>
                  <a:pt x="979" y="21294"/>
                  <a:pt x="1956" y="2022"/>
                </a:cubicBezTo>
                <a:cubicBezTo>
                  <a:pt x="1907" y="1641"/>
                  <a:pt x="2205" y="1326"/>
                  <a:pt x="2586" y="1375"/>
                </a:cubicBezTo>
                <a:cubicBezTo>
                  <a:pt x="9811" y="414"/>
                  <a:pt x="17119" y="0"/>
                  <a:pt x="24410" y="149"/>
                </a:cubicBezTo>
                <a:cubicBezTo>
                  <a:pt x="24824" y="17731"/>
                  <a:pt x="25454" y="35313"/>
                  <a:pt x="26332" y="52894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33"/>
          <p:cNvSpPr/>
          <p:nvPr/>
        </p:nvSpPr>
        <p:spPr>
          <a:xfrm rot="-5400000">
            <a:off x="6280768" y="5723816"/>
            <a:ext cx="2279069" cy="1510281"/>
          </a:xfrm>
          <a:custGeom>
            <a:avLst/>
            <a:gdLst/>
            <a:ahLst/>
            <a:cxnLst/>
            <a:rect l="l" t="t" r="r" b="b"/>
            <a:pathLst>
              <a:path w="51454" h="45463" extrusionOk="0">
                <a:moveTo>
                  <a:pt x="18743" y="1"/>
                </a:moveTo>
                <a:cubicBezTo>
                  <a:pt x="17752" y="1"/>
                  <a:pt x="16763" y="15"/>
                  <a:pt x="15776" y="39"/>
                </a:cubicBezTo>
                <a:cubicBezTo>
                  <a:pt x="10805" y="155"/>
                  <a:pt x="5850" y="619"/>
                  <a:pt x="929" y="1414"/>
                </a:cubicBezTo>
                <a:cubicBezTo>
                  <a:pt x="1" y="1563"/>
                  <a:pt x="17" y="2590"/>
                  <a:pt x="547" y="3121"/>
                </a:cubicBezTo>
                <a:cubicBezTo>
                  <a:pt x="929" y="7595"/>
                  <a:pt x="1243" y="12069"/>
                  <a:pt x="1475" y="16543"/>
                </a:cubicBezTo>
                <a:cubicBezTo>
                  <a:pt x="1520" y="17196"/>
                  <a:pt x="1989" y="17570"/>
                  <a:pt x="2574" y="17570"/>
                </a:cubicBezTo>
                <a:cubicBezTo>
                  <a:pt x="2643" y="17570"/>
                  <a:pt x="2713" y="17564"/>
                  <a:pt x="2784" y="17554"/>
                </a:cubicBezTo>
                <a:cubicBezTo>
                  <a:pt x="7275" y="16858"/>
                  <a:pt x="11783" y="16228"/>
                  <a:pt x="16323" y="16112"/>
                </a:cubicBezTo>
                <a:cubicBezTo>
                  <a:pt x="17030" y="16095"/>
                  <a:pt x="17756" y="16079"/>
                  <a:pt x="18492" y="16079"/>
                </a:cubicBezTo>
                <a:cubicBezTo>
                  <a:pt x="21898" y="16079"/>
                  <a:pt x="25505" y="16413"/>
                  <a:pt x="28271" y="18416"/>
                </a:cubicBezTo>
                <a:cubicBezTo>
                  <a:pt x="29779" y="19526"/>
                  <a:pt x="30939" y="21166"/>
                  <a:pt x="31104" y="23056"/>
                </a:cubicBezTo>
                <a:cubicBezTo>
                  <a:pt x="31303" y="25110"/>
                  <a:pt x="30226" y="26734"/>
                  <a:pt x="28619" y="27894"/>
                </a:cubicBezTo>
                <a:cubicBezTo>
                  <a:pt x="25553" y="30131"/>
                  <a:pt x="21642" y="30744"/>
                  <a:pt x="17947" y="30844"/>
                </a:cubicBezTo>
                <a:cubicBezTo>
                  <a:pt x="17430" y="30858"/>
                  <a:pt x="16913" y="30864"/>
                  <a:pt x="16396" y="30864"/>
                </a:cubicBezTo>
                <a:cubicBezTo>
                  <a:pt x="14199" y="30864"/>
                  <a:pt x="12007" y="30761"/>
                  <a:pt x="9819" y="30761"/>
                </a:cubicBezTo>
                <a:cubicBezTo>
                  <a:pt x="7660" y="30761"/>
                  <a:pt x="5504" y="30861"/>
                  <a:pt x="3348" y="31258"/>
                </a:cubicBezTo>
                <a:cubicBezTo>
                  <a:pt x="2900" y="31341"/>
                  <a:pt x="2602" y="31822"/>
                  <a:pt x="2602" y="32252"/>
                </a:cubicBezTo>
                <a:lnTo>
                  <a:pt x="2254" y="43189"/>
                </a:lnTo>
                <a:cubicBezTo>
                  <a:pt x="2224" y="43860"/>
                  <a:pt x="2731" y="44196"/>
                  <a:pt x="3244" y="44196"/>
                </a:cubicBezTo>
                <a:cubicBezTo>
                  <a:pt x="3301" y="44196"/>
                  <a:pt x="3358" y="44192"/>
                  <a:pt x="3414" y="44183"/>
                </a:cubicBezTo>
                <a:cubicBezTo>
                  <a:pt x="3464" y="44200"/>
                  <a:pt x="3497" y="44200"/>
                  <a:pt x="3547" y="44217"/>
                </a:cubicBezTo>
                <a:cubicBezTo>
                  <a:pt x="8278" y="44933"/>
                  <a:pt x="13084" y="45462"/>
                  <a:pt x="17880" y="45462"/>
                </a:cubicBezTo>
                <a:cubicBezTo>
                  <a:pt x="21297" y="45462"/>
                  <a:pt x="24710" y="45193"/>
                  <a:pt x="28088" y="44531"/>
                </a:cubicBezTo>
                <a:cubicBezTo>
                  <a:pt x="35512" y="43057"/>
                  <a:pt x="42588" y="39610"/>
                  <a:pt x="46830" y="33114"/>
                </a:cubicBezTo>
                <a:cubicBezTo>
                  <a:pt x="50807" y="27033"/>
                  <a:pt x="51453" y="19161"/>
                  <a:pt x="48189" y="12632"/>
                </a:cubicBezTo>
                <a:cubicBezTo>
                  <a:pt x="44759" y="5772"/>
                  <a:pt x="37401" y="2143"/>
                  <a:pt x="30160" y="867"/>
                </a:cubicBezTo>
                <a:cubicBezTo>
                  <a:pt x="26397" y="209"/>
                  <a:pt x="22561" y="1"/>
                  <a:pt x="187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33"/>
          <p:cNvSpPr/>
          <p:nvPr/>
        </p:nvSpPr>
        <p:spPr>
          <a:xfrm rot="-5776797">
            <a:off x="5924904" y="6246233"/>
            <a:ext cx="726519" cy="739836"/>
          </a:xfrm>
          <a:custGeom>
            <a:avLst/>
            <a:gdLst/>
            <a:ahLst/>
            <a:cxnLst/>
            <a:rect l="l" t="t" r="r" b="b"/>
            <a:pathLst>
              <a:path w="23582" h="32019" extrusionOk="0">
                <a:moveTo>
                  <a:pt x="1443" y="0"/>
                </a:moveTo>
                <a:cubicBezTo>
                  <a:pt x="878" y="0"/>
                  <a:pt x="414" y="425"/>
                  <a:pt x="382" y="978"/>
                </a:cubicBezTo>
                <a:cubicBezTo>
                  <a:pt x="100" y="7441"/>
                  <a:pt x="117" y="26978"/>
                  <a:pt x="1" y="30309"/>
                </a:cubicBezTo>
                <a:cubicBezTo>
                  <a:pt x="1" y="30773"/>
                  <a:pt x="282" y="31187"/>
                  <a:pt x="730" y="31336"/>
                </a:cubicBezTo>
                <a:cubicBezTo>
                  <a:pt x="2337" y="31798"/>
                  <a:pt x="3906" y="32019"/>
                  <a:pt x="5425" y="32019"/>
                </a:cubicBezTo>
                <a:cubicBezTo>
                  <a:pt x="11204" y="32019"/>
                  <a:pt x="16269" y="28830"/>
                  <a:pt x="20035" y="23647"/>
                </a:cubicBezTo>
                <a:cubicBezTo>
                  <a:pt x="23581" y="18759"/>
                  <a:pt x="23532" y="13754"/>
                  <a:pt x="20367" y="9479"/>
                </a:cubicBezTo>
                <a:cubicBezTo>
                  <a:pt x="15196" y="2503"/>
                  <a:pt x="8817" y="581"/>
                  <a:pt x="1476" y="1"/>
                </a:cubicBezTo>
                <a:cubicBezTo>
                  <a:pt x="1465" y="0"/>
                  <a:pt x="1454" y="0"/>
                  <a:pt x="14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33"/>
          <p:cNvSpPr/>
          <p:nvPr/>
        </p:nvSpPr>
        <p:spPr>
          <a:xfrm rot="-30068">
            <a:off x="5749933" y="6109248"/>
            <a:ext cx="1076520" cy="1768589"/>
          </a:xfrm>
          <a:custGeom>
            <a:avLst/>
            <a:gdLst/>
            <a:ahLst/>
            <a:cxnLst/>
            <a:rect l="l" t="t" r="r" b="b"/>
            <a:pathLst>
              <a:path w="38827" h="47841" fill="none" extrusionOk="0">
                <a:moveTo>
                  <a:pt x="863" y="42257"/>
                </a:moveTo>
                <a:cubicBezTo>
                  <a:pt x="432" y="35545"/>
                  <a:pt x="1" y="28768"/>
                  <a:pt x="1244" y="22156"/>
                </a:cubicBezTo>
                <a:cubicBezTo>
                  <a:pt x="2470" y="15544"/>
                  <a:pt x="5536" y="9048"/>
                  <a:pt x="10921" y="5022"/>
                </a:cubicBezTo>
                <a:cubicBezTo>
                  <a:pt x="16290" y="995"/>
                  <a:pt x="24195" y="1"/>
                  <a:pt x="29746" y="3779"/>
                </a:cubicBezTo>
                <a:cubicBezTo>
                  <a:pt x="32629" y="5734"/>
                  <a:pt x="34684" y="8767"/>
                  <a:pt x="35927" y="12015"/>
                </a:cubicBezTo>
                <a:cubicBezTo>
                  <a:pt x="37186" y="15279"/>
                  <a:pt x="37716" y="18759"/>
                  <a:pt x="38031" y="22239"/>
                </a:cubicBezTo>
                <a:cubicBezTo>
                  <a:pt x="38827" y="30773"/>
                  <a:pt x="38479" y="39390"/>
                  <a:pt x="36971" y="47841"/>
                </a:cubicBezTo>
              </a:path>
            </a:pathLst>
          </a:custGeom>
          <a:noFill/>
          <a:ln w="15750" cap="flat" cmpd="sng">
            <a:solidFill>
              <a:schemeClr val="dk1"/>
            </a:solidFill>
            <a:prstDash val="solid"/>
            <a:miter lim="1657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33"/>
          <p:cNvSpPr/>
          <p:nvPr/>
        </p:nvSpPr>
        <p:spPr>
          <a:xfrm rot="9087795">
            <a:off x="865836" y="5012474"/>
            <a:ext cx="615713" cy="1629215"/>
          </a:xfrm>
          <a:custGeom>
            <a:avLst/>
            <a:gdLst/>
            <a:ahLst/>
            <a:cxnLst/>
            <a:rect l="l" t="t" r="r" b="b"/>
            <a:pathLst>
              <a:path w="18378" h="36472" extrusionOk="0">
                <a:moveTo>
                  <a:pt x="10986" y="1"/>
                </a:moveTo>
                <a:cubicBezTo>
                  <a:pt x="10754" y="1"/>
                  <a:pt x="10515" y="72"/>
                  <a:pt x="10307" y="211"/>
                </a:cubicBezTo>
                <a:cubicBezTo>
                  <a:pt x="7192" y="2282"/>
                  <a:pt x="4010" y="4271"/>
                  <a:pt x="796" y="6176"/>
                </a:cubicBezTo>
                <a:cubicBezTo>
                  <a:pt x="182" y="6541"/>
                  <a:pt x="0" y="7154"/>
                  <a:pt x="398" y="7767"/>
                </a:cubicBezTo>
                <a:cubicBezTo>
                  <a:pt x="713" y="8248"/>
                  <a:pt x="1028" y="8728"/>
                  <a:pt x="1293" y="9225"/>
                </a:cubicBezTo>
                <a:cubicBezTo>
                  <a:pt x="1309" y="9358"/>
                  <a:pt x="1342" y="9491"/>
                  <a:pt x="1409" y="9607"/>
                </a:cubicBezTo>
                <a:cubicBezTo>
                  <a:pt x="4922" y="16252"/>
                  <a:pt x="5701" y="24023"/>
                  <a:pt x="3563" y="31232"/>
                </a:cubicBezTo>
                <a:cubicBezTo>
                  <a:pt x="3381" y="31762"/>
                  <a:pt x="3629" y="32358"/>
                  <a:pt x="4143" y="32574"/>
                </a:cubicBezTo>
                <a:lnTo>
                  <a:pt x="12909" y="36402"/>
                </a:lnTo>
                <a:cubicBezTo>
                  <a:pt x="13032" y="36449"/>
                  <a:pt x="13161" y="36472"/>
                  <a:pt x="13289" y="36472"/>
                </a:cubicBezTo>
                <a:cubicBezTo>
                  <a:pt x="13612" y="36472"/>
                  <a:pt x="13929" y="36326"/>
                  <a:pt x="14119" y="36054"/>
                </a:cubicBezTo>
                <a:cubicBezTo>
                  <a:pt x="17251" y="31182"/>
                  <a:pt x="18377" y="25399"/>
                  <a:pt x="18029" y="19682"/>
                </a:cubicBezTo>
                <a:cubicBezTo>
                  <a:pt x="17797" y="16500"/>
                  <a:pt x="17217" y="13368"/>
                  <a:pt x="16289" y="10336"/>
                </a:cubicBezTo>
                <a:cubicBezTo>
                  <a:pt x="15428" y="7436"/>
                  <a:pt x="14483" y="4403"/>
                  <a:pt x="12611" y="1984"/>
                </a:cubicBezTo>
                <a:cubicBezTo>
                  <a:pt x="12561" y="1918"/>
                  <a:pt x="12495" y="1851"/>
                  <a:pt x="12412" y="1818"/>
                </a:cubicBezTo>
                <a:cubicBezTo>
                  <a:pt x="12246" y="1404"/>
                  <a:pt x="12080" y="1006"/>
                  <a:pt x="11898" y="592"/>
                </a:cubicBezTo>
                <a:cubicBezTo>
                  <a:pt x="11724" y="191"/>
                  <a:pt x="11364" y="1"/>
                  <a:pt x="10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1376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0" y="1759633"/>
            <a:ext cx="4524600" cy="2998000"/>
          </a:xfrm>
          <a:prstGeom prst="rect">
            <a:avLst/>
          </a:prstGeom>
        </p:spPr>
        <p:txBody>
          <a:bodyPr spcFirstLastPara="1" wrap="square" lIns="91413" tIns="91413" rIns="91413" bIns="91413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0" y="4757633"/>
            <a:ext cx="4524600" cy="460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5506845"/>
            <a:ext cx="1100032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8" y="3848681"/>
            <a:ext cx="947638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5903066"/>
            <a:ext cx="1670211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73" y="5017304"/>
            <a:ext cx="1777123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8578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3217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848597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2455433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5" y="2061967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848567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2455428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2061967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4173764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5" y="4780600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4387133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4173733"/>
            <a:ext cx="2261100" cy="5800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4780595"/>
            <a:ext cx="2261100" cy="64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4387133"/>
            <a:ext cx="705000" cy="703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5506845"/>
            <a:ext cx="1100032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6100733"/>
            <a:ext cx="1670211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14" y="-296453"/>
            <a:ext cx="94764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427905" y="-10629"/>
            <a:ext cx="1466712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14" y="-878788"/>
            <a:ext cx="1429565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3569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7" y="-8344"/>
            <a:ext cx="1159289" cy="145507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440647" y="5162529"/>
            <a:ext cx="105868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057967" y="5829338"/>
            <a:ext cx="1466728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01317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25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9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6294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7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buClr>
                <a:srgbClr val="000000"/>
              </a:buClr>
              <a:buFont typeface="Arial"/>
              <a:buNone/>
              <a:defRPr/>
            </a:pPr>
            <a:fld id="{9196EC2F-0988-4314-AD4B-24FF16D7B45E}" type="datetime1">
              <a:rPr lang="en-US" altLang="zh-CN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600">
                <a:buClr>
                  <a:srgbClr val="000000"/>
                </a:buClr>
                <a:buFont typeface="Arial"/>
                <a:buNone/>
                <a:defRPr/>
              </a:pPr>
              <a:t>8/3/2023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buClr>
                <a:srgbClr val="000000"/>
              </a:buClr>
              <a:buFont typeface="Arial"/>
              <a:buNone/>
              <a:defRPr/>
            </a:pPr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00">
              <a:buClr>
                <a:srgbClr val="000000"/>
              </a:buClr>
              <a:buFont typeface="Arial"/>
              <a:buNone/>
              <a:defRPr/>
            </a:pPr>
            <a:fld id="{601EE9E8-4134-49B0-9AA7-3089E6521627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85600"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US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20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ctr" defTabSz="914111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1" indent="-342791" algn="l" defTabSz="914111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15" indent="-285659" algn="l" defTabSz="914111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3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94" indent="-228527" algn="l" defTabSz="914111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748" indent="-228527" algn="l" defTabSz="914111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804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085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7914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4969" indent="-228527" algn="l" defTabSz="914111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2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86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1" algn="l" defTabSz="9141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1pPr>
            <a:lvl2pPr lvl="1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2pPr>
            <a:lvl3pPr lvl="2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3pPr>
            <a:lvl4pPr lvl="3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4pPr>
            <a:lvl5pPr lvl="4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5pPr>
            <a:lvl6pPr lvl="5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6pPr>
            <a:lvl7pPr lvl="6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7pPr>
            <a:lvl8pPr lvl="7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8pPr>
            <a:lvl9pPr lvl="8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VT323"/>
              <a:buNone/>
              <a:defRPr sz="3700">
                <a:solidFill>
                  <a:schemeClr val="dk1"/>
                </a:solidFill>
                <a:latin typeface="VT323"/>
                <a:ea typeface="VT323"/>
                <a:cs typeface="VT323"/>
                <a:sym typeface="VT323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558300"/>
            <a:ext cx="7704000" cy="4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●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hand"/>
              <a:buChar char="○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hand"/>
              <a:buChar char="■"/>
              <a:defRPr>
                <a:solidFill>
                  <a:schemeClr val="dk1"/>
                </a:solidFill>
                <a:latin typeface="Khand"/>
                <a:ea typeface="Khand"/>
                <a:cs typeface="Khand"/>
                <a:sym typeface="K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20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9D8B037-F56B-2829-45F8-32F875DBE4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61E3B1B3-A83D-DFC7-4492-DFAA976AB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488D8A-4D4C-99A7-F2CB-98F1B1005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CA121B82-A69E-E240-9767-FF0A1ABA905D}" type="datetimeFigureOut">
              <a:rPr lang="en-US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8/3/2023</a:t>
            </a:fld>
            <a:endParaRPr 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8BAD60-C9DD-C768-9F00-74DE6E54F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F902AD-055C-7874-B8D8-E9D027DBD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BA8BF7B6-1C7C-3F41-8EAF-2592864B4C04}" type="slidenum">
              <a:rPr lang="en-US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83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spd="slow" advClick="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 kern="0" smtClean="0">
                <a:solidFill>
                  <a:srgbClr val="FFB088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pt-BR" kern="0">
              <a:solidFill>
                <a:srgbClr val="FFB088"/>
              </a:solidFill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rete Round"/>
              <a:buNone/>
              <a:defRPr sz="40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3161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93367"/>
            <a:ext cx="7717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536633"/>
            <a:ext cx="7717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3954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5B08CC8-67F3-8D4C-A8E1-75CA8A607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D1777-F6C8-3045-8AAB-B3E67DDE1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E4223-EBEF-5347-AD4C-684E02FCA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F22134B8-1B69-4C4B-A923-12DE0C232415}" type="datetimeFigureOut">
              <a:rPr lang="x-none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8/3/2023</a:t>
            </a:fld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C874B0-C2B6-3E4D-85C4-118414488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871F5F-4F90-E14C-95D0-CB53954B7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4F6A0EC6-672A-0845-849B-B95DD60D473E}" type="slidenum">
              <a:rPr lang="x-none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x-none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13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wma"/><Relationship Id="rId7" Type="http://schemas.openxmlformats.org/officeDocument/2006/relationships/audio" Target="../media/audio1.wav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41.png"/><Relationship Id="rId4" Type="http://schemas.openxmlformats.org/officeDocument/2006/relationships/audio" Target="../media/media4.wma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wma"/><Relationship Id="rId7" Type="http://schemas.openxmlformats.org/officeDocument/2006/relationships/audio" Target="../media/audio1.wav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41.png"/><Relationship Id="rId4" Type="http://schemas.openxmlformats.org/officeDocument/2006/relationships/audio" Target="../media/media4.wma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4.wma"/><Relationship Id="rId7" Type="http://schemas.openxmlformats.org/officeDocument/2006/relationships/audio" Target="../media/audio1.wav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7.xml"/><Relationship Id="rId10" Type="http://schemas.openxmlformats.org/officeDocument/2006/relationships/image" Target="../media/image41.png"/><Relationship Id="rId4" Type="http://schemas.openxmlformats.org/officeDocument/2006/relationships/audio" Target="../media/media4.wma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wma"/><Relationship Id="rId7" Type="http://schemas.openxmlformats.org/officeDocument/2006/relationships/image" Target="../media/image40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07.xml"/><Relationship Id="rId4" Type="http://schemas.openxmlformats.org/officeDocument/2006/relationships/audio" Target="../media/media4.wma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wma"/><Relationship Id="rId7" Type="http://schemas.openxmlformats.org/officeDocument/2006/relationships/image" Target="../media/image40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07.xml"/><Relationship Id="rId4" Type="http://schemas.openxmlformats.org/officeDocument/2006/relationships/audio" Target="../media/media4.wma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9466" y="175125"/>
            <a:ext cx="457094" cy="6094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1240"/>
            <a:ext cx="9140694" cy="6855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" y="4216130"/>
            <a:ext cx="2391539" cy="267117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11" y="-332232"/>
            <a:ext cx="2379838" cy="34269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10" y="4160356"/>
            <a:ext cx="2698438" cy="27999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86" y="-14145"/>
            <a:ext cx="1271022" cy="2161905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xmlns="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58" y="3768275"/>
            <a:ext cx="2698438" cy="3885751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xmlns="" id="{E2894778-CD2D-D54A-9A26-D748C2243356}"/>
              </a:ext>
            </a:extLst>
          </p:cNvPr>
          <p:cNvSpPr txBox="1">
            <a:spLocks/>
          </p:cNvSpPr>
          <p:nvPr/>
        </p:nvSpPr>
        <p:spPr>
          <a:xfrm>
            <a:off x="914400" y="1995996"/>
            <a:ext cx="73152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134" rtl="0" eaLnBrk="1" latinLnBrk="0" hangingPunct="1">
              <a:spcBef>
                <a:spcPct val="0"/>
              </a:spcBef>
              <a:buNone/>
              <a:defRPr sz="442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>
              <a:buFont typeface="Arial"/>
              <a:buNone/>
              <a:defRPr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x-none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3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38" presetID="32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4C8EE3-34BA-927C-6A3F-C26D3E404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72965"/>
              </p:ext>
            </p:extLst>
          </p:nvPr>
        </p:nvGraphicFramePr>
        <p:xfrm>
          <a:off x="152400" y="1428224"/>
          <a:ext cx="8767916" cy="52773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62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01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7241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Cuộc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đấu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Pa-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</a:t>
                      </a:r>
                      <a:endParaRPr lang="x-none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3399" name="TextBox 2">
            <a:extLst>
              <a:ext uri="{FF2B5EF4-FFF2-40B4-BE49-F238E27FC236}">
                <a16:creationId xmlns:a16="http://schemas.microsoft.com/office/drawing/2014/main" xmlns="" id="{F8C85853-B8D0-F5F0-48F2-7A84AFA0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116" y="2057400"/>
            <a:ext cx="6553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 – 4,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“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phủ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” </a:t>
            </a:r>
            <a:r>
              <a:rPr lang="en-US" sz="2800" dirty="0" err="1"/>
              <a:t>tấn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Pa-</a:t>
            </a:r>
            <a:r>
              <a:rPr lang="en-US" sz="2800" dirty="0" err="1"/>
              <a:t>ri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 smtClean="0"/>
              <a:t>khắp</a:t>
            </a:r>
            <a:r>
              <a:rPr lang="en-US" sz="2800" dirty="0" smtClean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</a:t>
            </a:r>
            <a:r>
              <a:rPr lang="en-US" sz="2800" dirty="0" err="1" smtClean="0"/>
              <a:t>bảo</a:t>
            </a:r>
            <a:r>
              <a:rPr lang="en-US" sz="2800" dirty="0" smtClean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28 – 5 – 1871,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luỹ</a:t>
            </a:r>
            <a:r>
              <a:rPr lang="en-US" sz="2800" dirty="0"/>
              <a:t>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 smtClean="0"/>
              <a:t>phá</a:t>
            </a:r>
            <a:r>
              <a:rPr lang="en-US" sz="2800" dirty="0" smtClean="0"/>
              <a:t>, </a:t>
            </a:r>
            <a:r>
              <a:rPr lang="en-US" sz="2800" dirty="0"/>
              <a:t>150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sĩ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 </a:t>
            </a:r>
            <a:r>
              <a:rPr lang="en-US" sz="2800" dirty="0" err="1"/>
              <a:t>đấu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lính</a:t>
            </a:r>
            <a:r>
              <a:rPr lang="en-US" sz="2800" dirty="0"/>
              <a:t> </a:t>
            </a:r>
            <a:r>
              <a:rPr lang="en-US" sz="2800" dirty="0" err="1"/>
              <a:t>cuối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.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63A81D96-85BC-34BC-482F-5764C844352C}"/>
              </a:ext>
            </a:extLst>
          </p:cNvPr>
          <p:cNvSpPr/>
          <p:nvPr/>
        </p:nvSpPr>
        <p:spPr>
          <a:xfrm>
            <a:off x="6562899" y="385807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3,6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03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666" y="1086329"/>
            <a:ext cx="5695334" cy="489364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/>
              <a:t>Một </a:t>
            </a:r>
            <a:r>
              <a:rPr lang="vi-VN" sz="2400" b="1" dirty="0"/>
              <a:t>số chính sách của Hội đồng Công xã Pa-ri </a:t>
            </a:r>
            <a:endParaRPr lang="en-US" sz="2400" b="1" dirty="0" smtClean="0"/>
          </a:p>
          <a:p>
            <a:pPr algn="ctr"/>
            <a:endParaRPr lang="en-US" sz="2400" b="1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</a:t>
            </a:r>
            <a:r>
              <a:rPr lang="vi-VN" sz="2400" i="1" dirty="0" smtClean="0"/>
              <a:t>– </a:t>
            </a:r>
            <a:r>
              <a:rPr lang="vi-VN" sz="2400" i="1" dirty="0"/>
              <a:t>Giải thể quân đội thường trực, thay vào đó, trang bị vũ khí cho dân chúng</a:t>
            </a:r>
            <a:r>
              <a:rPr lang="vi-VN" sz="2400" i="1" dirty="0" smtClean="0"/>
              <a:t>.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Giáo dục công miễn phí.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Tiếp quản các nhà máy và giao cho công nhân kiểm soát.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Tịch thu và phân chia lại những ngôi nhà không có người ở cho dân nghèo. </a:t>
            </a:r>
            <a:endParaRPr lang="en-US" sz="2400" i="1" dirty="0" smtClean="0"/>
          </a:p>
          <a:p>
            <a:r>
              <a:rPr lang="en-US" sz="2400" i="1" dirty="0"/>
              <a:t> </a:t>
            </a:r>
            <a:r>
              <a:rPr lang="en-US" sz="2400" i="1" dirty="0" smtClean="0"/>
              <a:t>      </a:t>
            </a:r>
            <a:r>
              <a:rPr lang="vi-VN" sz="2400" i="1" dirty="0" smtClean="0"/>
              <a:t>– </a:t>
            </a:r>
            <a:r>
              <a:rPr lang="vi-VN" sz="2400" i="1" dirty="0"/>
              <a:t>Bình ổn giá bán bánh mì. </a:t>
            </a:r>
            <a:endParaRPr lang="en-US" sz="2400" i="1" dirty="0"/>
          </a:p>
        </p:txBody>
      </p:sp>
      <p:sp>
        <p:nvSpPr>
          <p:cNvPr id="6" name="Oval Callout 5"/>
          <p:cNvSpPr/>
          <p:nvPr/>
        </p:nvSpPr>
        <p:spPr>
          <a:xfrm>
            <a:off x="6019804" y="304800"/>
            <a:ext cx="3239729" cy="4800600"/>
          </a:xfrm>
          <a:prstGeom prst="wedgeEllipseCallout">
            <a:avLst>
              <a:gd name="adj1" fmla="val -61633"/>
              <a:gd name="adj2" fmla="val 4016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sách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Công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ích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tầng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/>
                <a:ea typeface="Times New Roman"/>
              </a:rPr>
              <a:t>hội</a:t>
            </a:r>
            <a:r>
              <a:rPr lang="en-US" sz="2400" dirty="0">
                <a:solidFill>
                  <a:schemeClr val="tx1"/>
                </a:solidFill>
                <a:latin typeface="Times New Roman"/>
                <a:ea typeface="Times New Roman"/>
              </a:rPr>
              <a:t>?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" y="22124"/>
            <a:ext cx="3352800" cy="1014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6976" y="466281"/>
            <a:ext cx="2012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</a:rPr>
              <a:t>Em có biết?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23-24\phu_nu_paris_lap_chien_luy_o_quang_truong_trang_5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58593"/>
            <a:ext cx="8305800" cy="5241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19632" y="6000135"/>
            <a:ext cx="746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Theo </a:t>
            </a:r>
            <a:r>
              <a:rPr lang="en-US" sz="2800" i="1" dirty="0" err="1"/>
              <a:t>em</a:t>
            </a:r>
            <a:r>
              <a:rPr lang="en-US" sz="2800" i="1" dirty="0"/>
              <a:t>, </a:t>
            </a:r>
            <a:r>
              <a:rPr lang="en-US" sz="2800" i="1" dirty="0" err="1"/>
              <a:t>bức</a:t>
            </a:r>
            <a:r>
              <a:rPr lang="en-US" sz="2800" i="1" dirty="0"/>
              <a:t> </a:t>
            </a:r>
            <a:r>
              <a:rPr lang="en-US" sz="2800" i="1" dirty="0" err="1"/>
              <a:t>tranh</a:t>
            </a:r>
            <a:r>
              <a:rPr lang="en-US" sz="2800" i="1" dirty="0"/>
              <a:t> </a:t>
            </a:r>
            <a:r>
              <a:rPr lang="en-US" sz="2800" i="1" dirty="0" err="1"/>
              <a:t>vẽ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điều</a:t>
            </a:r>
            <a:r>
              <a:rPr lang="en-US" sz="2800" i="1" dirty="0"/>
              <a:t> </a:t>
            </a:r>
            <a:r>
              <a:rPr lang="en-US" sz="2800" i="1" dirty="0" err="1"/>
              <a:t>gì</a:t>
            </a:r>
            <a:r>
              <a:rPr lang="en-US" sz="2800" i="1" dirty="0"/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5209" y="173818"/>
            <a:ext cx="7899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? 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428AB24-B46B-4C64-AD38-13D7A442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33603"/>
            <a:ext cx="1586764" cy="1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5B1E74-397A-2C69-EB92-B1EDAFDC2BAF}"/>
              </a:ext>
            </a:extLst>
          </p:cNvPr>
          <p:cNvSpPr/>
          <p:nvPr/>
        </p:nvSpPr>
        <p:spPr>
          <a:xfrm>
            <a:off x="3243499" y="2296546"/>
            <a:ext cx="3853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Ý </a:t>
            </a:r>
            <a:r>
              <a:rPr lang="en-US" sz="4000" b="1" dirty="0" err="1">
                <a:solidFill>
                  <a:srgbClr val="0070C0"/>
                </a:solidFill>
              </a:rPr>
              <a:t>nghĩa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của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2A8CE0-8C75-BB40-B73C-E4E61D5A8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1" t="6720" b="6398"/>
          <a:stretch/>
        </p:blipFill>
        <p:spPr>
          <a:xfrm flipH="1">
            <a:off x="275307" y="2755339"/>
            <a:ext cx="2998295" cy="351011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88EDA45D-0B55-ED41-AB16-B98F305AABA5}"/>
              </a:ext>
            </a:extLst>
          </p:cNvPr>
          <p:cNvSpPr/>
          <p:nvPr/>
        </p:nvSpPr>
        <p:spPr>
          <a:xfrm>
            <a:off x="3244105" y="1447802"/>
            <a:ext cx="5142815" cy="1307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it-IT" sz="3200" b="1" i="1" dirty="0">
                <a:solidFill>
                  <a:schemeClr val="tx1"/>
                </a:solidFill>
              </a:rPr>
              <a:t>Nêu ý nghĩa lịch sử của Công xã Pa-ri năm 1871?</a:t>
            </a:r>
            <a:endParaRPr kumimoji="0" lang="x-none" sz="3200" b="1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7896" y="4466095"/>
            <a:ext cx="5985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87FF32-7768-E447-BB86-0F28399E4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6513"/>
            <a:ext cx="2209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4000" b="1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Ý </a:t>
            </a:r>
            <a:r>
              <a:rPr kumimoji="0" lang="vi-VN" altLang="en-US" sz="4000" b="1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nghĩa: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2A8CE0-8C75-BB40-B73C-E4E61D5A8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1" t="6720" b="6398"/>
          <a:stretch/>
        </p:blipFill>
        <p:spPr>
          <a:xfrm flipH="1">
            <a:off x="-533400" y="2895600"/>
            <a:ext cx="2998295" cy="35101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8119" y="959011"/>
            <a:ext cx="6043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96168" y="3247806"/>
            <a:ext cx="5765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56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5" grpId="0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7"/>
          <p:cNvSpPr/>
          <p:nvPr/>
        </p:nvSpPr>
        <p:spPr>
          <a:xfrm>
            <a:off x="0" y="3273518"/>
            <a:ext cx="4629610" cy="3604175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2" name="Google Shape;612;p47"/>
          <p:cNvSpPr/>
          <p:nvPr/>
        </p:nvSpPr>
        <p:spPr>
          <a:xfrm>
            <a:off x="5279161" y="1440551"/>
            <a:ext cx="582000" cy="776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3" name="Google Shape;613;p47"/>
          <p:cNvSpPr/>
          <p:nvPr/>
        </p:nvSpPr>
        <p:spPr>
          <a:xfrm>
            <a:off x="233497" y="1143993"/>
            <a:ext cx="3040844" cy="2028259"/>
          </a:xfrm>
          <a:custGeom>
            <a:avLst/>
            <a:gdLst/>
            <a:ahLst/>
            <a:cxnLst/>
            <a:rect l="l" t="t" r="r" b="b"/>
            <a:pathLst>
              <a:path w="24940" h="8540" extrusionOk="0">
                <a:moveTo>
                  <a:pt x="21687" y="0"/>
                </a:moveTo>
                <a:cubicBezTo>
                  <a:pt x="21506" y="0"/>
                  <a:pt x="21341" y="2"/>
                  <a:pt x="21211" y="5"/>
                </a:cubicBezTo>
                <a:lnTo>
                  <a:pt x="17533" y="55"/>
                </a:lnTo>
                <a:cubicBezTo>
                  <a:pt x="12793" y="138"/>
                  <a:pt x="8004" y="5"/>
                  <a:pt x="3282" y="353"/>
                </a:cubicBezTo>
                <a:cubicBezTo>
                  <a:pt x="2470" y="403"/>
                  <a:pt x="1426" y="353"/>
                  <a:pt x="779" y="933"/>
                </a:cubicBezTo>
                <a:cubicBezTo>
                  <a:pt x="0" y="1646"/>
                  <a:pt x="150" y="3021"/>
                  <a:pt x="166" y="3982"/>
                </a:cubicBezTo>
                <a:cubicBezTo>
                  <a:pt x="183" y="5722"/>
                  <a:pt x="50" y="8141"/>
                  <a:pt x="2287" y="8324"/>
                </a:cubicBezTo>
                <a:cubicBezTo>
                  <a:pt x="4238" y="8482"/>
                  <a:pt x="6211" y="8540"/>
                  <a:pt x="8188" y="8540"/>
                </a:cubicBezTo>
                <a:cubicBezTo>
                  <a:pt x="10982" y="8540"/>
                  <a:pt x="13783" y="8424"/>
                  <a:pt x="16538" y="8307"/>
                </a:cubicBezTo>
                <a:cubicBezTo>
                  <a:pt x="17897" y="8257"/>
                  <a:pt x="19256" y="8175"/>
                  <a:pt x="20615" y="8092"/>
                </a:cubicBezTo>
                <a:cubicBezTo>
                  <a:pt x="21626" y="8025"/>
                  <a:pt x="23067" y="8191"/>
                  <a:pt x="23979" y="7694"/>
                </a:cubicBezTo>
                <a:cubicBezTo>
                  <a:pt x="24923" y="7164"/>
                  <a:pt x="24774" y="5937"/>
                  <a:pt x="24807" y="5009"/>
                </a:cubicBezTo>
                <a:cubicBezTo>
                  <a:pt x="24840" y="3684"/>
                  <a:pt x="24874" y="2358"/>
                  <a:pt x="24923" y="1032"/>
                </a:cubicBezTo>
                <a:cubicBezTo>
                  <a:pt x="24940" y="88"/>
                  <a:pt x="23399" y="22"/>
                  <a:pt x="23399" y="22"/>
                </a:cubicBezTo>
                <a:cubicBezTo>
                  <a:pt x="23399" y="22"/>
                  <a:pt x="22412" y="0"/>
                  <a:pt x="2168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AF08877-FD7B-86E4-C7A5-B84D9F4D5A3F}"/>
              </a:ext>
            </a:extLst>
          </p:cNvPr>
          <p:cNvGrpSpPr/>
          <p:nvPr/>
        </p:nvGrpSpPr>
        <p:grpSpPr>
          <a:xfrm>
            <a:off x="4525890" y="3588304"/>
            <a:ext cx="4512432" cy="3119121"/>
            <a:chOff x="6114985" y="3413625"/>
            <a:chExt cx="6016576" cy="3119121"/>
          </a:xfrm>
        </p:grpSpPr>
        <p:sp>
          <p:nvSpPr>
            <p:cNvPr id="626" name="Google Shape;626;p47"/>
            <p:cNvSpPr/>
            <p:nvPr/>
          </p:nvSpPr>
          <p:spPr>
            <a:xfrm>
              <a:off x="6114985" y="3413625"/>
              <a:ext cx="6016576" cy="3119121"/>
            </a:xfrm>
            <a:custGeom>
              <a:avLst/>
              <a:gdLst/>
              <a:ahLst/>
              <a:cxnLst/>
              <a:rect l="l" t="t" r="r" b="b"/>
              <a:pathLst>
                <a:path w="24940" h="8540" extrusionOk="0">
                  <a:moveTo>
                    <a:pt x="21687" y="0"/>
                  </a:moveTo>
                  <a:cubicBezTo>
                    <a:pt x="21506" y="0"/>
                    <a:pt x="21341" y="2"/>
                    <a:pt x="21211" y="5"/>
                  </a:cubicBezTo>
                  <a:lnTo>
                    <a:pt x="17533" y="55"/>
                  </a:lnTo>
                  <a:cubicBezTo>
                    <a:pt x="12793" y="138"/>
                    <a:pt x="8004" y="5"/>
                    <a:pt x="3282" y="353"/>
                  </a:cubicBezTo>
                  <a:cubicBezTo>
                    <a:pt x="2470" y="403"/>
                    <a:pt x="1426" y="353"/>
                    <a:pt x="779" y="933"/>
                  </a:cubicBezTo>
                  <a:cubicBezTo>
                    <a:pt x="0" y="1646"/>
                    <a:pt x="150" y="3021"/>
                    <a:pt x="166" y="3982"/>
                  </a:cubicBezTo>
                  <a:cubicBezTo>
                    <a:pt x="183" y="5722"/>
                    <a:pt x="50" y="8141"/>
                    <a:pt x="2287" y="8324"/>
                  </a:cubicBezTo>
                  <a:cubicBezTo>
                    <a:pt x="4238" y="8482"/>
                    <a:pt x="6211" y="8540"/>
                    <a:pt x="8188" y="8540"/>
                  </a:cubicBezTo>
                  <a:cubicBezTo>
                    <a:pt x="10982" y="8540"/>
                    <a:pt x="13783" y="8424"/>
                    <a:pt x="16538" y="8307"/>
                  </a:cubicBezTo>
                  <a:cubicBezTo>
                    <a:pt x="17897" y="8257"/>
                    <a:pt x="19256" y="8175"/>
                    <a:pt x="20615" y="8092"/>
                  </a:cubicBezTo>
                  <a:cubicBezTo>
                    <a:pt x="21626" y="8025"/>
                    <a:pt x="23067" y="8191"/>
                    <a:pt x="23979" y="7694"/>
                  </a:cubicBezTo>
                  <a:cubicBezTo>
                    <a:pt x="24923" y="7164"/>
                    <a:pt x="24774" y="5937"/>
                    <a:pt x="24807" y="5009"/>
                  </a:cubicBezTo>
                  <a:cubicBezTo>
                    <a:pt x="24840" y="3684"/>
                    <a:pt x="24874" y="2358"/>
                    <a:pt x="24923" y="1032"/>
                  </a:cubicBezTo>
                  <a:cubicBezTo>
                    <a:pt x="24940" y="88"/>
                    <a:pt x="23399" y="22"/>
                    <a:pt x="23399" y="22"/>
                  </a:cubicBezTo>
                  <a:cubicBezTo>
                    <a:pt x="23399" y="22"/>
                    <a:pt x="22412" y="0"/>
                    <a:pt x="21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47"/>
            <p:cNvSpPr txBox="1"/>
            <p:nvPr/>
          </p:nvSpPr>
          <p:spPr>
            <a:xfrm>
              <a:off x="6404385" y="3788492"/>
              <a:ext cx="5578581" cy="2520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xã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Pa-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ri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kiểu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, do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i="1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28" name="Google Shape;628;p47"/>
          <p:cNvSpPr/>
          <p:nvPr/>
        </p:nvSpPr>
        <p:spPr>
          <a:xfrm rot="2277391">
            <a:off x="3813672" y="984044"/>
            <a:ext cx="1294241" cy="1611696"/>
          </a:xfrm>
          <a:custGeom>
            <a:avLst/>
            <a:gdLst/>
            <a:ahLst/>
            <a:cxnLst/>
            <a:rect l="l" t="t" r="r" b="b"/>
            <a:pathLst>
              <a:path w="9644" h="9007" extrusionOk="0">
                <a:moveTo>
                  <a:pt x="5336" y="1"/>
                </a:moveTo>
                <a:cubicBezTo>
                  <a:pt x="3792" y="1"/>
                  <a:pt x="2265" y="837"/>
                  <a:pt x="1475" y="2278"/>
                </a:cubicBezTo>
                <a:cubicBezTo>
                  <a:pt x="0" y="4930"/>
                  <a:pt x="912" y="8393"/>
                  <a:pt x="4176" y="8940"/>
                </a:cubicBezTo>
                <a:cubicBezTo>
                  <a:pt x="4455" y="8985"/>
                  <a:pt x="4726" y="9007"/>
                  <a:pt x="4991" y="9007"/>
                </a:cubicBezTo>
                <a:cubicBezTo>
                  <a:pt x="7729" y="9007"/>
                  <a:pt x="9643" y="6688"/>
                  <a:pt x="9628" y="4300"/>
                </a:cubicBezTo>
                <a:cubicBezTo>
                  <a:pt x="9611" y="2908"/>
                  <a:pt x="8932" y="1599"/>
                  <a:pt x="7789" y="804"/>
                </a:cubicBezTo>
                <a:cubicBezTo>
                  <a:pt x="7046" y="256"/>
                  <a:pt x="6188" y="1"/>
                  <a:pt x="53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9" name="Google Shape;629;p47"/>
          <p:cNvGrpSpPr/>
          <p:nvPr/>
        </p:nvGrpSpPr>
        <p:grpSpPr>
          <a:xfrm>
            <a:off x="4048206" y="989205"/>
            <a:ext cx="927460" cy="598419"/>
            <a:chOff x="4156010" y="2327488"/>
            <a:chExt cx="927460" cy="448814"/>
          </a:xfrm>
        </p:grpSpPr>
        <p:grpSp>
          <p:nvGrpSpPr>
            <p:cNvPr id="630" name="Google Shape;630;p47"/>
            <p:cNvGrpSpPr/>
            <p:nvPr/>
          </p:nvGrpSpPr>
          <p:grpSpPr>
            <a:xfrm>
              <a:off x="4156010" y="2627654"/>
              <a:ext cx="927460" cy="148648"/>
              <a:chOff x="1173250" y="3599475"/>
              <a:chExt cx="327875" cy="52550"/>
            </a:xfrm>
          </p:grpSpPr>
          <p:sp>
            <p:nvSpPr>
              <p:cNvPr id="631" name="Google Shape;631;p47"/>
              <p:cNvSpPr/>
              <p:nvPr/>
            </p:nvSpPr>
            <p:spPr>
              <a:xfrm>
                <a:off x="1187350" y="3599475"/>
                <a:ext cx="294550" cy="44825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1793" extrusionOk="0">
                    <a:moveTo>
                      <a:pt x="3407" y="0"/>
                    </a:moveTo>
                    <a:cubicBezTo>
                      <a:pt x="2254" y="0"/>
                      <a:pt x="1613" y="1384"/>
                      <a:pt x="51" y="1384"/>
                    </a:cubicBezTo>
                    <a:lnTo>
                      <a:pt x="1" y="1691"/>
                    </a:lnTo>
                    <a:lnTo>
                      <a:pt x="5685" y="1793"/>
                    </a:lnTo>
                    <a:lnTo>
                      <a:pt x="11782" y="1588"/>
                    </a:lnTo>
                    <a:lnTo>
                      <a:pt x="11705" y="1230"/>
                    </a:lnTo>
                    <a:cubicBezTo>
                      <a:pt x="10680" y="1230"/>
                      <a:pt x="9119" y="155"/>
                      <a:pt x="7633" y="155"/>
                    </a:cubicBezTo>
                    <a:cubicBezTo>
                      <a:pt x="6147" y="155"/>
                      <a:pt x="5685" y="1256"/>
                      <a:pt x="5685" y="1256"/>
                    </a:cubicBezTo>
                    <a:cubicBezTo>
                      <a:pt x="5685" y="1256"/>
                      <a:pt x="4559" y="0"/>
                      <a:pt x="34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7"/>
              <p:cNvSpPr/>
              <p:nvPr/>
            </p:nvSpPr>
            <p:spPr>
              <a:xfrm>
                <a:off x="1173250" y="3639175"/>
                <a:ext cx="3278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13115" h="514" extrusionOk="0">
                    <a:moveTo>
                      <a:pt x="12960" y="0"/>
                    </a:moveTo>
                    <a:lnTo>
                      <a:pt x="103" y="103"/>
                    </a:lnTo>
                    <a:lnTo>
                      <a:pt x="1" y="513"/>
                    </a:lnTo>
                    <a:lnTo>
                      <a:pt x="13114" y="513"/>
                    </a:lnTo>
                    <a:lnTo>
                      <a:pt x="1296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3" name="Google Shape;633;p47"/>
            <p:cNvGrpSpPr/>
            <p:nvPr/>
          </p:nvGrpSpPr>
          <p:grpSpPr>
            <a:xfrm rot="394953">
              <a:off x="4412884" y="2336946"/>
              <a:ext cx="178038" cy="226677"/>
              <a:chOff x="1192475" y="2684000"/>
              <a:chExt cx="70450" cy="89700"/>
            </a:xfrm>
          </p:grpSpPr>
          <p:sp>
            <p:nvSpPr>
              <p:cNvPr id="634" name="Google Shape;634;p4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075" extrusionOk="0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44" extrusionOk="0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6" name="Google Shape;636;p47"/>
            <p:cNvGrpSpPr/>
            <p:nvPr/>
          </p:nvGrpSpPr>
          <p:grpSpPr>
            <a:xfrm rot="2700136">
              <a:off x="4641646" y="2391304"/>
              <a:ext cx="126208" cy="160681"/>
              <a:chOff x="1192475" y="2684000"/>
              <a:chExt cx="70450" cy="89700"/>
            </a:xfrm>
          </p:grpSpPr>
          <p:sp>
            <p:nvSpPr>
              <p:cNvPr id="637" name="Google Shape;637;p47"/>
              <p:cNvSpPr/>
              <p:nvPr/>
            </p:nvSpPr>
            <p:spPr>
              <a:xfrm>
                <a:off x="1192475" y="2684000"/>
                <a:ext cx="62125" cy="76875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3075" extrusionOk="0">
                    <a:moveTo>
                      <a:pt x="1357" y="0"/>
                    </a:moveTo>
                    <a:lnTo>
                      <a:pt x="0" y="975"/>
                    </a:lnTo>
                    <a:lnTo>
                      <a:pt x="333" y="2178"/>
                    </a:lnTo>
                    <a:lnTo>
                      <a:pt x="897" y="2025"/>
                    </a:lnTo>
                    <a:lnTo>
                      <a:pt x="743" y="1256"/>
                    </a:lnTo>
                    <a:lnTo>
                      <a:pt x="1152" y="897"/>
                    </a:lnTo>
                    <a:lnTo>
                      <a:pt x="1716" y="1410"/>
                    </a:lnTo>
                    <a:lnTo>
                      <a:pt x="1640" y="2640"/>
                    </a:lnTo>
                    <a:lnTo>
                      <a:pt x="1870" y="3074"/>
                    </a:lnTo>
                    <a:lnTo>
                      <a:pt x="2485" y="2691"/>
                    </a:lnTo>
                    <a:lnTo>
                      <a:pt x="2202" y="2331"/>
                    </a:lnTo>
                    <a:lnTo>
                      <a:pt x="2458" y="1052"/>
                    </a:lnTo>
                    <a:lnTo>
                      <a:pt x="1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7"/>
              <p:cNvSpPr/>
              <p:nvPr/>
            </p:nvSpPr>
            <p:spPr>
              <a:xfrm>
                <a:off x="1242400" y="2755100"/>
                <a:ext cx="205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744" extrusionOk="0">
                    <a:moveTo>
                      <a:pt x="590" y="0"/>
                    </a:moveTo>
                    <a:lnTo>
                      <a:pt x="0" y="409"/>
                    </a:lnTo>
                    <a:lnTo>
                      <a:pt x="181" y="743"/>
                    </a:lnTo>
                    <a:lnTo>
                      <a:pt x="820" y="281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buFont typeface="Arial"/>
                  <a:buNone/>
                  <a:defRPr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9" name="Google Shape;639;p47"/>
          <p:cNvGrpSpPr/>
          <p:nvPr/>
        </p:nvGrpSpPr>
        <p:grpSpPr>
          <a:xfrm>
            <a:off x="3962339" y="1587633"/>
            <a:ext cx="946788" cy="589953"/>
            <a:chOff x="9395188" y="2988476"/>
            <a:chExt cx="1505945" cy="703777"/>
          </a:xfrm>
        </p:grpSpPr>
        <p:sp>
          <p:nvSpPr>
            <p:cNvPr id="640" name="Google Shape;640;p47"/>
            <p:cNvSpPr/>
            <p:nvPr/>
          </p:nvSpPr>
          <p:spPr>
            <a:xfrm>
              <a:off x="9431934" y="2988476"/>
              <a:ext cx="1280996" cy="151619"/>
            </a:xfrm>
            <a:custGeom>
              <a:avLst/>
              <a:gdLst/>
              <a:ahLst/>
              <a:cxnLst/>
              <a:rect l="l" t="t" r="r" b="b"/>
              <a:pathLst>
                <a:path w="8018" h="949" extrusionOk="0">
                  <a:moveTo>
                    <a:pt x="52" y="0"/>
                  </a:moveTo>
                  <a:lnTo>
                    <a:pt x="1" y="949"/>
                  </a:lnTo>
                  <a:lnTo>
                    <a:pt x="8018" y="949"/>
                  </a:lnTo>
                  <a:lnTo>
                    <a:pt x="80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9607835" y="3045673"/>
              <a:ext cx="920885" cy="57516"/>
            </a:xfrm>
            <a:custGeom>
              <a:avLst/>
              <a:gdLst/>
              <a:ahLst/>
              <a:cxnLst/>
              <a:rect l="l" t="t" r="r" b="b"/>
              <a:pathLst>
                <a:path w="5764" h="360" extrusionOk="0">
                  <a:moveTo>
                    <a:pt x="5764" y="0"/>
                  </a:moveTo>
                  <a:lnTo>
                    <a:pt x="52" y="26"/>
                  </a:lnTo>
                  <a:lnTo>
                    <a:pt x="1" y="283"/>
                  </a:lnTo>
                  <a:lnTo>
                    <a:pt x="5764" y="359"/>
                  </a:lnTo>
                  <a:lnTo>
                    <a:pt x="5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9493284" y="3045673"/>
              <a:ext cx="86113" cy="45214"/>
            </a:xfrm>
            <a:custGeom>
              <a:avLst/>
              <a:gdLst/>
              <a:ahLst/>
              <a:cxnLst/>
              <a:rect l="l" t="t" r="r" b="b"/>
              <a:pathLst>
                <a:path w="539" h="283" extrusionOk="0">
                  <a:moveTo>
                    <a:pt x="52" y="0"/>
                  </a:moveTo>
                  <a:lnTo>
                    <a:pt x="0" y="283"/>
                  </a:lnTo>
                  <a:lnTo>
                    <a:pt x="462" y="283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10573775" y="3041519"/>
              <a:ext cx="81800" cy="57516"/>
            </a:xfrm>
            <a:custGeom>
              <a:avLst/>
              <a:gdLst/>
              <a:ahLst/>
              <a:cxnLst/>
              <a:rect l="l" t="t" r="r" b="b"/>
              <a:pathLst>
                <a:path w="512" h="360" extrusionOk="0">
                  <a:moveTo>
                    <a:pt x="460" y="0"/>
                  </a:moveTo>
                  <a:lnTo>
                    <a:pt x="0" y="26"/>
                  </a:lnTo>
                  <a:lnTo>
                    <a:pt x="26" y="360"/>
                  </a:lnTo>
                  <a:lnTo>
                    <a:pt x="512" y="36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9464686" y="3139937"/>
              <a:ext cx="1358642" cy="270007"/>
            </a:xfrm>
            <a:custGeom>
              <a:avLst/>
              <a:gdLst/>
              <a:ahLst/>
              <a:cxnLst/>
              <a:rect l="l" t="t" r="r" b="b"/>
              <a:pathLst>
                <a:path w="8504" h="1690" extrusionOk="0">
                  <a:moveTo>
                    <a:pt x="104" y="1"/>
                  </a:moveTo>
                  <a:lnTo>
                    <a:pt x="1" y="1690"/>
                  </a:lnTo>
                  <a:lnTo>
                    <a:pt x="1" y="1690"/>
                  </a:lnTo>
                  <a:lnTo>
                    <a:pt x="8503" y="1613"/>
                  </a:lnTo>
                  <a:lnTo>
                    <a:pt x="84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10532715" y="3205122"/>
              <a:ext cx="180215" cy="98417"/>
            </a:xfrm>
            <a:custGeom>
              <a:avLst/>
              <a:gdLst/>
              <a:ahLst/>
              <a:cxnLst/>
              <a:rect l="l" t="t" r="r" b="b"/>
              <a:pathLst>
                <a:path w="1128" h="616" extrusionOk="0">
                  <a:moveTo>
                    <a:pt x="513" y="1"/>
                  </a:moveTo>
                  <a:cubicBezTo>
                    <a:pt x="202" y="1"/>
                    <a:pt x="0" y="138"/>
                    <a:pt x="0" y="309"/>
                  </a:cubicBezTo>
                  <a:cubicBezTo>
                    <a:pt x="0" y="478"/>
                    <a:pt x="154" y="616"/>
                    <a:pt x="564" y="616"/>
                  </a:cubicBezTo>
                  <a:cubicBezTo>
                    <a:pt x="875" y="616"/>
                    <a:pt x="1128" y="437"/>
                    <a:pt x="1128" y="309"/>
                  </a:cubicBezTo>
                  <a:cubicBezTo>
                    <a:pt x="1128" y="138"/>
                    <a:pt x="824" y="1"/>
                    <a:pt x="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9567095" y="3270787"/>
              <a:ext cx="900276" cy="49049"/>
            </a:xfrm>
            <a:custGeom>
              <a:avLst/>
              <a:gdLst/>
              <a:ahLst/>
              <a:cxnLst/>
              <a:rect l="l" t="t" r="r" b="b"/>
              <a:pathLst>
                <a:path w="5635" h="307" extrusionOk="0">
                  <a:moveTo>
                    <a:pt x="5635" y="0"/>
                  </a:moveTo>
                  <a:lnTo>
                    <a:pt x="0" y="77"/>
                  </a:lnTo>
                  <a:lnTo>
                    <a:pt x="0" y="307"/>
                  </a:lnTo>
                  <a:lnTo>
                    <a:pt x="5635" y="179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9567095" y="3188826"/>
              <a:ext cx="900276" cy="57516"/>
            </a:xfrm>
            <a:custGeom>
              <a:avLst/>
              <a:gdLst/>
              <a:ahLst/>
              <a:cxnLst/>
              <a:rect l="l" t="t" r="r" b="b"/>
              <a:pathLst>
                <a:path w="5635" h="360" extrusionOk="0">
                  <a:moveTo>
                    <a:pt x="51" y="0"/>
                  </a:moveTo>
                  <a:lnTo>
                    <a:pt x="0" y="360"/>
                  </a:lnTo>
                  <a:lnTo>
                    <a:pt x="5635" y="283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47"/>
            <p:cNvSpPr/>
            <p:nvPr/>
          </p:nvSpPr>
          <p:spPr>
            <a:xfrm>
              <a:off x="9395188" y="3348274"/>
              <a:ext cx="1505945" cy="343979"/>
            </a:xfrm>
            <a:custGeom>
              <a:avLst/>
              <a:gdLst/>
              <a:ahLst/>
              <a:cxnLst/>
              <a:rect l="l" t="t" r="r" b="b"/>
              <a:pathLst>
                <a:path w="9426" h="2153" extrusionOk="0">
                  <a:moveTo>
                    <a:pt x="9298" y="1"/>
                  </a:moveTo>
                  <a:lnTo>
                    <a:pt x="153" y="258"/>
                  </a:lnTo>
                  <a:lnTo>
                    <a:pt x="1" y="2153"/>
                  </a:lnTo>
                  <a:lnTo>
                    <a:pt x="9425" y="2153"/>
                  </a:lnTo>
                  <a:lnTo>
                    <a:pt x="9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47"/>
            <p:cNvSpPr/>
            <p:nvPr/>
          </p:nvSpPr>
          <p:spPr>
            <a:xfrm>
              <a:off x="9693949" y="3409785"/>
              <a:ext cx="883980" cy="241728"/>
            </a:xfrm>
            <a:custGeom>
              <a:avLst/>
              <a:gdLst/>
              <a:ahLst/>
              <a:cxnLst/>
              <a:rect l="l" t="t" r="r" b="b"/>
              <a:pathLst>
                <a:path w="5533" h="1513" extrusionOk="0">
                  <a:moveTo>
                    <a:pt x="4688" y="1"/>
                  </a:moveTo>
                  <a:lnTo>
                    <a:pt x="896" y="103"/>
                  </a:lnTo>
                  <a:cubicBezTo>
                    <a:pt x="896" y="103"/>
                    <a:pt x="743" y="616"/>
                    <a:pt x="0" y="616"/>
                  </a:cubicBezTo>
                  <a:lnTo>
                    <a:pt x="0" y="999"/>
                  </a:lnTo>
                  <a:cubicBezTo>
                    <a:pt x="0" y="999"/>
                    <a:pt x="105" y="984"/>
                    <a:pt x="247" y="984"/>
                  </a:cubicBezTo>
                  <a:cubicBezTo>
                    <a:pt x="558" y="984"/>
                    <a:pt x="1050" y="1056"/>
                    <a:pt x="1050" y="1512"/>
                  </a:cubicBezTo>
                  <a:lnTo>
                    <a:pt x="4867" y="1410"/>
                  </a:lnTo>
                  <a:cubicBezTo>
                    <a:pt x="4867" y="1410"/>
                    <a:pt x="4867" y="974"/>
                    <a:pt x="5533" y="974"/>
                  </a:cubicBezTo>
                  <a:lnTo>
                    <a:pt x="5456" y="410"/>
                  </a:lnTo>
                  <a:cubicBezTo>
                    <a:pt x="5456" y="410"/>
                    <a:pt x="5392" y="418"/>
                    <a:pt x="5302" y="418"/>
                  </a:cubicBezTo>
                  <a:cubicBezTo>
                    <a:pt x="5077" y="418"/>
                    <a:pt x="4688" y="366"/>
                    <a:pt x="4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47"/>
            <p:cNvSpPr/>
            <p:nvPr/>
          </p:nvSpPr>
          <p:spPr>
            <a:xfrm>
              <a:off x="9480982" y="3483438"/>
              <a:ext cx="168073" cy="102411"/>
            </a:xfrm>
            <a:custGeom>
              <a:avLst/>
              <a:gdLst/>
              <a:ahLst/>
              <a:cxnLst/>
              <a:rect l="l" t="t" r="r" b="b"/>
              <a:pathLst>
                <a:path w="1052" h="641" extrusionOk="0">
                  <a:moveTo>
                    <a:pt x="437" y="0"/>
                  </a:moveTo>
                  <a:lnTo>
                    <a:pt x="1" y="359"/>
                  </a:lnTo>
                  <a:lnTo>
                    <a:pt x="539" y="641"/>
                  </a:lnTo>
                  <a:lnTo>
                    <a:pt x="1052" y="359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47"/>
            <p:cNvSpPr/>
            <p:nvPr/>
          </p:nvSpPr>
          <p:spPr>
            <a:xfrm>
              <a:off x="10622823" y="3462988"/>
              <a:ext cx="175901" cy="110559"/>
            </a:xfrm>
            <a:custGeom>
              <a:avLst/>
              <a:gdLst/>
              <a:ahLst/>
              <a:cxnLst/>
              <a:rect l="l" t="t" r="r" b="b"/>
              <a:pathLst>
                <a:path w="1101" h="692" extrusionOk="0">
                  <a:moveTo>
                    <a:pt x="615" y="0"/>
                  </a:moveTo>
                  <a:lnTo>
                    <a:pt x="0" y="334"/>
                  </a:lnTo>
                  <a:lnTo>
                    <a:pt x="538" y="692"/>
                  </a:lnTo>
                  <a:lnTo>
                    <a:pt x="1101" y="360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2" name="Google Shape;652;p47"/>
          <p:cNvSpPr/>
          <p:nvPr/>
        </p:nvSpPr>
        <p:spPr>
          <a:xfrm rot="1803810" flipH="1">
            <a:off x="3070466" y="-34868"/>
            <a:ext cx="2791239" cy="3726648"/>
          </a:xfrm>
          <a:prstGeom prst="blockArc">
            <a:avLst>
              <a:gd name="adj1" fmla="val 12622480"/>
              <a:gd name="adj2" fmla="val 18176457"/>
              <a:gd name="adj3" fmla="val 2078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026" name="Picture 2" descr="GIF group groupe gruppe - animated GIF on GIFER">
            <a:extLst>
              <a:ext uri="{FF2B5EF4-FFF2-40B4-BE49-F238E27FC236}">
                <a16:creationId xmlns:a16="http://schemas.microsoft.com/office/drawing/2014/main" xmlns="" id="{26CB2158-6D30-C220-3A6F-9EE1C340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" y="3247877"/>
            <a:ext cx="4168604" cy="36261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3" name="Google Shape;653;p47"/>
          <p:cNvGrpSpPr/>
          <p:nvPr/>
        </p:nvGrpSpPr>
        <p:grpSpPr>
          <a:xfrm>
            <a:off x="3066286" y="-34758"/>
            <a:ext cx="2795410" cy="3727443"/>
            <a:chOff x="3170800" y="1358769"/>
            <a:chExt cx="2795410" cy="2795581"/>
          </a:xfrm>
        </p:grpSpPr>
        <p:sp>
          <p:nvSpPr>
            <p:cNvPr id="654" name="Google Shape;654;p47"/>
            <p:cNvSpPr/>
            <p:nvPr/>
          </p:nvSpPr>
          <p:spPr>
            <a:xfrm rot="-3604175" flipH="1">
              <a:off x="3169337" y="1360642"/>
              <a:ext cx="2794986" cy="2791239"/>
            </a:xfrm>
            <a:prstGeom prst="blockArc">
              <a:avLst>
                <a:gd name="adj1" fmla="val 12564381"/>
                <a:gd name="adj2" fmla="val 18346131"/>
                <a:gd name="adj3" fmla="val 2084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47"/>
            <p:cNvSpPr/>
            <p:nvPr/>
          </p:nvSpPr>
          <p:spPr>
            <a:xfrm rot="-8996190" flipH="1">
              <a:off x="3172333" y="1358815"/>
              <a:ext cx="2791239" cy="2794986"/>
            </a:xfrm>
            <a:prstGeom prst="blockArc">
              <a:avLst>
                <a:gd name="adj1" fmla="val 12622480"/>
                <a:gd name="adj2" fmla="val 18081133"/>
                <a:gd name="adj3" fmla="val 2080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47"/>
            <p:cNvSpPr/>
            <p:nvPr/>
          </p:nvSpPr>
          <p:spPr>
            <a:xfrm rot="7195825" flipH="1">
              <a:off x="3173098" y="1360688"/>
              <a:ext cx="2794986" cy="2791239"/>
            </a:xfrm>
            <a:prstGeom prst="blockArc">
              <a:avLst>
                <a:gd name="adj1" fmla="val 12622480"/>
                <a:gd name="adj2" fmla="val 18176457"/>
                <a:gd name="adj3" fmla="val 2078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47"/>
            <p:cNvSpPr/>
            <p:nvPr/>
          </p:nvSpPr>
          <p:spPr>
            <a:xfrm>
              <a:off x="3170800" y="2461750"/>
              <a:ext cx="582000" cy="58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47"/>
            <p:cNvSpPr/>
            <p:nvPr/>
          </p:nvSpPr>
          <p:spPr>
            <a:xfrm>
              <a:off x="4302575" y="1359650"/>
              <a:ext cx="582000" cy="58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47"/>
            <p:cNvSpPr/>
            <p:nvPr/>
          </p:nvSpPr>
          <p:spPr>
            <a:xfrm>
              <a:off x="4278400" y="3572350"/>
              <a:ext cx="582000" cy="582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47"/>
            <p:cNvSpPr/>
            <p:nvPr/>
          </p:nvSpPr>
          <p:spPr>
            <a:xfrm>
              <a:off x="5383675" y="2449100"/>
              <a:ext cx="582000" cy="582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FDBCDA3-A088-E677-95DB-48F1283CF351}"/>
              </a:ext>
            </a:extLst>
          </p:cNvPr>
          <p:cNvSpPr/>
          <p:nvPr/>
        </p:nvSpPr>
        <p:spPr>
          <a:xfrm>
            <a:off x="394475" y="1680307"/>
            <a:ext cx="273664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Font typeface="Arial"/>
              <a:buNone/>
              <a:defRPr/>
            </a:pP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</a:t>
            </a:r>
            <a:endParaRPr lang="x-none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2F60-946C-55F7-2E8B-767A04969A97}"/>
              </a:ext>
            </a:extLst>
          </p:cNvPr>
          <p:cNvSpPr/>
          <p:nvPr/>
        </p:nvSpPr>
        <p:spPr>
          <a:xfrm>
            <a:off x="5989576" y="723016"/>
            <a:ext cx="3004925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Font typeface="Arial"/>
              <a:buNone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CẶP ĐÔI</a:t>
            </a:r>
          </a:p>
        </p:txBody>
      </p:sp>
    </p:spTree>
    <p:extLst>
      <p:ext uri="{BB962C8B-B14F-4D97-AF65-F5344CB8AC3E}">
        <p14:creationId xmlns:p14="http://schemas.microsoft.com/office/powerpoint/2010/main" val="115463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 animBg="1"/>
      <p:bldP spid="612" grpId="0" animBg="1"/>
      <p:bldP spid="628" grpId="0" animBg="1"/>
      <p:bldP spid="652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E7B0131-93B2-8DC4-A20D-5D5F851E0CB3}"/>
              </a:ext>
            </a:extLst>
          </p:cNvPr>
          <p:cNvSpPr/>
          <p:nvPr/>
        </p:nvSpPr>
        <p:spPr>
          <a:xfrm>
            <a:off x="2491057" y="375062"/>
            <a:ext cx="6083692" cy="1323427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759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46045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6589" y="-1637476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44486" y="1543231"/>
            <a:ext cx="8147885" cy="931022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 defTabSz="685698">
              <a:buFont typeface="Arial"/>
              <a:buNone/>
            </a:pPr>
            <a:r>
              <a:rPr lang="fr-FR" sz="2800" b="1" dirty="0" err="1">
                <a:solidFill>
                  <a:srgbClr val="FF0000"/>
                </a:solidFill>
              </a:rPr>
              <a:t>Nguyên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nhân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chủ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yếu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dẫn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đến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cuộc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khởi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nghĩa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ngày</a:t>
            </a:r>
            <a:r>
              <a:rPr lang="fr-FR" sz="2800" b="1" dirty="0">
                <a:solidFill>
                  <a:srgbClr val="FF0000"/>
                </a:solidFill>
              </a:rPr>
              <a:t> 18-3-1871 </a:t>
            </a:r>
            <a:r>
              <a:rPr lang="fr-FR" sz="2800" b="1" dirty="0" err="1">
                <a:solidFill>
                  <a:srgbClr val="FF0000"/>
                </a:solidFill>
              </a:rPr>
              <a:t>của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nhân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dân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  <a:r>
              <a:rPr lang="fr-FR" sz="2800" b="1" dirty="0" err="1">
                <a:solidFill>
                  <a:srgbClr val="FF0000"/>
                </a:solidFill>
              </a:rPr>
              <a:t>Pa-ri</a:t>
            </a:r>
            <a:r>
              <a:rPr lang="fr-FR" sz="2800" b="1" dirty="0">
                <a:solidFill>
                  <a:srgbClr val="FF0000"/>
                </a:solidFill>
              </a:rPr>
              <a:t>?</a:t>
            </a:r>
            <a:endParaRPr lang="x-none" sz="2700" b="1" dirty="0">
              <a:solidFill>
                <a:srgbClr val="FF0000"/>
              </a:solidFill>
              <a:latin typeface="Calibri Light" panose="020F0302020204030204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73288" y="3810000"/>
            <a:ext cx="7936882" cy="83119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fr-FR" sz="2800" dirty="0" err="1"/>
              <a:t>Bất</a:t>
            </a:r>
            <a:r>
              <a:rPr lang="fr-FR" sz="2800" dirty="0"/>
              <a:t> </a:t>
            </a:r>
            <a:r>
              <a:rPr lang="fr-FR" sz="2800" dirty="0" err="1"/>
              <a:t>bình</a:t>
            </a:r>
            <a:r>
              <a:rPr lang="fr-FR" sz="2800" dirty="0"/>
              <a:t> </a:t>
            </a:r>
            <a:r>
              <a:rPr lang="fr-FR" sz="2800" dirty="0" err="1"/>
              <a:t>trước</a:t>
            </a:r>
            <a:r>
              <a:rPr lang="fr-FR" sz="2800" dirty="0"/>
              <a:t> </a:t>
            </a:r>
            <a:r>
              <a:rPr lang="fr-FR" sz="2800" dirty="0" err="1"/>
              <a:t>thái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 smtClean="0"/>
              <a:t>đê</a:t>
            </a:r>
            <a:r>
              <a:rPr lang="fr-FR" sz="2800" dirty="0" smtClean="0"/>
              <a:t> </a:t>
            </a:r>
            <a:r>
              <a:rPr lang="fr-FR" sz="2800" dirty="0" err="1"/>
              <a:t>hèn</a:t>
            </a:r>
            <a:r>
              <a:rPr lang="fr-FR" sz="2800" dirty="0"/>
              <a:t> </a:t>
            </a:r>
            <a:r>
              <a:rPr lang="fr-FR" sz="2800" dirty="0" err="1"/>
              <a:t>của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phủ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 khi </a:t>
            </a:r>
            <a:r>
              <a:rPr lang="fr-FR" sz="2800" dirty="0" err="1"/>
              <a:t>Phổ</a:t>
            </a:r>
            <a:r>
              <a:rPr lang="fr-FR" sz="2800" dirty="0"/>
              <a:t> </a:t>
            </a:r>
            <a:r>
              <a:rPr lang="fr-FR" sz="2800" dirty="0" err="1"/>
              <a:t>tấn</a:t>
            </a:r>
            <a:r>
              <a:rPr lang="fr-FR" sz="2800" dirty="0"/>
              <a:t> </a:t>
            </a:r>
            <a:r>
              <a:rPr lang="fr-FR" sz="2800" dirty="0" err="1"/>
              <a:t>công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3288" y="2743200"/>
            <a:ext cx="7947535" cy="928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fr-FR" sz="2800" dirty="0" err="1"/>
              <a:t>Chống</a:t>
            </a:r>
            <a:r>
              <a:rPr lang="fr-FR" sz="2800" dirty="0"/>
              <a:t> </a:t>
            </a:r>
            <a:r>
              <a:rPr lang="fr-FR" sz="2800" dirty="0" err="1"/>
              <a:t>lại</a:t>
            </a:r>
            <a:r>
              <a:rPr lang="fr-FR" sz="2800" dirty="0"/>
              <a:t> </a:t>
            </a:r>
            <a:r>
              <a:rPr lang="fr-FR" sz="2800" dirty="0" err="1"/>
              <a:t>sự</a:t>
            </a:r>
            <a:r>
              <a:rPr lang="fr-FR" sz="2800" dirty="0"/>
              <a:t> </a:t>
            </a:r>
            <a:r>
              <a:rPr lang="fr-FR" sz="2800" dirty="0" err="1"/>
              <a:t>đầu</a:t>
            </a:r>
            <a:r>
              <a:rPr lang="fr-FR" sz="2800" dirty="0"/>
              <a:t> </a:t>
            </a:r>
            <a:r>
              <a:rPr lang="fr-FR" sz="2800" dirty="0" err="1"/>
              <a:t>hàng</a:t>
            </a:r>
            <a:r>
              <a:rPr lang="fr-FR" sz="2800" dirty="0"/>
              <a:t> </a:t>
            </a:r>
            <a:r>
              <a:rPr lang="fr-FR" sz="2800" dirty="0" err="1"/>
              <a:t>phản</a:t>
            </a:r>
            <a:r>
              <a:rPr lang="fr-FR" sz="2800" dirty="0"/>
              <a:t> </a:t>
            </a:r>
            <a:r>
              <a:rPr lang="fr-FR" sz="2800" dirty="0" err="1"/>
              <a:t>bội</a:t>
            </a:r>
            <a:r>
              <a:rPr lang="fr-FR" sz="2800" dirty="0"/>
              <a:t> </a:t>
            </a:r>
            <a:r>
              <a:rPr lang="fr-FR" sz="2800" dirty="0" err="1"/>
              <a:t>lợi</a:t>
            </a:r>
            <a:r>
              <a:rPr lang="fr-FR" sz="2800" dirty="0"/>
              <a:t> </a:t>
            </a:r>
            <a:r>
              <a:rPr lang="fr-FR" sz="2800" dirty="0" err="1"/>
              <a:t>ích</a:t>
            </a:r>
            <a:r>
              <a:rPr lang="fr-FR" sz="2800" dirty="0"/>
              <a:t> </a:t>
            </a:r>
            <a:r>
              <a:rPr lang="fr-FR" sz="2800" dirty="0" err="1"/>
              <a:t>dân</a:t>
            </a:r>
            <a:r>
              <a:rPr lang="fr-FR" sz="2800" dirty="0"/>
              <a:t> </a:t>
            </a:r>
            <a:r>
              <a:rPr lang="fr-FR" sz="2800" dirty="0" err="1"/>
              <a:t>tộc</a:t>
            </a:r>
            <a:r>
              <a:rPr lang="fr-FR" sz="2800" dirty="0"/>
              <a:t> </a:t>
            </a:r>
            <a:r>
              <a:rPr lang="fr-FR" sz="2800" dirty="0" err="1"/>
              <a:t>của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 </a:t>
            </a:r>
            <a:r>
              <a:rPr lang="fr-FR" sz="2800" dirty="0" err="1"/>
              <a:t>Pháp</a:t>
            </a:r>
            <a:r>
              <a:rPr lang="fr-FR" sz="2800" dirty="0"/>
              <a:t> </a:t>
            </a:r>
            <a:r>
              <a:rPr lang="fr-FR" sz="2800" dirty="0" err="1"/>
              <a:t>để</a:t>
            </a:r>
            <a:r>
              <a:rPr lang="fr-FR" sz="2800" dirty="0"/>
              <a:t> </a:t>
            </a:r>
            <a:r>
              <a:rPr lang="fr-FR" sz="2800" dirty="0" err="1"/>
              <a:t>bảo</a:t>
            </a:r>
            <a:r>
              <a:rPr lang="fr-FR" sz="2800" dirty="0"/>
              <a:t> </a:t>
            </a:r>
            <a:r>
              <a:rPr lang="fr-FR" sz="2800" dirty="0" err="1"/>
              <a:t>vệ</a:t>
            </a:r>
            <a:r>
              <a:rPr lang="fr-FR" sz="2800" dirty="0"/>
              <a:t> </a:t>
            </a:r>
            <a:r>
              <a:rPr lang="fr-FR" sz="2800" dirty="0" err="1"/>
              <a:t>tổ</a:t>
            </a:r>
            <a:r>
              <a:rPr lang="fr-FR" sz="2800" dirty="0"/>
              <a:t> </a:t>
            </a:r>
            <a:r>
              <a:rPr lang="fr-FR" sz="2800" dirty="0" err="1"/>
              <a:t>quốc</a:t>
            </a:r>
            <a:r>
              <a:rPr lang="fr-FR" sz="2800" dirty="0"/>
              <a:t>.</a:t>
            </a:r>
            <a:r>
              <a:rPr lang="en-US" sz="2700" dirty="0" smtClean="0">
                <a:solidFill>
                  <a:prstClr val="black"/>
                </a:solidFill>
                <a:latin typeface="Calibri Light" panose="020F0302020204030204"/>
                <a:sym typeface="Arial"/>
              </a:rPr>
              <a:t>. 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3298" y="4794917"/>
            <a:ext cx="7926239" cy="93344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fr-FR" sz="2800" dirty="0" err="1"/>
              <a:t>Mâu</a:t>
            </a:r>
            <a:r>
              <a:rPr lang="fr-FR" sz="2800" dirty="0"/>
              <a:t> </a:t>
            </a:r>
            <a:r>
              <a:rPr lang="fr-FR" sz="2800" dirty="0" err="1"/>
              <a:t>thuẫn</a:t>
            </a:r>
            <a:r>
              <a:rPr lang="fr-FR" sz="2800" dirty="0"/>
              <a:t> gay </a:t>
            </a:r>
            <a:r>
              <a:rPr lang="fr-FR" sz="2800" dirty="0" err="1"/>
              <a:t>gắt</a:t>
            </a:r>
            <a:r>
              <a:rPr lang="fr-FR" sz="2800" dirty="0"/>
              <a:t> </a:t>
            </a:r>
            <a:r>
              <a:rPr lang="fr-FR" sz="2800" dirty="0" err="1"/>
              <a:t>không</a:t>
            </a:r>
            <a:r>
              <a:rPr lang="fr-FR" sz="2800" dirty="0"/>
              <a:t> </a:t>
            </a:r>
            <a:r>
              <a:rPr lang="fr-FR" sz="2800" dirty="0" err="1"/>
              <a:t>thể</a:t>
            </a:r>
            <a:r>
              <a:rPr lang="fr-FR" sz="2800" dirty="0"/>
              <a:t> </a:t>
            </a:r>
            <a:r>
              <a:rPr lang="fr-FR" sz="2800" dirty="0" err="1"/>
              <a:t>điều</a:t>
            </a:r>
            <a:r>
              <a:rPr lang="fr-FR" sz="2800" dirty="0"/>
              <a:t> </a:t>
            </a:r>
            <a:r>
              <a:rPr lang="fr-FR" sz="2800" dirty="0" err="1"/>
              <a:t>hoà</a:t>
            </a:r>
            <a:r>
              <a:rPr lang="fr-FR" sz="2800" dirty="0"/>
              <a:t> </a:t>
            </a:r>
            <a:r>
              <a:rPr lang="fr-FR" sz="2800" dirty="0" err="1"/>
              <a:t>giữa</a:t>
            </a:r>
            <a:r>
              <a:rPr lang="fr-FR" sz="2800" dirty="0"/>
              <a:t> </a:t>
            </a:r>
            <a:r>
              <a:rPr lang="fr-FR" sz="2800" dirty="0" err="1"/>
              <a:t>quần</a:t>
            </a:r>
            <a:r>
              <a:rPr lang="fr-FR" sz="2800" dirty="0"/>
              <a:t> </a:t>
            </a:r>
            <a:r>
              <a:rPr lang="fr-FR" sz="2800" dirty="0" err="1"/>
              <a:t>chúng</a:t>
            </a:r>
            <a:r>
              <a:rPr lang="fr-FR" sz="2800" dirty="0"/>
              <a:t> </a:t>
            </a:r>
            <a:r>
              <a:rPr lang="fr-FR" sz="2800" dirty="0" err="1"/>
              <a:t>nhân</a:t>
            </a:r>
            <a:r>
              <a:rPr lang="fr-FR" sz="2800" dirty="0"/>
              <a:t> </a:t>
            </a:r>
            <a:r>
              <a:rPr lang="fr-FR" sz="2800" dirty="0" err="1"/>
              <a:t>dân</a:t>
            </a:r>
            <a:r>
              <a:rPr lang="fr-FR" sz="2800" dirty="0"/>
              <a:t> </a:t>
            </a:r>
            <a:r>
              <a:rPr lang="fr-FR" sz="2800" dirty="0" err="1"/>
              <a:t>Pa-ri</a:t>
            </a:r>
            <a:r>
              <a:rPr lang="fr-FR" sz="2800" dirty="0"/>
              <a:t> </a:t>
            </a:r>
            <a:r>
              <a:rPr lang="fr-FR" sz="2800" dirty="0" err="1"/>
              <a:t>với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phủ</a:t>
            </a:r>
            <a:r>
              <a:rPr lang="fr-FR" sz="2800" dirty="0"/>
              <a:t> </a:t>
            </a:r>
            <a:r>
              <a:rPr lang="fr-FR" sz="2800" dirty="0" err="1"/>
              <a:t>tư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882812" y="5890591"/>
            <a:ext cx="7938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fr-FR" sz="2800" dirty="0" err="1"/>
              <a:t>Chi-e</a:t>
            </a:r>
            <a:r>
              <a:rPr lang="fr-FR" sz="2800" dirty="0"/>
              <a:t> </a:t>
            </a:r>
            <a:r>
              <a:rPr lang="fr-FR" sz="2800" dirty="0" err="1"/>
              <a:t>cho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đánh</a:t>
            </a:r>
            <a:r>
              <a:rPr lang="fr-FR" sz="2800" dirty="0"/>
              <a:t> </a:t>
            </a:r>
            <a:r>
              <a:rPr lang="fr-FR" sz="2800" dirty="0" err="1"/>
              <a:t>úp</a:t>
            </a:r>
            <a:r>
              <a:rPr lang="fr-FR" sz="2800" dirty="0"/>
              <a:t> </a:t>
            </a:r>
            <a:r>
              <a:rPr lang="fr-FR" sz="2800" dirty="0" err="1"/>
              <a:t>đồi</a:t>
            </a:r>
            <a:r>
              <a:rPr lang="fr-FR" sz="2800" dirty="0"/>
              <a:t> </a:t>
            </a:r>
            <a:r>
              <a:rPr lang="fr-FR" sz="2800" dirty="0" err="1"/>
              <a:t>Mông-mác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436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7539" y="-1651315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75124" y="1752600"/>
            <a:ext cx="8435049" cy="1054133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defTabSz="685698">
              <a:buFont typeface="Arial"/>
              <a:buNone/>
            </a:pPr>
            <a:r>
              <a:rPr lang="fr-FR" sz="3200" b="1" dirty="0" err="1">
                <a:solidFill>
                  <a:srgbClr val="FF0000"/>
                </a:solidFill>
              </a:rPr>
              <a:t>Nhân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dân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Pa-ri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nổi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dậy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khởi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nghĩa</a:t>
            </a:r>
            <a:r>
              <a:rPr lang="fr-FR" sz="3200" b="1" dirty="0">
                <a:solidFill>
                  <a:srgbClr val="FF0000"/>
                </a:solidFill>
              </a:rPr>
              <a:t>  </a:t>
            </a:r>
            <a:r>
              <a:rPr lang="fr-FR" sz="3200" b="1" dirty="0" err="1">
                <a:solidFill>
                  <a:srgbClr val="FF0000"/>
                </a:solidFill>
              </a:rPr>
              <a:t>ngày</a:t>
            </a:r>
            <a:r>
              <a:rPr lang="fr-FR" sz="3200" b="1" dirty="0">
                <a:solidFill>
                  <a:srgbClr val="FF0000"/>
                </a:solidFill>
              </a:rPr>
              <a:t> 4-9-1870 </a:t>
            </a:r>
            <a:r>
              <a:rPr lang="fr-FR" sz="3200" b="1" dirty="0" err="1">
                <a:solidFill>
                  <a:srgbClr val="FF0000"/>
                </a:solidFill>
              </a:rPr>
              <a:t>nhằm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mục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đích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gì</a:t>
            </a:r>
            <a:r>
              <a:rPr lang="fr-FR" sz="3200" b="1" dirty="0">
                <a:solidFill>
                  <a:srgbClr val="FF0000"/>
                </a:solidFill>
              </a:rPr>
              <a:t>?</a:t>
            </a:r>
            <a:endParaRPr lang="x-none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206" y="3964859"/>
            <a:ext cx="7936882" cy="908491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</a:t>
            </a:r>
            <a:r>
              <a:rPr lang="fr-FR" sz="2800" dirty="0" err="1"/>
              <a:t>vô</a:t>
            </a:r>
            <a:r>
              <a:rPr lang="fr-FR" sz="2800" dirty="0"/>
              <a:t> </a:t>
            </a:r>
            <a:r>
              <a:rPr lang="fr-FR" sz="2800" dirty="0" err="1"/>
              <a:t>sản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29" name="Rectangle 28"/>
          <p:cNvSpPr/>
          <p:nvPr/>
        </p:nvSpPr>
        <p:spPr>
          <a:xfrm>
            <a:off x="629528" y="2911910"/>
            <a:ext cx="7926239" cy="93004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cộng</a:t>
            </a:r>
            <a:r>
              <a:rPr lang="fr-FR" sz="2800" dirty="0"/>
              <a:t> </a:t>
            </a:r>
            <a:r>
              <a:rPr lang="fr-FR" sz="2800" dirty="0" err="1"/>
              <a:t>hoà</a:t>
            </a:r>
            <a:r>
              <a:rPr lang="fr-FR" sz="2800" dirty="0"/>
              <a:t>.</a:t>
            </a:r>
            <a:endParaRPr lang="en-US" sz="2800" dirty="0"/>
          </a:p>
        </p:txBody>
      </p:sp>
      <p:sp>
        <p:nvSpPr>
          <p:cNvPr id="30" name="Rectangle 29"/>
          <p:cNvSpPr/>
          <p:nvPr/>
        </p:nvSpPr>
        <p:spPr>
          <a:xfrm>
            <a:off x="629529" y="5019714"/>
            <a:ext cx="7931560" cy="8353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 smtClean="0"/>
              <a:t>quyền</a:t>
            </a:r>
            <a:r>
              <a:rPr lang="fr-FR" sz="2800" dirty="0" smtClean="0"/>
              <a:t> </a:t>
            </a:r>
            <a:r>
              <a:rPr lang="fr-FR" sz="2800" dirty="0"/>
              <a:t>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chủ</a:t>
            </a:r>
            <a:r>
              <a:rPr lang="fr-FR" sz="2800" dirty="0"/>
              <a:t> </a:t>
            </a:r>
            <a:r>
              <a:rPr lang="fr-FR" sz="2800" dirty="0" err="1"/>
              <a:t>chuyên</a:t>
            </a:r>
            <a:r>
              <a:rPr lang="fr-FR" sz="2800" dirty="0"/>
              <a:t> </a:t>
            </a:r>
            <a:r>
              <a:rPr lang="fr-FR" sz="2800" dirty="0" err="1" smtClean="0"/>
              <a:t>chế</a:t>
            </a:r>
            <a:r>
              <a:rPr lang="fr-FR" sz="2800" dirty="0"/>
              <a:t>.</a:t>
            </a:r>
            <a:endParaRPr lang="en-US" sz="2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A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629529" y="6008862"/>
            <a:ext cx="7939284" cy="7753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  <a:defRPr/>
            </a:pPr>
            <a:r>
              <a:rPr lang="en-US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fr-FR" sz="2800" dirty="0" err="1"/>
              <a:t>Lật</a:t>
            </a:r>
            <a:r>
              <a:rPr lang="fr-FR" sz="2800" dirty="0"/>
              <a:t> </a:t>
            </a:r>
            <a:r>
              <a:rPr lang="fr-FR" sz="2800" dirty="0" err="1"/>
              <a:t>đổ</a:t>
            </a:r>
            <a:r>
              <a:rPr lang="fr-FR" sz="2800" dirty="0"/>
              <a:t> </a:t>
            </a:r>
            <a:r>
              <a:rPr lang="fr-FR" sz="2800" dirty="0" err="1"/>
              <a:t>chính</a:t>
            </a:r>
            <a:r>
              <a:rPr lang="fr-FR" sz="2800" dirty="0"/>
              <a:t> </a:t>
            </a:r>
            <a:r>
              <a:rPr lang="fr-FR" sz="2800" dirty="0" err="1"/>
              <a:t>quyuyền</a:t>
            </a:r>
            <a:r>
              <a:rPr lang="fr-FR" sz="2800" dirty="0"/>
              <a:t> Na-</a:t>
            </a:r>
            <a:r>
              <a:rPr lang="fr-FR" sz="2800" dirty="0" err="1"/>
              <a:t>pô</a:t>
            </a:r>
            <a:r>
              <a:rPr lang="fr-FR" sz="2800" dirty="0"/>
              <a:t>-</a:t>
            </a:r>
            <a:r>
              <a:rPr lang="fr-FR" sz="2800" dirty="0" err="1"/>
              <a:t>lê-ông</a:t>
            </a:r>
            <a:r>
              <a:rPr lang="fr-FR" sz="2800" dirty="0"/>
              <a:t> III, </a:t>
            </a:r>
            <a:r>
              <a:rPr lang="fr-FR" sz="2800" dirty="0" err="1"/>
              <a:t>thành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chế</a:t>
            </a:r>
            <a:r>
              <a:rPr lang="fr-FR" sz="2800" dirty="0"/>
              <a:t> </a:t>
            </a:r>
            <a:r>
              <a:rPr lang="fr-FR" sz="2800" dirty="0" err="1"/>
              <a:t>độ</a:t>
            </a:r>
            <a:r>
              <a:rPr lang="fr-FR" sz="2800" dirty="0"/>
              <a:t> </a:t>
            </a:r>
            <a:r>
              <a:rPr lang="fr-FR" sz="2800" dirty="0" err="1"/>
              <a:t>quân</a:t>
            </a:r>
            <a:r>
              <a:rPr lang="fr-FR" sz="2800" dirty="0"/>
              <a:t> </a:t>
            </a:r>
            <a:r>
              <a:rPr lang="fr-FR" sz="2800" dirty="0" err="1"/>
              <a:t>chủ</a:t>
            </a:r>
            <a:r>
              <a:rPr lang="fr-FR" sz="2800" dirty="0"/>
              <a:t> </a:t>
            </a:r>
            <a:r>
              <a:rPr lang="fr-FR" sz="2800" dirty="0" err="1"/>
              <a:t>lập</a:t>
            </a:r>
            <a:r>
              <a:rPr lang="fr-FR" sz="2800" dirty="0"/>
              <a:t> </a:t>
            </a:r>
            <a:r>
              <a:rPr lang="fr-FR" sz="2800" dirty="0" err="1"/>
              <a:t>hiến</a:t>
            </a:r>
            <a:r>
              <a:rPr lang="fr-FR" sz="2800" dirty="0"/>
              <a:t>.</a:t>
            </a:r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6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ình ảnh Suy Nghĩ Dấu Chấm Nhân Tố Yếu Tố Miễn Phí PNG , Tư Duy, Nghi Ngờ,  Sách PNG miễn phí tải tập tin PSDComment và Vector">
            <a:extLst>
              <a:ext uri="{FF2B5EF4-FFF2-40B4-BE49-F238E27FC236}">
                <a16:creationId xmlns:a16="http://schemas.microsoft.com/office/drawing/2014/main" xmlns="" id="{20B4334C-3E0D-FE04-9082-FB38F7336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0"/>
          <a:stretch/>
        </p:blipFill>
        <p:spPr bwMode="auto">
          <a:xfrm>
            <a:off x="0" y="0"/>
            <a:ext cx="4937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4F119C68-B8D9-04BE-622E-39D77A6BF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29083" r="12667" b="15916"/>
          <a:stretch/>
        </p:blipFill>
        <p:spPr bwMode="auto">
          <a:xfrm flipH="1">
            <a:off x="4572000" y="-304800"/>
            <a:ext cx="4572000" cy="483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79140" y="838203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này</a:t>
            </a:r>
            <a:r>
              <a:rPr lang="en-US" sz="3200" b="1" dirty="0">
                <a:solidFill>
                  <a:srgbClr val="FF0000"/>
                </a:solidFill>
              </a:rPr>
              <a:t>? </a:t>
            </a:r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hiểu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vật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ảnh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lịch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sử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3577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5189" y="-1317831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3400" y="2088189"/>
            <a:ext cx="8435049" cy="561690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xã</a:t>
            </a:r>
            <a:r>
              <a:rPr lang="en-US" sz="3200" b="1" dirty="0">
                <a:solidFill>
                  <a:srgbClr val="FF0000"/>
                </a:solidFill>
              </a:rPr>
              <a:t> Pa-</a:t>
            </a:r>
            <a:r>
              <a:rPr lang="en-US" sz="3200" b="1" dirty="0" err="1">
                <a:solidFill>
                  <a:srgbClr val="FF0000"/>
                </a:solidFill>
              </a:rPr>
              <a:t>ri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tồn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86780" y="4620620"/>
            <a:ext cx="2218515" cy="9662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</a:pPr>
            <a:r>
              <a:rPr lang="vi-VN" sz="21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dirty="0" smtClean="0"/>
              <a:t>72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en-US" sz="2100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67115" y="3281253"/>
            <a:ext cx="2175746" cy="9225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algn="just" defTabSz="685698">
              <a:lnSpc>
                <a:spcPct val="107000"/>
              </a:lnSpc>
              <a:spcAft>
                <a:spcPts val="600"/>
              </a:spcAft>
              <a:buFont typeface="Arial"/>
              <a:buNone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dirty="0"/>
              <a:t>70 </a:t>
            </a:r>
            <a:r>
              <a:rPr lang="en-US" sz="2400" dirty="0" err="1"/>
              <a:t>ngày</a:t>
            </a:r>
            <a:r>
              <a:rPr lang="en-US" sz="2400" dirty="0"/>
              <a:t>. 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10800" y="3281253"/>
            <a:ext cx="2365978" cy="92257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</a:pP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smtClean="0"/>
              <a:t>73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B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5227679" y="4620620"/>
            <a:ext cx="2419842" cy="96626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algn="just" defTabSz="685698">
              <a:lnSpc>
                <a:spcPct val="107000"/>
              </a:lnSpc>
              <a:spcAft>
                <a:spcPts val="600"/>
              </a:spcAft>
              <a:buFont typeface="Arial"/>
              <a:buNone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smtClean="0"/>
              <a:t>74 </a:t>
            </a:r>
            <a:r>
              <a:rPr lang="en-US" sz="2400" dirty="0" err="1"/>
              <a:t>ngày</a:t>
            </a:r>
            <a:r>
              <a:rPr lang="en-US" sz="2400" dirty="0"/>
              <a:t>. 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0562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35983" y="-1848055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08883" y="1653219"/>
            <a:ext cx="8435049" cy="500135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18-3-1871 ở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A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806215" y="-41447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93F093E-B46F-6D49-8E4B-845731D031F0}"/>
              </a:ext>
            </a:extLst>
          </p:cNvPr>
          <p:cNvSpPr/>
          <p:nvPr/>
        </p:nvSpPr>
        <p:spPr>
          <a:xfrm>
            <a:off x="608883" y="3352800"/>
            <a:ext cx="7936882" cy="685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B.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cách</a:t>
            </a:r>
            <a:r>
              <a:rPr lang="fr-FR" sz="2400" dirty="0"/>
              <a:t> </a:t>
            </a:r>
            <a:r>
              <a:rPr lang="fr-FR" sz="2400" dirty="0" err="1"/>
              <a:t>mạng</a:t>
            </a:r>
            <a:r>
              <a:rPr lang="fr-FR" sz="2400" dirty="0"/>
              <a:t> </a:t>
            </a:r>
            <a:r>
              <a:rPr lang="fr-FR" sz="2400" dirty="0" err="1"/>
              <a:t>tư</a:t>
            </a:r>
            <a:r>
              <a:rPr lang="fr-FR" sz="2400" dirty="0"/>
              <a:t> </a:t>
            </a:r>
            <a:r>
              <a:rPr lang="fr-FR" sz="2400" dirty="0" err="1"/>
              <a:t>sản</a:t>
            </a:r>
            <a:r>
              <a:rPr lang="fr-FR" sz="2400" dirty="0"/>
              <a:t> </a:t>
            </a:r>
            <a:r>
              <a:rPr lang="fr-FR" sz="2400" dirty="0" err="1"/>
              <a:t>lần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tư</a:t>
            </a:r>
            <a:r>
              <a:rPr lang="fr-FR" sz="2400" dirty="0"/>
              <a:t> ở </a:t>
            </a:r>
            <a:r>
              <a:rPr lang="fr-FR" sz="2400" dirty="0" err="1"/>
              <a:t>Pháp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65EC928-13A7-B94C-BDE4-8EAE4527E50F}"/>
              </a:ext>
            </a:extLst>
          </p:cNvPr>
          <p:cNvSpPr/>
          <p:nvPr/>
        </p:nvSpPr>
        <p:spPr>
          <a:xfrm>
            <a:off x="608883" y="2438401"/>
            <a:ext cx="7926239" cy="6858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A.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cách</a:t>
            </a:r>
            <a:r>
              <a:rPr lang="fr-FR" sz="2400" dirty="0"/>
              <a:t> </a:t>
            </a:r>
            <a:r>
              <a:rPr lang="fr-FR" sz="2400" dirty="0" err="1"/>
              <a:t>mạng</a:t>
            </a:r>
            <a:r>
              <a:rPr lang="fr-FR" sz="2400" dirty="0"/>
              <a:t> </a:t>
            </a:r>
            <a:r>
              <a:rPr lang="fr-FR" sz="2400" dirty="0" err="1"/>
              <a:t>vô</a:t>
            </a:r>
            <a:r>
              <a:rPr lang="fr-FR" sz="2400" dirty="0"/>
              <a:t> </a:t>
            </a:r>
            <a:r>
              <a:rPr lang="fr-FR" sz="2400" dirty="0" err="1"/>
              <a:t>sản</a:t>
            </a:r>
            <a:r>
              <a:rPr lang="fr-FR" sz="2400" dirty="0"/>
              <a:t> </a:t>
            </a:r>
            <a:r>
              <a:rPr lang="fr-FR" sz="2400" dirty="0" err="1"/>
              <a:t>đầu</a:t>
            </a:r>
            <a:r>
              <a:rPr lang="fr-FR" sz="2400" dirty="0"/>
              <a:t> </a:t>
            </a:r>
            <a:r>
              <a:rPr lang="fr-FR" sz="2400" dirty="0" err="1"/>
              <a:t>tiên</a:t>
            </a:r>
            <a:r>
              <a:rPr lang="fr-FR" sz="2400" dirty="0"/>
              <a:t> </a:t>
            </a:r>
            <a:r>
              <a:rPr lang="fr-FR" sz="2400" dirty="0" err="1"/>
              <a:t>trên</a:t>
            </a:r>
            <a:r>
              <a:rPr lang="fr-FR" sz="2400" dirty="0"/>
              <a:t> </a:t>
            </a:r>
            <a:r>
              <a:rPr lang="fr-FR" sz="2400" dirty="0" err="1"/>
              <a:t>thế</a:t>
            </a:r>
            <a:r>
              <a:rPr lang="fr-FR" sz="2400" dirty="0"/>
              <a:t> </a:t>
            </a:r>
            <a:r>
              <a:rPr lang="fr-FR" sz="2400" dirty="0" err="1"/>
              <a:t>giới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97EBF25-1E6A-5B49-80E0-41F5BAF379F4}"/>
              </a:ext>
            </a:extLst>
          </p:cNvPr>
          <p:cNvSpPr/>
          <p:nvPr/>
        </p:nvSpPr>
        <p:spPr>
          <a:xfrm>
            <a:off x="603967" y="4191000"/>
            <a:ext cx="7926239" cy="914400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r>
              <a:rPr lang="fr-FR" sz="2400" dirty="0"/>
              <a:t>C.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chiến</a:t>
            </a:r>
            <a:r>
              <a:rPr lang="fr-FR" sz="2400" dirty="0"/>
              <a:t> </a:t>
            </a:r>
            <a:r>
              <a:rPr lang="fr-FR" sz="2400" dirty="0" err="1"/>
              <a:t>tranh</a:t>
            </a:r>
            <a:r>
              <a:rPr lang="fr-FR" sz="2400" dirty="0"/>
              <a:t> </a:t>
            </a:r>
            <a:r>
              <a:rPr lang="fr-FR" sz="2400" dirty="0" err="1"/>
              <a:t>giải</a:t>
            </a:r>
            <a:r>
              <a:rPr lang="fr-FR" sz="2400" dirty="0"/>
              <a:t> </a:t>
            </a:r>
            <a:r>
              <a:rPr lang="fr-FR" sz="2400" dirty="0" err="1"/>
              <a:t>phóng</a:t>
            </a:r>
            <a:r>
              <a:rPr lang="fr-FR" sz="2400" dirty="0"/>
              <a:t> </a:t>
            </a:r>
            <a:r>
              <a:rPr lang="fr-FR" sz="2400" dirty="0" err="1"/>
              <a:t>nước</a:t>
            </a:r>
            <a:r>
              <a:rPr lang="fr-FR" sz="2400" dirty="0"/>
              <a:t> </a:t>
            </a:r>
            <a:r>
              <a:rPr lang="fr-FR" sz="2400" dirty="0" err="1"/>
              <a:t>Pháp</a:t>
            </a:r>
            <a:r>
              <a:rPr lang="fr-FR" sz="2400" dirty="0"/>
              <a:t> </a:t>
            </a:r>
            <a:r>
              <a:rPr lang="fr-FR" sz="2400" dirty="0" err="1"/>
              <a:t>khỏi</a:t>
            </a:r>
            <a:r>
              <a:rPr lang="fr-FR" sz="2400" dirty="0"/>
              <a:t> </a:t>
            </a:r>
            <a:r>
              <a:rPr lang="fr-FR" sz="2400" dirty="0" err="1"/>
              <a:t>sự</a:t>
            </a:r>
            <a:r>
              <a:rPr lang="fr-FR" sz="2400" dirty="0"/>
              <a:t> </a:t>
            </a:r>
            <a:r>
              <a:rPr lang="fr-FR" sz="2400" dirty="0" err="1"/>
              <a:t>chiếm</a:t>
            </a:r>
            <a:r>
              <a:rPr lang="fr-FR" sz="2400" dirty="0"/>
              <a:t> </a:t>
            </a:r>
            <a:r>
              <a:rPr lang="fr-FR" sz="2400" dirty="0" err="1"/>
              <a:t>đóng</a:t>
            </a:r>
            <a:r>
              <a:rPr lang="fr-FR" sz="2400" dirty="0"/>
              <a:t> </a:t>
            </a:r>
            <a:r>
              <a:rPr lang="fr-FR" sz="2400" dirty="0" err="1"/>
              <a:t>của</a:t>
            </a:r>
            <a:r>
              <a:rPr lang="fr-FR" sz="2400" dirty="0"/>
              <a:t> </a:t>
            </a:r>
            <a:r>
              <a:rPr lang="fr-FR" sz="2400" dirty="0" err="1"/>
              <a:t>quân</a:t>
            </a:r>
            <a:r>
              <a:rPr lang="fr-FR" sz="2400" dirty="0"/>
              <a:t> </a:t>
            </a:r>
            <a:r>
              <a:rPr lang="fr-FR" sz="2400" dirty="0" err="1"/>
              <a:t>Đức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4420370-440A-034D-BE3C-EE4AD0DEEFE3}"/>
              </a:ext>
            </a:extLst>
          </p:cNvPr>
          <p:cNvSpPr/>
          <p:nvPr/>
        </p:nvSpPr>
        <p:spPr>
          <a:xfrm>
            <a:off x="592206" y="5303451"/>
            <a:ext cx="7938000" cy="944949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defTabSz="685698">
              <a:buFont typeface="Arial"/>
              <a:buNone/>
            </a:pPr>
            <a:r>
              <a:rPr lang="fr-FR" sz="2400" dirty="0"/>
              <a:t>D. </a:t>
            </a:r>
            <a:r>
              <a:rPr lang="fr-FR" sz="2400" dirty="0" err="1"/>
              <a:t>một</a:t>
            </a:r>
            <a:r>
              <a:rPr lang="fr-FR" sz="2400" dirty="0"/>
              <a:t> </a:t>
            </a:r>
            <a:r>
              <a:rPr lang="fr-FR" sz="2400" dirty="0" err="1"/>
              <a:t>cuộc</a:t>
            </a:r>
            <a:r>
              <a:rPr lang="fr-FR" sz="2400" dirty="0"/>
              <a:t> </a:t>
            </a:r>
            <a:r>
              <a:rPr lang="fr-FR" sz="2400" dirty="0" err="1"/>
              <a:t>chính</a:t>
            </a:r>
            <a:r>
              <a:rPr lang="fr-FR" sz="2400" dirty="0"/>
              <a:t> </a:t>
            </a:r>
            <a:r>
              <a:rPr lang="fr-FR" sz="2400" dirty="0" err="1"/>
              <a:t>biến</a:t>
            </a:r>
            <a:r>
              <a:rPr lang="fr-FR" sz="2400" dirty="0"/>
              <a:t> </a:t>
            </a:r>
            <a:r>
              <a:rPr lang="fr-FR" sz="2400" dirty="0" err="1"/>
              <a:t>lật</a:t>
            </a:r>
            <a:r>
              <a:rPr lang="fr-FR" sz="2400" dirty="0"/>
              <a:t> </a:t>
            </a:r>
            <a:r>
              <a:rPr lang="fr-FR" sz="2400" dirty="0" err="1"/>
              <a:t>đổ</a:t>
            </a:r>
            <a:r>
              <a:rPr lang="fr-FR" sz="2400" dirty="0"/>
              <a:t> </a:t>
            </a:r>
            <a:r>
              <a:rPr lang="fr-FR" sz="2400" dirty="0" err="1"/>
              <a:t>đế</a:t>
            </a:r>
            <a:r>
              <a:rPr lang="fr-FR" sz="2400" dirty="0"/>
              <a:t> </a:t>
            </a:r>
            <a:r>
              <a:rPr lang="fr-FR" sz="2400" dirty="0" err="1"/>
              <a:t>chế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ba</a:t>
            </a:r>
            <a:r>
              <a:rPr lang="fr-FR" sz="2400" dirty="0"/>
              <a:t>, </a:t>
            </a:r>
            <a:r>
              <a:rPr lang="fr-FR" sz="2400" dirty="0" err="1"/>
              <a:t>thiết</a:t>
            </a:r>
            <a:r>
              <a:rPr lang="fr-FR" sz="2400" dirty="0"/>
              <a:t> </a:t>
            </a:r>
            <a:r>
              <a:rPr lang="fr-FR" sz="2400" dirty="0" err="1"/>
              <a:t>lập</a:t>
            </a:r>
            <a:r>
              <a:rPr lang="fr-FR" sz="2400" dirty="0"/>
              <a:t> </a:t>
            </a:r>
            <a:r>
              <a:rPr lang="fr-FR" sz="2400" dirty="0" err="1"/>
              <a:t>nền</a:t>
            </a:r>
            <a:r>
              <a:rPr lang="fr-FR" sz="2400" dirty="0"/>
              <a:t> </a:t>
            </a:r>
            <a:r>
              <a:rPr lang="fr-FR" sz="2400" dirty="0" err="1"/>
              <a:t>cộng</a:t>
            </a:r>
            <a:r>
              <a:rPr lang="fr-FR" sz="2400" dirty="0"/>
              <a:t> </a:t>
            </a:r>
            <a:r>
              <a:rPr lang="fr-FR" sz="2400" dirty="0" err="1"/>
              <a:t>hoà</a:t>
            </a:r>
            <a:r>
              <a:rPr lang="fr-FR" sz="2400" dirty="0"/>
              <a:t> </a:t>
            </a:r>
            <a:r>
              <a:rPr lang="fr-FR" sz="2400" dirty="0" err="1"/>
              <a:t>thứ</a:t>
            </a:r>
            <a:r>
              <a:rPr lang="fr-FR" sz="2400" dirty="0"/>
              <a:t> </a:t>
            </a:r>
            <a:r>
              <a:rPr lang="fr-FR" sz="2400" dirty="0" err="1"/>
              <a:t>ba</a:t>
            </a:r>
            <a:r>
              <a:rPr lang="fr-FR" sz="2400" dirty="0"/>
              <a:t> ở </a:t>
            </a:r>
            <a:r>
              <a:rPr lang="fr-FR" sz="2400" dirty="0" err="1"/>
              <a:t>Pháp</a:t>
            </a:r>
            <a:r>
              <a:rPr lang="fr-FR" sz="2400" dirty="0"/>
              <a:t>.</a:t>
            </a:r>
            <a:endParaRPr lang="x-none" sz="2400" dirty="0">
              <a:solidFill>
                <a:prstClr val="black"/>
              </a:solidFill>
              <a:latin typeface="Calibri Light" panose="020F03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19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4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44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44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44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7" grpId="0" animBg="1"/>
      <p:bldP spid="31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93" y="41119"/>
            <a:ext cx="2208019" cy="1596543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7840764" y="270597"/>
            <a:ext cx="958762" cy="1260135"/>
          </a:xfrm>
          <a:prstGeom prst="flowChartConnector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</a:t>
            </a:r>
          </a:p>
        </p:txBody>
      </p:sp>
      <p:sp>
        <p:nvSpPr>
          <p:cNvPr id="7" name="Flowchart: Connector 6"/>
          <p:cNvSpPr/>
          <p:nvPr/>
        </p:nvSpPr>
        <p:spPr>
          <a:xfrm>
            <a:off x="7840764" y="270595"/>
            <a:ext cx="958762" cy="1260135"/>
          </a:xfrm>
          <a:prstGeom prst="flowChartConnector">
            <a:avLst/>
          </a:prstGeom>
          <a:solidFill>
            <a:srgbClr val="FC3F04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66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pic>
        <p:nvPicPr>
          <p:cNvPr id="9" name="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70021" y="4947091"/>
            <a:ext cx="457200" cy="609600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99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</a:t>
            </a:r>
          </a:p>
        </p:txBody>
      </p:sp>
      <p:sp>
        <p:nvSpPr>
          <p:cNvPr id="11" name="Flowchart: Connector 10"/>
          <p:cNvSpPr/>
          <p:nvPr/>
        </p:nvSpPr>
        <p:spPr>
          <a:xfrm>
            <a:off x="7840764" y="270594"/>
            <a:ext cx="958762" cy="1260135"/>
          </a:xfrm>
          <a:prstGeom prst="flowChartConnec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12" name="Flowchart: Connector 11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13" name="Flowchart: Connector 12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7840764" y="270592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15" name="Flowchart: Connector 14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7840764" y="270580"/>
            <a:ext cx="958762" cy="1260135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 defTabSz="685698">
              <a:buFont typeface="Arial"/>
              <a:buNone/>
              <a:defRPr/>
            </a:pPr>
            <a:r>
              <a:rPr lang="en-US" sz="33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10</a:t>
            </a:r>
          </a:p>
        </p:txBody>
      </p:sp>
      <p:pic>
        <p:nvPicPr>
          <p:cNvPr id="28" name="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6589" y="-1444671"/>
            <a:ext cx="457200" cy="609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85774" y="1547183"/>
            <a:ext cx="7934381" cy="931022"/>
          </a:xfrm>
          <a:prstGeom prst="rect">
            <a:avLst/>
          </a:prstGeom>
          <a:noFill/>
        </p:spPr>
        <p:txBody>
          <a:bodyPr wrap="square" lIns="68571" tIns="34289" rIns="68571" bIns="34289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12" y="3893204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57212" y="2900353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457200" y="4824413"/>
            <a:ext cx="7239000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endParaRPr 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13435" y="264190"/>
            <a:ext cx="3380354" cy="1023655"/>
            <a:chOff x="2063496" y="3824089"/>
            <a:chExt cx="8576792" cy="1673534"/>
          </a:xfrm>
        </p:grpSpPr>
        <p:sp>
          <p:nvSpPr>
            <p:cNvPr id="33" name="Rounded Rectangle 32"/>
            <p:cNvSpPr/>
            <p:nvPr/>
          </p:nvSpPr>
          <p:spPr>
            <a:xfrm>
              <a:off x="3061899" y="3894666"/>
              <a:ext cx="7578389" cy="1564026"/>
            </a:xfrm>
            <a:prstGeom prst="roundRect">
              <a:avLst/>
            </a:prstGeom>
            <a:solidFill>
              <a:srgbClr val="FDFD73"/>
            </a:solidFill>
            <a:ln w="571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Font typeface="Arial"/>
                <a:buNone/>
                <a:defRPr/>
              </a:pPr>
              <a:r>
                <a:rPr lang="en-US" sz="4100" b="1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C</a:t>
              </a:r>
              <a:endParaRPr lang="en-US" sz="4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pic>
          <p:nvPicPr>
            <p:cNvPr id="35" name="Picture 6" descr="Kết quả hình ảnh cho cute bell carto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496" y="3824089"/>
              <a:ext cx="2358182" cy="167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457211" y="5755623"/>
            <a:ext cx="7239001" cy="72000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8" tIns="45714" rIns="91428" bIns="45714" anchor="ctr"/>
          <a:lstStyle/>
          <a:p>
            <a:pPr lvl="0"/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hành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,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.</a:t>
            </a:r>
          </a:p>
        </p:txBody>
      </p:sp>
      <p:sp>
        <p:nvSpPr>
          <p:cNvPr id="34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/>
        </p:nvSpPr>
        <p:spPr>
          <a:xfrm>
            <a:off x="-770020" y="-70023"/>
            <a:ext cx="3663985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rgbClr val="005CC9"/>
              </a:gs>
              <a:gs pos="100000">
                <a:srgbClr val="008EDC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8" tIns="45714" rIns="91428" bIns="45714" rtlCol="0" anchor="ctr"/>
          <a:lstStyle/>
          <a:p>
            <a:pPr defTabSz="685681">
              <a:buFont typeface="Arial"/>
              <a:buNone/>
              <a:defRPr/>
            </a:pPr>
            <a:endParaRPr lang="en-US" sz="1400" kern="0" dirty="0">
              <a:solidFill>
                <a:srgbClr val="9D0F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 txBox="1">
            <a:spLocks/>
          </p:cNvSpPr>
          <p:nvPr/>
        </p:nvSpPr>
        <p:spPr>
          <a:xfrm rot="-360000">
            <a:off x="120325" y="160747"/>
            <a:ext cx="2942474" cy="104249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681">
              <a:buFont typeface="Arial"/>
              <a:buNone/>
              <a:defRPr/>
            </a:pP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282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4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840"/>
                            </p:stCondLst>
                            <p:childTnLst>
                              <p:par>
                                <p:cTn id="8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9" grpId="0" animBg="1"/>
      <p:bldP spid="30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6AE84B-8215-0FED-A941-1E8301088B21}"/>
              </a:ext>
            </a:extLst>
          </p:cNvPr>
          <p:cNvSpPr/>
          <p:nvPr/>
        </p:nvSpPr>
        <p:spPr>
          <a:xfrm>
            <a:off x="1870018" y="1395792"/>
            <a:ext cx="5682942" cy="1323427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80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343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35702BE-6A92-94F1-012D-52074619434C}"/>
              </a:ext>
            </a:extLst>
          </p:cNvPr>
          <p:cNvSpPr/>
          <p:nvPr/>
        </p:nvSpPr>
        <p:spPr>
          <a:xfrm>
            <a:off x="2175724" y="583489"/>
            <a:ext cx="4719537" cy="1107984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9B198B-04C7-F53E-8D42-66941FF4676D}"/>
              </a:ext>
            </a:extLst>
          </p:cNvPr>
          <p:cNvSpPr txBox="1"/>
          <p:nvPr/>
        </p:nvSpPr>
        <p:spPr>
          <a:xfrm>
            <a:off x="2175705" y="1905000"/>
            <a:ext cx="5291893" cy="138498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nay?</a:t>
            </a:r>
          </a:p>
        </p:txBody>
      </p:sp>
    </p:spTree>
    <p:extLst>
      <p:ext uri="{BB962C8B-B14F-4D97-AF65-F5344CB8AC3E}">
        <p14:creationId xmlns:p14="http://schemas.microsoft.com/office/powerpoint/2010/main" val="2201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Dặn</a:t>
            </a:r>
            <a:r>
              <a:rPr lang="en-US" dirty="0" smtClean="0"/>
              <a:t> </a:t>
            </a:r>
            <a:r>
              <a:rPr lang="en-US" dirty="0" err="1" smtClean="0"/>
              <a:t>dò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8450" y="2343136"/>
            <a:ext cx="3361150" cy="2457464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cũ</a:t>
            </a:r>
            <a:r>
              <a:rPr lang="en-US" sz="2400" dirty="0" smtClean="0"/>
              <a:t>, </a:t>
            </a:r>
            <a:r>
              <a:rPr lang="en-US" sz="2400" dirty="0" err="1" smtClean="0"/>
              <a:t>hoàn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phần</a:t>
            </a:r>
            <a:r>
              <a:rPr lang="en-US" sz="2400" dirty="0" smtClean="0"/>
              <a:t> </a:t>
            </a:r>
            <a:r>
              <a:rPr lang="en-US" sz="2400" dirty="0" err="1" smtClean="0"/>
              <a:t>vận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.</a:t>
            </a:r>
          </a:p>
          <a:p>
            <a:pPr>
              <a:buFontTx/>
              <a:buChar char="-"/>
            </a:pPr>
            <a:r>
              <a:rPr lang="en-US" sz="2400" dirty="0"/>
              <a:t>C</a:t>
            </a:r>
            <a:r>
              <a:rPr lang="vi-VN" sz="2400" dirty="0" smtClean="0"/>
              <a:t>huẩn </a:t>
            </a:r>
            <a:r>
              <a:rPr lang="vi-VN" sz="2400" dirty="0"/>
              <a:t>bị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r>
              <a:rPr lang="en-US" sz="2400" dirty="0" smtClean="0"/>
              <a:t> dung </a:t>
            </a:r>
            <a:r>
              <a:rPr lang="vi-VN" sz="2400" dirty="0" smtClean="0"/>
              <a:t>cho </a:t>
            </a:r>
            <a:r>
              <a:rPr lang="vi-VN" sz="2400" dirty="0"/>
              <a:t>bài học sau</a:t>
            </a:r>
            <a:r>
              <a:rPr lang="vi-VN" sz="2400" dirty="0" smtClean="0"/>
              <a:t>.</a:t>
            </a:r>
            <a:endParaRPr lang="en-US" sz="2400" dirty="0"/>
          </a:p>
        </p:txBody>
      </p:sp>
      <p:pic>
        <p:nvPicPr>
          <p:cNvPr id="4" name="Picture 2" descr="Thanks Gif - IceGif">
            <a:extLst>
              <a:ext uri="{FF2B5EF4-FFF2-40B4-BE49-F238E27FC236}">
                <a16:creationId xmlns:a16="http://schemas.microsoft.com/office/drawing/2014/main" xmlns="" id="{30945B3D-210E-B540-AC3E-2A46D2F3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038600" cy="35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4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-1"/>
            <a:ext cx="9148916" cy="69418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6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00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/>
          <p:nvPr/>
        </p:nvSpPr>
        <p:spPr>
          <a:xfrm>
            <a:off x="2640708" y="3905688"/>
            <a:ext cx="617075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848754"/>
            <a:ext cx="61365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 rot="11049324">
            <a:off x="1969229" y="5684797"/>
            <a:ext cx="907267" cy="332265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804297"/>
            <a:ext cx="203685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4073467"/>
            <a:ext cx="203685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507297" y="2597871"/>
            <a:ext cx="6079800" cy="2206800"/>
          </a:xfrm>
        </p:spPr>
        <p:txBody>
          <a:bodyPr>
            <a:noAutofit/>
          </a:bodyPr>
          <a:lstStyle/>
          <a:p>
            <a:r>
              <a:rPr lang="vi-VN" sz="4800" dirty="0"/>
              <a:t>Bài 1</a:t>
            </a:r>
            <a:r>
              <a:rPr lang="en-US" sz="4800" dirty="0"/>
              <a:t>0</a:t>
            </a:r>
            <a:br>
              <a:rPr lang="en-US" sz="4800" dirty="0"/>
            </a:br>
            <a:r>
              <a:rPr lang="en-US" sz="4800" b="1" dirty="0"/>
              <a:t>CÔNG XÃ PA-RI (NĂM 1871)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vi-VN" sz="4800" dirty="0"/>
              <a:t>(</a:t>
            </a:r>
            <a:r>
              <a:rPr lang="en-US" sz="4800" dirty="0"/>
              <a:t>… </a:t>
            </a:r>
            <a:r>
              <a:rPr lang="vi-VN" sz="4800" dirty="0"/>
              <a:t>tiết)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 smtClean="0"/>
              <a:t>TUẦN ….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238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55B1E74-397A-2C69-EB92-B1EDAFDC2BAF}"/>
              </a:ext>
            </a:extLst>
          </p:cNvPr>
          <p:cNvSpPr/>
          <p:nvPr/>
        </p:nvSpPr>
        <p:spPr>
          <a:xfrm>
            <a:off x="4833084" y="4495806"/>
            <a:ext cx="38537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Ý </a:t>
            </a:r>
            <a:r>
              <a:rPr lang="en-US" sz="4000" b="1" dirty="0" err="1">
                <a:solidFill>
                  <a:srgbClr val="0070C0"/>
                </a:solidFill>
              </a:rPr>
              <a:t>nghĩa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của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Công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9F5D075-114D-7C3A-7CB2-9F82382B5189}"/>
              </a:ext>
            </a:extLst>
          </p:cNvPr>
          <p:cNvSpPr/>
          <p:nvPr/>
        </p:nvSpPr>
        <p:spPr>
          <a:xfrm>
            <a:off x="3045781" y="553473"/>
            <a:ext cx="30524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pic>
        <p:nvPicPr>
          <p:cNvPr id="2050" name="Picture 2" descr="Nút bấm nút thiết lập Lại Số bàn phím Số - Số 1 PNG png tải về - Miễn phí  trong suốt Khu Vực png Tải về.">
            <a:extLst>
              <a:ext uri="{FF2B5EF4-FFF2-40B4-BE49-F238E27FC236}">
                <a16:creationId xmlns="" xmlns:a16="http://schemas.microsoft.com/office/drawing/2014/main" id="{D996452C-728F-E0A9-24FB-F50C38E10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7077"/>
          <a:stretch/>
        </p:blipFill>
        <p:spPr bwMode="auto">
          <a:xfrm>
            <a:off x="1608187" y="2541677"/>
            <a:ext cx="1582757" cy="1649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7428AB24-B46B-4C64-AD38-13D7A442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19" y="2541677"/>
            <a:ext cx="1586764" cy="164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6" y="4508004"/>
            <a:ext cx="4153641" cy="128320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 err="1" smtClean="0">
                <a:solidFill>
                  <a:srgbClr val="0070C0"/>
                </a:solidFill>
              </a:rPr>
              <a:t>Công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năm</a:t>
            </a:r>
            <a:r>
              <a:rPr lang="en-US" sz="4000" b="1" dirty="0">
                <a:solidFill>
                  <a:srgbClr val="0070C0"/>
                </a:solidFill>
              </a:rPr>
              <a:t> 1871</a:t>
            </a:r>
          </a:p>
        </p:txBody>
      </p:sp>
    </p:spTree>
    <p:extLst>
      <p:ext uri="{BB962C8B-B14F-4D97-AF65-F5344CB8AC3E}">
        <p14:creationId xmlns:p14="http://schemas.microsoft.com/office/powerpoint/2010/main" val="25841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út bấm nút thiết lập Lại Số bàn phím Số - Số 1 PNG png tải về - Miễn phí  trong suốt Khu Vực png Tải về.">
            <a:extLst>
              <a:ext uri="{FF2B5EF4-FFF2-40B4-BE49-F238E27FC236}">
                <a16:creationId xmlns="" xmlns:a16="http://schemas.microsoft.com/office/drawing/2014/main" id="{D996452C-728F-E0A9-24FB-F50C38E10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7077"/>
          <a:stretch/>
        </p:blipFill>
        <p:spPr bwMode="auto">
          <a:xfrm>
            <a:off x="1662747" y="1981205"/>
            <a:ext cx="1582757" cy="164932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24206" y="2164266"/>
            <a:ext cx="4153641" cy="128320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b="1" dirty="0" err="1" smtClean="0">
                <a:solidFill>
                  <a:srgbClr val="0070C0"/>
                </a:solidFill>
              </a:rPr>
              <a:t>Công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xã</a:t>
            </a:r>
            <a:r>
              <a:rPr lang="en-US" sz="4000" b="1" dirty="0">
                <a:solidFill>
                  <a:srgbClr val="0070C0"/>
                </a:solidFill>
              </a:rPr>
              <a:t> Pa-</a:t>
            </a:r>
            <a:r>
              <a:rPr lang="en-US" sz="4000" b="1" dirty="0" err="1">
                <a:solidFill>
                  <a:srgbClr val="0070C0"/>
                </a:solidFill>
              </a:rPr>
              <a:t>ri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năm</a:t>
            </a:r>
            <a:r>
              <a:rPr lang="en-US" sz="4000" b="1" dirty="0">
                <a:solidFill>
                  <a:srgbClr val="0070C0"/>
                </a:solidFill>
              </a:rPr>
              <a:t> 1871</a:t>
            </a:r>
          </a:p>
        </p:txBody>
      </p:sp>
    </p:spTree>
    <p:extLst>
      <p:ext uri="{BB962C8B-B14F-4D97-AF65-F5344CB8AC3E}">
        <p14:creationId xmlns:p14="http://schemas.microsoft.com/office/powerpoint/2010/main" val="11253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4C8EE3-34BA-927C-6A3F-C26D3E404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347026"/>
              </p:ext>
            </p:extLst>
          </p:nvPr>
        </p:nvGraphicFramePr>
        <p:xfrm>
          <a:off x="63915" y="2304528"/>
          <a:ext cx="8991599" cy="42486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6758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157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4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6579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Hoàn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cảnh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đời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9131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lập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hoạt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48003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Cuộc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chiến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đấu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bảo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vệ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Công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r>
                        <a:rPr lang="en-US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Pa-</a:t>
                      </a:r>
                      <a:r>
                        <a:rPr lang="en-US" sz="2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</a:t>
                      </a:r>
                      <a:endParaRPr lang="x-none" sz="6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43399" name="TextBox 2">
            <a:extLst>
              <a:ext uri="{FF2B5EF4-FFF2-40B4-BE49-F238E27FC236}">
                <a16:creationId xmlns:a16="http://schemas.microsoft.com/office/drawing/2014/main" xmlns="" id="{F8C85853-B8D0-F5F0-48F2-7A84AFA0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D925539E-5005-0B26-4779-7AA46A43C397}"/>
              </a:ext>
            </a:extLst>
          </p:cNvPr>
          <p:cNvSpPr/>
          <p:nvPr/>
        </p:nvSpPr>
        <p:spPr>
          <a:xfrm>
            <a:off x="4041072" y="3239088"/>
            <a:ext cx="2140744" cy="9636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,4</a:t>
            </a:r>
            <a:endParaRPr lang="x-none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3A81D96-85BC-34BC-482F-5764C844352C}"/>
              </a:ext>
            </a:extLst>
          </p:cNvPr>
          <p:cNvSpPr/>
          <p:nvPr/>
        </p:nvSpPr>
        <p:spPr>
          <a:xfrm>
            <a:off x="4397574" y="4364931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,5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7A11A17-C859-49EC-EDB0-322CE4C4FA4A}"/>
              </a:ext>
            </a:extLst>
          </p:cNvPr>
          <p:cNvSpPr/>
          <p:nvPr/>
        </p:nvSpPr>
        <p:spPr>
          <a:xfrm>
            <a:off x="4833150" y="5490271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2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,6</a:t>
            </a:r>
            <a:endParaRPr lang="x-none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3 PHÚT.mp4" descr="3 PHÚT.mp4">
            <a:hlinkClick r:id="" action="ppaction://media"/>
            <a:extLst>
              <a:ext uri="{FF2B5EF4-FFF2-40B4-BE49-F238E27FC236}">
                <a16:creationId xmlns:a16="http://schemas.microsoft.com/office/drawing/2014/main" xmlns="" id="{6AB81581-5671-DEF4-6F75-F58FDFC4C5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035" t="3524" r="23032" b="2843"/>
          <a:stretch/>
        </p:blipFill>
        <p:spPr>
          <a:xfrm>
            <a:off x="7148052" y="85725"/>
            <a:ext cx="1981200" cy="2030728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4" y="744880"/>
            <a:ext cx="6145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Đ</a:t>
            </a:r>
            <a:r>
              <a:rPr lang="en-US" sz="3200" dirty="0" err="1" smtClean="0"/>
              <a:t>ọc</a:t>
            </a:r>
            <a:r>
              <a:rPr lang="en-US" sz="3200" dirty="0" smtClean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tin </a:t>
            </a:r>
            <a:r>
              <a:rPr lang="en-US" sz="3200" dirty="0" err="1"/>
              <a:t>trong</a:t>
            </a:r>
            <a:r>
              <a:rPr lang="en-US" sz="3200" dirty="0"/>
              <a:t> SGK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phiếu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 smtClean="0"/>
              <a:t>nhóm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88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0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4C8EE3-34BA-927C-6A3F-C26D3E404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72232"/>
              </p:ext>
            </p:extLst>
          </p:nvPr>
        </p:nvGraphicFramePr>
        <p:xfrm>
          <a:off x="152403" y="838200"/>
          <a:ext cx="8839201" cy="5867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8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892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Hoàn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cảnh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đời</a:t>
                      </a:r>
                      <a:endParaRPr lang="x-none" sz="6700" b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3399" name="TextBox 2">
            <a:extLst>
              <a:ext uri="{FF2B5EF4-FFF2-40B4-BE49-F238E27FC236}">
                <a16:creationId xmlns:a16="http://schemas.microsoft.com/office/drawing/2014/main" xmlns="" id="{F8C85853-B8D0-F5F0-48F2-7A84AFA0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72032" y="1371604"/>
            <a:ext cx="6553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dk1"/>
                </a:solidFill>
              </a:rPr>
              <a:t>- </a:t>
            </a:r>
            <a:r>
              <a:rPr lang="en-US" sz="2800" dirty="0" err="1" smtClean="0">
                <a:solidFill>
                  <a:schemeClr val="dk1"/>
                </a:solidFill>
              </a:rPr>
              <a:t>Sau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thất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bại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trong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chiến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tranh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Pháp</a:t>
            </a:r>
            <a:r>
              <a:rPr lang="en-US" sz="2800" dirty="0" smtClean="0">
                <a:solidFill>
                  <a:schemeClr val="dk1"/>
                </a:solidFill>
              </a:rPr>
              <a:t> – </a:t>
            </a:r>
            <a:r>
              <a:rPr lang="en-US" sz="2800" dirty="0" err="1" smtClean="0">
                <a:solidFill>
                  <a:schemeClr val="dk1"/>
                </a:solidFill>
              </a:rPr>
              <a:t>Phổ</a:t>
            </a:r>
            <a:r>
              <a:rPr lang="en-US" sz="2800" dirty="0" smtClean="0">
                <a:solidFill>
                  <a:schemeClr val="dk1"/>
                </a:solidFill>
              </a:rPr>
              <a:t> (1870 – 1871), </a:t>
            </a:r>
            <a:r>
              <a:rPr lang="en-US" sz="2800" dirty="0" err="1">
                <a:solidFill>
                  <a:schemeClr val="dk1"/>
                </a:solidFill>
              </a:rPr>
              <a:t>nhân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smtClean="0">
                <a:solidFill>
                  <a:schemeClr val="dk1"/>
                </a:solidFill>
              </a:rPr>
              <a:t>Pa-</a:t>
            </a:r>
            <a:r>
              <a:rPr lang="en-US" sz="2800" dirty="0" err="1" smtClean="0">
                <a:solidFill>
                  <a:schemeClr val="dk1"/>
                </a:solidFill>
              </a:rPr>
              <a:t>ri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đã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lật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đổ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chính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quyền</a:t>
            </a:r>
            <a:r>
              <a:rPr lang="en-US" sz="2800" dirty="0">
                <a:solidFill>
                  <a:schemeClr val="dk1"/>
                </a:solidFill>
              </a:rPr>
              <a:t> Na-</a:t>
            </a:r>
            <a:r>
              <a:rPr lang="en-US" sz="2800" dirty="0" err="1">
                <a:solidFill>
                  <a:schemeClr val="dk1"/>
                </a:solidFill>
              </a:rPr>
              <a:t>pô</a:t>
            </a:r>
            <a:r>
              <a:rPr lang="en-US" sz="2800" dirty="0">
                <a:solidFill>
                  <a:schemeClr val="dk1"/>
                </a:solidFill>
              </a:rPr>
              <a:t>-</a:t>
            </a:r>
            <a:r>
              <a:rPr lang="en-US" sz="2800" dirty="0" err="1">
                <a:solidFill>
                  <a:schemeClr val="dk1"/>
                </a:solidFill>
              </a:rPr>
              <a:t>lê-ông</a:t>
            </a:r>
            <a:r>
              <a:rPr lang="en-US" sz="2800" dirty="0">
                <a:solidFill>
                  <a:schemeClr val="dk1"/>
                </a:solidFill>
              </a:rPr>
              <a:t> III. </a:t>
            </a:r>
            <a:r>
              <a:rPr lang="en-US" sz="2800" dirty="0" err="1" smtClean="0">
                <a:solidFill>
                  <a:schemeClr val="dk1"/>
                </a:solidFill>
              </a:rPr>
              <a:t>Chính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phủ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Vệ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quốc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nắm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quyền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thỏa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hiệp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với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Phổ</a:t>
            </a:r>
            <a:r>
              <a:rPr lang="en-US" sz="2800" dirty="0" smtClean="0">
                <a:solidFill>
                  <a:schemeClr val="dk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dk1"/>
                </a:solidFill>
              </a:rPr>
              <a:t>- </a:t>
            </a:r>
            <a:r>
              <a:rPr lang="en-US" sz="2800" dirty="0" err="1">
                <a:solidFill>
                  <a:schemeClr val="dk1"/>
                </a:solidFill>
              </a:rPr>
              <a:t>Ngày</a:t>
            </a:r>
            <a:r>
              <a:rPr lang="en-US" sz="2800" dirty="0">
                <a:solidFill>
                  <a:schemeClr val="dk1"/>
                </a:solidFill>
              </a:rPr>
              <a:t> 18 - 3 - 1871, </a:t>
            </a:r>
            <a:r>
              <a:rPr lang="en-US" sz="2800" dirty="0" err="1">
                <a:solidFill>
                  <a:schemeClr val="dk1"/>
                </a:solidFill>
              </a:rPr>
              <a:t>dưới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sự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lãnh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đạo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của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Quốc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quân</a:t>
            </a:r>
            <a:r>
              <a:rPr lang="en-US" sz="2800" dirty="0">
                <a:solidFill>
                  <a:schemeClr val="dk1"/>
                </a:solidFill>
              </a:rPr>
              <a:t>, </a:t>
            </a:r>
            <a:r>
              <a:rPr lang="en-US" sz="2800" dirty="0" err="1">
                <a:solidFill>
                  <a:schemeClr val="dk1"/>
                </a:solidFill>
              </a:rPr>
              <a:t>các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tiểu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đoàn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vệ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quốc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cùng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nhân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dân</a:t>
            </a:r>
            <a:r>
              <a:rPr lang="en-US" sz="2800" dirty="0">
                <a:solidFill>
                  <a:schemeClr val="dk1"/>
                </a:solidFill>
              </a:rPr>
              <a:t> Pa- </a:t>
            </a:r>
            <a:r>
              <a:rPr lang="en-US" sz="2800" dirty="0" err="1">
                <a:solidFill>
                  <a:schemeClr val="dk1"/>
                </a:solidFill>
              </a:rPr>
              <a:t>ri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khởi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nghĩa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và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giành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thắng</a:t>
            </a:r>
            <a:r>
              <a:rPr lang="en-US" sz="2800" dirty="0">
                <a:solidFill>
                  <a:schemeClr val="dk1"/>
                </a:solidFill>
              </a:rPr>
              <a:t> </a:t>
            </a:r>
            <a:r>
              <a:rPr lang="en-US" sz="2800" dirty="0" err="1">
                <a:solidFill>
                  <a:schemeClr val="dk1"/>
                </a:solidFill>
              </a:rPr>
              <a:t>lợi</a:t>
            </a:r>
            <a:r>
              <a:rPr lang="en-US" sz="2800" dirty="0">
                <a:solidFill>
                  <a:schemeClr val="dk1"/>
                </a:solidFill>
              </a:rPr>
              <a:t>. </a:t>
            </a:r>
            <a:endParaRPr lang="x-none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D925539E-5005-0B26-4779-7AA46A43C397}"/>
              </a:ext>
            </a:extLst>
          </p:cNvPr>
          <p:cNvSpPr/>
          <p:nvPr/>
        </p:nvSpPr>
        <p:spPr>
          <a:xfrm>
            <a:off x="6629400" y="26733"/>
            <a:ext cx="2140744" cy="7818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,4</a:t>
            </a:r>
            <a:endParaRPr lang="x-none" sz="27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C4C8EE3-34BA-927C-6A3F-C26D3E404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703906"/>
              </p:ext>
            </p:extLst>
          </p:nvPr>
        </p:nvGraphicFramePr>
        <p:xfrm>
          <a:off x="81119" y="1428225"/>
          <a:ext cx="8839201" cy="49707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336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181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NÉT CHÍNH</a:t>
                      </a:r>
                      <a:endParaRPr lang="x-none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2569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effectLst/>
                        </a:rPr>
                        <a:t>Sự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thành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lập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và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hoạt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động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của</a:t>
                      </a:r>
                      <a:r>
                        <a:rPr lang="en-US" sz="3200" b="1" dirty="0" smtClean="0">
                          <a:effectLst/>
                        </a:rPr>
                        <a:t>  </a:t>
                      </a:r>
                      <a:r>
                        <a:rPr lang="en-US" sz="3200" b="1" dirty="0" err="1" smtClean="0">
                          <a:effectLst/>
                        </a:rPr>
                        <a:t>Công</a:t>
                      </a:r>
                      <a:r>
                        <a:rPr lang="en-US" sz="3200" b="1" dirty="0" smtClean="0">
                          <a:effectLst/>
                        </a:rPr>
                        <a:t> </a:t>
                      </a:r>
                      <a:r>
                        <a:rPr lang="en-US" sz="3200" b="1" dirty="0" err="1" smtClean="0">
                          <a:effectLst/>
                        </a:rPr>
                        <a:t>xã</a:t>
                      </a:r>
                      <a:endParaRPr lang="en-US" sz="2800" b="1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x-none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5" marB="45725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3399" name="TextBox 2">
            <a:extLst>
              <a:ext uri="{FF2B5EF4-FFF2-40B4-BE49-F238E27FC236}">
                <a16:creationId xmlns:a16="http://schemas.microsoft.com/office/drawing/2014/main" xmlns="" id="{F8C85853-B8D0-F5F0-48F2-7A84AFA01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419" y="85725"/>
            <a:ext cx="590431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x-none" sz="33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 NHÓM</a:t>
            </a:r>
            <a:endParaRPr lang="x-none" altLang="x-none" sz="33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7116" y="2057400"/>
            <a:ext cx="6553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Ngày</a:t>
            </a:r>
            <a:r>
              <a:rPr lang="en-US" sz="2800" dirty="0"/>
              <a:t> 26 - 3 - 1871,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,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. </a:t>
            </a: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uỷ</a:t>
            </a:r>
            <a:r>
              <a:rPr lang="en-US" sz="2800" dirty="0"/>
              <a:t> ban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thi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pháp</a:t>
            </a:r>
            <a:r>
              <a:rPr lang="en-US" sz="2800" dirty="0"/>
              <a:t> </a:t>
            </a:r>
            <a:r>
              <a:rPr lang="en-US" sz="2800" dirty="0" err="1"/>
              <a:t>luật</a:t>
            </a:r>
            <a:r>
              <a:rPr lang="en-US" sz="2800" dirty="0"/>
              <a:t>... </a:t>
            </a:r>
            <a:endParaRPr lang="en-US" sz="240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/>
              <a:t>-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sách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ban </a:t>
            </a:r>
            <a:r>
              <a:rPr lang="en-US" sz="2800" dirty="0" err="1"/>
              <a:t>hành</a:t>
            </a:r>
            <a:r>
              <a:rPr lang="en-US" sz="2800" dirty="0"/>
              <a:t>..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63A81D96-85BC-34BC-482F-5764C844352C}"/>
              </a:ext>
            </a:extLst>
          </p:cNvPr>
          <p:cNvSpPr/>
          <p:nvPr/>
        </p:nvSpPr>
        <p:spPr>
          <a:xfrm>
            <a:off x="6562899" y="385807"/>
            <a:ext cx="2140744" cy="963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Font typeface="Arial"/>
              <a:buNone/>
              <a:defRPr/>
            </a:pPr>
            <a:r>
              <a:rPr lang="x-none" sz="27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 </a:t>
            </a:r>
            <a:r>
              <a:rPr lang="x-none" sz="27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,5</a:t>
            </a:r>
            <a:endParaRPr lang="x-none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8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theme/theme1.xml><?xml version="1.0" encoding="utf-8"?>
<a:theme xmlns:a="http://schemas.openxmlformats.org/drawingml/2006/main" name="Notebook Lesson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ocial Studies Subject for Elementary - 4th Grade: Comparing &amp; Contrasting Locations by Slidesgo">
  <a:themeElements>
    <a:clrScheme name="Simple Light">
      <a:dk1>
        <a:srgbClr val="000000"/>
      </a:dk1>
      <a:lt1>
        <a:srgbClr val="FFFFFF"/>
      </a:lt1>
      <a:dk2>
        <a:srgbClr val="DDCFAE"/>
      </a:dk2>
      <a:lt2>
        <a:srgbClr val="FFAC3A"/>
      </a:lt2>
      <a:accent1>
        <a:srgbClr val="9AF5FF"/>
      </a:accent1>
      <a:accent2>
        <a:srgbClr val="77CCD6"/>
      </a:accent2>
      <a:accent3>
        <a:srgbClr val="FFC2D7"/>
      </a:accent3>
      <a:accent4>
        <a:srgbClr val="E472B1"/>
      </a:accent4>
      <a:accent5>
        <a:srgbClr val="B7FD7E"/>
      </a:accent5>
      <a:accent6>
        <a:srgbClr val="59974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Brazilian Literature Thesis by Slidesgo">
  <a:themeElements>
    <a:clrScheme name="Simple Light">
      <a:dk1>
        <a:srgbClr val="0E1C30"/>
      </a:dk1>
      <a:lt1>
        <a:srgbClr val="FFEAD8"/>
      </a:lt1>
      <a:dk2>
        <a:srgbClr val="FFB088"/>
      </a:dk2>
      <a:lt2>
        <a:srgbClr val="FFB95C"/>
      </a:lt2>
      <a:accent1>
        <a:srgbClr val="DD6326"/>
      </a:accent1>
      <a:accent2>
        <a:srgbClr val="437A67"/>
      </a:accent2>
      <a:accent3>
        <a:srgbClr val="80BE9B"/>
      </a:accent3>
      <a:accent4>
        <a:srgbClr val="FF9C47"/>
      </a:accent4>
      <a:accent5>
        <a:srgbClr val="FFF2E8"/>
      </a:accent5>
      <a:accent6>
        <a:srgbClr val="FFFFFF"/>
      </a:accent6>
      <a:hlink>
        <a:srgbClr val="437A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1044</Words>
  <Application>Microsoft Office PowerPoint</Application>
  <PresentationFormat>On-screen Show (4:3)</PresentationFormat>
  <Paragraphs>168</Paragraphs>
  <Slides>25</Slides>
  <Notes>9</Notes>
  <HiddenSlides>0</HiddenSlides>
  <MMClips>12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Notebook Lesson</vt:lpstr>
      <vt:lpstr>Contents Slide Master</vt:lpstr>
      <vt:lpstr>2_Office Theme</vt:lpstr>
      <vt:lpstr>Social Studies Subject for Elementary - 4th Grade: Comparing &amp; Contrasting Locations by Slidesgo</vt:lpstr>
      <vt:lpstr>Office Theme</vt:lpstr>
      <vt:lpstr>1_Brazilian Literature Thesis by Slidesgo</vt:lpstr>
      <vt:lpstr>Non Canonical Gospels Thesis by Slidesgo</vt:lpstr>
      <vt:lpstr>1_Office Theme</vt:lpstr>
      <vt:lpstr>PowerPoint Presentation</vt:lpstr>
      <vt:lpstr>PowerPoint Presentation</vt:lpstr>
      <vt:lpstr>PowerPoint Presentation</vt:lpstr>
      <vt:lpstr>Bài 10 CÔNG XÃ PA-RI (NĂM 1871) (… tiết) </vt:lpstr>
      <vt:lpstr>Công xã Pa-ri năm 1871</vt:lpstr>
      <vt:lpstr>Công xã Pa-ri năm 1871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CÔNG XÃ PA-RI (NĂM 1871) (… tiết) </dc:title>
  <dc:creator>HP</dc:creator>
  <cp:lastModifiedBy>HP</cp:lastModifiedBy>
  <cp:revision>22</cp:revision>
  <dcterms:created xsi:type="dcterms:W3CDTF">2023-07-25T03:13:05Z</dcterms:created>
  <dcterms:modified xsi:type="dcterms:W3CDTF">2023-08-03T16:12:39Z</dcterms:modified>
</cp:coreProperties>
</file>