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9" r:id="rId4"/>
    <p:sldMasterId id="2147483690" r:id="rId5"/>
    <p:sldMasterId id="2147483703" r:id="rId6"/>
  </p:sldMasterIdLst>
  <p:notesMasterIdLst>
    <p:notesMasterId r:id="rId8"/>
  </p:notesMasterIdLst>
  <p:sldIdLst>
    <p:sldId id="344" r:id="rId7"/>
    <p:sldId id="355" r:id="rId9"/>
    <p:sldId id="384" r:id="rId10"/>
    <p:sldId id="366" r:id="rId11"/>
    <p:sldId id="357" r:id="rId12"/>
    <p:sldId id="363" r:id="rId13"/>
    <p:sldId id="329" r:id="rId14"/>
    <p:sldId id="360" r:id="rId15"/>
    <p:sldId id="347" r:id="rId16"/>
    <p:sldId id="318" r:id="rId17"/>
    <p:sldId id="385" r:id="rId18"/>
    <p:sldId id="313" r:id="rId19"/>
    <p:sldId id="374" r:id="rId20"/>
    <p:sldId id="393" r:id="rId21"/>
    <p:sldId id="312" r:id="rId22"/>
    <p:sldId id="388" r:id="rId23"/>
    <p:sldId id="392" r:id="rId24"/>
    <p:sldId id="391" r:id="rId25"/>
    <p:sldId id="380" r:id="rId26"/>
    <p:sldId id="373" r:id="rId27"/>
    <p:sldId id="382" r:id="rId28"/>
    <p:sldId id="375" r:id="rId29"/>
    <p:sldId id="421" r:id="rId30"/>
    <p:sldId id="332" r:id="rId31"/>
    <p:sldId id="377" r:id="rId32"/>
    <p:sldId id="376" r:id="rId33"/>
    <p:sldId id="307" r:id="rId34"/>
    <p:sldId id="336" r:id="rId35"/>
    <p:sldId id="337" r:id="rId36"/>
    <p:sldId id="338" r:id="rId37"/>
    <p:sldId id="339" r:id="rId38"/>
    <p:sldId id="422" r:id="rId39"/>
    <p:sldId id="349" r:id="rId40"/>
    <p:sldId id="394" r:id="rId41"/>
  </p:sldIdLst>
  <p:sldSz cx="9144000" cy="6858000" type="screen4x3"/>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F66FF"/>
    <a:srgbClr val="435945"/>
    <a:srgbClr val="B4C3BE"/>
    <a:srgbClr val="F0FCFC"/>
    <a:srgbClr val="B4C3BC"/>
    <a:srgbClr val="B1C0B9"/>
    <a:srgbClr val="E6E6E6"/>
    <a:srgbClr val="F1F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58"/>
    <p:restoredTop sz="94666"/>
  </p:normalViewPr>
  <p:slideViewPr>
    <p:cSldViewPr showGuides="1">
      <p:cViewPr varScale="1">
        <p:scale>
          <a:sx n="95" d="100"/>
          <a:sy n="95" d="100"/>
        </p:scale>
        <p:origin x="1440" y="78"/>
      </p:cViewPr>
      <p:guideLst>
        <p:guide orient="horz" pos="2160"/>
        <p:guide pos="285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fontAlgn="auto" hangingPunct="1">
              <a:spcBef>
                <a:spcPts val="0"/>
              </a:spcBef>
              <a:spcAft>
                <a:spcPts val="0"/>
              </a:spcAft>
              <a:defRPr sz="1200">
                <a:latin typeface="Arial" panose="020B0604020202020204" pitchFamily="34" charset="0"/>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fontAlgn="auto" hangingPunct="1">
              <a:spcBef>
                <a:spcPts val="0"/>
              </a:spcBef>
              <a:spcAft>
                <a:spcPts val="0"/>
              </a:spcAft>
              <a:defRPr sz="1200">
                <a:latin typeface="Arial" panose="020B0604020202020204" pitchFamily="34" charset="0"/>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1748"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fontAlgn="auto" hangingPunct="1">
              <a:spcBef>
                <a:spcPts val="0"/>
              </a:spcBef>
              <a:spcAft>
                <a:spcPts val="0"/>
              </a:spcAft>
              <a:defRPr sz="1200">
                <a:latin typeface="Arial" panose="020B0604020202020204" pitchFamily="34" charset="0"/>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41046E33-A441-467D-B667-23772080981C}" type="slidenum">
              <a:rPr kumimoji="0" lang="en-US" altLang="vi-VN" sz="12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3482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幻灯片图像占位符 1"/>
          <p:cNvSpPr>
            <a:spLocks noGrp="1" noRot="1" noChangeAspect="1" noTextEdit="1"/>
          </p:cNvSpPr>
          <p:nvPr>
            <p:ph type="sldImg"/>
          </p:nvPr>
        </p:nvSpPr>
        <p:spPr/>
      </p:sp>
      <p:sp>
        <p:nvSpPr>
          <p:cNvPr id="63491"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6349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Slide Image Placeholder 1"/>
          <p:cNvSpPr>
            <a:spLocks noGrp="1" noRot="1" noChangeAspect="1" noTextEdit="1"/>
          </p:cNvSpPr>
          <p:nvPr>
            <p:ph type="sldImg"/>
          </p:nvPr>
        </p:nvSpPr>
        <p:spPr/>
      </p:sp>
      <p:sp>
        <p:nvSpPr>
          <p:cNvPr id="66563" name="Notes Placeholder 2"/>
          <p:cNvSpPr>
            <a:spLocks noGrp="1"/>
          </p:cNvSpPr>
          <p:nvPr>
            <p:ph type="body" idx="1"/>
          </p:nvPr>
        </p:nvSpPr>
        <p:spPr/>
        <p:txBody>
          <a:bodyPr wrap="square" lIns="91440" tIns="45720" rIns="91440" bIns="45720" anchor="t" anchorCtr="0"/>
          <a:p>
            <a:pPr lvl="0"/>
            <a:endParaRPr lang="en-US" altLang="vi-V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1"/>
          <p:cNvSpPr>
            <a:spLocks noGrp="1" noRot="1" noChangeAspect="1" noTextEdit="1"/>
          </p:cNvSpPr>
          <p:nvPr>
            <p:ph type="sldImg"/>
          </p:nvPr>
        </p:nvSpPr>
        <p:spPr/>
      </p:sp>
      <p:sp>
        <p:nvSpPr>
          <p:cNvPr id="82947"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8294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defTabSz="913130" eaLnBrk="1" hangingPunct="1"/>
            <a:fld id="{9A0DB2DC-4C9A-4742-B13C-FB6460FD3503}" type="slidenum">
              <a:rPr lang="zh-CN" altLang="en-US" sz="1200" dirty="0">
                <a:solidFill>
                  <a:srgbClr val="000000"/>
                </a:solidFill>
                <a:ea typeface="SimSun" panose="02010600030101010101" pitchFamily="2" charset="-122"/>
              </a:rPr>
            </a:fld>
            <a:endParaRPr lang="zh-CN" altLang="en-US" sz="1200" dirty="0">
              <a:solidFill>
                <a:srgbClr val="000000"/>
              </a:solidFill>
              <a:ea typeface="SimSu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p:sp>
      <p:sp>
        <p:nvSpPr>
          <p:cNvPr id="91139"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Chỗ dành sẵn cho Hình ảnh của Bản chiếu 1"/>
          <p:cNvSpPr>
            <a:spLocks noGrp="1" noRot="1" noChangeAspect="1" noTextEdit="1"/>
          </p:cNvSpPr>
          <p:nvPr>
            <p:ph type="sldImg"/>
          </p:nvPr>
        </p:nvSpPr>
        <p:spPr/>
      </p:sp>
      <p:sp>
        <p:nvSpPr>
          <p:cNvPr id="38915" name="Chỗ dành sẵn cho Ghi chú 2"/>
          <p:cNvSpPr>
            <a:spLocks noGrp="1"/>
          </p:cNvSpPr>
          <p:nvPr>
            <p:ph type="body" idx="1"/>
          </p:nvPr>
        </p:nvSpPr>
        <p:spPr/>
        <p:txBody>
          <a:bodyPr wrap="square" lIns="91440" tIns="45720" rIns="91440" bIns="45720" anchor="t" anchorCtr="0"/>
          <a:p>
            <a:pPr lvl="0"/>
            <a:endParaRPr lang="vi-VN" altLang="vi-VN" dirty="0"/>
          </a:p>
        </p:txBody>
      </p:sp>
      <p:sp>
        <p:nvSpPr>
          <p:cNvPr id="38916" name="Chỗ dành sẵn cho Số hiệu Bản chiếu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vi-VN" sz="1200" dirty="0"/>
            </a:fld>
            <a:endParaRPr lang="en-US" altLang="vi-V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Chỗ dành sẵn cho Hình ảnh của Bản chiếu 1"/>
          <p:cNvSpPr>
            <a:spLocks noGrp="1" noRot="1" noChangeAspect="1" noTextEdit="1"/>
          </p:cNvSpPr>
          <p:nvPr>
            <p:ph type="sldImg"/>
          </p:nvPr>
        </p:nvSpPr>
        <p:spPr/>
      </p:sp>
      <p:sp>
        <p:nvSpPr>
          <p:cNvPr id="40963" name="Chỗ dành sẵn cho Ghi chú 2"/>
          <p:cNvSpPr>
            <a:spLocks noGrp="1"/>
          </p:cNvSpPr>
          <p:nvPr>
            <p:ph type="body" idx="1"/>
          </p:nvPr>
        </p:nvSpPr>
        <p:spPr/>
        <p:txBody>
          <a:bodyPr wrap="square" lIns="91440" tIns="45720" rIns="91440" bIns="45720" anchor="t" anchorCtr="0"/>
          <a:p>
            <a:pPr lvl="0"/>
            <a:endParaRPr lang="vi-VN" altLang="vi-VN" dirty="0"/>
          </a:p>
        </p:txBody>
      </p:sp>
      <p:sp>
        <p:nvSpPr>
          <p:cNvPr id="40964" name="Chỗ dành sẵn cho Số hiệu Bản chiếu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vi-VN" sz="1200" dirty="0"/>
            </a:fld>
            <a:endParaRPr lang="en-US" altLang="vi-V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Chỗ dành sẵn cho Hình ảnh của Bản chiếu 1"/>
          <p:cNvSpPr>
            <a:spLocks noGrp="1" noRot="1" noChangeAspect="1" noTextEdit="1"/>
          </p:cNvSpPr>
          <p:nvPr>
            <p:ph type="sldImg"/>
          </p:nvPr>
        </p:nvSpPr>
        <p:spPr/>
      </p:sp>
      <p:sp>
        <p:nvSpPr>
          <p:cNvPr id="44035" name="Chỗ dành sẵn cho Ghi chú 2"/>
          <p:cNvSpPr>
            <a:spLocks noGrp="1"/>
          </p:cNvSpPr>
          <p:nvPr>
            <p:ph type="body" idx="1"/>
          </p:nvPr>
        </p:nvSpPr>
        <p:spPr/>
        <p:txBody>
          <a:bodyPr wrap="square" lIns="91440" tIns="45720" rIns="91440" bIns="45720" anchor="t" anchorCtr="0"/>
          <a:p>
            <a:pPr lvl="0"/>
            <a:endParaRPr lang="vi-VN" altLang="vi-VN" dirty="0"/>
          </a:p>
        </p:txBody>
      </p:sp>
      <p:sp>
        <p:nvSpPr>
          <p:cNvPr id="44036" name="Chỗ dành sẵn cho Số hiệu Bản chiếu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vi-VN" sz="1200" dirty="0"/>
            </a:fld>
            <a:endParaRPr lang="en-US" altLang="vi-V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Chỗ dành sẵn cho Hình ảnh của Bản chiếu 1"/>
          <p:cNvSpPr>
            <a:spLocks noGrp="1" noRot="1" noChangeAspect="1" noTextEdit="1"/>
          </p:cNvSpPr>
          <p:nvPr>
            <p:ph type="sldImg"/>
          </p:nvPr>
        </p:nvSpPr>
        <p:spPr/>
      </p:sp>
      <p:sp>
        <p:nvSpPr>
          <p:cNvPr id="46083" name="Chỗ dành sẵn cho Ghi chú 2"/>
          <p:cNvSpPr>
            <a:spLocks noGrp="1"/>
          </p:cNvSpPr>
          <p:nvPr>
            <p:ph type="body" idx="1"/>
          </p:nvPr>
        </p:nvSpPr>
        <p:spPr/>
        <p:txBody>
          <a:bodyPr wrap="square" lIns="91440" tIns="45720" rIns="91440" bIns="45720" anchor="t" anchorCtr="0"/>
          <a:p>
            <a:pPr lvl="0"/>
            <a:endParaRPr lang="vi-VN" altLang="vi-VN" dirty="0"/>
          </a:p>
        </p:txBody>
      </p:sp>
      <p:sp>
        <p:nvSpPr>
          <p:cNvPr id="46084" name="Chỗ dành sẵn cho Số hiệu Bản chiếu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vi-VN" sz="1200" dirty="0"/>
            </a:fld>
            <a:endParaRPr lang="en-US" altLang="vi-VN"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Slide Image Placeholder 1"/>
          <p:cNvSpPr>
            <a:spLocks noGrp="1" noRot="1" noChangeAspect="1" noTextEdit="1"/>
          </p:cNvSpPr>
          <p:nvPr>
            <p:ph type="sldImg"/>
          </p:nvPr>
        </p:nvSpPr>
        <p:spPr/>
      </p:sp>
      <p:sp>
        <p:nvSpPr>
          <p:cNvPr id="50179" name="Notes Placeholder 2"/>
          <p:cNvSpPr>
            <a:spLocks noGrp="1"/>
          </p:cNvSpPr>
          <p:nvPr>
            <p:ph type="body" idx="1"/>
          </p:nvPr>
        </p:nvSpPr>
        <p:spPr/>
        <p:txBody>
          <a:bodyPr wrap="square" lIns="91440" tIns="45720" rIns="91440" bIns="45720" anchor="t" anchorCtr="0"/>
          <a:p>
            <a:pPr lvl="0"/>
            <a:endParaRPr lang="en-US" alt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Slide Image Placeholder 1"/>
          <p:cNvSpPr>
            <a:spLocks noGrp="1" noRot="1" noChangeAspect="1" noTextEdit="1"/>
          </p:cNvSpPr>
          <p:nvPr>
            <p:ph type="sldImg"/>
          </p:nvPr>
        </p:nvSpPr>
        <p:spPr/>
      </p:sp>
      <p:sp>
        <p:nvSpPr>
          <p:cNvPr id="52227" name="Notes Placeholder 2"/>
          <p:cNvSpPr>
            <a:spLocks noGrp="1"/>
          </p:cNvSpPr>
          <p:nvPr>
            <p:ph type="body" idx="1"/>
          </p:nvPr>
        </p:nvSpPr>
        <p:spPr/>
        <p:txBody>
          <a:bodyPr wrap="square" lIns="91440" tIns="45720" rIns="91440" bIns="45720" anchor="t" anchorCtr="0"/>
          <a:p>
            <a:pPr lvl="0"/>
            <a:endParaRPr lang="en-US" altLang="vi-V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幻灯片图像占位符 1"/>
          <p:cNvSpPr>
            <a:spLocks noGrp="1" noRot="1" noChangeAspect="1" noTextEdit="1"/>
          </p:cNvSpPr>
          <p:nvPr>
            <p:ph type="sldImg"/>
          </p:nvPr>
        </p:nvSpPr>
        <p:spPr/>
      </p:sp>
      <p:sp>
        <p:nvSpPr>
          <p:cNvPr id="58371"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5837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6042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3.emf"/><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bg1"/>
        </a:solidFill>
        <a:effectLst/>
      </p:bgPr>
    </p:bg>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877800" y="588467"/>
            <a:ext cx="7377900" cy="9124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13"/>
          <p:cNvSpPr txBox="1">
            <a:spLocks noGrp="1"/>
          </p:cNvSpPr>
          <p:nvPr>
            <p:ph type="subTitle" idx="1"/>
          </p:nvPr>
        </p:nvSpPr>
        <p:spPr>
          <a:xfrm>
            <a:off x="6182932" y="4079853"/>
            <a:ext cx="19989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96" name="Google Shape;96;p13"/>
          <p:cNvSpPr txBox="1">
            <a:spLocks noGrp="1"/>
          </p:cNvSpPr>
          <p:nvPr>
            <p:ph type="title" idx="2" hasCustomPrompt="1"/>
          </p:nvPr>
        </p:nvSpPr>
        <p:spPr>
          <a:xfrm>
            <a:off x="1126425" y="2275659"/>
            <a:ext cx="1671900" cy="1314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7" name="Google Shape;97;p13"/>
          <p:cNvSpPr txBox="1">
            <a:spLocks noGrp="1"/>
          </p:cNvSpPr>
          <p:nvPr>
            <p:ph type="title" idx="3" hasCustomPrompt="1"/>
          </p:nvPr>
        </p:nvSpPr>
        <p:spPr>
          <a:xfrm>
            <a:off x="3727625" y="2281521"/>
            <a:ext cx="1671900" cy="1302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8" name="Google Shape;98;p13"/>
          <p:cNvSpPr txBox="1">
            <a:spLocks noGrp="1"/>
          </p:cNvSpPr>
          <p:nvPr>
            <p:ph type="title" idx="4" hasCustomPrompt="1"/>
          </p:nvPr>
        </p:nvSpPr>
        <p:spPr>
          <a:xfrm>
            <a:off x="6346425" y="2281521"/>
            <a:ext cx="1671900" cy="1302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9" name="Google Shape;99;p13"/>
          <p:cNvSpPr txBox="1">
            <a:spLocks noGrp="1"/>
          </p:cNvSpPr>
          <p:nvPr>
            <p:ph type="subTitle" idx="5"/>
          </p:nvPr>
        </p:nvSpPr>
        <p:spPr>
          <a:xfrm>
            <a:off x="756975"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0" name="Google Shape;100;p13"/>
          <p:cNvSpPr txBox="1">
            <a:spLocks noGrp="1"/>
          </p:cNvSpPr>
          <p:nvPr>
            <p:ph type="subTitle" idx="6"/>
          </p:nvPr>
        </p:nvSpPr>
        <p:spPr>
          <a:xfrm>
            <a:off x="3358126"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1" name="Google Shape;101;p13"/>
          <p:cNvSpPr txBox="1">
            <a:spLocks noGrp="1"/>
          </p:cNvSpPr>
          <p:nvPr>
            <p:ph type="subTitle" idx="7"/>
          </p:nvPr>
        </p:nvSpPr>
        <p:spPr>
          <a:xfrm>
            <a:off x="973125" y="4076345"/>
            <a:ext cx="19785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2" name="Google Shape;102;p13"/>
          <p:cNvSpPr txBox="1">
            <a:spLocks noGrp="1"/>
          </p:cNvSpPr>
          <p:nvPr>
            <p:ph type="subTitle" idx="8"/>
          </p:nvPr>
        </p:nvSpPr>
        <p:spPr>
          <a:xfrm>
            <a:off x="3569613" y="4073183"/>
            <a:ext cx="19989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3" name="Google Shape;103;p13"/>
          <p:cNvSpPr txBox="1">
            <a:spLocks noGrp="1"/>
          </p:cNvSpPr>
          <p:nvPr>
            <p:ph type="subTitle" idx="9"/>
          </p:nvPr>
        </p:nvSpPr>
        <p:spPr>
          <a:xfrm>
            <a:off x="5976975"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bg>
      <p:bgPr>
        <a:solidFill>
          <a:schemeClr val="bg1"/>
        </a:solidFill>
        <a:effectLst/>
      </p:bgPr>
    </p:bg>
    <p:spTree>
      <p:nvGrpSpPr>
        <p:cNvPr id="1" name=""/>
        <p:cNvGrpSpPr/>
        <p:nvPr/>
      </p:nvGrpSpPr>
      <p:grpSpPr>
        <a:xfrm>
          <a:off x="0" y="0"/>
          <a:ext cx="0" cy="0"/>
          <a:chOff x="0" y="0"/>
          <a:chExt cx="0" cy="0"/>
        </a:xfrm>
      </p:grpSpPr>
      <p:grpSp>
        <p:nvGrpSpPr>
          <p:cNvPr id="10242" name="组合 14"/>
          <p:cNvGrpSpPr/>
          <p:nvPr userDrawn="1"/>
        </p:nvGrpSpPr>
        <p:grpSpPr>
          <a:xfrm>
            <a:off x="7999413" y="5472113"/>
            <a:ext cx="1122362" cy="1525587"/>
            <a:chOff x="-46800" y="206536"/>
            <a:chExt cx="6530780" cy="6654858"/>
          </a:xfrm>
        </p:grpSpPr>
        <p:sp>
          <p:nvSpPr>
            <p:cNvPr id="8" name="AutoShape 2"/>
            <p:cNvSpPr/>
            <p:nvPr/>
          </p:nvSpPr>
          <p:spPr bwMode="auto">
            <a:xfrm>
              <a:off x="1043203" y="1030601"/>
              <a:ext cx="4350773" cy="5830793"/>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9" name="AutoShape 3"/>
            <p:cNvSpPr/>
            <p:nvPr/>
          </p:nvSpPr>
          <p:spPr bwMode="auto">
            <a:xfrm>
              <a:off x="3805158" y="2948809"/>
              <a:ext cx="415682" cy="59554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0" name="AutoShape 4"/>
            <p:cNvSpPr/>
            <p:nvPr/>
          </p:nvSpPr>
          <p:spPr bwMode="auto">
            <a:xfrm>
              <a:off x="4516434" y="2616413"/>
              <a:ext cx="387967" cy="616317"/>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1" name="AutoShape 5"/>
            <p:cNvSpPr/>
            <p:nvPr/>
          </p:nvSpPr>
          <p:spPr bwMode="auto">
            <a:xfrm>
              <a:off x="5070673" y="2332488"/>
              <a:ext cx="471100" cy="727120"/>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2" name="AutoShape 6"/>
            <p:cNvSpPr/>
            <p:nvPr/>
          </p:nvSpPr>
          <p:spPr bwMode="auto">
            <a:xfrm>
              <a:off x="5735760" y="2651035"/>
              <a:ext cx="748220" cy="401646"/>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3" name="AutoShape 7"/>
            <p:cNvSpPr/>
            <p:nvPr/>
          </p:nvSpPr>
          <p:spPr bwMode="auto">
            <a:xfrm>
              <a:off x="5486350" y="3343528"/>
              <a:ext cx="655852" cy="373946"/>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4" name="AutoShape 8"/>
            <p:cNvSpPr/>
            <p:nvPr/>
          </p:nvSpPr>
          <p:spPr bwMode="auto">
            <a:xfrm>
              <a:off x="5042959" y="3675925"/>
              <a:ext cx="526530" cy="505522"/>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5" name="AutoShape 9"/>
            <p:cNvSpPr/>
            <p:nvPr/>
          </p:nvSpPr>
          <p:spPr bwMode="auto">
            <a:xfrm>
              <a:off x="4581093" y="4008322"/>
              <a:ext cx="563479" cy="470895"/>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6" name="AutoShape 10"/>
            <p:cNvSpPr/>
            <p:nvPr/>
          </p:nvSpPr>
          <p:spPr bwMode="auto">
            <a:xfrm>
              <a:off x="1874562" y="2948809"/>
              <a:ext cx="397202" cy="553995"/>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7" name="AutoShape 11"/>
            <p:cNvSpPr/>
            <p:nvPr/>
          </p:nvSpPr>
          <p:spPr bwMode="auto">
            <a:xfrm>
              <a:off x="1384981" y="2671812"/>
              <a:ext cx="387967" cy="630167"/>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8" name="AutoShape 12"/>
            <p:cNvSpPr/>
            <p:nvPr/>
          </p:nvSpPr>
          <p:spPr bwMode="auto">
            <a:xfrm>
              <a:off x="738369" y="2581786"/>
              <a:ext cx="406442" cy="644021"/>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9" name="AutoShape 13"/>
            <p:cNvSpPr/>
            <p:nvPr/>
          </p:nvSpPr>
          <p:spPr bwMode="auto">
            <a:xfrm>
              <a:off x="-46800" y="3170407"/>
              <a:ext cx="785169" cy="380869"/>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0" name="AutoShape 14"/>
            <p:cNvSpPr/>
            <p:nvPr/>
          </p:nvSpPr>
          <p:spPr bwMode="auto">
            <a:xfrm>
              <a:off x="609047" y="3655152"/>
              <a:ext cx="618903" cy="560917"/>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1" name="AutoShape 15"/>
            <p:cNvSpPr/>
            <p:nvPr/>
          </p:nvSpPr>
          <p:spPr bwMode="auto">
            <a:xfrm>
              <a:off x="1311083" y="3946000"/>
              <a:ext cx="535764" cy="595544"/>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2" name="AutoShape 16"/>
            <p:cNvSpPr/>
            <p:nvPr/>
          </p:nvSpPr>
          <p:spPr bwMode="auto">
            <a:xfrm>
              <a:off x="3666601" y="206536"/>
              <a:ext cx="471100" cy="706343"/>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3" name="AutoShape 17"/>
            <p:cNvSpPr/>
            <p:nvPr/>
          </p:nvSpPr>
          <p:spPr bwMode="auto">
            <a:xfrm>
              <a:off x="3084647" y="441984"/>
              <a:ext cx="424917" cy="66479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4" name="AutoShape 18"/>
            <p:cNvSpPr/>
            <p:nvPr/>
          </p:nvSpPr>
          <p:spPr bwMode="auto">
            <a:xfrm>
              <a:off x="3842107" y="1044451"/>
              <a:ext cx="692802" cy="380873"/>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5" name="AutoShape 19"/>
            <p:cNvSpPr/>
            <p:nvPr/>
          </p:nvSpPr>
          <p:spPr bwMode="auto">
            <a:xfrm>
              <a:off x="3509564" y="1639995"/>
              <a:ext cx="738985" cy="35317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6" name="AutoShape 20"/>
            <p:cNvSpPr/>
            <p:nvPr/>
          </p:nvSpPr>
          <p:spPr bwMode="auto">
            <a:xfrm>
              <a:off x="3537279" y="2200917"/>
              <a:ext cx="655847" cy="505518"/>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7" name="AutoShape 21"/>
            <p:cNvSpPr/>
            <p:nvPr/>
          </p:nvSpPr>
          <p:spPr bwMode="auto">
            <a:xfrm>
              <a:off x="2160916" y="2470987"/>
              <a:ext cx="738985" cy="429346"/>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8" name="AutoShape 22"/>
            <p:cNvSpPr/>
            <p:nvPr/>
          </p:nvSpPr>
          <p:spPr bwMode="auto">
            <a:xfrm>
              <a:off x="1828372" y="1861593"/>
              <a:ext cx="665087" cy="332397"/>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9" name="AutoShape 23"/>
            <p:cNvSpPr/>
            <p:nvPr/>
          </p:nvSpPr>
          <p:spPr bwMode="auto">
            <a:xfrm>
              <a:off x="1643626" y="822853"/>
              <a:ext cx="452631" cy="540145"/>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0" name="AutoShape 24"/>
            <p:cNvSpPr/>
            <p:nvPr/>
          </p:nvSpPr>
          <p:spPr bwMode="auto">
            <a:xfrm>
              <a:off x="2354902" y="753603"/>
              <a:ext cx="489575" cy="671721"/>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1" name="AutoShape 25"/>
            <p:cNvSpPr/>
            <p:nvPr/>
          </p:nvSpPr>
          <p:spPr bwMode="auto">
            <a:xfrm>
              <a:off x="4571858" y="1605372"/>
              <a:ext cx="535764" cy="671716"/>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2" name="AutoShape 26"/>
            <p:cNvSpPr/>
            <p:nvPr/>
          </p:nvSpPr>
          <p:spPr bwMode="auto">
            <a:xfrm>
              <a:off x="4581093" y="649732"/>
              <a:ext cx="406442" cy="630167"/>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3" name="AutoShape 27"/>
            <p:cNvSpPr/>
            <p:nvPr/>
          </p:nvSpPr>
          <p:spPr bwMode="auto">
            <a:xfrm>
              <a:off x="997014" y="1833893"/>
              <a:ext cx="443391" cy="644021"/>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4" name="AutoShape 28"/>
            <p:cNvSpPr/>
            <p:nvPr/>
          </p:nvSpPr>
          <p:spPr bwMode="auto">
            <a:xfrm>
              <a:off x="165655" y="1965469"/>
              <a:ext cx="517290" cy="671716"/>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5" name="AutoShape 29"/>
            <p:cNvSpPr/>
            <p:nvPr/>
          </p:nvSpPr>
          <p:spPr bwMode="auto">
            <a:xfrm>
              <a:off x="1080153" y="1037528"/>
              <a:ext cx="415676" cy="581694"/>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grpSp>
      <p:sp>
        <p:nvSpPr>
          <p:cNvPr id="36" name="AutoShape 16"/>
          <p:cNvSpPr/>
          <p:nvPr/>
        </p:nvSpPr>
        <p:spPr bwMode="auto">
          <a:xfrm>
            <a:off x="477838" y="234950"/>
            <a:ext cx="165100" cy="328613"/>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7" name="AutoShape 17"/>
          <p:cNvSpPr/>
          <p:nvPr/>
        </p:nvSpPr>
        <p:spPr bwMode="auto">
          <a:xfrm>
            <a:off x="276225" y="344488"/>
            <a:ext cx="147638" cy="309563"/>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8" name="AutoShape 18"/>
          <p:cNvSpPr/>
          <p:nvPr/>
        </p:nvSpPr>
        <p:spPr bwMode="auto">
          <a:xfrm>
            <a:off x="541338" y="625475"/>
            <a:ext cx="239713" cy="176213"/>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9" name="AutoShape 15"/>
          <p:cNvSpPr/>
          <p:nvPr/>
        </p:nvSpPr>
        <p:spPr bwMode="auto">
          <a:xfrm>
            <a:off x="823913" y="196850"/>
            <a:ext cx="133350" cy="20161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3" name="Footer Placeholder 2"/>
          <p:cNvSpPr>
            <a:spLocks noGrp="1"/>
          </p:cNvSpPr>
          <p:nvPr>
            <p:ph type="ftr" sz="quarter" idx="11"/>
          </p:nvPr>
        </p:nvSpPr>
        <p:spPr/>
        <p:txBody>
          <a:bodyPr/>
          <a:p>
            <a:pPr lvl="0">
              <a:buNone/>
            </a:pPr>
            <a:endParaRPr lang="zh-CN" altLang="en-US" dirty="0">
              <a:latin typeface="Calibri" panose="020F0502020204030204" pitchFamily="34" charset="0"/>
            </a:endParaRPr>
          </a:p>
        </p:txBody>
      </p:sp>
      <p:sp>
        <p:nvSpPr>
          <p:cNvPr id="4" name="Slide Number Placeholder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2292" name="图片 1"/>
          <p:cNvPicPr>
            <a:picLocks noChangeAspect="1"/>
          </p:cNvPicPr>
          <p:nvPr userDrawn="1"/>
        </p:nvPicPr>
        <p:blipFill>
          <a:blip r:embed="rId3"/>
          <a:stretch>
            <a:fillRect/>
          </a:stretch>
        </p:blipFill>
        <p:spPr>
          <a:xfrm>
            <a:off x="0" y="3175"/>
            <a:ext cx="9144000" cy="6851650"/>
          </a:xfrm>
          <a:prstGeom prst="rect">
            <a:avLst/>
          </a:prstGeom>
          <a:noFill/>
          <a:ln w="9525">
            <a:noFill/>
          </a:ln>
        </p:spPr>
      </p:pic>
      <p:sp>
        <p:nvSpPr>
          <p:cNvPr id="2" name="Date Placeholder 1"/>
          <p:cNvSpPr>
            <a:spLocks noGrp="1"/>
          </p:cNvSpPr>
          <p:nvPr>
            <p:ph type="dt" sz="half" idx="10"/>
          </p:nvPr>
        </p:nvSpPr>
        <p:spPr/>
        <p:txBody>
          <a:bodyPr/>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3" name="Footer Placeholder 2"/>
          <p:cNvSpPr>
            <a:spLocks noGrp="1"/>
          </p:cNvSpPr>
          <p:nvPr>
            <p:ph type="ftr" sz="quarter" idx="11"/>
          </p:nvPr>
        </p:nvSpPr>
        <p:spPr/>
        <p:txBody>
          <a:bodyPr/>
          <a:p>
            <a:pPr lvl="0">
              <a:buNone/>
            </a:pPr>
            <a:endParaRPr lang="zh-CN" altLang="en-US" dirty="0">
              <a:latin typeface="Calibri" panose="020F0502020204030204" pitchFamily="34" charset="0"/>
            </a:endParaRPr>
          </a:p>
        </p:txBody>
      </p:sp>
      <p:sp>
        <p:nvSpPr>
          <p:cNvPr id="4" name="Slide Number Placeholder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316" name="图片 1"/>
          <p:cNvPicPr>
            <a:picLocks noChangeAspect="1"/>
          </p:cNvPicPr>
          <p:nvPr userDrawn="1"/>
        </p:nvPicPr>
        <p:blipFill>
          <a:blip r:embed="rId3"/>
          <a:stretch>
            <a:fillRect/>
          </a:stretch>
        </p:blipFill>
        <p:spPr>
          <a:xfrm>
            <a:off x="0" y="3175"/>
            <a:ext cx="9144000" cy="6851650"/>
          </a:xfrm>
          <a:prstGeom prst="rect">
            <a:avLst/>
          </a:prstGeom>
          <a:noFill/>
          <a:ln w="9525">
            <a:noFill/>
          </a:ln>
        </p:spPr>
      </p:pic>
      <p:cxnSp>
        <p:nvCxnSpPr>
          <p:cNvPr id="10" name="直接连接符 2"/>
          <p:cNvCxnSpPr/>
          <p:nvPr/>
        </p:nvCxnSpPr>
        <p:spPr>
          <a:xfrm>
            <a:off x="342900" y="1109663"/>
            <a:ext cx="8405813"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318" name="图片 3"/>
          <p:cNvPicPr>
            <a:picLocks noChangeAspect="1"/>
          </p:cNvPicPr>
          <p:nvPr userDrawn="1"/>
        </p:nvPicPr>
        <p:blipFill>
          <a:blip r:embed="rId4"/>
          <a:stretch>
            <a:fillRect/>
          </a:stretch>
        </p:blipFill>
        <p:spPr>
          <a:xfrm rot="958296" flipH="1">
            <a:off x="7745413" y="149225"/>
            <a:ext cx="919162" cy="992188"/>
          </a:xfrm>
          <a:prstGeom prst="rect">
            <a:avLst/>
          </a:prstGeom>
          <a:noFill/>
          <a:ln w="9525">
            <a:noFill/>
          </a:ln>
        </p:spPr>
      </p:pic>
      <p:sp>
        <p:nvSpPr>
          <p:cNvPr id="2" name="Date Placeholder 1"/>
          <p:cNvSpPr>
            <a:spLocks noGrp="1"/>
          </p:cNvSpPr>
          <p:nvPr>
            <p:ph type="dt" sz="half" idx="10"/>
          </p:nvPr>
        </p:nvSpPr>
        <p:spPr/>
        <p:txBody>
          <a:bodyPr/>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3" name="Footer Placeholder 2"/>
          <p:cNvSpPr>
            <a:spLocks noGrp="1"/>
          </p:cNvSpPr>
          <p:nvPr>
            <p:ph type="ftr" sz="quarter" idx="11"/>
          </p:nvPr>
        </p:nvSpPr>
        <p:spPr/>
        <p:txBody>
          <a:bodyPr/>
          <a:p>
            <a:pPr lvl="0">
              <a:buNone/>
            </a:pPr>
            <a:endParaRPr lang="zh-CN" altLang="en-US" dirty="0">
              <a:latin typeface="Calibri" panose="020F0502020204030204" pitchFamily="34" charset="0"/>
            </a:endParaRPr>
          </a:p>
        </p:txBody>
      </p:sp>
      <p:sp>
        <p:nvSpPr>
          <p:cNvPr id="4" name="Slide Number Placeholder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Date Placeholder 2"/>
          <p:cNvSpPr>
            <a:spLocks noGrp="1"/>
          </p:cNvSpPr>
          <p:nvPr>
            <p:ph type="dt" sz="half" idx="10"/>
          </p:nvPr>
        </p:nvSpPr>
        <p:spPr/>
        <p:txBody>
          <a:bodyPr/>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4" name="Footer Placeholder 3"/>
          <p:cNvSpPr>
            <a:spLocks noGrp="1"/>
          </p:cNvSpPr>
          <p:nvPr>
            <p:ph type="ftr" sz="quarter" idx="11"/>
          </p:nvPr>
        </p:nvSpPr>
        <p:spPr/>
        <p:txBody>
          <a:bodyPr/>
          <a:p>
            <a:pPr lvl="0">
              <a:buNone/>
            </a:pPr>
            <a:endParaRPr lang="zh-CN" altLang="en-US" dirty="0">
              <a:latin typeface="Calibri" panose="020F0502020204030204" pitchFamily="34" charset="0"/>
            </a:endParaRPr>
          </a:p>
        </p:txBody>
      </p:sp>
      <p:sp>
        <p:nvSpPr>
          <p:cNvPr id="5" name="Slide Number Placeholder 4"/>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3" name="Footer Placeholder 2"/>
          <p:cNvSpPr>
            <a:spLocks noGrp="1"/>
          </p:cNvSpPr>
          <p:nvPr>
            <p:ph type="ftr" sz="quarter" idx="11"/>
          </p:nvPr>
        </p:nvSpPr>
        <p:spPr/>
        <p:txBody>
          <a:bodyPr/>
          <a:p>
            <a:pPr lvl="0">
              <a:buNone/>
            </a:pPr>
            <a:endParaRPr lang="zh-CN" altLang="en-US" dirty="0">
              <a:latin typeface="Calibri" panose="020F0502020204030204" pitchFamily="34" charset="0"/>
            </a:endParaRPr>
          </a:p>
        </p:txBody>
      </p:sp>
      <p:sp>
        <p:nvSpPr>
          <p:cNvPr id="4" name="Slide Number Placeholder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transition spd="slow"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showMasterSp="0">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14338" name="Freeform: Shape 6"/>
          <p:cNvSpPr/>
          <p:nvPr/>
        </p:nvSpPr>
        <p:spPr>
          <a:xfrm rot="-466317" flipH="1">
            <a:off x="733425" y="481013"/>
            <a:ext cx="7034213" cy="5238750"/>
          </a:xfrm>
          <a:custGeom>
            <a:avLst/>
            <a:gdLst/>
            <a:ahLst/>
            <a:cxnLst>
              <a:cxn ang="0">
                <a:pos x="20436953" y="32192390"/>
              </a:cxn>
              <a:cxn ang="0">
                <a:pos x="26648366" y="29198896"/>
              </a:cxn>
              <a:cxn ang="0">
                <a:pos x="38193606" y="23302267"/>
              </a:cxn>
              <a:cxn ang="0">
                <a:pos x="38814671" y="6566239"/>
              </a:cxn>
              <a:cxn ang="0">
                <a:pos x="31669794" y="725993"/>
              </a:cxn>
              <a:cxn ang="0">
                <a:pos x="7941425" y="3487356"/>
              </a:cxn>
              <a:cxn ang="0">
                <a:pos x="758684" y="21450644"/>
              </a:cxn>
              <a:cxn ang="0">
                <a:pos x="17825775" y="27593181"/>
              </a:cxn>
              <a:cxn ang="0">
                <a:pos x="20436953" y="32192390"/>
              </a:cxn>
            </a:cxnLst>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alpha val="100000"/>
            </a:schemeClr>
          </a:solidFill>
          <a:ln w="19050">
            <a:noFill/>
          </a:ln>
        </p:spPr>
        <p:txBody>
          <a:bodyPr/>
          <a:p>
            <a:endParaRPr lang="en-US"/>
          </a:p>
        </p:txBody>
      </p:sp>
      <p:sp>
        <p:nvSpPr>
          <p:cNvPr id="14339" name="Freeform: Shape 7"/>
          <p:cNvSpPr/>
          <p:nvPr/>
        </p:nvSpPr>
        <p:spPr>
          <a:xfrm rot="-466317" flipH="1">
            <a:off x="757238" y="455613"/>
            <a:ext cx="7034212" cy="5238750"/>
          </a:xfrm>
          <a:custGeom>
            <a:avLst/>
            <a:gdLst/>
            <a:ahLst/>
            <a:cxnLst>
              <a:cxn ang="0">
                <a:pos x="20436950" y="32192390"/>
              </a:cxn>
              <a:cxn ang="0">
                <a:pos x="26648363" y="29198896"/>
              </a:cxn>
              <a:cxn ang="0">
                <a:pos x="38193601" y="23302267"/>
              </a:cxn>
              <a:cxn ang="0">
                <a:pos x="38814665" y="6566239"/>
              </a:cxn>
              <a:cxn ang="0">
                <a:pos x="31669790" y="725993"/>
              </a:cxn>
              <a:cxn ang="0">
                <a:pos x="7941424" y="3487356"/>
              </a:cxn>
              <a:cxn ang="0">
                <a:pos x="758684" y="21450644"/>
              </a:cxn>
              <a:cxn ang="0">
                <a:pos x="17825773" y="27593181"/>
              </a:cxn>
              <a:cxn ang="0">
                <a:pos x="20436950" y="32192390"/>
              </a:cxn>
            </a:cxnLst>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cmpd="sng">
            <a:solidFill>
              <a:schemeClr val="tx1">
                <a:alpha val="100000"/>
              </a:schemeClr>
            </a:solidFill>
            <a:prstDash val="solid"/>
            <a:miter lim="800000"/>
            <a:headEnd type="none" w="med" len="med"/>
            <a:tailEnd type="none" w="med" len="med"/>
          </a:ln>
        </p:spPr>
        <p:txBody>
          <a:bodyPr/>
          <a:p>
            <a:endParaRPr lang="en-US"/>
          </a:p>
        </p:txBody>
      </p:sp>
      <p:sp>
        <p:nvSpPr>
          <p:cNvPr id="2" name="Title 1"/>
          <p:cNvSpPr>
            <a:spLocks noGrp="1"/>
          </p:cNvSpPr>
          <p:nvPr>
            <p:ph type="ctrTitle"/>
          </p:nvPr>
        </p:nvSpPr>
        <p:spPr>
          <a:xfrm>
            <a:off x="1467294" y="1398182"/>
            <a:ext cx="5350835" cy="2870791"/>
          </a:xfrm>
        </p:spPr>
        <p:txBody>
          <a:bodyPr>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4703126" y="5135527"/>
            <a:ext cx="3297873" cy="1057938"/>
          </a:xfrm>
        </p:spPr>
        <p:txBody>
          <a:bodyPr anchor="ctr">
            <a:norm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3F10867D-D60C-4152-983E-3FCF48A4D96E}" type="datetimeFigureOut">
              <a:rPr kumimoji="0" lang="en-US" sz="1200" b="0" i="0" u="none" strike="noStrike" kern="1200" cap="none" spc="0" normalizeH="0" baseline="0" noProof="0">
                <a:ln>
                  <a:noFill/>
                </a:ln>
                <a:solidFill>
                  <a:srgbClr val="000000">
                    <a:tint val="75000"/>
                  </a:srgbClr>
                </a:solidFill>
                <a:effectLst/>
                <a:uLnTx/>
                <a:uFillTx/>
                <a:latin typeface="Calibri" panose="020F0502020204030204" pitchFamily="34" charset="0"/>
                <a:ea typeface="Microsoft YaHei" panose="020B0503020204020204" pitchFamily="34" charset="-122"/>
                <a:cs typeface="+mn-cs"/>
              </a:rPr>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pitchFamily="34" charset="0"/>
              <a:ea typeface="Microsoft YaHei" panose="020B0503020204020204" pitchFamily="34" charset="-122"/>
              <a:cs typeface="+mn-cs"/>
            </a:endParaRPr>
          </a:p>
        </p:txBody>
      </p:sp>
      <p:sp>
        <p:nvSpPr>
          <p:cNvPr id="12"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pitchFamily="34" charset="0"/>
              <a:ea typeface="Microsoft YaHei" panose="020B0503020204020204" pitchFamily="34" charset="-122"/>
              <a:cs typeface="+mn-cs"/>
            </a:endParaRPr>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081CA0C-C1CF-4390-8AC0-AE1920C37570}" type="slidenum">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bg1"/>
        </a:solidFill>
        <a:effectLst/>
      </p:bgPr>
    </p:bg>
    <p:spTree>
      <p:nvGrpSpPr>
        <p:cNvPr id="1" name="Shape 8"/>
        <p:cNvGrpSpPr/>
        <p:nvPr/>
      </p:nvGrpSpPr>
      <p:grpSpPr>
        <a:xfrm>
          <a:off x="0" y="0"/>
          <a:ext cx="0" cy="0"/>
          <a:chOff x="0" y="0"/>
          <a:chExt cx="0" cy="0"/>
        </a:xfrm>
      </p:grpSpPr>
      <p:grpSp>
        <p:nvGrpSpPr>
          <p:cNvPr id="15362" name="Google Shape;11;p2"/>
          <p:cNvGrpSpPr/>
          <p:nvPr/>
        </p:nvGrpSpPr>
        <p:grpSpPr>
          <a:xfrm>
            <a:off x="-328612" y="-814387"/>
            <a:ext cx="2860675" cy="3336925"/>
            <a:chOff x="-246450" y="-584564"/>
            <a:chExt cx="2519866" cy="2203554"/>
          </a:xfrm>
        </p:grpSpPr>
        <p:sp>
          <p:nvSpPr>
            <p:cNvPr id="5" name="Google Shape;12;p2"/>
            <p:cNvSpPr>
              <a:spLocks noChangeArrowheads="1"/>
            </p:cNvSpPr>
            <p:nvPr/>
          </p:nvSpPr>
          <p:spPr bwMode="auto">
            <a:xfrm>
              <a:off x="921190" y="-197736"/>
              <a:ext cx="503414" cy="504239"/>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Google Shape;13;p2"/>
            <p:cNvSpPr>
              <a:spLocks noChangeArrowheads="1"/>
            </p:cNvSpPr>
            <p:nvPr/>
          </p:nvSpPr>
          <p:spPr bwMode="auto">
            <a:xfrm>
              <a:off x="-169539" y="-272167"/>
              <a:ext cx="1440322" cy="143933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14;p2"/>
            <p:cNvSpPr>
              <a:spLocks noChangeArrowheads="1"/>
            </p:cNvSpPr>
            <p:nvPr/>
          </p:nvSpPr>
          <p:spPr bwMode="auto">
            <a:xfrm>
              <a:off x="-246450" y="780340"/>
              <a:ext cx="839024" cy="838650"/>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8" name="Google Shape;15;p2"/>
            <p:cNvSpPr>
              <a:spLocks noChangeArrowheads="1"/>
            </p:cNvSpPr>
            <p:nvPr/>
          </p:nvSpPr>
          <p:spPr bwMode="auto">
            <a:xfrm>
              <a:off x="1270783" y="-584564"/>
              <a:ext cx="1002633" cy="100428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grpSp>
        <p:nvGrpSpPr>
          <p:cNvPr id="15363" name="Google Shape;16;p2"/>
          <p:cNvGrpSpPr/>
          <p:nvPr/>
        </p:nvGrpSpPr>
        <p:grpSpPr>
          <a:xfrm>
            <a:off x="6496050" y="-814387"/>
            <a:ext cx="2846388" cy="3176587"/>
            <a:chOff x="7080489" y="-542449"/>
            <a:chExt cx="2304919" cy="1929610"/>
          </a:xfrm>
        </p:grpSpPr>
        <p:sp>
          <p:nvSpPr>
            <p:cNvPr id="2" name="Google Shape;17;p2"/>
            <p:cNvSpPr>
              <a:spLocks noChangeArrowheads="1"/>
            </p:cNvSpPr>
            <p:nvPr/>
          </p:nvSpPr>
          <p:spPr bwMode="auto">
            <a:xfrm>
              <a:off x="7421149" y="-137433"/>
              <a:ext cx="516775" cy="516878"/>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1" name="Google Shape;18;p2"/>
            <p:cNvSpPr>
              <a:spLocks noChangeArrowheads="1"/>
            </p:cNvSpPr>
            <p:nvPr/>
          </p:nvSpPr>
          <p:spPr bwMode="auto">
            <a:xfrm>
              <a:off x="7815800" y="-542449"/>
              <a:ext cx="1569608" cy="1569918"/>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2" name="Google Shape;19;p2"/>
            <p:cNvSpPr>
              <a:spLocks noChangeArrowheads="1"/>
            </p:cNvSpPr>
            <p:nvPr/>
          </p:nvSpPr>
          <p:spPr bwMode="auto">
            <a:xfrm>
              <a:off x="8587106" y="588702"/>
              <a:ext cx="798302" cy="798459"/>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3" name="Google Shape;20;p2"/>
            <p:cNvSpPr>
              <a:spLocks noChangeArrowheads="1"/>
            </p:cNvSpPr>
            <p:nvPr/>
          </p:nvSpPr>
          <p:spPr bwMode="auto">
            <a:xfrm>
              <a:off x="7080489" y="-313904"/>
              <a:ext cx="456356" cy="456125"/>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9" name="Google Shape;9;p2"/>
          <p:cNvSpPr txBox="1">
            <a:spLocks noGrp="1"/>
          </p:cNvSpPr>
          <p:nvPr>
            <p:ph type="title"/>
          </p:nvPr>
        </p:nvSpPr>
        <p:spPr>
          <a:xfrm>
            <a:off x="2926150" y="3587369"/>
            <a:ext cx="3291600" cy="1756800"/>
          </a:xfrm>
          <a:prstGeom prst="rect">
            <a:avLst/>
          </a:prstGeom>
        </p:spPr>
        <p:txBody>
          <a:bodyPr spcFirstLastPara="1" anchor="b">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0" name="Google Shape;10;p2"/>
          <p:cNvSpPr txBox="1">
            <a:spLocks noGrp="1"/>
          </p:cNvSpPr>
          <p:nvPr>
            <p:ph type="subTitle" idx="1"/>
          </p:nvPr>
        </p:nvSpPr>
        <p:spPr>
          <a:xfrm>
            <a:off x="2406625" y="5261660"/>
            <a:ext cx="4330500" cy="548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bg1"/>
        </a:solidFill>
        <a:effectLst/>
      </p:bgPr>
    </p:bg>
    <p:spTree>
      <p:nvGrpSpPr>
        <p:cNvPr id="1" name="Shape 21"/>
        <p:cNvGrpSpPr/>
        <p:nvPr/>
      </p:nvGrpSpPr>
      <p:grpSpPr>
        <a:xfrm>
          <a:off x="0" y="0"/>
          <a:ext cx="0" cy="0"/>
          <a:chOff x="0" y="0"/>
          <a:chExt cx="0" cy="0"/>
        </a:xfrm>
      </p:grpSpPr>
      <p:grpSp>
        <p:nvGrpSpPr>
          <p:cNvPr id="16386" name="Google Shape;25;p3"/>
          <p:cNvGrpSpPr/>
          <p:nvPr/>
        </p:nvGrpSpPr>
        <p:grpSpPr>
          <a:xfrm rot="10800000">
            <a:off x="6627813" y="4589463"/>
            <a:ext cx="2860675" cy="3336925"/>
            <a:chOff x="-246450" y="-584564"/>
            <a:chExt cx="2519866" cy="2203554"/>
          </a:xfrm>
        </p:grpSpPr>
        <p:sp>
          <p:nvSpPr>
            <p:cNvPr id="5" name="Google Shape;26;p3"/>
            <p:cNvSpPr>
              <a:spLocks noChangeArrowheads="1"/>
            </p:cNvSpPr>
            <p:nvPr/>
          </p:nvSpPr>
          <p:spPr bwMode="auto">
            <a:xfrm>
              <a:off x="921191" y="-188302"/>
              <a:ext cx="503414" cy="504239"/>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Google Shape;27;p3"/>
            <p:cNvSpPr>
              <a:spLocks noChangeArrowheads="1"/>
            </p:cNvSpPr>
            <p:nvPr/>
          </p:nvSpPr>
          <p:spPr bwMode="auto">
            <a:xfrm>
              <a:off x="-156954" y="-262732"/>
              <a:ext cx="1440323" cy="1439333"/>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28;p3"/>
            <p:cNvSpPr>
              <a:spLocks noChangeArrowheads="1"/>
            </p:cNvSpPr>
            <p:nvPr/>
          </p:nvSpPr>
          <p:spPr bwMode="auto">
            <a:xfrm>
              <a:off x="-233864" y="780340"/>
              <a:ext cx="839023" cy="838650"/>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8" name="Google Shape;29;p3"/>
            <p:cNvSpPr>
              <a:spLocks noChangeArrowheads="1"/>
            </p:cNvSpPr>
            <p:nvPr/>
          </p:nvSpPr>
          <p:spPr bwMode="auto">
            <a:xfrm>
              <a:off x="1283369" y="-584564"/>
              <a:ext cx="1002633" cy="1004284"/>
            </a:xfrm>
            <a:prstGeom prst="ellipse">
              <a:avLst/>
            </a:prstGeom>
            <a:solidFill>
              <a:srgbClr val="9DD4D6"/>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grpSp>
        <p:nvGrpSpPr>
          <p:cNvPr id="16387" name="Google Shape;30;p3"/>
          <p:cNvGrpSpPr/>
          <p:nvPr/>
        </p:nvGrpSpPr>
        <p:grpSpPr>
          <a:xfrm rot="10800000">
            <a:off x="-328612" y="4670425"/>
            <a:ext cx="2844800" cy="3176588"/>
            <a:chOff x="7080489" y="-542449"/>
            <a:chExt cx="2304919" cy="1929610"/>
          </a:xfrm>
        </p:grpSpPr>
        <p:sp>
          <p:nvSpPr>
            <p:cNvPr id="10" name="Google Shape;31;p3"/>
            <p:cNvSpPr>
              <a:spLocks noChangeArrowheads="1"/>
            </p:cNvSpPr>
            <p:nvPr/>
          </p:nvSpPr>
          <p:spPr bwMode="auto">
            <a:xfrm>
              <a:off x="7421339" y="-146112"/>
              <a:ext cx="517063" cy="516877"/>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1" name="Google Shape;32;p3"/>
            <p:cNvSpPr>
              <a:spLocks noChangeArrowheads="1"/>
            </p:cNvSpPr>
            <p:nvPr/>
          </p:nvSpPr>
          <p:spPr bwMode="auto">
            <a:xfrm>
              <a:off x="7826500" y="-551128"/>
              <a:ext cx="1570483" cy="1569917"/>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2" name="Google Shape;33;p3"/>
            <p:cNvSpPr>
              <a:spLocks noChangeArrowheads="1"/>
            </p:cNvSpPr>
            <p:nvPr/>
          </p:nvSpPr>
          <p:spPr bwMode="auto">
            <a:xfrm>
              <a:off x="8598236" y="580023"/>
              <a:ext cx="798747" cy="798459"/>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3" name="Google Shape;34;p3"/>
            <p:cNvSpPr>
              <a:spLocks noChangeArrowheads="1"/>
            </p:cNvSpPr>
            <p:nvPr/>
          </p:nvSpPr>
          <p:spPr bwMode="auto">
            <a:xfrm>
              <a:off x="7092065" y="-313904"/>
              <a:ext cx="456610" cy="456124"/>
            </a:xfrm>
            <a:prstGeom prst="ellipse">
              <a:avLst/>
            </a:prstGeom>
            <a:solidFill>
              <a:srgbClr val="F5AFA5"/>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14" name="Google Shape;35;p3"/>
          <p:cNvSpPr>
            <a:spLocks noChangeArrowheads="1"/>
          </p:cNvSpPr>
          <p:nvPr/>
        </p:nvSpPr>
        <p:spPr bwMode="auto">
          <a:xfrm>
            <a:off x="754063" y="-306387"/>
            <a:ext cx="885825" cy="118110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5" name="Google Shape;36;p3"/>
          <p:cNvSpPr>
            <a:spLocks noChangeArrowheads="1"/>
          </p:cNvSpPr>
          <p:nvPr/>
        </p:nvSpPr>
        <p:spPr bwMode="auto">
          <a:xfrm>
            <a:off x="-779462" y="431800"/>
            <a:ext cx="1633538" cy="218122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6" name="Google Shape;37;p3"/>
          <p:cNvSpPr>
            <a:spLocks noChangeArrowheads="1"/>
          </p:cNvSpPr>
          <p:nvPr/>
        </p:nvSpPr>
        <p:spPr bwMode="auto">
          <a:xfrm>
            <a:off x="-180975" y="-371475"/>
            <a:ext cx="1119188" cy="149225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7" name="Google Shape;38;p3"/>
          <p:cNvSpPr>
            <a:spLocks noChangeArrowheads="1"/>
          </p:cNvSpPr>
          <p:nvPr/>
        </p:nvSpPr>
        <p:spPr bwMode="auto">
          <a:xfrm>
            <a:off x="1217613" y="-950912"/>
            <a:ext cx="1138238" cy="151923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8" name="Google Shape;39;p3"/>
          <p:cNvSpPr/>
          <p:nvPr/>
        </p:nvSpPr>
        <p:spPr>
          <a:xfrm>
            <a:off x="7715250" y="-661987"/>
            <a:ext cx="1635125" cy="2181225"/>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9" name="Google Shape;40;p3"/>
          <p:cNvSpPr/>
          <p:nvPr/>
        </p:nvSpPr>
        <p:spPr>
          <a:xfrm>
            <a:off x="8551863" y="719138"/>
            <a:ext cx="1139825" cy="1519238"/>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20" name="Google Shape;41;p3"/>
          <p:cNvSpPr/>
          <p:nvPr/>
        </p:nvSpPr>
        <p:spPr>
          <a:xfrm>
            <a:off x="7029450" y="-636587"/>
            <a:ext cx="952500" cy="1271588"/>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22" name="Google Shape;22;p3"/>
          <p:cNvSpPr txBox="1">
            <a:spLocks noGrp="1"/>
          </p:cNvSpPr>
          <p:nvPr>
            <p:ph type="title"/>
          </p:nvPr>
        </p:nvSpPr>
        <p:spPr>
          <a:xfrm>
            <a:off x="2926150" y="3587369"/>
            <a:ext cx="3291600" cy="1756800"/>
          </a:xfrm>
          <a:prstGeom prst="rect">
            <a:avLst/>
          </a:prstGeom>
        </p:spPr>
        <p:txBody>
          <a:bodyPr spcFirstLastPara="1" anchor="b">
            <a:noAutofit/>
          </a:bodyPr>
          <a:lstStyle>
            <a:lvl1pPr lvl="0" algn="ctr" rtl="0">
              <a:spcBef>
                <a:spcPts val="0"/>
              </a:spcBef>
              <a:spcAft>
                <a:spcPts val="0"/>
              </a:spcAft>
              <a:buSzPts val="4200"/>
              <a:buNone/>
              <a:defRPr>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3" name="Google Shape;23;p3"/>
          <p:cNvSpPr txBox="1">
            <a:spLocks noGrp="1"/>
          </p:cNvSpPr>
          <p:nvPr>
            <p:ph type="subTitle" idx="1"/>
          </p:nvPr>
        </p:nvSpPr>
        <p:spPr>
          <a:xfrm>
            <a:off x="2406625" y="5261660"/>
            <a:ext cx="4330500" cy="548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4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4" name="Google Shape;24;p3"/>
          <p:cNvSpPr txBox="1">
            <a:spLocks noGrp="1"/>
          </p:cNvSpPr>
          <p:nvPr>
            <p:ph type="title" idx="2" hasCustomPrompt="1"/>
          </p:nvPr>
        </p:nvSpPr>
        <p:spPr>
          <a:xfrm>
            <a:off x="3442825" y="1599533"/>
            <a:ext cx="2258100" cy="1644000"/>
          </a:xfrm>
          <a:prstGeom prst="rect">
            <a:avLst/>
          </a:prstGeom>
        </p:spPr>
        <p:txBody>
          <a:bodyPr spcFirstLastPara="1" anchor="ctr">
            <a:noAutofit/>
          </a:bodyPr>
          <a:lstStyle>
            <a:lvl1pPr lvl="0" algn="ctr" rtl="0">
              <a:spcBef>
                <a:spcPts val="0"/>
              </a:spcBef>
              <a:spcAft>
                <a:spcPts val="0"/>
              </a:spcAft>
              <a:buSzPts val="12000"/>
              <a:buNone/>
              <a:defRPr sz="12000">
                <a:solidFill>
                  <a:schemeClr val="accent5"/>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rPr lang="vi-VN"/>
              <a:t>Bấm để sửa kiểu tiêu đề Bản cái</a:t>
            </a:r>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bg1"/>
        </a:solidFill>
        <a:effectLst/>
      </p:bgPr>
    </p:bg>
    <p:spTree>
      <p:nvGrpSpPr>
        <p:cNvPr id="1" name="Shape 42"/>
        <p:cNvGrpSpPr/>
        <p:nvPr/>
      </p:nvGrpSpPr>
      <p:grpSpPr>
        <a:xfrm>
          <a:off x="0" y="0"/>
          <a:ext cx="0" cy="0"/>
          <a:chOff x="0" y="0"/>
          <a:chExt cx="0" cy="0"/>
        </a:xfrm>
      </p:grpSpPr>
      <p:grpSp>
        <p:nvGrpSpPr>
          <p:cNvPr id="17410" name="Google Shape;45;p4"/>
          <p:cNvGrpSpPr/>
          <p:nvPr/>
        </p:nvGrpSpPr>
        <p:grpSpPr>
          <a:xfrm>
            <a:off x="-263525" y="5484813"/>
            <a:ext cx="1450975" cy="1906587"/>
            <a:chOff x="-263475" y="4113425"/>
            <a:chExt cx="1450275" cy="1429575"/>
          </a:xfrm>
        </p:grpSpPr>
        <p:sp>
          <p:nvSpPr>
            <p:cNvPr id="5" name="Google Shape;46;p4"/>
            <p:cNvSpPr/>
            <p:nvPr/>
          </p:nvSpPr>
          <p:spPr>
            <a:xfrm>
              <a:off x="-128603" y="4113425"/>
              <a:ext cx="860011" cy="859412"/>
            </a:xfrm>
            <a:prstGeom prst="ellipse">
              <a:avLst/>
            </a:pr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Google Shape;47;p4"/>
            <p:cNvSpPr/>
            <p:nvPr/>
          </p:nvSpPr>
          <p:spPr>
            <a:xfrm>
              <a:off x="326790" y="4683588"/>
              <a:ext cx="860010" cy="859412"/>
            </a:xfrm>
            <a:prstGeom prst="ellipse">
              <a:avLst/>
            </a:pr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48;p4"/>
            <p:cNvSpPr/>
            <p:nvPr/>
          </p:nvSpPr>
          <p:spPr>
            <a:xfrm>
              <a:off x="-263475" y="4683588"/>
              <a:ext cx="860010" cy="859412"/>
            </a:xfrm>
            <a:prstGeom prst="ellipse">
              <a:avLst/>
            </a:pr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grpSp>
        <p:nvGrpSpPr>
          <p:cNvPr id="17411" name="Google Shape;49;p4"/>
          <p:cNvGrpSpPr/>
          <p:nvPr/>
        </p:nvGrpSpPr>
        <p:grpSpPr>
          <a:xfrm>
            <a:off x="8348663" y="-695325"/>
            <a:ext cx="1190625" cy="1933575"/>
            <a:chOff x="8348625" y="-521775"/>
            <a:chExt cx="1191325" cy="1450875"/>
          </a:xfrm>
        </p:grpSpPr>
        <p:sp>
          <p:nvSpPr>
            <p:cNvPr id="9" name="Google Shape;50;p4"/>
            <p:cNvSpPr/>
            <p:nvPr/>
          </p:nvSpPr>
          <p:spPr>
            <a:xfrm>
              <a:off x="8348625" y="-521775"/>
              <a:ext cx="859342" cy="860042"/>
            </a:xfrm>
            <a:prstGeom prst="ellipse">
              <a:avLst/>
            </a:pr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0" name="Google Shape;51;p4"/>
            <p:cNvSpPr/>
            <p:nvPr/>
          </p:nvSpPr>
          <p:spPr>
            <a:xfrm>
              <a:off x="8680607" y="69058"/>
              <a:ext cx="859343" cy="860042"/>
            </a:xfrm>
            <a:prstGeom prst="ellipse">
              <a:avLst/>
            </a:pr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43" name="Google Shape;43;p4"/>
          <p:cNvSpPr txBox="1">
            <a:spLocks noGrp="1"/>
          </p:cNvSpPr>
          <p:nvPr>
            <p:ph type="title"/>
          </p:nvPr>
        </p:nvSpPr>
        <p:spPr>
          <a:xfrm>
            <a:off x="788325" y="899508"/>
            <a:ext cx="75603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4" name="Google Shape;44;p4"/>
          <p:cNvSpPr txBox="1">
            <a:spLocks noGrp="1"/>
          </p:cNvSpPr>
          <p:nvPr>
            <p:ph type="body" idx="1"/>
          </p:nvPr>
        </p:nvSpPr>
        <p:spPr>
          <a:xfrm>
            <a:off x="788325" y="1980127"/>
            <a:ext cx="7717500" cy="3894000"/>
          </a:xfrm>
          <a:prstGeom prst="rect">
            <a:avLst/>
          </a:prstGeom>
        </p:spPr>
        <p:txBody>
          <a:bodyPr spcFirstLastPara="1">
            <a:noAutofit/>
          </a:bodyPr>
          <a:lstStyle>
            <a:lvl1pPr marL="457200" marR="50800" lvl="0" indent="-317500">
              <a:lnSpc>
                <a:spcPct val="100000"/>
              </a:lnSpc>
              <a:spcBef>
                <a:spcPts val="0"/>
              </a:spcBef>
              <a:spcAft>
                <a:spcPts val="0"/>
              </a:spcAft>
              <a:buClr>
                <a:schemeClr val="dk1"/>
              </a:buClr>
              <a:buSzPts val="1400"/>
              <a:buChar char="●"/>
              <a:defRPr sz="105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596850" y="591105"/>
            <a:ext cx="7941600" cy="763600"/>
          </a:xfrm>
          <a:prstGeom prst="rect">
            <a:avLst/>
          </a:prstGeom>
        </p:spPr>
        <p:txBody>
          <a:bodyPr spcFirstLastPara="1">
            <a:noAutofit/>
          </a:bodyPr>
          <a:lstStyle>
            <a:lvl1pPr lvl="0" algn="ctr" rtl="0">
              <a:spcBef>
                <a:spcPts val="0"/>
              </a:spcBef>
              <a:spcAft>
                <a:spcPts val="0"/>
              </a:spcAft>
              <a:buSzPts val="3500"/>
              <a:buNone/>
              <a:defRPr>
                <a:solidFill>
                  <a:schemeClr val="accent2"/>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54" name="Google Shape;54;p5"/>
          <p:cNvSpPr txBox="1">
            <a:spLocks noGrp="1"/>
          </p:cNvSpPr>
          <p:nvPr>
            <p:ph type="ctrTitle" idx="2"/>
          </p:nvPr>
        </p:nvSpPr>
        <p:spPr>
          <a:xfrm flipH="1">
            <a:off x="3396516" y="2803593"/>
            <a:ext cx="2334000" cy="770400"/>
          </a:xfrm>
          <a:prstGeom prst="rect">
            <a:avLst/>
          </a:prstGeom>
        </p:spPr>
        <p:txBody>
          <a:bodyPr spcFirstLastPara="1" anchor="b">
            <a:noAutofit/>
          </a:bodyPr>
          <a:lstStyle>
            <a:lvl1pPr lvl="0" algn="ctr" rtl="0">
              <a:spcBef>
                <a:spcPts val="0"/>
              </a:spcBef>
              <a:spcAft>
                <a:spcPts val="0"/>
              </a:spcAft>
              <a:buClr>
                <a:schemeClr val="accent2"/>
              </a:buClr>
              <a:buSzPts val="1800"/>
              <a:buNone/>
              <a:defRPr sz="300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p:txBody>
      </p:sp>
      <p:sp>
        <p:nvSpPr>
          <p:cNvPr id="55" name="Google Shape;55;p5"/>
          <p:cNvSpPr txBox="1">
            <a:spLocks noGrp="1"/>
          </p:cNvSpPr>
          <p:nvPr>
            <p:ph type="subTitle" idx="1"/>
          </p:nvPr>
        </p:nvSpPr>
        <p:spPr>
          <a:xfrm flipH="1">
            <a:off x="716575" y="3781043"/>
            <a:ext cx="3825000" cy="2213200"/>
          </a:xfrm>
          <a:prstGeom prst="rect">
            <a:avLst/>
          </a:prstGeom>
        </p:spPr>
        <p:txBody>
          <a:bodyPr spcFirstLastPara="1">
            <a:noAutofit/>
          </a:bodyPr>
          <a:lstStyle>
            <a:lvl1pPr marR="50800" lvl="0" rtl="0">
              <a:lnSpc>
                <a:spcPct val="150000"/>
              </a:lnSpc>
              <a:spcBef>
                <a:spcPts val="0"/>
              </a:spcBef>
              <a:spcAft>
                <a:spcPts val="0"/>
              </a:spcAft>
              <a:buClr>
                <a:srgbClr val="253786"/>
              </a:buClr>
              <a:buSzPts val="1000"/>
              <a:buChar char="●"/>
              <a:defRPr sz="1600"/>
            </a:lvl1pPr>
            <a:lvl2pPr lvl="1" algn="ctr" rtl="0">
              <a:lnSpc>
                <a:spcPct val="100000"/>
              </a:lnSpc>
              <a:spcBef>
                <a:spcPts val="0"/>
              </a:spcBef>
              <a:spcAft>
                <a:spcPts val="0"/>
              </a:spcAft>
              <a:buClr>
                <a:srgbClr val="253786"/>
              </a:buClr>
              <a:buSzPts val="1000"/>
              <a:buChar char="○"/>
              <a:defRPr sz="1000"/>
            </a:lvl2pPr>
            <a:lvl3pPr lvl="2" algn="ctr" rtl="0">
              <a:lnSpc>
                <a:spcPct val="100000"/>
              </a:lnSpc>
              <a:spcBef>
                <a:spcPts val="0"/>
              </a:spcBef>
              <a:spcAft>
                <a:spcPts val="0"/>
              </a:spcAft>
              <a:buClr>
                <a:srgbClr val="253786"/>
              </a:buClr>
              <a:buSzPts val="1000"/>
              <a:buChar char="■"/>
              <a:defRPr sz="1000"/>
            </a:lvl3pPr>
            <a:lvl4pPr lvl="3" algn="ctr" rtl="0">
              <a:lnSpc>
                <a:spcPct val="100000"/>
              </a:lnSpc>
              <a:spcBef>
                <a:spcPts val="0"/>
              </a:spcBef>
              <a:spcAft>
                <a:spcPts val="0"/>
              </a:spcAft>
              <a:buClr>
                <a:srgbClr val="253786"/>
              </a:buClr>
              <a:buSzPts val="1000"/>
              <a:buChar char="●"/>
              <a:defRPr sz="1000"/>
            </a:lvl4pPr>
            <a:lvl5pPr lvl="4" algn="ctr" rtl="0">
              <a:lnSpc>
                <a:spcPct val="100000"/>
              </a:lnSpc>
              <a:spcBef>
                <a:spcPts val="0"/>
              </a:spcBef>
              <a:spcAft>
                <a:spcPts val="0"/>
              </a:spcAft>
              <a:buClr>
                <a:srgbClr val="253786"/>
              </a:buClr>
              <a:buSzPts val="1000"/>
              <a:buChar char="○"/>
              <a:defRPr sz="1000"/>
            </a:lvl5pPr>
            <a:lvl6pPr lvl="5" algn="ctr" rtl="0">
              <a:lnSpc>
                <a:spcPct val="100000"/>
              </a:lnSpc>
              <a:spcBef>
                <a:spcPts val="0"/>
              </a:spcBef>
              <a:spcAft>
                <a:spcPts val="0"/>
              </a:spcAft>
              <a:buClr>
                <a:srgbClr val="253786"/>
              </a:buClr>
              <a:buSzPts val="1000"/>
              <a:buChar char="■"/>
              <a:defRPr sz="1000"/>
            </a:lvl6pPr>
            <a:lvl7pPr lvl="6" algn="ctr" rtl="0">
              <a:lnSpc>
                <a:spcPct val="100000"/>
              </a:lnSpc>
              <a:spcBef>
                <a:spcPts val="0"/>
              </a:spcBef>
              <a:spcAft>
                <a:spcPts val="0"/>
              </a:spcAft>
              <a:buClr>
                <a:srgbClr val="253786"/>
              </a:buClr>
              <a:buSzPts val="1000"/>
              <a:buChar char="●"/>
              <a:defRPr sz="1000"/>
            </a:lvl7pPr>
            <a:lvl8pPr lvl="7" algn="ctr" rtl="0">
              <a:lnSpc>
                <a:spcPct val="100000"/>
              </a:lnSpc>
              <a:spcBef>
                <a:spcPts val="0"/>
              </a:spcBef>
              <a:spcAft>
                <a:spcPts val="0"/>
              </a:spcAft>
              <a:buClr>
                <a:srgbClr val="253786"/>
              </a:buClr>
              <a:buSzPts val="1000"/>
              <a:buChar char="○"/>
              <a:defRPr sz="1000"/>
            </a:lvl8pPr>
            <a:lvl9pPr lvl="8" algn="ctr" rtl="0">
              <a:lnSpc>
                <a:spcPct val="100000"/>
              </a:lnSpc>
              <a:spcBef>
                <a:spcPts val="0"/>
              </a:spcBef>
              <a:spcAft>
                <a:spcPts val="0"/>
              </a:spcAft>
              <a:buClr>
                <a:srgbClr val="253786"/>
              </a:buClr>
              <a:buSzPts val="1000"/>
              <a:buChar char="■"/>
              <a:defRPr sz="1000"/>
            </a:lvl9pPr>
          </a:lstStyle>
          <a:p/>
        </p:txBody>
      </p:sp>
      <p:sp>
        <p:nvSpPr>
          <p:cNvPr id="56" name="Google Shape;56;p5"/>
          <p:cNvSpPr txBox="1">
            <a:spLocks noGrp="1"/>
          </p:cNvSpPr>
          <p:nvPr>
            <p:ph type="subTitle" idx="3"/>
          </p:nvPr>
        </p:nvSpPr>
        <p:spPr>
          <a:xfrm flipH="1">
            <a:off x="4585475" y="3781196"/>
            <a:ext cx="3825000" cy="2213200"/>
          </a:xfrm>
          <a:prstGeom prst="rect">
            <a:avLst/>
          </a:prstGeom>
        </p:spPr>
        <p:txBody>
          <a:bodyPr spcFirstLastPara="1">
            <a:noAutofit/>
          </a:bodyPr>
          <a:lstStyle>
            <a:lvl1pPr marR="50800" lvl="0" rtl="0">
              <a:spcBef>
                <a:spcPts val="0"/>
              </a:spcBef>
              <a:spcAft>
                <a:spcPts val="0"/>
              </a:spcAft>
              <a:buClr>
                <a:srgbClr val="253786"/>
              </a:buClr>
              <a:buSzPts val="1000"/>
              <a:buChar char="●"/>
              <a:defRPr sz="1600"/>
            </a:lvl1pPr>
            <a:lvl2pPr lvl="1" algn="ctr" rtl="0">
              <a:lnSpc>
                <a:spcPct val="100000"/>
              </a:lnSpc>
              <a:spcBef>
                <a:spcPts val="0"/>
              </a:spcBef>
              <a:spcAft>
                <a:spcPts val="0"/>
              </a:spcAft>
              <a:buClr>
                <a:srgbClr val="253786"/>
              </a:buClr>
              <a:buSzPts val="1000"/>
              <a:buChar char="○"/>
              <a:defRPr sz="1000"/>
            </a:lvl2pPr>
            <a:lvl3pPr lvl="2" algn="ctr" rtl="0">
              <a:lnSpc>
                <a:spcPct val="100000"/>
              </a:lnSpc>
              <a:spcBef>
                <a:spcPts val="0"/>
              </a:spcBef>
              <a:spcAft>
                <a:spcPts val="0"/>
              </a:spcAft>
              <a:buClr>
                <a:srgbClr val="253786"/>
              </a:buClr>
              <a:buSzPts val="1000"/>
              <a:buChar char="■"/>
              <a:defRPr sz="1000"/>
            </a:lvl3pPr>
            <a:lvl4pPr lvl="3" algn="ctr" rtl="0">
              <a:lnSpc>
                <a:spcPct val="100000"/>
              </a:lnSpc>
              <a:spcBef>
                <a:spcPts val="0"/>
              </a:spcBef>
              <a:spcAft>
                <a:spcPts val="0"/>
              </a:spcAft>
              <a:buClr>
                <a:srgbClr val="253786"/>
              </a:buClr>
              <a:buSzPts val="1000"/>
              <a:buChar char="●"/>
              <a:defRPr sz="1000"/>
            </a:lvl4pPr>
            <a:lvl5pPr lvl="4" algn="ctr" rtl="0">
              <a:lnSpc>
                <a:spcPct val="100000"/>
              </a:lnSpc>
              <a:spcBef>
                <a:spcPts val="0"/>
              </a:spcBef>
              <a:spcAft>
                <a:spcPts val="0"/>
              </a:spcAft>
              <a:buClr>
                <a:srgbClr val="253786"/>
              </a:buClr>
              <a:buSzPts val="1000"/>
              <a:buChar char="○"/>
              <a:defRPr sz="1000"/>
            </a:lvl5pPr>
            <a:lvl6pPr lvl="5" algn="ctr" rtl="0">
              <a:lnSpc>
                <a:spcPct val="100000"/>
              </a:lnSpc>
              <a:spcBef>
                <a:spcPts val="0"/>
              </a:spcBef>
              <a:spcAft>
                <a:spcPts val="0"/>
              </a:spcAft>
              <a:buClr>
                <a:srgbClr val="253786"/>
              </a:buClr>
              <a:buSzPts val="1000"/>
              <a:buChar char="■"/>
              <a:defRPr sz="1000"/>
            </a:lvl6pPr>
            <a:lvl7pPr lvl="6" algn="ctr" rtl="0">
              <a:lnSpc>
                <a:spcPct val="100000"/>
              </a:lnSpc>
              <a:spcBef>
                <a:spcPts val="0"/>
              </a:spcBef>
              <a:spcAft>
                <a:spcPts val="0"/>
              </a:spcAft>
              <a:buClr>
                <a:srgbClr val="253786"/>
              </a:buClr>
              <a:buSzPts val="1000"/>
              <a:buChar char="●"/>
              <a:defRPr sz="1000"/>
            </a:lvl7pPr>
            <a:lvl8pPr lvl="7" algn="ctr" rtl="0">
              <a:lnSpc>
                <a:spcPct val="100000"/>
              </a:lnSpc>
              <a:spcBef>
                <a:spcPts val="0"/>
              </a:spcBef>
              <a:spcAft>
                <a:spcPts val="0"/>
              </a:spcAft>
              <a:buClr>
                <a:srgbClr val="253786"/>
              </a:buClr>
              <a:buSzPts val="1000"/>
              <a:buChar char="○"/>
              <a:defRPr sz="1000"/>
            </a:lvl8pPr>
            <a:lvl9pPr lvl="8" algn="ctr" rtl="0">
              <a:lnSpc>
                <a:spcPct val="100000"/>
              </a:lnSpc>
              <a:spcBef>
                <a:spcPts val="0"/>
              </a:spcBef>
              <a:spcAft>
                <a:spcPts val="0"/>
              </a:spcAft>
              <a:buClr>
                <a:srgbClr val="253786"/>
              </a:buClr>
              <a:buSzPts val="1000"/>
              <a:buChar char="■"/>
              <a:defRPr sz="1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1"/>
        </a:solidFill>
        <a:effectLst/>
      </p:bgPr>
    </p:bg>
    <p:spTree>
      <p:nvGrpSpPr>
        <p:cNvPr id="1" name="Shape 65"/>
        <p:cNvGrpSpPr/>
        <p:nvPr/>
      </p:nvGrpSpPr>
      <p:grpSpPr>
        <a:xfrm>
          <a:off x="0" y="0"/>
          <a:ext cx="0" cy="0"/>
          <a:chOff x="0" y="0"/>
          <a:chExt cx="0" cy="0"/>
        </a:xfrm>
      </p:grpSpPr>
      <p:grpSp>
        <p:nvGrpSpPr>
          <p:cNvPr id="18434" name="Google Shape;66;p7"/>
          <p:cNvGrpSpPr/>
          <p:nvPr/>
        </p:nvGrpSpPr>
        <p:grpSpPr>
          <a:xfrm>
            <a:off x="879475" y="-1163637"/>
            <a:ext cx="2409825" cy="2201862"/>
            <a:chOff x="962175" y="-745175"/>
            <a:chExt cx="2190300" cy="1500725"/>
          </a:xfrm>
        </p:grpSpPr>
        <p:sp>
          <p:nvSpPr>
            <p:cNvPr id="5" name="Google Shape;67;p7"/>
            <p:cNvSpPr/>
            <p:nvPr/>
          </p:nvSpPr>
          <p:spPr>
            <a:xfrm>
              <a:off x="962175" y="-745175"/>
              <a:ext cx="1067735" cy="1066846"/>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Google Shape;68;p7"/>
            <p:cNvSpPr/>
            <p:nvPr/>
          </p:nvSpPr>
          <p:spPr>
            <a:xfrm>
              <a:off x="1731233" y="-311295"/>
              <a:ext cx="1067735" cy="1066845"/>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69;p7"/>
            <p:cNvSpPr/>
            <p:nvPr/>
          </p:nvSpPr>
          <p:spPr>
            <a:xfrm>
              <a:off x="2578207" y="-115455"/>
              <a:ext cx="574268" cy="573457"/>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grpSp>
        <p:nvGrpSpPr>
          <p:cNvPr id="18435" name="Google Shape;70;p7"/>
          <p:cNvGrpSpPr/>
          <p:nvPr/>
        </p:nvGrpSpPr>
        <p:grpSpPr>
          <a:xfrm>
            <a:off x="2981325" y="5816600"/>
            <a:ext cx="2563813" cy="1939925"/>
            <a:chOff x="2983075" y="4520700"/>
            <a:chExt cx="2187550" cy="1241275"/>
          </a:xfrm>
        </p:grpSpPr>
        <p:sp>
          <p:nvSpPr>
            <p:cNvPr id="9" name="Google Shape;71;p7"/>
            <p:cNvSpPr/>
            <p:nvPr/>
          </p:nvSpPr>
          <p:spPr>
            <a:xfrm>
              <a:off x="4103263" y="4520700"/>
              <a:ext cx="1067362" cy="1067578"/>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0" name="Google Shape;72;p7"/>
            <p:cNvSpPr/>
            <p:nvPr/>
          </p:nvSpPr>
          <p:spPr>
            <a:xfrm>
              <a:off x="3780888" y="4671034"/>
              <a:ext cx="572961" cy="572896"/>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1" name="Google Shape;73;p7"/>
            <p:cNvSpPr/>
            <p:nvPr/>
          </p:nvSpPr>
          <p:spPr>
            <a:xfrm>
              <a:off x="2983075" y="4795975"/>
              <a:ext cx="967127" cy="966000"/>
            </a:xfrm>
            <a:prstGeom prst="ellipse">
              <a:avLst/>
            </a:pr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74" name="Google Shape;74;p7"/>
          <p:cNvSpPr txBox="1">
            <a:spLocks noGrp="1"/>
          </p:cNvSpPr>
          <p:nvPr>
            <p:ph type="title"/>
          </p:nvPr>
        </p:nvSpPr>
        <p:spPr>
          <a:xfrm>
            <a:off x="776901" y="2025917"/>
            <a:ext cx="3885600" cy="994400"/>
          </a:xfrm>
          <a:prstGeom prst="rect">
            <a:avLst/>
          </a:prstGeom>
        </p:spPr>
        <p:txBody>
          <a:bodyPr spcFirstLastPara="1" anchor="b">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7"/>
          <p:cNvSpPr txBox="1">
            <a:spLocks noGrp="1"/>
          </p:cNvSpPr>
          <p:nvPr>
            <p:ph type="body" idx="1"/>
          </p:nvPr>
        </p:nvSpPr>
        <p:spPr>
          <a:xfrm>
            <a:off x="776900" y="2952084"/>
            <a:ext cx="3885600" cy="1880000"/>
          </a:xfrm>
          <a:prstGeom prst="rect">
            <a:avLst/>
          </a:prstGeom>
        </p:spPr>
        <p:txBody>
          <a:bodyPr spcFirstLastPara="1">
            <a:noAutofit/>
          </a:bodyPr>
          <a:lstStyle>
            <a:lvl1pPr marL="457200" lvl="0" indent="-304800">
              <a:spcBef>
                <a:spcPts val="0"/>
              </a:spcBef>
              <a:spcAft>
                <a:spcPts val="0"/>
              </a:spcAft>
              <a:buSzPts val="1200"/>
              <a:buChar char="●"/>
              <a:defRPr>
                <a:solidFill>
                  <a:schemeClr val="dk1"/>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bg1"/>
        </a:solidFill>
        <a:effectLst/>
      </p:bgPr>
    </p:bg>
    <p:spTree>
      <p:nvGrpSpPr>
        <p:cNvPr id="1" name="Shape 76"/>
        <p:cNvGrpSpPr/>
        <p:nvPr/>
      </p:nvGrpSpPr>
      <p:grpSpPr>
        <a:xfrm>
          <a:off x="0" y="0"/>
          <a:ext cx="0" cy="0"/>
          <a:chOff x="0" y="0"/>
          <a:chExt cx="0" cy="0"/>
        </a:xfrm>
      </p:grpSpPr>
      <p:sp>
        <p:nvSpPr>
          <p:cNvPr id="4" name="Google Shape;77;p8"/>
          <p:cNvSpPr>
            <a:spLocks noChangeArrowheads="1"/>
          </p:cNvSpPr>
          <p:nvPr/>
        </p:nvSpPr>
        <p:spPr bwMode="auto">
          <a:xfrm>
            <a:off x="2578100" y="1741488"/>
            <a:ext cx="1979613" cy="264001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nvGrpSpPr>
          <p:cNvPr id="19459" name="Google Shape;78;p8"/>
          <p:cNvGrpSpPr/>
          <p:nvPr/>
        </p:nvGrpSpPr>
        <p:grpSpPr>
          <a:xfrm>
            <a:off x="287338" y="-503237"/>
            <a:ext cx="3773487" cy="4586287"/>
            <a:chOff x="596851" y="-646725"/>
            <a:chExt cx="1500810" cy="1368000"/>
          </a:xfrm>
        </p:grpSpPr>
        <p:sp>
          <p:nvSpPr>
            <p:cNvPr id="6" name="Google Shape;79;p8"/>
            <p:cNvSpPr>
              <a:spLocks noChangeArrowheads="1"/>
            </p:cNvSpPr>
            <p:nvPr/>
          </p:nvSpPr>
          <p:spPr bwMode="auto">
            <a:xfrm>
              <a:off x="596851" y="-646725"/>
              <a:ext cx="1368218" cy="136800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80;p8"/>
            <p:cNvSpPr>
              <a:spLocks noChangeArrowheads="1"/>
            </p:cNvSpPr>
            <p:nvPr/>
          </p:nvSpPr>
          <p:spPr bwMode="auto">
            <a:xfrm>
              <a:off x="1434072" y="-393392"/>
              <a:ext cx="663589" cy="66387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81" name="Google Shape;81;p8"/>
          <p:cNvSpPr txBox="1">
            <a:spLocks noGrp="1"/>
          </p:cNvSpPr>
          <p:nvPr>
            <p:ph type="title"/>
          </p:nvPr>
        </p:nvSpPr>
        <p:spPr>
          <a:xfrm>
            <a:off x="708950" y="0"/>
            <a:ext cx="2563800" cy="4455600"/>
          </a:xfrm>
          <a:prstGeom prst="rect">
            <a:avLst/>
          </a:prstGeom>
          <a:noFill/>
        </p:spPr>
        <p:txBody>
          <a:bodyPr spcFirstLastPara="1" anchor="ctr">
            <a:noAutofit/>
          </a:bodyPr>
          <a:lstStyle>
            <a:lvl1pPr lvl="0" algn="ctr" rtl="0">
              <a:spcBef>
                <a:spcPts val="0"/>
              </a:spcBef>
              <a:spcAft>
                <a:spcPts val="0"/>
              </a:spcAft>
              <a:buClr>
                <a:srgbClr val="000000"/>
              </a:buClr>
              <a:buSzPts val="2500"/>
              <a:buNone/>
              <a:defRPr sz="3300" b="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228788" y="2007433"/>
            <a:ext cx="3012300" cy="1052000"/>
          </a:xfrm>
          <a:prstGeom prst="rect">
            <a:avLst/>
          </a:prstGeom>
        </p:spPr>
        <p:txBody>
          <a:bodyPr spcFirstLastPara="1" anchor="b">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4" name="Google Shape;84;p9"/>
          <p:cNvSpPr txBox="1">
            <a:spLocks noGrp="1"/>
          </p:cNvSpPr>
          <p:nvPr>
            <p:ph type="subTitle" idx="1"/>
          </p:nvPr>
        </p:nvSpPr>
        <p:spPr>
          <a:xfrm>
            <a:off x="1222713" y="3042333"/>
            <a:ext cx="3018300" cy="1834000"/>
          </a:xfrm>
          <a:prstGeom prst="rect">
            <a:avLst/>
          </a:prstGeom>
        </p:spPr>
        <p:txBody>
          <a:bodyPr spcFirstLastPara="1">
            <a:no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1737291" y="2635249"/>
            <a:ext cx="5669400" cy="1206800"/>
          </a:xfrm>
          <a:prstGeom prst="rect">
            <a:avLst/>
          </a:prstGeom>
        </p:spPr>
        <p:txBody>
          <a:bodyPr spcFirstLastPara="1" anchor="ctr">
            <a:noAutofit/>
          </a:bodyPr>
          <a:lstStyle>
            <a:lvl1pPr lvl="0" algn="ctr" rtl="0">
              <a:spcBef>
                <a:spcPts val="0"/>
              </a:spcBef>
              <a:spcAft>
                <a:spcPts val="0"/>
              </a:spcAft>
              <a:buClr>
                <a:schemeClr val="accent2"/>
              </a:buClr>
              <a:buSzPts val="4000"/>
              <a:buNone/>
              <a:defRPr sz="4000">
                <a:solidFill>
                  <a:schemeClr val="accent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p:txBody>
      </p:sp>
      <p:sp>
        <p:nvSpPr>
          <p:cNvPr id="87" name="Google Shape;87;p10"/>
          <p:cNvSpPr txBox="1">
            <a:spLocks noGrp="1"/>
          </p:cNvSpPr>
          <p:nvPr>
            <p:ph type="subTitle" idx="1"/>
          </p:nvPr>
        </p:nvSpPr>
        <p:spPr>
          <a:xfrm>
            <a:off x="2679714" y="3742517"/>
            <a:ext cx="3820500" cy="486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None/>
              <a:defRPr>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1798725" y="1442717"/>
            <a:ext cx="5529600" cy="2280800"/>
          </a:xfrm>
          <a:prstGeom prst="rect">
            <a:avLst/>
          </a:prstGeom>
        </p:spPr>
        <p:txBody>
          <a:bodyPr spcFirstLastPara="1" anchor="b">
            <a:noAutofit/>
          </a:bodyPr>
          <a:lstStyle>
            <a:lvl1pPr lvl="0" algn="ctr">
              <a:spcBef>
                <a:spcPts val="0"/>
              </a:spcBef>
              <a:spcAft>
                <a:spcPts val="0"/>
              </a:spcAft>
              <a:buClr>
                <a:srgbClr val="000000"/>
              </a:buClr>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vi-VN"/>
              <a:t>Bấm để sửa kiểu tiêu đề Bản cái</a:t>
            </a:r>
            <a:endParaRPr lang="vi-VN"/>
          </a:p>
        </p:txBody>
      </p:sp>
      <p:sp>
        <p:nvSpPr>
          <p:cNvPr id="90" name="Google Shape;90;p11"/>
          <p:cNvSpPr txBox="1">
            <a:spLocks noGrp="1"/>
          </p:cNvSpPr>
          <p:nvPr>
            <p:ph type="subTitle" idx="1"/>
          </p:nvPr>
        </p:nvSpPr>
        <p:spPr>
          <a:xfrm>
            <a:off x="2346500" y="3748300"/>
            <a:ext cx="4452300" cy="638400"/>
          </a:xfrm>
          <a:prstGeom prst="rect">
            <a:avLst/>
          </a:prstGeom>
          <a:noFill/>
        </p:spPr>
        <p:txBody>
          <a:bodyPr spcFirstLastPara="1" anchor="ctr">
            <a:noAutofit/>
          </a:bodyPr>
          <a:lstStyle>
            <a:lvl1pPr lvl="0" algn="ctr" rtl="0">
              <a:lnSpc>
                <a:spcPct val="100000"/>
              </a:lnSpc>
              <a:spcBef>
                <a:spcPts val="0"/>
              </a:spcBef>
              <a:spcAft>
                <a:spcPts val="0"/>
              </a:spcAft>
              <a:buClr>
                <a:schemeClr val="dk2"/>
              </a:buClr>
              <a:buSzPts val="2100"/>
              <a:buNone/>
              <a:defRPr sz="1400">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bg1"/>
        </a:solidFill>
        <a:effectLst/>
      </p:bgPr>
    </p:bg>
    <p:spTree>
      <p:nvGrpSpPr>
        <p:cNvPr id="1" name="Shape 91"/>
        <p:cNvGrpSpPr/>
        <p:nvPr/>
      </p:nvGrpSpPr>
      <p:grpSpPr>
        <a:xfrm>
          <a:off x="0" y="0"/>
          <a:ext cx="0" cy="0"/>
          <a:chOff x="0" y="0"/>
          <a:chExt cx="0" cy="0"/>
        </a:xfrm>
      </p:grpSpPr>
      <p:sp>
        <p:nvSpPr>
          <p:cNvPr id="4" name="Google Shape;92;p12"/>
          <p:cNvSpPr>
            <a:spLocks noChangeArrowheads="1"/>
          </p:cNvSpPr>
          <p:nvPr/>
        </p:nvSpPr>
        <p:spPr bwMode="auto">
          <a:xfrm>
            <a:off x="-17462" y="-15875"/>
            <a:ext cx="9144000" cy="6858000"/>
          </a:xfrm>
          <a:prstGeom prst="rect">
            <a:avLst/>
          </a:prstGeom>
          <a:solidFill>
            <a:schemeClr val="tx2"/>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bg1"/>
        </a:solidFill>
        <a:effectLst/>
      </p:bgPr>
    </p:bg>
    <p:spTree>
      <p:nvGrpSpPr>
        <p:cNvPr id="1" name="Shape 93"/>
        <p:cNvGrpSpPr/>
        <p:nvPr/>
      </p:nvGrpSpPr>
      <p:grpSpPr>
        <a:xfrm>
          <a:off x="0" y="0"/>
          <a:ext cx="0" cy="0"/>
          <a:chOff x="0" y="0"/>
          <a:chExt cx="0" cy="0"/>
        </a:xfrm>
      </p:grpSpPr>
      <p:grpSp>
        <p:nvGrpSpPr>
          <p:cNvPr id="21506" name="Google Shape;104;p13"/>
          <p:cNvGrpSpPr/>
          <p:nvPr/>
        </p:nvGrpSpPr>
        <p:grpSpPr>
          <a:xfrm>
            <a:off x="-611187" y="4554538"/>
            <a:ext cx="10988675" cy="4391025"/>
            <a:chOff x="-611075" y="3500900"/>
            <a:chExt cx="10988700" cy="3293575"/>
          </a:xfrm>
        </p:grpSpPr>
        <p:sp>
          <p:nvSpPr>
            <p:cNvPr id="5" name="Google Shape;105;p13"/>
            <p:cNvSpPr>
              <a:spLocks noChangeArrowheads="1"/>
            </p:cNvSpPr>
            <p:nvPr/>
          </p:nvSpPr>
          <p:spPr bwMode="auto">
            <a:xfrm>
              <a:off x="549391" y="4538030"/>
              <a:ext cx="1978029" cy="197900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Google Shape;106;p13"/>
            <p:cNvSpPr>
              <a:spLocks noChangeArrowheads="1"/>
            </p:cNvSpPr>
            <p:nvPr/>
          </p:nvSpPr>
          <p:spPr bwMode="auto">
            <a:xfrm>
              <a:off x="-611075" y="3947426"/>
              <a:ext cx="1978030" cy="197900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7" name="Google Shape;107;p13"/>
            <p:cNvSpPr>
              <a:spLocks noChangeArrowheads="1"/>
            </p:cNvSpPr>
            <p:nvPr/>
          </p:nvSpPr>
          <p:spPr bwMode="auto">
            <a:xfrm>
              <a:off x="2144832" y="4382044"/>
              <a:ext cx="1066802" cy="106570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8" name="Google Shape;108;p13"/>
            <p:cNvSpPr>
              <a:spLocks noChangeArrowheads="1"/>
            </p:cNvSpPr>
            <p:nvPr/>
          </p:nvSpPr>
          <p:spPr bwMode="auto">
            <a:xfrm>
              <a:off x="2951284" y="4072453"/>
              <a:ext cx="1979616" cy="1977812"/>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9" name="Google Shape;109;p13"/>
            <p:cNvSpPr>
              <a:spLocks noChangeArrowheads="1"/>
            </p:cNvSpPr>
            <p:nvPr/>
          </p:nvSpPr>
          <p:spPr bwMode="auto">
            <a:xfrm>
              <a:off x="4237162" y="4669011"/>
              <a:ext cx="1066802" cy="106689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0" name="Google Shape;110;p13"/>
            <p:cNvSpPr>
              <a:spLocks noChangeArrowheads="1"/>
            </p:cNvSpPr>
            <p:nvPr/>
          </p:nvSpPr>
          <p:spPr bwMode="auto">
            <a:xfrm>
              <a:off x="4988050" y="4382044"/>
              <a:ext cx="1066802" cy="106689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1" name="Google Shape;111;p13"/>
            <p:cNvSpPr>
              <a:spLocks noChangeArrowheads="1"/>
            </p:cNvSpPr>
            <p:nvPr/>
          </p:nvSpPr>
          <p:spPr bwMode="auto">
            <a:xfrm>
              <a:off x="5816727" y="4207006"/>
              <a:ext cx="1417641" cy="141578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2" name="Google Shape;112;p13"/>
            <p:cNvSpPr>
              <a:spLocks noChangeArrowheads="1"/>
            </p:cNvSpPr>
            <p:nvPr/>
          </p:nvSpPr>
          <p:spPr bwMode="auto">
            <a:xfrm>
              <a:off x="8121782" y="3500900"/>
              <a:ext cx="2255843" cy="225644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13" name="Google Shape;113;p13"/>
            <p:cNvSpPr>
              <a:spLocks noChangeArrowheads="1"/>
            </p:cNvSpPr>
            <p:nvPr/>
          </p:nvSpPr>
          <p:spPr bwMode="auto">
            <a:xfrm>
              <a:off x="6597779" y="4538030"/>
              <a:ext cx="2257430" cy="2256445"/>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grpSp>
      <p:sp>
        <p:nvSpPr>
          <p:cNvPr id="94" name="Google Shape;94;p13"/>
          <p:cNvSpPr txBox="1">
            <a:spLocks noGrp="1"/>
          </p:cNvSpPr>
          <p:nvPr>
            <p:ph type="title"/>
          </p:nvPr>
        </p:nvSpPr>
        <p:spPr>
          <a:xfrm>
            <a:off x="877800" y="588467"/>
            <a:ext cx="7377900" cy="912400"/>
          </a:xfrm>
          <a:prstGeom prst="rect">
            <a:avLst/>
          </a:prstGeom>
        </p:spPr>
        <p:txBody>
          <a:bodyPr spcFirstLastPara="1">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13"/>
          <p:cNvSpPr txBox="1">
            <a:spLocks noGrp="1"/>
          </p:cNvSpPr>
          <p:nvPr>
            <p:ph type="subTitle" idx="1"/>
          </p:nvPr>
        </p:nvSpPr>
        <p:spPr>
          <a:xfrm>
            <a:off x="6182932" y="4079853"/>
            <a:ext cx="19989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96" name="Google Shape;96;p13"/>
          <p:cNvSpPr txBox="1">
            <a:spLocks noGrp="1"/>
          </p:cNvSpPr>
          <p:nvPr>
            <p:ph type="title" idx="2" hasCustomPrompt="1"/>
          </p:nvPr>
        </p:nvSpPr>
        <p:spPr>
          <a:xfrm>
            <a:off x="1126425" y="2275659"/>
            <a:ext cx="1671900" cy="1314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7" name="Google Shape;97;p13"/>
          <p:cNvSpPr txBox="1">
            <a:spLocks noGrp="1"/>
          </p:cNvSpPr>
          <p:nvPr>
            <p:ph type="title" idx="3" hasCustomPrompt="1"/>
          </p:nvPr>
        </p:nvSpPr>
        <p:spPr>
          <a:xfrm>
            <a:off x="3727625" y="2281521"/>
            <a:ext cx="1671900" cy="1302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8" name="Google Shape;98;p13"/>
          <p:cNvSpPr txBox="1">
            <a:spLocks noGrp="1"/>
          </p:cNvSpPr>
          <p:nvPr>
            <p:ph type="title" idx="4" hasCustomPrompt="1"/>
          </p:nvPr>
        </p:nvSpPr>
        <p:spPr>
          <a:xfrm>
            <a:off x="6346425" y="2281521"/>
            <a:ext cx="1671900" cy="1302000"/>
          </a:xfrm>
          <a:prstGeom prst="rect">
            <a:avLst/>
          </a:prstGeom>
        </p:spPr>
        <p:txBody>
          <a:bodyPr spcFirstLastPara="1" anchor="ctr">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9" name="Google Shape;99;p13"/>
          <p:cNvSpPr txBox="1">
            <a:spLocks noGrp="1"/>
          </p:cNvSpPr>
          <p:nvPr>
            <p:ph type="subTitle" idx="5"/>
          </p:nvPr>
        </p:nvSpPr>
        <p:spPr>
          <a:xfrm>
            <a:off x="756975"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0" name="Google Shape;100;p13"/>
          <p:cNvSpPr txBox="1">
            <a:spLocks noGrp="1"/>
          </p:cNvSpPr>
          <p:nvPr>
            <p:ph type="subTitle" idx="6"/>
          </p:nvPr>
        </p:nvSpPr>
        <p:spPr>
          <a:xfrm>
            <a:off x="3358126"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1" name="Google Shape;101;p13"/>
          <p:cNvSpPr txBox="1">
            <a:spLocks noGrp="1"/>
          </p:cNvSpPr>
          <p:nvPr>
            <p:ph type="subTitle" idx="7"/>
          </p:nvPr>
        </p:nvSpPr>
        <p:spPr>
          <a:xfrm>
            <a:off x="973125" y="4076345"/>
            <a:ext cx="19785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2" name="Google Shape;102;p13"/>
          <p:cNvSpPr txBox="1">
            <a:spLocks noGrp="1"/>
          </p:cNvSpPr>
          <p:nvPr>
            <p:ph type="subTitle" idx="8"/>
          </p:nvPr>
        </p:nvSpPr>
        <p:spPr>
          <a:xfrm>
            <a:off x="3569613" y="4073183"/>
            <a:ext cx="1998900" cy="472800"/>
          </a:xfrm>
          <a:prstGeom prst="rect">
            <a:avLst/>
          </a:prstGeom>
        </p:spPr>
        <p:txBody>
          <a:bodyPr spcFirstLastPara="1">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3" name="Google Shape;103;p13"/>
          <p:cNvSpPr txBox="1">
            <a:spLocks noGrp="1"/>
          </p:cNvSpPr>
          <p:nvPr>
            <p:ph type="subTitle" idx="9"/>
          </p:nvPr>
        </p:nvSpPr>
        <p:spPr>
          <a:xfrm>
            <a:off x="5976975" y="3522287"/>
            <a:ext cx="2410800" cy="726800"/>
          </a:xfrm>
          <a:prstGeom prst="rect">
            <a:avLst/>
          </a:prstGeom>
        </p:spPr>
        <p:txBody>
          <a:bodyPr spcFirstLastPara="1">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53"/>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5AFA5"/>
        </a:solidFill>
        <a:effectLst/>
      </p:bgPr>
    </p:bg>
    <p:spTree>
      <p:nvGrpSpPr>
        <p:cNvPr id="1" name="Shape 254"/>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FBCA63"/>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sign 1">
  <p:cSld name="Design 1">
    <p:bg>
      <p:bgPr>
        <a:solidFill>
          <a:schemeClr val="bg1"/>
        </a:solidFill>
        <a:effectLst/>
      </p:bgPr>
    </p:bg>
    <p:spTree>
      <p:nvGrpSpPr>
        <p:cNvPr id="1" name="Shape 154"/>
        <p:cNvGrpSpPr/>
        <p:nvPr/>
      </p:nvGrpSpPr>
      <p:grpSpPr>
        <a:xfrm>
          <a:off x="0" y="0"/>
          <a:ext cx="0" cy="0"/>
          <a:chOff x="0" y="0"/>
          <a:chExt cx="0" cy="0"/>
        </a:xfrm>
      </p:grpSpPr>
      <p:grpSp>
        <p:nvGrpSpPr>
          <p:cNvPr id="25602" name="Google Shape;158;p16"/>
          <p:cNvGrpSpPr/>
          <p:nvPr/>
        </p:nvGrpSpPr>
        <p:grpSpPr>
          <a:xfrm>
            <a:off x="-611187" y="-947737"/>
            <a:ext cx="10152062" cy="2787650"/>
            <a:chOff x="-611000" y="-721680"/>
            <a:chExt cx="10151095" cy="2091031"/>
          </a:xfrm>
        </p:grpSpPr>
        <p:sp>
          <p:nvSpPr>
            <p:cNvPr id="5" name="Google Shape;159;p16"/>
            <p:cNvSpPr/>
            <p:nvPr/>
          </p:nvSpPr>
          <p:spPr>
            <a:xfrm>
              <a:off x="-611000" y="-545443"/>
              <a:ext cx="1588936" cy="1588517"/>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6" name="Google Shape;160;p16"/>
            <p:cNvSpPr/>
            <p:nvPr/>
          </p:nvSpPr>
          <p:spPr>
            <a:xfrm>
              <a:off x="666816" y="-545443"/>
              <a:ext cx="939710" cy="939535"/>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7" name="Google Shape;161;p16"/>
            <p:cNvSpPr>
              <a:spLocks noChangeArrowheads="1"/>
            </p:cNvSpPr>
            <p:nvPr/>
          </p:nvSpPr>
          <p:spPr bwMode="auto">
            <a:xfrm rot="-5400000">
              <a:off x="7830915" y="-722074"/>
              <a:ext cx="1708786" cy="170957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8" name="Google Shape;162;p16"/>
            <p:cNvSpPr>
              <a:spLocks noChangeArrowheads="1"/>
            </p:cNvSpPr>
            <p:nvPr/>
          </p:nvSpPr>
          <p:spPr bwMode="auto">
            <a:xfrm rot="-5400000">
              <a:off x="8761819" y="705364"/>
              <a:ext cx="664462" cy="663512"/>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grpSp>
      <p:sp>
        <p:nvSpPr>
          <p:cNvPr id="155" name="Google Shape;155;p16"/>
          <p:cNvSpPr txBox="1">
            <a:spLocks noGrp="1"/>
          </p:cNvSpPr>
          <p:nvPr>
            <p:ph type="title"/>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56" name="Google Shape;156;p16"/>
          <p:cNvSpPr txBox="1">
            <a:spLocks noGrp="1"/>
          </p:cNvSpPr>
          <p:nvPr>
            <p:ph type="subTitle" idx="1"/>
          </p:nvPr>
        </p:nvSpPr>
        <p:spPr>
          <a:xfrm>
            <a:off x="3004000" y="3110732"/>
            <a:ext cx="3110100" cy="10568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157" name="Google Shape;157;p16"/>
          <p:cNvSpPr txBox="1">
            <a:spLocks noGrp="1"/>
          </p:cNvSpPr>
          <p:nvPr>
            <p:ph type="title" idx="2"/>
          </p:nvPr>
        </p:nvSpPr>
        <p:spPr>
          <a:xfrm>
            <a:off x="27231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esign 4">
  <p:cSld name="Design 4">
    <p:bg>
      <p:bgPr>
        <a:solidFill>
          <a:schemeClr val="bg1"/>
        </a:solidFill>
        <a:effectLst/>
      </p:bgPr>
    </p:bg>
    <p:spTree>
      <p:nvGrpSpPr>
        <p:cNvPr id="1" name="Shape 191"/>
        <p:cNvGrpSpPr/>
        <p:nvPr/>
      </p:nvGrpSpPr>
      <p:grpSpPr>
        <a:xfrm>
          <a:off x="0" y="0"/>
          <a:ext cx="0" cy="0"/>
          <a:chOff x="0" y="0"/>
          <a:chExt cx="0" cy="0"/>
        </a:xfrm>
      </p:grpSpPr>
      <p:grpSp>
        <p:nvGrpSpPr>
          <p:cNvPr id="26626" name="Google Shape;192;p19"/>
          <p:cNvGrpSpPr/>
          <p:nvPr/>
        </p:nvGrpSpPr>
        <p:grpSpPr>
          <a:xfrm>
            <a:off x="-668337" y="-1125537"/>
            <a:ext cx="2352675" cy="3621087"/>
            <a:chOff x="-668928" y="-843666"/>
            <a:chExt cx="2353969" cy="2715011"/>
          </a:xfrm>
        </p:grpSpPr>
        <p:sp>
          <p:nvSpPr>
            <p:cNvPr id="5" name="Google Shape;193;p19"/>
            <p:cNvSpPr>
              <a:spLocks noChangeArrowheads="1"/>
            </p:cNvSpPr>
            <p:nvPr/>
          </p:nvSpPr>
          <p:spPr bwMode="auto">
            <a:xfrm rot="-5941798">
              <a:off x="-595633" y="-263042"/>
              <a:ext cx="1012922" cy="1013383"/>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6" name="Google Shape;194;p19"/>
            <p:cNvSpPr>
              <a:spLocks noChangeArrowheads="1"/>
            </p:cNvSpPr>
            <p:nvPr/>
          </p:nvSpPr>
          <p:spPr bwMode="auto">
            <a:xfrm rot="-5941771">
              <a:off x="-517541" y="624640"/>
              <a:ext cx="1161706" cy="116268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7" name="Google Shape;195;p19"/>
            <p:cNvSpPr>
              <a:spLocks noChangeArrowheads="1"/>
            </p:cNvSpPr>
            <p:nvPr/>
          </p:nvSpPr>
          <p:spPr bwMode="auto">
            <a:xfrm rot="-5942203">
              <a:off x="-108913" y="-723165"/>
              <a:ext cx="1672333" cy="1674146"/>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grpSp>
      <p:grpSp>
        <p:nvGrpSpPr>
          <p:cNvPr id="26627" name="Google Shape;196;p19"/>
          <p:cNvGrpSpPr/>
          <p:nvPr/>
        </p:nvGrpSpPr>
        <p:grpSpPr>
          <a:xfrm>
            <a:off x="7802563" y="4656138"/>
            <a:ext cx="2006600" cy="3338512"/>
            <a:chOff x="7802176" y="3491856"/>
            <a:chExt cx="2006665" cy="2504169"/>
          </a:xfrm>
        </p:grpSpPr>
        <p:sp>
          <p:nvSpPr>
            <p:cNvPr id="9" name="Google Shape;197;p19"/>
            <p:cNvSpPr>
              <a:spLocks noChangeArrowheads="1"/>
            </p:cNvSpPr>
            <p:nvPr/>
          </p:nvSpPr>
          <p:spPr bwMode="auto">
            <a:xfrm rot="-5400000">
              <a:off x="8773914" y="3491700"/>
              <a:ext cx="1034771" cy="1035084"/>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0" name="Google Shape;198;p19"/>
            <p:cNvSpPr>
              <a:spLocks noChangeArrowheads="1"/>
            </p:cNvSpPr>
            <p:nvPr/>
          </p:nvSpPr>
          <p:spPr bwMode="auto">
            <a:xfrm rot="-5400000">
              <a:off x="7802100" y="4114700"/>
              <a:ext cx="1881402" cy="188124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grpSp>
      <p:sp>
        <p:nvSpPr>
          <p:cNvPr id="199" name="Google Shape;199;p19"/>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0" name="Google Shape;200;p19"/>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1" name="Google Shape;201;p19"/>
          <p:cNvSpPr txBox="1">
            <a:spLocks noGrp="1"/>
          </p:cNvSpPr>
          <p:nvPr>
            <p:ph type="subTitle" idx="1"/>
          </p:nvPr>
        </p:nvSpPr>
        <p:spPr>
          <a:xfrm>
            <a:off x="3276500" y="3110733"/>
            <a:ext cx="2573700" cy="109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sign 5">
  <p:cSld name="Design 5">
    <p:bg>
      <p:bgPr>
        <a:solidFill>
          <a:schemeClr val="bg1"/>
        </a:solidFill>
        <a:effectLst/>
      </p:bgPr>
    </p:bg>
    <p:spTree>
      <p:nvGrpSpPr>
        <p:cNvPr id="1" name="Shape 202"/>
        <p:cNvGrpSpPr/>
        <p:nvPr/>
      </p:nvGrpSpPr>
      <p:grpSpPr>
        <a:xfrm>
          <a:off x="0" y="0"/>
          <a:ext cx="0" cy="0"/>
          <a:chOff x="0" y="0"/>
          <a:chExt cx="0" cy="0"/>
        </a:xfrm>
      </p:grpSpPr>
      <p:grpSp>
        <p:nvGrpSpPr>
          <p:cNvPr id="27650" name="Google Shape;206;p20"/>
          <p:cNvGrpSpPr/>
          <p:nvPr/>
        </p:nvGrpSpPr>
        <p:grpSpPr>
          <a:xfrm>
            <a:off x="-785812" y="-1171575"/>
            <a:ext cx="10461625" cy="3760788"/>
            <a:chOff x="-785275" y="-879019"/>
            <a:chExt cx="10461420" cy="2821369"/>
          </a:xfrm>
        </p:grpSpPr>
        <p:sp>
          <p:nvSpPr>
            <p:cNvPr id="5" name="Google Shape;207;p20"/>
            <p:cNvSpPr/>
            <p:nvPr/>
          </p:nvSpPr>
          <p:spPr>
            <a:xfrm rot="-5400000">
              <a:off x="7255614" y="-879378"/>
              <a:ext cx="1594687" cy="1595407"/>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6" name="Google Shape;208;p20"/>
            <p:cNvSpPr/>
            <p:nvPr/>
          </p:nvSpPr>
          <p:spPr>
            <a:xfrm rot="-5400000">
              <a:off x="8486756" y="-73560"/>
              <a:ext cx="1189763" cy="1189015"/>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7" name="Google Shape;209;p20"/>
            <p:cNvSpPr/>
            <p:nvPr/>
          </p:nvSpPr>
          <p:spPr>
            <a:xfrm rot="-5400000">
              <a:off x="8850974" y="969029"/>
              <a:ext cx="564512" cy="565139"/>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8" name="Google Shape;210;p20"/>
            <p:cNvSpPr/>
            <p:nvPr/>
          </p:nvSpPr>
          <p:spPr>
            <a:xfrm rot="-5400000">
              <a:off x="-368885" y="-122045"/>
              <a:ext cx="837241" cy="838184"/>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9" name="Google Shape;211;p20"/>
            <p:cNvSpPr/>
            <p:nvPr/>
          </p:nvSpPr>
          <p:spPr>
            <a:xfrm rot="-5400000">
              <a:off x="1155914" y="-373769"/>
              <a:ext cx="584758" cy="584188"/>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0" name="Google Shape;212;p20"/>
            <p:cNvSpPr/>
            <p:nvPr/>
          </p:nvSpPr>
          <p:spPr>
            <a:xfrm rot="-5400000">
              <a:off x="144417" y="-349670"/>
              <a:ext cx="1140933" cy="1139803"/>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1" name="Google Shape;213;p20"/>
            <p:cNvSpPr/>
            <p:nvPr/>
          </p:nvSpPr>
          <p:spPr>
            <a:xfrm rot="-5400000">
              <a:off x="-785495" y="441970"/>
              <a:ext cx="1500601" cy="1500158"/>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grpSp>
      <p:sp>
        <p:nvSpPr>
          <p:cNvPr id="203" name="Google Shape;203;p20"/>
          <p:cNvSpPr txBox="1">
            <a:spLocks noGrp="1"/>
          </p:cNvSpPr>
          <p:nvPr>
            <p:ph type="subTitle" idx="1"/>
          </p:nvPr>
        </p:nvSpPr>
        <p:spPr>
          <a:xfrm>
            <a:off x="3008300" y="3110732"/>
            <a:ext cx="3110100" cy="10584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04" name="Google Shape;204;p20"/>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05" name="Google Shape;205;p20"/>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sign 2">
  <p:cSld name="Design 2">
    <p:bg>
      <p:bgPr>
        <a:solidFill>
          <a:schemeClr val="bg1"/>
        </a:solidFill>
        <a:effectLst/>
      </p:bgPr>
    </p:bg>
    <p:spTree>
      <p:nvGrpSpPr>
        <p:cNvPr id="1" name="Shape 163"/>
        <p:cNvGrpSpPr/>
        <p:nvPr/>
      </p:nvGrpSpPr>
      <p:grpSpPr>
        <a:xfrm>
          <a:off x="0" y="0"/>
          <a:ext cx="0" cy="0"/>
          <a:chOff x="0" y="0"/>
          <a:chExt cx="0" cy="0"/>
        </a:xfrm>
      </p:grpSpPr>
      <p:grpSp>
        <p:nvGrpSpPr>
          <p:cNvPr id="28674" name="Google Shape;167;p17"/>
          <p:cNvGrpSpPr/>
          <p:nvPr/>
        </p:nvGrpSpPr>
        <p:grpSpPr>
          <a:xfrm>
            <a:off x="-561975" y="-796925"/>
            <a:ext cx="10212388" cy="8216900"/>
            <a:chOff x="-562075" y="-597546"/>
            <a:chExt cx="10212235" cy="6162395"/>
          </a:xfrm>
        </p:grpSpPr>
        <p:sp>
          <p:nvSpPr>
            <p:cNvPr id="5" name="Google Shape;168;p17"/>
            <p:cNvSpPr/>
            <p:nvPr/>
          </p:nvSpPr>
          <p:spPr>
            <a:xfrm rot="-5400000">
              <a:off x="-273540" y="-126884"/>
              <a:ext cx="750060" cy="749289"/>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6" name="Google Shape;169;p17"/>
            <p:cNvSpPr/>
            <p:nvPr/>
          </p:nvSpPr>
          <p:spPr>
            <a:xfrm rot="-5400000">
              <a:off x="-328901" y="487250"/>
              <a:ext cx="860782" cy="860413"/>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7" name="Google Shape;170;p17"/>
            <p:cNvSpPr/>
            <p:nvPr/>
          </p:nvSpPr>
          <p:spPr>
            <a:xfrm rot="-5400000">
              <a:off x="8700663" y="3762511"/>
              <a:ext cx="851259" cy="850887"/>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8" name="Google Shape;171;p17"/>
            <p:cNvSpPr/>
            <p:nvPr/>
          </p:nvSpPr>
          <p:spPr>
            <a:xfrm rot="-5400000">
              <a:off x="8203190" y="4295289"/>
              <a:ext cx="976268" cy="974710"/>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9" name="Google Shape;172;p17"/>
            <p:cNvSpPr/>
            <p:nvPr/>
          </p:nvSpPr>
          <p:spPr>
            <a:xfrm rot="-5400000">
              <a:off x="8700664" y="4713777"/>
              <a:ext cx="851258" cy="850887"/>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0" name="Google Shape;173;p17"/>
            <p:cNvSpPr/>
            <p:nvPr/>
          </p:nvSpPr>
          <p:spPr>
            <a:xfrm rot="-5400000">
              <a:off x="-62000" y="-597566"/>
              <a:ext cx="1262005" cy="1262044"/>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1" name="Google Shape;174;p17"/>
            <p:cNvSpPr>
              <a:spLocks noChangeArrowheads="1"/>
            </p:cNvSpPr>
            <p:nvPr/>
          </p:nvSpPr>
          <p:spPr bwMode="auto">
            <a:xfrm>
              <a:off x="8186507" y="-334430"/>
              <a:ext cx="749289" cy="750060"/>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2" name="Google Shape;175;p17"/>
            <p:cNvSpPr>
              <a:spLocks noChangeArrowheads="1"/>
            </p:cNvSpPr>
            <p:nvPr/>
          </p:nvSpPr>
          <p:spPr bwMode="auto">
            <a:xfrm>
              <a:off x="-562075" y="4261174"/>
              <a:ext cx="1254106" cy="1253671"/>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3" name="Google Shape;176;p17"/>
            <p:cNvSpPr>
              <a:spLocks noChangeArrowheads="1"/>
            </p:cNvSpPr>
            <p:nvPr/>
          </p:nvSpPr>
          <p:spPr bwMode="auto">
            <a:xfrm>
              <a:off x="8388116" y="-122509"/>
              <a:ext cx="1262044" cy="1262006"/>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4" name="Google Shape;177;p17"/>
            <p:cNvSpPr>
              <a:spLocks noChangeArrowheads="1"/>
            </p:cNvSpPr>
            <p:nvPr/>
          </p:nvSpPr>
          <p:spPr bwMode="auto">
            <a:xfrm>
              <a:off x="612657" y="4690970"/>
              <a:ext cx="660390" cy="660767"/>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grpSp>
      <p:sp>
        <p:nvSpPr>
          <p:cNvPr id="164" name="Google Shape;164;p17"/>
          <p:cNvSpPr txBox="1">
            <a:spLocks noGrp="1"/>
          </p:cNvSpPr>
          <p:nvPr>
            <p:ph type="subTitle" idx="1"/>
          </p:nvPr>
        </p:nvSpPr>
        <p:spPr>
          <a:xfrm>
            <a:off x="1909627" y="3110739"/>
            <a:ext cx="3110100" cy="8260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165" name="Google Shape;165;p17"/>
          <p:cNvSpPr txBox="1">
            <a:spLocks noGrp="1"/>
          </p:cNvSpPr>
          <p:nvPr>
            <p:ph type="title"/>
          </p:nvPr>
        </p:nvSpPr>
        <p:spPr>
          <a:xfrm>
            <a:off x="1628800"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166" name="Google Shape;166;p17"/>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sign 6">
  <p:cSld name="Design 6">
    <p:bg>
      <p:bgPr>
        <a:solidFill>
          <a:schemeClr val="bg1"/>
        </a:solidFill>
        <a:effectLst/>
      </p:bgPr>
    </p:bg>
    <p:spTree>
      <p:nvGrpSpPr>
        <p:cNvPr id="1" name="Shape 214"/>
        <p:cNvGrpSpPr/>
        <p:nvPr/>
      </p:nvGrpSpPr>
      <p:grpSpPr>
        <a:xfrm>
          <a:off x="0" y="0"/>
          <a:ext cx="0" cy="0"/>
          <a:chOff x="0" y="0"/>
          <a:chExt cx="0" cy="0"/>
        </a:xfrm>
      </p:grpSpPr>
      <p:grpSp>
        <p:nvGrpSpPr>
          <p:cNvPr id="29698" name="Google Shape;218;p21"/>
          <p:cNvGrpSpPr/>
          <p:nvPr/>
        </p:nvGrpSpPr>
        <p:grpSpPr>
          <a:xfrm>
            <a:off x="7734300" y="-965200"/>
            <a:ext cx="2035175" cy="3590925"/>
            <a:chOff x="7733891" y="-724125"/>
            <a:chExt cx="2035284" cy="2693830"/>
          </a:xfrm>
        </p:grpSpPr>
        <p:sp>
          <p:nvSpPr>
            <p:cNvPr id="5" name="Google Shape;219;p21"/>
            <p:cNvSpPr/>
            <p:nvPr/>
          </p:nvSpPr>
          <p:spPr>
            <a:xfrm rot="5400000">
              <a:off x="7734386" y="-724620"/>
              <a:ext cx="1099207" cy="1100197"/>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6" name="Google Shape;220;p21"/>
            <p:cNvSpPr/>
            <p:nvPr/>
          </p:nvSpPr>
          <p:spPr>
            <a:xfrm rot="5400000">
              <a:off x="8313028" y="-170022"/>
              <a:ext cx="1456479" cy="1455815"/>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7" name="Google Shape;221;p21"/>
            <p:cNvSpPr/>
            <p:nvPr/>
          </p:nvSpPr>
          <p:spPr>
            <a:xfrm rot="5400000">
              <a:off x="8808807" y="1106179"/>
              <a:ext cx="863407" cy="863646"/>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grpSp>
      <p:grpSp>
        <p:nvGrpSpPr>
          <p:cNvPr id="29699" name="Google Shape;222;p21"/>
          <p:cNvGrpSpPr/>
          <p:nvPr/>
        </p:nvGrpSpPr>
        <p:grpSpPr>
          <a:xfrm>
            <a:off x="-982662" y="4362450"/>
            <a:ext cx="2651125" cy="3330575"/>
            <a:chOff x="-982975" y="3271833"/>
            <a:chExt cx="2651036" cy="2497792"/>
          </a:xfrm>
        </p:grpSpPr>
        <p:sp>
          <p:nvSpPr>
            <p:cNvPr id="9" name="Google Shape;223;p21"/>
            <p:cNvSpPr/>
            <p:nvPr/>
          </p:nvSpPr>
          <p:spPr>
            <a:xfrm rot="-5400000">
              <a:off x="-982956" y="3271815"/>
              <a:ext cx="1662020" cy="1662057"/>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0" name="Google Shape;224;p21"/>
            <p:cNvSpPr/>
            <p:nvPr/>
          </p:nvSpPr>
          <p:spPr>
            <a:xfrm rot="-5400000">
              <a:off x="-184673" y="4528058"/>
              <a:ext cx="1241752" cy="1241383"/>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1" name="Google Shape;225;p21"/>
            <p:cNvSpPr/>
            <p:nvPr/>
          </p:nvSpPr>
          <p:spPr>
            <a:xfrm rot="-5400000">
              <a:off x="942804" y="4720538"/>
              <a:ext cx="725050" cy="725463"/>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grpSp>
      <p:sp>
        <p:nvSpPr>
          <p:cNvPr id="215" name="Google Shape;215;p21"/>
          <p:cNvSpPr txBox="1">
            <a:spLocks noGrp="1"/>
          </p:cNvSpPr>
          <p:nvPr>
            <p:ph type="subTitle" idx="1"/>
          </p:nvPr>
        </p:nvSpPr>
        <p:spPr>
          <a:xfrm>
            <a:off x="3276500" y="3110733"/>
            <a:ext cx="2573700" cy="109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16" name="Google Shape;216;p21"/>
          <p:cNvSpPr txBox="1">
            <a:spLocks noGrp="1"/>
          </p:cNvSpPr>
          <p:nvPr>
            <p:ph type="title"/>
          </p:nvPr>
        </p:nvSpPr>
        <p:spPr>
          <a:xfrm>
            <a:off x="2727475" y="2402367"/>
            <a:ext cx="36720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17" name="Google Shape;217;p21"/>
          <p:cNvSpPr txBox="1">
            <a:spLocks noGrp="1"/>
          </p:cNvSpPr>
          <p:nvPr>
            <p:ph type="title" idx="2"/>
          </p:nvPr>
        </p:nvSpPr>
        <p:spPr>
          <a:xfrm>
            <a:off x="870350" y="1028792"/>
            <a:ext cx="7386300" cy="1121600"/>
          </a:xfrm>
          <a:prstGeom prst="rect">
            <a:avLst/>
          </a:prstGeom>
        </p:spPr>
        <p:txBody>
          <a:bodyPr spcFirstLastPara="1" anchor="ctr">
            <a:noAutofit/>
          </a:bodyPr>
          <a:lstStyle>
            <a:lvl1pPr lvl="0" algn="ctr" rtl="0">
              <a:lnSpc>
                <a:spcPct val="90000"/>
              </a:lnSpc>
              <a:spcBef>
                <a:spcPts val="0"/>
              </a:spcBef>
              <a:spcAft>
                <a:spcPts val="0"/>
              </a:spcAft>
              <a:buSzPts val="4200"/>
              <a:buNone/>
              <a:defRPr sz="4000"/>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esign 7">
  <p:cSld name="Design 7">
    <p:bg>
      <p:bgPr>
        <a:solidFill>
          <a:schemeClr val="bg1"/>
        </a:solidFill>
        <a:effectLst/>
      </p:bgPr>
    </p:bg>
    <p:spTree>
      <p:nvGrpSpPr>
        <p:cNvPr id="1" name="Shape 226"/>
        <p:cNvGrpSpPr/>
        <p:nvPr/>
      </p:nvGrpSpPr>
      <p:grpSpPr>
        <a:xfrm>
          <a:off x="0" y="0"/>
          <a:ext cx="0" cy="0"/>
          <a:chOff x="0" y="0"/>
          <a:chExt cx="0" cy="0"/>
        </a:xfrm>
      </p:grpSpPr>
      <p:grpSp>
        <p:nvGrpSpPr>
          <p:cNvPr id="30722" name="Google Shape;227;p22"/>
          <p:cNvGrpSpPr/>
          <p:nvPr/>
        </p:nvGrpSpPr>
        <p:grpSpPr>
          <a:xfrm>
            <a:off x="-746125" y="4359275"/>
            <a:ext cx="2276475" cy="3432175"/>
            <a:chOff x="-745675" y="3269075"/>
            <a:chExt cx="2276175" cy="2574300"/>
          </a:xfrm>
        </p:grpSpPr>
        <p:sp>
          <p:nvSpPr>
            <p:cNvPr id="5" name="Google Shape;228;p22"/>
            <p:cNvSpPr/>
            <p:nvPr/>
          </p:nvSpPr>
          <p:spPr>
            <a:xfrm>
              <a:off x="-745675" y="3269075"/>
              <a:ext cx="1512689" cy="1512193"/>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6" name="Google Shape;229;p22"/>
            <p:cNvSpPr/>
            <p:nvPr/>
          </p:nvSpPr>
          <p:spPr>
            <a:xfrm>
              <a:off x="-294884" y="4382383"/>
              <a:ext cx="1061898" cy="1062107"/>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7" name="Google Shape;230;p22"/>
            <p:cNvSpPr/>
            <p:nvPr/>
          </p:nvSpPr>
          <p:spPr>
            <a:xfrm>
              <a:off x="468603" y="4781268"/>
              <a:ext cx="1061897" cy="1062107"/>
            </a:xfrm>
            <a:prstGeom prst="ellipse">
              <a:avLst/>
            </a:pr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grpSp>
      <p:grpSp>
        <p:nvGrpSpPr>
          <p:cNvPr id="30723" name="Google Shape;231;p22"/>
          <p:cNvGrpSpPr/>
          <p:nvPr/>
        </p:nvGrpSpPr>
        <p:grpSpPr>
          <a:xfrm>
            <a:off x="-1243012" y="-1023937"/>
            <a:ext cx="2403475" cy="4005262"/>
            <a:chOff x="-1222225" y="-641575"/>
            <a:chExt cx="2196700" cy="2746544"/>
          </a:xfrm>
        </p:grpSpPr>
        <p:sp>
          <p:nvSpPr>
            <p:cNvPr id="9" name="Google Shape;232;p22"/>
            <p:cNvSpPr>
              <a:spLocks noChangeArrowheads="1"/>
            </p:cNvSpPr>
            <p:nvPr/>
          </p:nvSpPr>
          <p:spPr bwMode="auto">
            <a:xfrm>
              <a:off x="-538839" y="-641575"/>
              <a:ext cx="1513314" cy="151206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0" name="Google Shape;233;p22"/>
            <p:cNvSpPr>
              <a:spLocks noChangeArrowheads="1"/>
            </p:cNvSpPr>
            <p:nvPr/>
          </p:nvSpPr>
          <p:spPr bwMode="auto">
            <a:xfrm>
              <a:off x="-1222225" y="212978"/>
              <a:ext cx="1513314" cy="1512069"/>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
          <p:nvSpPr>
            <p:cNvPr id="11" name="Google Shape;234;p22"/>
            <p:cNvSpPr>
              <a:spLocks noChangeArrowheads="1"/>
            </p:cNvSpPr>
            <p:nvPr/>
          </p:nvSpPr>
          <p:spPr bwMode="auto">
            <a:xfrm>
              <a:off x="-338612" y="1356011"/>
              <a:ext cx="750128" cy="748958"/>
            </a:xfrm>
            <a:prstGeom prst="ellipse">
              <a:avLst/>
            </a:prstGeom>
            <a:solidFill>
              <a:schemeClr val="accent1"/>
            </a:solidFill>
            <a:ln>
              <a:noFill/>
            </a:ln>
          </p:spPr>
          <p:txBody>
            <a:bodyPr lIns="91425" tIns="91425" rIns="91425" bIns="91425" anchor="ct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endParaRPr kumimoji="0" lang="vi-VN" altLang="vi-VN"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grpSp>
      <p:sp>
        <p:nvSpPr>
          <p:cNvPr id="12" name="Google Shape;238;p22"/>
          <p:cNvSpPr/>
          <p:nvPr/>
        </p:nvSpPr>
        <p:spPr>
          <a:xfrm rot="18616921">
            <a:off x="7104063" y="-195262"/>
            <a:ext cx="825500" cy="619125"/>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3" name="Google Shape;239;p22"/>
          <p:cNvSpPr/>
          <p:nvPr/>
        </p:nvSpPr>
        <p:spPr>
          <a:xfrm rot="18616253">
            <a:off x="7435850" y="-333375"/>
            <a:ext cx="1287463" cy="963613"/>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14" name="Google Shape;240;p22"/>
          <p:cNvSpPr/>
          <p:nvPr/>
        </p:nvSpPr>
        <p:spPr>
          <a:xfrm rot="18616999">
            <a:off x="8002588" y="-12700"/>
            <a:ext cx="1719263" cy="1290638"/>
          </a:xfrm>
          <a:prstGeom prst="ellipse">
            <a:avLst/>
          </a:prstGeom>
          <a:solidFill>
            <a:schemeClr val="accent3"/>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sp>
        <p:nvSpPr>
          <p:cNvPr id="235" name="Google Shape;235;p22"/>
          <p:cNvSpPr txBox="1">
            <a:spLocks noGrp="1"/>
          </p:cNvSpPr>
          <p:nvPr>
            <p:ph type="title"/>
          </p:nvPr>
        </p:nvSpPr>
        <p:spPr>
          <a:xfrm>
            <a:off x="1101100" y="1171619"/>
            <a:ext cx="4521600" cy="1377200"/>
          </a:xfrm>
          <a:prstGeom prst="rect">
            <a:avLst/>
          </a:prstGeom>
        </p:spPr>
        <p:txBody>
          <a:bodyPr spcFirstLastPara="1" anchor="ctr">
            <a:noAutofit/>
          </a:bodyPr>
          <a:lstStyle>
            <a:lvl1pPr lvl="0" algn="ctr" rtl="0">
              <a:lnSpc>
                <a:spcPct val="90000"/>
              </a:lnSpc>
              <a:spcBef>
                <a:spcPts val="0"/>
              </a:spcBef>
              <a:spcAft>
                <a:spcPts val="0"/>
              </a:spcAft>
              <a:buSzPts val="4200"/>
              <a:buNone/>
              <a:defRPr>
                <a:solidFill>
                  <a:schemeClr val="accent2"/>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
        <p:nvSpPr>
          <p:cNvPr id="236" name="Google Shape;236;p22"/>
          <p:cNvSpPr txBox="1">
            <a:spLocks noGrp="1"/>
          </p:cNvSpPr>
          <p:nvPr>
            <p:ph type="subTitle" idx="1"/>
          </p:nvPr>
        </p:nvSpPr>
        <p:spPr>
          <a:xfrm>
            <a:off x="1810825" y="3255499"/>
            <a:ext cx="3110100" cy="1009600"/>
          </a:xfrm>
          <a:prstGeom prst="rect">
            <a:avLst/>
          </a:prstGeom>
        </p:spPr>
        <p:txBody>
          <a:bodyPr spcFirstLastPara="1">
            <a:noAutofit/>
          </a:bodyPr>
          <a:lstStyle>
            <a:lvl1pPr lvl="0" algn="ctr" rtl="0">
              <a:lnSpc>
                <a:spcPct val="100000"/>
              </a:lnSpc>
              <a:spcBef>
                <a:spcPts val="0"/>
              </a:spcBef>
              <a:spcAft>
                <a:spcPts val="0"/>
              </a:spcAft>
              <a:buClr>
                <a:srgbClr val="000000"/>
              </a:buClr>
              <a:buSzPts val="2100"/>
              <a:buNone/>
              <a:defRPr sz="1200">
                <a:solidFill>
                  <a:schemeClr val="dk1"/>
                </a:solidFill>
              </a:defRPr>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p:txBody>
      </p:sp>
      <p:sp>
        <p:nvSpPr>
          <p:cNvPr id="237" name="Google Shape;237;p22"/>
          <p:cNvSpPr txBox="1">
            <a:spLocks noGrp="1"/>
          </p:cNvSpPr>
          <p:nvPr>
            <p:ph type="title" idx="2"/>
          </p:nvPr>
        </p:nvSpPr>
        <p:spPr>
          <a:xfrm>
            <a:off x="1612775" y="2640100"/>
            <a:ext cx="3506400" cy="536400"/>
          </a:xfrm>
          <a:prstGeom prst="rect">
            <a:avLst/>
          </a:prstGeom>
        </p:spPr>
        <p:txBody>
          <a:bodyPr spcFirstLastPara="1" anchor="ctr">
            <a:noAutofit/>
          </a:bodyPr>
          <a:lstStyle>
            <a:lvl1pPr lvl="0" algn="ctr" rtl="0">
              <a:spcBef>
                <a:spcPts val="0"/>
              </a:spcBef>
              <a:spcAft>
                <a:spcPts val="0"/>
              </a:spcAft>
              <a:buSzPts val="4200"/>
              <a:buNone/>
              <a:defRPr sz="2000">
                <a:solidFill>
                  <a:schemeClr val="accent4"/>
                </a:solidFill>
              </a:defRPr>
            </a:lvl1pPr>
            <a:lvl2pPr lvl="1" algn="ctr" rtl="0">
              <a:spcBef>
                <a:spcPts val="0"/>
              </a:spcBef>
              <a:spcAft>
                <a:spcPts val="0"/>
              </a:spcAft>
              <a:buClr>
                <a:schemeClr val="accent1"/>
              </a:buClr>
              <a:buSzPts val="4200"/>
              <a:buNone/>
              <a:defRPr sz="4200">
                <a:solidFill>
                  <a:schemeClr val="accent1"/>
                </a:solidFill>
              </a:defRPr>
            </a:lvl2pPr>
            <a:lvl3pPr lvl="2" algn="ctr" rtl="0">
              <a:spcBef>
                <a:spcPts val="0"/>
              </a:spcBef>
              <a:spcAft>
                <a:spcPts val="0"/>
              </a:spcAft>
              <a:buClr>
                <a:schemeClr val="accent1"/>
              </a:buClr>
              <a:buSzPts val="4200"/>
              <a:buNone/>
              <a:defRPr sz="4200">
                <a:solidFill>
                  <a:schemeClr val="accent1"/>
                </a:solidFill>
              </a:defRPr>
            </a:lvl3pPr>
            <a:lvl4pPr lvl="3" algn="ctr" rtl="0">
              <a:spcBef>
                <a:spcPts val="0"/>
              </a:spcBef>
              <a:spcAft>
                <a:spcPts val="0"/>
              </a:spcAft>
              <a:buClr>
                <a:schemeClr val="accent1"/>
              </a:buClr>
              <a:buSzPts val="4200"/>
              <a:buNone/>
              <a:defRPr sz="4200">
                <a:solidFill>
                  <a:schemeClr val="accent1"/>
                </a:solidFill>
              </a:defRPr>
            </a:lvl4pPr>
            <a:lvl5pPr lvl="4" algn="ctr" rtl="0">
              <a:spcBef>
                <a:spcPts val="0"/>
              </a:spcBef>
              <a:spcAft>
                <a:spcPts val="0"/>
              </a:spcAft>
              <a:buClr>
                <a:schemeClr val="accent1"/>
              </a:buClr>
              <a:buSzPts val="4200"/>
              <a:buNone/>
              <a:defRPr sz="4200">
                <a:solidFill>
                  <a:schemeClr val="accent1"/>
                </a:solidFill>
              </a:defRPr>
            </a:lvl5pPr>
            <a:lvl6pPr lvl="5" algn="ctr" rtl="0">
              <a:spcBef>
                <a:spcPts val="0"/>
              </a:spcBef>
              <a:spcAft>
                <a:spcPts val="0"/>
              </a:spcAft>
              <a:buClr>
                <a:schemeClr val="accent1"/>
              </a:buClr>
              <a:buSzPts val="4200"/>
              <a:buNone/>
              <a:defRPr sz="4200">
                <a:solidFill>
                  <a:schemeClr val="accent1"/>
                </a:solidFill>
              </a:defRPr>
            </a:lvl6pPr>
            <a:lvl7pPr lvl="6" algn="ctr" rtl="0">
              <a:spcBef>
                <a:spcPts val="0"/>
              </a:spcBef>
              <a:spcAft>
                <a:spcPts val="0"/>
              </a:spcAft>
              <a:buClr>
                <a:schemeClr val="accent1"/>
              </a:buClr>
              <a:buSzPts val="4200"/>
              <a:buNone/>
              <a:defRPr sz="4200">
                <a:solidFill>
                  <a:schemeClr val="accent1"/>
                </a:solidFill>
              </a:defRPr>
            </a:lvl7pPr>
            <a:lvl8pPr lvl="7" algn="ctr" rtl="0">
              <a:spcBef>
                <a:spcPts val="0"/>
              </a:spcBef>
              <a:spcAft>
                <a:spcPts val="0"/>
              </a:spcAft>
              <a:buClr>
                <a:schemeClr val="accent1"/>
              </a:buClr>
              <a:buSzPts val="4200"/>
              <a:buNone/>
              <a:defRPr sz="4200">
                <a:solidFill>
                  <a:schemeClr val="accent1"/>
                </a:solidFill>
              </a:defRPr>
            </a:lvl8pPr>
            <a:lvl9pPr lvl="8" algn="ctr" rtl="0">
              <a:spcBef>
                <a:spcPts val="0"/>
              </a:spcBef>
              <a:spcAft>
                <a:spcPts val="0"/>
              </a:spcAft>
              <a:buClr>
                <a:schemeClr val="accent1"/>
              </a:buClr>
              <a:buSzPts val="4200"/>
              <a:buNone/>
              <a:defRPr sz="4200">
                <a:solidFill>
                  <a:schemeClr val="accen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1AF503A0-DF35-4513-BF0E-6E9AF54219E6}" type="slidenum">
              <a:rPr kumimoji="0" lang="en-US"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rPr>
            </a:fld>
            <a:endParaRPr kumimoji="0" lang="en-US" altLang="vi-VN" sz="1800" b="0" i="0" u="none" strike="noStrike" kern="1200" cap="none" spc="0" normalizeH="0" baseline="0" noProof="0">
              <a:ln>
                <a:noFill/>
              </a:ln>
              <a:solidFill>
                <a:schemeClr val="tx1"/>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iming>
    <p:tnLst>
      <p:par>
        <p:cTn id="1" dur="indefinite" restart="never" nodeType="tmRoot"/>
      </p:par>
    </p:tnLst>
  </p:timing>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ontent Placeholder 3"/>
          <p:cNvSpPr>
            <a:spLocks noGrp="1"/>
          </p:cNvSpPr>
          <p:nvPr>
            <p:ph sz="half" idx="2" hasCustomPrompt="1"/>
          </p:nvPr>
        </p:nvSpPr>
        <p:spPr>
          <a:xfrm>
            <a:off x="629842" y="2505075"/>
            <a:ext cx="3868340"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ontent Placeholder 5"/>
          <p:cNvSpPr>
            <a:spLocks noGrp="1"/>
          </p:cNvSpPr>
          <p:nvPr>
            <p:ph sz="quarter" idx="4" hasCustomPrompt="1"/>
          </p:nvPr>
        </p:nvSpPr>
        <p:spPr>
          <a:xfrm>
            <a:off x="4629150" y="2505075"/>
            <a:ext cx="3887391"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ontent Placeholder 3"/>
          <p:cNvSpPr>
            <a:spLocks noGrp="1"/>
          </p:cNvSpPr>
          <p:nvPr>
            <p:ph sz="half" idx="2" hasCustomPrompt="1"/>
          </p:nvPr>
        </p:nvSpPr>
        <p:spPr>
          <a:xfrm>
            <a:off x="629842" y="2505075"/>
            <a:ext cx="3868340"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ontent Placeholder 5"/>
          <p:cNvSpPr>
            <a:spLocks noGrp="1"/>
          </p:cNvSpPr>
          <p:nvPr>
            <p:ph sz="quarter" idx="4" hasCustomPrompt="1"/>
          </p:nvPr>
        </p:nvSpPr>
        <p:spPr>
          <a:xfrm>
            <a:off x="4629150" y="2505075"/>
            <a:ext cx="3887391"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vi-VN" sz="3200" b="0" i="0" u="none" strike="noStrike" kern="1200" cap="none" spc="0" normalizeH="0" baseline="0" noProof="0">
                <a:ln>
                  <a:noFill/>
                </a:ln>
                <a:solidFill>
                  <a:schemeClr val="tx1"/>
                </a:solidFill>
                <a:effectLst/>
                <a:uLnTx/>
                <a:uFillTx/>
                <a:latin typeface="+mn-lt"/>
                <a:ea typeface="+mn-ea"/>
                <a:cs typeface="+mn-cs"/>
              </a:rPr>
              <a:t>Bấm biểu tượng để thêm hình ảnh</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bg1"/>
        </a:solidFill>
        <a:effectLst/>
      </p:bgPr>
    </p:bg>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877800" y="588467"/>
            <a:ext cx="7377900" cy="9124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13"/>
          <p:cNvSpPr txBox="1">
            <a:spLocks noGrp="1"/>
          </p:cNvSpPr>
          <p:nvPr>
            <p:ph type="subTitle" idx="1"/>
          </p:nvPr>
        </p:nvSpPr>
        <p:spPr>
          <a:xfrm>
            <a:off x="6182932" y="4079853"/>
            <a:ext cx="19989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96" name="Google Shape;96;p13"/>
          <p:cNvSpPr txBox="1">
            <a:spLocks noGrp="1"/>
          </p:cNvSpPr>
          <p:nvPr>
            <p:ph type="title" idx="2" hasCustomPrompt="1"/>
          </p:nvPr>
        </p:nvSpPr>
        <p:spPr>
          <a:xfrm>
            <a:off x="1126425" y="2275659"/>
            <a:ext cx="1671900" cy="1314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7" name="Google Shape;97;p13"/>
          <p:cNvSpPr txBox="1">
            <a:spLocks noGrp="1"/>
          </p:cNvSpPr>
          <p:nvPr>
            <p:ph type="title" idx="3" hasCustomPrompt="1"/>
          </p:nvPr>
        </p:nvSpPr>
        <p:spPr>
          <a:xfrm>
            <a:off x="3727625" y="2281521"/>
            <a:ext cx="1671900" cy="1302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8" name="Google Shape;98;p13"/>
          <p:cNvSpPr txBox="1">
            <a:spLocks noGrp="1"/>
          </p:cNvSpPr>
          <p:nvPr>
            <p:ph type="title" idx="4" hasCustomPrompt="1"/>
          </p:nvPr>
        </p:nvSpPr>
        <p:spPr>
          <a:xfrm>
            <a:off x="6346425" y="2281521"/>
            <a:ext cx="1671900" cy="1302000"/>
          </a:xfrm>
          <a:prstGeom prst="rect">
            <a:avLst/>
          </a:prstGeom>
        </p:spPr>
        <p:txBody>
          <a:bodyPr spcFirstLastPara="1" lIns="91425" tIns="91425" rIns="91425" bIns="91425">
            <a:noAutofit/>
          </a:bodyPr>
          <a:lstStyle>
            <a:lvl1pPr lvl="0" algn="ctr" rtl="0">
              <a:spcBef>
                <a:spcPts val="0"/>
              </a:spcBef>
              <a:spcAft>
                <a:spcPts val="0"/>
              </a:spcAft>
              <a:buSzPts val="4400"/>
              <a:buNone/>
              <a:defRPr sz="80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vi-VN"/>
              <a:t>Bấm để sửa kiểu tiêu đề Bản cái</a:t>
            </a:r>
            <a:endParaRPr lang="vi-VN"/>
          </a:p>
        </p:txBody>
      </p:sp>
      <p:sp>
        <p:nvSpPr>
          <p:cNvPr id="99" name="Google Shape;99;p13"/>
          <p:cNvSpPr txBox="1">
            <a:spLocks noGrp="1"/>
          </p:cNvSpPr>
          <p:nvPr>
            <p:ph type="subTitle" idx="5"/>
          </p:nvPr>
        </p:nvSpPr>
        <p:spPr>
          <a:xfrm>
            <a:off x="756975"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0" name="Google Shape;100;p13"/>
          <p:cNvSpPr txBox="1">
            <a:spLocks noGrp="1"/>
          </p:cNvSpPr>
          <p:nvPr>
            <p:ph type="subTitle" idx="6"/>
          </p:nvPr>
        </p:nvSpPr>
        <p:spPr>
          <a:xfrm>
            <a:off x="3358126"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101" name="Google Shape;101;p13"/>
          <p:cNvSpPr txBox="1">
            <a:spLocks noGrp="1"/>
          </p:cNvSpPr>
          <p:nvPr>
            <p:ph type="subTitle" idx="7"/>
          </p:nvPr>
        </p:nvSpPr>
        <p:spPr>
          <a:xfrm>
            <a:off x="973125" y="4076345"/>
            <a:ext cx="19785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2" name="Google Shape;102;p13"/>
          <p:cNvSpPr txBox="1">
            <a:spLocks noGrp="1"/>
          </p:cNvSpPr>
          <p:nvPr>
            <p:ph type="subTitle" idx="8"/>
          </p:nvPr>
        </p:nvSpPr>
        <p:spPr>
          <a:xfrm>
            <a:off x="3569613" y="4073183"/>
            <a:ext cx="1998900" cy="4728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2800"/>
              <a:buNone/>
              <a:defRPr sz="12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3" name="Google Shape;103;p13"/>
          <p:cNvSpPr txBox="1">
            <a:spLocks noGrp="1"/>
          </p:cNvSpPr>
          <p:nvPr>
            <p:ph type="subTitle" idx="9"/>
          </p:nvPr>
        </p:nvSpPr>
        <p:spPr>
          <a:xfrm>
            <a:off x="5976975" y="3522287"/>
            <a:ext cx="2410800" cy="726800"/>
          </a:xfrm>
          <a:prstGeom prst="rect">
            <a:avLst/>
          </a:prstGeom>
        </p:spPr>
        <p:txBody>
          <a:bodyPr spcFirstLastPara="1" lIns="91425" tIns="91425" rIns="91425" bIns="91425">
            <a:noAutofit/>
          </a:bodyPr>
          <a:lstStyle>
            <a:lvl1pPr lvl="0"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1pPr>
            <a:lvl2pPr lvl="1"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2pPr>
            <a:lvl3pPr lvl="2"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3pPr>
            <a:lvl4pPr lvl="3"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4pPr>
            <a:lvl5pPr lvl="4"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5pPr>
            <a:lvl6pPr lvl="5"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6pPr>
            <a:lvl7pPr lvl="6"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7pPr>
            <a:lvl8pPr lvl="7"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8pPr>
            <a:lvl9pPr lvl="8" algn="ctr" rtl="0">
              <a:lnSpc>
                <a:spcPct val="100000"/>
              </a:lnSpc>
              <a:spcBef>
                <a:spcPts val="0"/>
              </a:spcBef>
              <a:spcAft>
                <a:spcPts val="0"/>
              </a:spcAft>
              <a:buNone/>
              <a:defRPr sz="2100" b="1">
                <a:solidFill>
                  <a:schemeClr val="accent2"/>
                </a:solidFill>
                <a:latin typeface="Delius Unicase"/>
                <a:ea typeface="Delius Unicase"/>
                <a:cs typeface="Delius Unicase"/>
                <a:sym typeface="Delius Unicase"/>
              </a:defRPr>
            </a:lvl9pPr>
          </a:lstStyle>
          <a:p/>
        </p:txBody>
      </p:sp>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内页">
    <p:bg>
      <p:bgPr>
        <a:solidFill>
          <a:schemeClr val="bg1"/>
        </a:solidFill>
        <a:effectLst/>
      </p:bgPr>
    </p:bg>
    <p:spTree>
      <p:nvGrpSpPr>
        <p:cNvPr id="1" name=""/>
        <p:cNvGrpSpPr/>
        <p:nvPr/>
      </p:nvGrpSpPr>
      <p:grpSpPr>
        <a:xfrm>
          <a:off x="0" y="0"/>
          <a:ext cx="0" cy="0"/>
          <a:chOff x="0" y="0"/>
          <a:chExt cx="0" cy="0"/>
        </a:xfrm>
      </p:grpSpPr>
      <p:grpSp>
        <p:nvGrpSpPr>
          <p:cNvPr id="10242" name="组合 14"/>
          <p:cNvGrpSpPr/>
          <p:nvPr userDrawn="1"/>
        </p:nvGrpSpPr>
        <p:grpSpPr>
          <a:xfrm>
            <a:off x="7999413" y="5472113"/>
            <a:ext cx="1122362" cy="1525587"/>
            <a:chOff x="-46800" y="206536"/>
            <a:chExt cx="6530780" cy="6654858"/>
          </a:xfrm>
        </p:grpSpPr>
        <p:sp>
          <p:nvSpPr>
            <p:cNvPr id="8" name="AutoShape 2"/>
            <p:cNvSpPr/>
            <p:nvPr/>
          </p:nvSpPr>
          <p:spPr bwMode="auto">
            <a:xfrm>
              <a:off x="1043203" y="1030601"/>
              <a:ext cx="4350773" cy="5830793"/>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9" name="AutoShape 3"/>
            <p:cNvSpPr/>
            <p:nvPr/>
          </p:nvSpPr>
          <p:spPr bwMode="auto">
            <a:xfrm>
              <a:off x="3805158" y="2948809"/>
              <a:ext cx="415682" cy="59554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0" name="AutoShape 4"/>
            <p:cNvSpPr/>
            <p:nvPr/>
          </p:nvSpPr>
          <p:spPr bwMode="auto">
            <a:xfrm>
              <a:off x="4516434" y="2616413"/>
              <a:ext cx="387967" cy="616317"/>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1" name="AutoShape 5"/>
            <p:cNvSpPr/>
            <p:nvPr/>
          </p:nvSpPr>
          <p:spPr bwMode="auto">
            <a:xfrm>
              <a:off x="5070673" y="2332488"/>
              <a:ext cx="471100" cy="727120"/>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2" name="AutoShape 6"/>
            <p:cNvSpPr/>
            <p:nvPr/>
          </p:nvSpPr>
          <p:spPr bwMode="auto">
            <a:xfrm>
              <a:off x="5735760" y="2651035"/>
              <a:ext cx="748220" cy="401646"/>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3" name="AutoShape 7"/>
            <p:cNvSpPr/>
            <p:nvPr/>
          </p:nvSpPr>
          <p:spPr bwMode="auto">
            <a:xfrm>
              <a:off x="5486350" y="3343528"/>
              <a:ext cx="655852" cy="373946"/>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4" name="AutoShape 8"/>
            <p:cNvSpPr/>
            <p:nvPr/>
          </p:nvSpPr>
          <p:spPr bwMode="auto">
            <a:xfrm>
              <a:off x="5042959" y="3675925"/>
              <a:ext cx="526530" cy="505522"/>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5" name="AutoShape 9"/>
            <p:cNvSpPr/>
            <p:nvPr/>
          </p:nvSpPr>
          <p:spPr bwMode="auto">
            <a:xfrm>
              <a:off x="4581093" y="4008322"/>
              <a:ext cx="563479" cy="470895"/>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6" name="AutoShape 10"/>
            <p:cNvSpPr/>
            <p:nvPr/>
          </p:nvSpPr>
          <p:spPr bwMode="auto">
            <a:xfrm>
              <a:off x="1874562" y="2948809"/>
              <a:ext cx="397202" cy="553995"/>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7" name="AutoShape 11"/>
            <p:cNvSpPr/>
            <p:nvPr/>
          </p:nvSpPr>
          <p:spPr bwMode="auto">
            <a:xfrm>
              <a:off x="1384981" y="2671812"/>
              <a:ext cx="387967" cy="630167"/>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8" name="AutoShape 12"/>
            <p:cNvSpPr/>
            <p:nvPr/>
          </p:nvSpPr>
          <p:spPr bwMode="auto">
            <a:xfrm>
              <a:off x="738369" y="2581786"/>
              <a:ext cx="406442" cy="644021"/>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19" name="AutoShape 13"/>
            <p:cNvSpPr/>
            <p:nvPr/>
          </p:nvSpPr>
          <p:spPr bwMode="auto">
            <a:xfrm>
              <a:off x="-46800" y="3170407"/>
              <a:ext cx="785169" cy="380869"/>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0" name="AutoShape 14"/>
            <p:cNvSpPr/>
            <p:nvPr/>
          </p:nvSpPr>
          <p:spPr bwMode="auto">
            <a:xfrm>
              <a:off x="609047" y="3655152"/>
              <a:ext cx="618903" cy="560917"/>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1" name="AutoShape 15"/>
            <p:cNvSpPr/>
            <p:nvPr/>
          </p:nvSpPr>
          <p:spPr bwMode="auto">
            <a:xfrm>
              <a:off x="1311083" y="3946000"/>
              <a:ext cx="535764" cy="595544"/>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2" name="AutoShape 16"/>
            <p:cNvSpPr/>
            <p:nvPr/>
          </p:nvSpPr>
          <p:spPr bwMode="auto">
            <a:xfrm>
              <a:off x="3666601" y="206536"/>
              <a:ext cx="471100" cy="706343"/>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3" name="AutoShape 17"/>
            <p:cNvSpPr/>
            <p:nvPr/>
          </p:nvSpPr>
          <p:spPr bwMode="auto">
            <a:xfrm>
              <a:off x="3084647" y="441984"/>
              <a:ext cx="424917" cy="66479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4" name="AutoShape 18"/>
            <p:cNvSpPr/>
            <p:nvPr/>
          </p:nvSpPr>
          <p:spPr bwMode="auto">
            <a:xfrm>
              <a:off x="3842107" y="1044451"/>
              <a:ext cx="692802" cy="380873"/>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5" name="AutoShape 19"/>
            <p:cNvSpPr/>
            <p:nvPr/>
          </p:nvSpPr>
          <p:spPr bwMode="auto">
            <a:xfrm>
              <a:off x="3509564" y="1639995"/>
              <a:ext cx="738985" cy="35317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6" name="AutoShape 20"/>
            <p:cNvSpPr/>
            <p:nvPr/>
          </p:nvSpPr>
          <p:spPr bwMode="auto">
            <a:xfrm>
              <a:off x="3537279" y="2200917"/>
              <a:ext cx="655847" cy="505518"/>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7" name="AutoShape 21"/>
            <p:cNvSpPr/>
            <p:nvPr/>
          </p:nvSpPr>
          <p:spPr bwMode="auto">
            <a:xfrm>
              <a:off x="2160916" y="2470987"/>
              <a:ext cx="738985" cy="429346"/>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8" name="AutoShape 22"/>
            <p:cNvSpPr/>
            <p:nvPr/>
          </p:nvSpPr>
          <p:spPr bwMode="auto">
            <a:xfrm>
              <a:off x="1828372" y="1861593"/>
              <a:ext cx="665087" cy="332397"/>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9" name="AutoShape 23"/>
            <p:cNvSpPr/>
            <p:nvPr/>
          </p:nvSpPr>
          <p:spPr bwMode="auto">
            <a:xfrm>
              <a:off x="1643626" y="822853"/>
              <a:ext cx="452631" cy="540145"/>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0" name="AutoShape 24"/>
            <p:cNvSpPr/>
            <p:nvPr/>
          </p:nvSpPr>
          <p:spPr bwMode="auto">
            <a:xfrm>
              <a:off x="2354902" y="753603"/>
              <a:ext cx="489575" cy="671721"/>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1" name="AutoShape 25"/>
            <p:cNvSpPr/>
            <p:nvPr/>
          </p:nvSpPr>
          <p:spPr bwMode="auto">
            <a:xfrm>
              <a:off x="4571858" y="1605372"/>
              <a:ext cx="535764" cy="671716"/>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2" name="AutoShape 26"/>
            <p:cNvSpPr/>
            <p:nvPr/>
          </p:nvSpPr>
          <p:spPr bwMode="auto">
            <a:xfrm>
              <a:off x="4581093" y="649732"/>
              <a:ext cx="406442" cy="630167"/>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3" name="AutoShape 27"/>
            <p:cNvSpPr/>
            <p:nvPr/>
          </p:nvSpPr>
          <p:spPr bwMode="auto">
            <a:xfrm>
              <a:off x="997014" y="1833893"/>
              <a:ext cx="443391" cy="644021"/>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4" name="AutoShape 28"/>
            <p:cNvSpPr/>
            <p:nvPr/>
          </p:nvSpPr>
          <p:spPr bwMode="auto">
            <a:xfrm>
              <a:off x="165655" y="1965469"/>
              <a:ext cx="517290" cy="671716"/>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5" name="AutoShape 29"/>
            <p:cNvSpPr/>
            <p:nvPr/>
          </p:nvSpPr>
          <p:spPr bwMode="auto">
            <a:xfrm>
              <a:off x="1080153" y="1037528"/>
              <a:ext cx="415676" cy="581694"/>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grpSp>
      <p:sp>
        <p:nvSpPr>
          <p:cNvPr id="36" name="AutoShape 16"/>
          <p:cNvSpPr/>
          <p:nvPr/>
        </p:nvSpPr>
        <p:spPr bwMode="auto">
          <a:xfrm>
            <a:off x="477838" y="234950"/>
            <a:ext cx="165100" cy="328613"/>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7" name="AutoShape 17"/>
          <p:cNvSpPr/>
          <p:nvPr/>
        </p:nvSpPr>
        <p:spPr bwMode="auto">
          <a:xfrm>
            <a:off x="276225" y="344488"/>
            <a:ext cx="147638" cy="309563"/>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8" name="AutoShape 18"/>
          <p:cNvSpPr/>
          <p:nvPr/>
        </p:nvSpPr>
        <p:spPr bwMode="auto">
          <a:xfrm>
            <a:off x="541338" y="625475"/>
            <a:ext cx="239713" cy="176213"/>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39" name="AutoShape 15"/>
          <p:cNvSpPr/>
          <p:nvPr/>
        </p:nvSpPr>
        <p:spPr bwMode="auto">
          <a:xfrm>
            <a:off x="823913" y="196850"/>
            <a:ext cx="133350" cy="20161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ln>
          <a:effectLst>
            <a:outerShdw dist="63500" dir="8100000" algn="ctr" rotWithShape="0">
              <a:srgbClr val="000000">
                <a:alpha val="25000"/>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Calibri" panose="020F0502020204030204" pitchFamily="34" charset="0"/>
              <a:ea typeface="Microsoft YaHei" panose="020B0503020204020204" pitchFamily="34" charset="-122"/>
              <a:cs typeface="+mn-cs"/>
            </a:endParaRPr>
          </a:p>
        </p:txBody>
      </p:sp>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vi-VN" sz="3200" b="0" i="0" u="none" strike="noStrike" kern="1200" cap="none" spc="0" normalizeH="0" baseline="0" noProof="0">
                <a:ln>
                  <a:noFill/>
                </a:ln>
                <a:solidFill>
                  <a:schemeClr val="tx1"/>
                </a:solidFill>
                <a:effectLst/>
                <a:uLnTx/>
                <a:uFillTx/>
                <a:latin typeface="+mn-lt"/>
                <a:ea typeface="+mn-ea"/>
                <a:cs typeface="+mn-cs"/>
              </a:rPr>
              <a:t>Bấm biểu tượng để thêm hình ảnh</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4.png"/><Relationship Id="rId7" Type="http://schemas.openxmlformats.org/officeDocument/2006/relationships/image" Target="../media/image1.jpeg"/><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1" Type="http://schemas.openxmlformats.org/officeDocument/2006/relationships/theme" Target="../theme/theme3.xml"/><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4" Type="http://schemas.openxmlformats.org/officeDocument/2006/relationships/theme" Target="../theme/theme4.xml"/><Relationship Id="rId13" Type="http://schemas.openxmlformats.org/officeDocument/2006/relationships/image" Target="../media/image5.png"/><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4" Type="http://schemas.openxmlformats.org/officeDocument/2006/relationships/theme" Target="../theme/theme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628650" y="365125"/>
            <a:ext cx="7886700" cy="1325563"/>
          </a:xfrm>
          <a:prstGeom prst="rect">
            <a:avLst/>
          </a:prstGeom>
          <a:noFill/>
          <a:ln w="9525">
            <a:noFill/>
          </a:ln>
        </p:spPr>
        <p:txBody>
          <a:bodyPr anchor="ctr" anchorCtr="0"/>
          <a:p>
            <a:pPr lvl="0"/>
            <a:r>
              <a:rPr lang="vi-VN" altLang="vi-VN" dirty="0"/>
              <a:t>Bấm để sửa kiểu tiêu đề Bản cái</a:t>
            </a:r>
            <a:endParaRPr lang="en-US" altLang="vi-VN" dirty="0"/>
          </a:p>
        </p:txBody>
      </p:sp>
      <p:sp>
        <p:nvSpPr>
          <p:cNvPr id="2051" name="Text Placeholder 2"/>
          <p:cNvSpPr>
            <a:spLocks noGrp="1"/>
          </p:cNvSpPr>
          <p:nvPr>
            <p:ph type="body" idx="1"/>
          </p:nvPr>
        </p:nvSpPr>
        <p:spPr>
          <a:xfrm>
            <a:off x="628650" y="1825625"/>
            <a:ext cx="7886700" cy="4351338"/>
          </a:xfrm>
          <a:prstGeom prst="rect">
            <a:avLst/>
          </a:prstGeom>
          <a:noFill/>
          <a:ln w="9525">
            <a:noFill/>
          </a:ln>
        </p:spPr>
        <p:txBody>
          <a:bodyPr/>
          <a:p>
            <a:pPr lvl="0"/>
            <a:r>
              <a:rPr lang="vi-VN" altLang="vi-VN" dirty="0"/>
              <a:t>Bấm để chỉnh sửa kiểu văn bản của Bản cái</a:t>
            </a:r>
            <a:endParaRPr lang="vi-VN" altLang="vi-VN" dirty="0"/>
          </a:p>
          <a:p>
            <a:pPr lvl="1"/>
            <a:r>
              <a:rPr lang="vi-VN" altLang="vi-VN" dirty="0"/>
              <a:t>Mức hai</a:t>
            </a:r>
            <a:endParaRPr lang="vi-VN" altLang="vi-VN" dirty="0"/>
          </a:p>
          <a:p>
            <a:pPr lvl="2"/>
            <a:r>
              <a:rPr lang="vi-VN" altLang="vi-VN" dirty="0"/>
              <a:t>Mức ba</a:t>
            </a:r>
            <a:endParaRPr lang="vi-VN" altLang="vi-VN" dirty="0"/>
          </a:p>
          <a:p>
            <a:pPr lvl="3"/>
            <a:r>
              <a:rPr lang="vi-VN" altLang="vi-VN" dirty="0"/>
              <a:t>Mức bốn</a:t>
            </a:r>
            <a:endParaRPr lang="vi-VN" altLang="vi-VN" dirty="0"/>
          </a:p>
          <a:p>
            <a:pPr lvl="4"/>
            <a:r>
              <a:rPr lang="vi-VN" altLang="vi-VN" dirty="0"/>
              <a:t>Mức năm</a:t>
            </a:r>
            <a:endParaRPr lang="en-US" altLang="vi-VN"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p:sp>
        <p:nvSpPr>
          <p:cNvPr id="3074"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3075"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z="1200">
                <a:solidFill>
                  <a:srgbClr val="898989"/>
                </a:solidFill>
              </a:defRPr>
            </a:lvl1pPr>
          </a:lstStyle>
          <a:p>
            <a:pPr lvl="0">
              <a:buNone/>
            </a:pPr>
            <a:fld id="{BB962C8B-B14F-4D97-AF65-F5344CB8AC3E}" type="datetimeFigureOut">
              <a:rPr lang="zh-CN" altLang="en-US" dirty="0">
                <a:latin typeface="Calibri" panose="020F0502020204030204" pitchFamily="34" charset="0"/>
              </a:rPr>
            </a:fld>
            <a:endParaRPr lang="zh-CN" altLang="en-US" dirty="0">
              <a:latin typeface="Calibri" panose="020F0502020204030204"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898989"/>
                </a:solidFill>
              </a:defRPr>
            </a:lvl1pPr>
          </a:lstStyle>
          <a:p>
            <a:pPr lvl="0">
              <a:buNone/>
            </a:pPr>
            <a:endParaRPr lang="zh-CN" altLang="en-US" dirty="0">
              <a:latin typeface="Calibri" panose="020F0502020204030204"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pic>
        <p:nvPicPr>
          <p:cNvPr id="3079" name="图片 11"/>
          <p:cNvPicPr>
            <a:picLocks noChangeAspect="1"/>
          </p:cNvPicPr>
          <p:nvPr userDrawn="1"/>
        </p:nvPicPr>
        <p:blipFill>
          <a:blip r:embed="rId8"/>
          <a:srcRect r="22910" b="71307"/>
          <a:stretch>
            <a:fillRect/>
          </a:stretch>
        </p:blipFill>
        <p:spPr>
          <a:xfrm>
            <a:off x="5522913" y="4543425"/>
            <a:ext cx="3621087" cy="2316163"/>
          </a:xfrm>
          <a:prstGeom prst="rect">
            <a:avLst/>
          </a:prstGeom>
          <a:noFill/>
          <a:ln w="9525">
            <a:noFill/>
          </a:ln>
        </p:spPr>
      </p:pic>
      <p:sp>
        <p:nvSpPr>
          <p:cNvPr id="7" name="矩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algn="ctr">
              <a:buNone/>
            </a:pPr>
            <a:endParaRPr lang="zh-CN" altLang="en-US" dirty="0">
              <a:solidFill>
                <a:srgbClr val="FFFFFF"/>
              </a:solidFill>
              <a:latin typeface="Calibri" panose="020F0502020204030204" pitchFamily="34" charset="0"/>
              <a:ea typeface="SimSun"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ransition spd="slow" advTm="0">
    <p:fad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Google Shape;6;p1"/>
          <p:cNvSpPr txBox="1">
            <a:spLocks noGrp="1"/>
          </p:cNvSpPr>
          <p:nvPr>
            <p:ph type="title"/>
          </p:nvPr>
        </p:nvSpPr>
        <p:spPr>
          <a:xfrm>
            <a:off x="787400" y="720725"/>
            <a:ext cx="7596188" cy="763588"/>
          </a:xfrm>
          <a:prstGeom prst="rect">
            <a:avLst/>
          </a:prstGeom>
          <a:noFill/>
          <a:ln w="9525">
            <a:noFill/>
          </a:ln>
        </p:spPr>
        <p:txBody>
          <a:bodyPr lIns="91425" tIns="91425" rIns="91425" bIns="91425"/>
          <a:p>
            <a:pPr lvl="0"/>
            <a:endParaRPr lang="vi-VN" altLang="vi-VN" dirty="0"/>
          </a:p>
        </p:txBody>
      </p:sp>
      <p:sp>
        <p:nvSpPr>
          <p:cNvPr id="4099" name="Google Shape;7;p1"/>
          <p:cNvSpPr txBox="1">
            <a:spLocks noGrp="1"/>
          </p:cNvSpPr>
          <p:nvPr>
            <p:ph type="body" idx="1"/>
          </p:nvPr>
        </p:nvSpPr>
        <p:spPr>
          <a:xfrm>
            <a:off x="727075" y="1536700"/>
            <a:ext cx="7689850" cy="4554538"/>
          </a:xfrm>
          <a:prstGeom prst="rect">
            <a:avLst/>
          </a:prstGeom>
          <a:noFill/>
          <a:ln w="9525">
            <a:noFill/>
          </a:ln>
        </p:spPr>
        <p:txBody>
          <a:bodyPr lIns="91425" tIns="91425" rIns="91425" bIns="91425"/>
          <a:p>
            <a:pPr lvl="0"/>
            <a:endParaRPr lang="vi-VN" altLang="vi-VN" dirty="0"/>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en-US"/>
          </a:p>
        </p:txBody>
      </p:sp>
      <p:sp>
        <p:nvSpPr>
          <p:cNvPr id="1029" name="Footer Placeholder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en-US"/>
            </a:fld>
            <a:endParaRPr lang="en-US"/>
          </a:p>
        </p:txBody>
      </p:sp>
      <p:pic>
        <p:nvPicPr>
          <p:cNvPr id="5" name="Picture 12"/>
          <p:cNvPicPr>
            <a:picLocks noChangeAspect="1"/>
          </p:cNvPicPr>
          <p:nvPr userDrawn="1"/>
        </p:nvPicPr>
        <p:blipFill>
          <a:blip r:embed="rId13"/>
          <a:stretch>
            <a:fillRect/>
          </a:stretch>
        </p:blipFill>
        <p:spPr>
          <a:xfrm>
            <a:off x="0" y="0"/>
            <a:ext cx="9144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628650" y="365125"/>
            <a:ext cx="7886700" cy="1325563"/>
          </a:xfrm>
          <a:prstGeom prst="rect">
            <a:avLst/>
          </a:prstGeom>
          <a:noFill/>
          <a:ln w="9525">
            <a:noFill/>
          </a:ln>
        </p:spPr>
        <p:txBody>
          <a:bodyPr anchor="ctr" anchorCtr="0"/>
          <a:p>
            <a:pPr lvl="0"/>
            <a:r>
              <a:rPr lang="vi-VN" altLang="vi-VN" dirty="0"/>
              <a:t>Bấm để sửa kiểu tiêu đề Bản cái</a:t>
            </a:r>
            <a:endParaRPr lang="en-US" altLang="vi-VN" dirty="0"/>
          </a:p>
        </p:txBody>
      </p:sp>
      <p:sp>
        <p:nvSpPr>
          <p:cNvPr id="2051" name="Text Placeholder 2"/>
          <p:cNvSpPr>
            <a:spLocks noGrp="1"/>
          </p:cNvSpPr>
          <p:nvPr>
            <p:ph type="body" idx="1"/>
          </p:nvPr>
        </p:nvSpPr>
        <p:spPr>
          <a:xfrm>
            <a:off x="628650" y="1825625"/>
            <a:ext cx="7886700" cy="4351338"/>
          </a:xfrm>
          <a:prstGeom prst="rect">
            <a:avLst/>
          </a:prstGeom>
          <a:noFill/>
          <a:ln w="9525">
            <a:noFill/>
          </a:ln>
        </p:spPr>
        <p:txBody>
          <a:bodyPr/>
          <a:p>
            <a:pPr lvl="0"/>
            <a:r>
              <a:rPr lang="vi-VN" altLang="vi-VN" dirty="0"/>
              <a:t>Bấm để chỉnh sửa kiểu văn bản của Bản cái</a:t>
            </a:r>
            <a:endParaRPr lang="vi-VN" altLang="vi-VN" dirty="0"/>
          </a:p>
          <a:p>
            <a:pPr lvl="1"/>
            <a:r>
              <a:rPr lang="vi-VN" altLang="vi-VN" dirty="0"/>
              <a:t>Mức hai</a:t>
            </a:r>
            <a:endParaRPr lang="vi-VN" altLang="vi-VN" dirty="0"/>
          </a:p>
          <a:p>
            <a:pPr lvl="2"/>
            <a:r>
              <a:rPr lang="vi-VN" altLang="vi-VN" dirty="0"/>
              <a:t>Mức ba</a:t>
            </a:r>
            <a:endParaRPr lang="vi-VN" altLang="vi-VN" dirty="0"/>
          </a:p>
          <a:p>
            <a:pPr lvl="3"/>
            <a:r>
              <a:rPr lang="vi-VN" altLang="vi-VN" dirty="0"/>
              <a:t>Mức bốn</a:t>
            </a:r>
            <a:endParaRPr lang="vi-VN" altLang="vi-VN" dirty="0"/>
          </a:p>
          <a:p>
            <a:pPr lvl="4"/>
            <a:r>
              <a:rPr lang="vi-VN" altLang="vi-VN" dirty="0"/>
              <a:t>Mức năm</a:t>
            </a:r>
            <a:endParaRPr lang="en-US" altLang="vi-VN"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CC281B77-6210-4AD7-87CD-82EDB9FA43B0}" type="slidenum">
              <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fld>
            <a:endParaRPr kumimoji="0" lang="en-US" altLang="vi-VN" sz="1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2" Type="http://schemas.openxmlformats.org/officeDocument/2006/relationships/notesSlide" Target="../notesSlides/notesSlide1.xml"/><Relationship Id="rId11" Type="http://schemas.openxmlformats.org/officeDocument/2006/relationships/slideLayout" Target="../slideLayouts/slideLayout37.xml"/><Relationship Id="rId10" Type="http://schemas.openxmlformats.org/officeDocument/2006/relationships/image" Target="../media/image10.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0" Type="http://schemas.openxmlformats.org/officeDocument/2006/relationships/slideLayout" Target="../slideLayouts/slideLayout7.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GIF"/><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3.xml"/><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0.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tags" Target="../tags/tag8.xml"/><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1" Type="http://schemas.openxmlformats.org/officeDocument/2006/relationships/slideLayout" Target="../slideLayouts/slideLayout2.xml"/><Relationship Id="rId20" Type="http://schemas.openxmlformats.org/officeDocument/2006/relationships/image" Target="../media/image61.png"/><Relationship Id="rId2" Type="http://schemas.openxmlformats.org/officeDocument/2006/relationships/image" Target="../media/image43.png"/><Relationship Id="rId19" Type="http://schemas.openxmlformats.org/officeDocument/2006/relationships/image" Target="../media/image60.png"/><Relationship Id="rId18" Type="http://schemas.openxmlformats.org/officeDocument/2006/relationships/image" Target="../media/image59.png"/><Relationship Id="rId17" Type="http://schemas.openxmlformats.org/officeDocument/2006/relationships/image" Target="../media/image58.png"/><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GIF"/><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63.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jpeg"/><Relationship Id="rId2" Type="http://schemas.openxmlformats.org/officeDocument/2006/relationships/image" Target="../media/image63.png"/><Relationship Id="rId1" Type="http://schemas.openxmlformats.org/officeDocument/2006/relationships/image" Target="../media/image64.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0.xml"/><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jpeg"/><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51.xml"/><Relationship Id="rId4" Type="http://schemas.openxmlformats.org/officeDocument/2006/relationships/image" Target="../media/image12.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Group 2"/>
          <p:cNvGrpSpPr/>
          <p:nvPr/>
        </p:nvGrpSpPr>
        <p:grpSpPr>
          <a:xfrm>
            <a:off x="5384800" y="2667000"/>
            <a:ext cx="2909888" cy="3619500"/>
            <a:chOff x="4165021" y="144500"/>
            <a:chExt cx="3879978" cy="3074884"/>
          </a:xfrm>
        </p:grpSpPr>
        <p:pic>
          <p:nvPicPr>
            <p:cNvPr id="33803" name="PA_图片 4"/>
            <p:cNvPicPr>
              <a:picLocks noChangeAspect="1"/>
            </p:cNvPicPr>
            <p:nvPr>
              <p:custDataLst>
                <p:tags r:id="rId1"/>
              </p:custDataLst>
            </p:nvPr>
          </p:nvPicPr>
          <p:blipFill>
            <a:blip r:embed="rId2"/>
            <a:stretch>
              <a:fillRect/>
            </a:stretch>
          </p:blipFill>
          <p:spPr>
            <a:xfrm>
              <a:off x="4165021" y="144500"/>
              <a:ext cx="3879978" cy="3074884"/>
            </a:xfrm>
            <a:prstGeom prst="rect">
              <a:avLst/>
            </a:prstGeom>
            <a:noFill/>
            <a:ln w="9525">
              <a:noFill/>
            </a:ln>
          </p:spPr>
        </p:pic>
        <p:sp>
          <p:nvSpPr>
            <p:cNvPr id="29" name="PA_文本框 5"/>
            <p:cNvSpPr txBox="1"/>
            <p:nvPr>
              <p:custDataLst>
                <p:tags r:id="rId3"/>
              </p:custDataLst>
            </p:nvPr>
          </p:nvSpPr>
          <p:spPr>
            <a:xfrm>
              <a:off x="4577785" y="986047"/>
              <a:ext cx="3196272" cy="509783"/>
            </a:xfrm>
            <a:prstGeom prst="rect">
              <a:avLst/>
            </a:prstGeom>
            <a:noFill/>
          </p:spPr>
          <p:txBody>
            <a:bodyPr>
              <a:spAutoFit/>
            </a:bodyPr>
            <a:p>
              <a:pPr algn="ctr">
                <a:buNone/>
              </a:pPr>
              <a:r>
                <a:rPr lang="vi-VN" altLang="zh-CN" sz="1600" b="1" dirty="0">
                  <a:solidFill>
                    <a:srgbClr val="FF0000"/>
                  </a:solidFill>
                  <a:latin typeface="Times New Roman" panose="02020603050405020304" pitchFamily="18" charset="0"/>
                  <a:cs typeface="Times New Roman" panose="02020603050405020304" pitchFamily="18" charset="0"/>
                  <a:sym typeface="+mn-lt"/>
                </a:rPr>
                <a:t>II. </a:t>
              </a:r>
              <a:r>
                <a:rPr lang="en-US" altLang="x-none" sz="1600" b="1" dirty="0">
                  <a:solidFill>
                    <a:srgbClr val="FF0000"/>
                  </a:solidFill>
                  <a:latin typeface="Times New Roman" panose="02020603050405020304" pitchFamily="18" charset="0"/>
                  <a:cs typeface="Times New Roman" panose="02020603050405020304" pitchFamily="18" charset="0"/>
                </a:rPr>
                <a:t>CÁC LOẠI KÍ HIỆU BẢN ĐỒ</a:t>
              </a:r>
              <a:endParaRPr lang="zh-CN" altLang="en-US" sz="1600" b="1" dirty="0">
                <a:solidFill>
                  <a:srgbClr val="FF0000"/>
                </a:solidFill>
                <a:latin typeface="Times New Roman" panose="02020603050405020304" pitchFamily="18" charset="0"/>
                <a:ea typeface="Times New Roman" panose="02020603050405020304" pitchFamily="18" charset="0"/>
                <a:sym typeface="+mn-lt"/>
              </a:endParaRPr>
            </a:p>
          </p:txBody>
        </p:sp>
      </p:grpSp>
      <p:grpSp>
        <p:nvGrpSpPr>
          <p:cNvPr id="6" name="Group 5"/>
          <p:cNvGrpSpPr/>
          <p:nvPr/>
        </p:nvGrpSpPr>
        <p:grpSpPr>
          <a:xfrm>
            <a:off x="736600" y="2628900"/>
            <a:ext cx="2909888" cy="3657600"/>
            <a:chOff x="240933" y="452469"/>
            <a:chExt cx="3879978" cy="3074884"/>
          </a:xfrm>
        </p:grpSpPr>
        <p:pic>
          <p:nvPicPr>
            <p:cNvPr id="33801" name="PA_图片 4"/>
            <p:cNvPicPr>
              <a:picLocks noChangeAspect="1"/>
            </p:cNvPicPr>
            <p:nvPr>
              <p:custDataLst>
                <p:tags r:id="rId4"/>
              </p:custDataLst>
            </p:nvPr>
          </p:nvPicPr>
          <p:blipFill>
            <a:blip r:embed="rId2"/>
            <a:stretch>
              <a:fillRect/>
            </a:stretch>
          </p:blipFill>
          <p:spPr>
            <a:xfrm>
              <a:off x="240933" y="452469"/>
              <a:ext cx="3879978" cy="3074884"/>
            </a:xfrm>
            <a:prstGeom prst="rect">
              <a:avLst/>
            </a:prstGeom>
            <a:noFill/>
            <a:ln w="9525">
              <a:noFill/>
            </a:ln>
          </p:spPr>
        </p:pic>
        <p:sp>
          <p:nvSpPr>
            <p:cNvPr id="30" name="PA_文本框 5"/>
            <p:cNvSpPr txBox="1"/>
            <p:nvPr>
              <p:custDataLst>
                <p:tags r:id="rId5"/>
              </p:custDataLst>
            </p:nvPr>
          </p:nvSpPr>
          <p:spPr>
            <a:xfrm>
              <a:off x="378944" y="1317280"/>
              <a:ext cx="3608612" cy="503405"/>
            </a:xfrm>
            <a:prstGeom prst="rect">
              <a:avLst/>
            </a:prstGeom>
            <a:noFill/>
          </p:spPr>
          <p:txBody>
            <a:bodyPr wrap="square">
              <a:spAutoFit/>
            </a:bodyPr>
            <a:lstStyle/>
            <a:p>
              <a:pPr marR="0" algn="ctr" defTabSz="914400">
                <a:buClrTx/>
                <a:buSzTx/>
                <a:buFontTx/>
                <a:buNone/>
                <a:defRPr/>
              </a:pPr>
              <a:r>
                <a:rPr kumimoji="0" lang="vi-VN" altLang="zh-CN" sz="1650" b="1" kern="1200" cap="none" spc="0" normalizeH="0" baseline="0" noProof="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mn-lt"/>
                </a:rPr>
                <a:t>I.</a:t>
              </a:r>
              <a:r>
                <a:rPr kumimoji="0" lang="en-US" sz="1650" b="1" kern="1200" cap="none" spc="0" normalizeH="0" baseline="0" noProof="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KÍ HIỆU BẢN ĐỒ VÀ</a:t>
              </a:r>
              <a:endParaRPr kumimoji="0" lang="vi-VN" sz="1650" b="1" kern="1200" cap="none" spc="0" normalizeH="0" baseline="0" noProof="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R="0" algn="ctr" defTabSz="914400">
                <a:buClrTx/>
                <a:buSzTx/>
                <a:buFontTx/>
                <a:buNone/>
                <a:defRPr/>
              </a:pPr>
              <a:r>
                <a:rPr kumimoji="0" lang="en-US" sz="1650" b="1" kern="1200" cap="none" spc="0" normalizeH="0" baseline="0" noProof="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CHÚ GIẢI</a:t>
              </a:r>
              <a:endParaRPr kumimoji="0" lang="en-US" sz="1650" b="1" kern="1200" cap="none" spc="0" normalizeH="0" baseline="0" noProof="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pic>
        <p:nvPicPr>
          <p:cNvPr id="33796" name="图片 4"/>
          <p:cNvPicPr>
            <a:picLocks noChangeAspect="1"/>
          </p:cNvPicPr>
          <p:nvPr/>
        </p:nvPicPr>
        <p:blipFill>
          <a:blip r:embed="rId6"/>
          <a:stretch>
            <a:fillRect/>
          </a:stretch>
        </p:blipFill>
        <p:spPr>
          <a:xfrm>
            <a:off x="1533525" y="152400"/>
            <a:ext cx="5503863" cy="2476500"/>
          </a:xfrm>
          <a:prstGeom prst="rect">
            <a:avLst/>
          </a:prstGeom>
          <a:noFill/>
          <a:ln w="9525">
            <a:noFill/>
          </a:ln>
        </p:spPr>
      </p:pic>
      <p:sp>
        <p:nvSpPr>
          <p:cNvPr id="16" name="Rectangle 15"/>
          <p:cNvSpPr/>
          <p:nvPr/>
        </p:nvSpPr>
        <p:spPr>
          <a:xfrm>
            <a:off x="2218038" y="1337355"/>
            <a:ext cx="4621427" cy="1177245"/>
          </a:xfrm>
          <a:prstGeom prst="rect">
            <a:avLst/>
          </a:prstGeom>
          <a:noFill/>
        </p:spPr>
        <p:txBody>
          <a:bodyPr lIns="68580" tIns="34290" rIns="68580" bIns="34290">
            <a:spAutoFit/>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BÀI 2 KÍ HIỆU VÀ CHÚ GIẢI </a:t>
            </a:r>
            <a:endParaRPr kumimoji="0" lang="en-US" sz="2400" b="1" i="0" u="none" strike="noStrike" kern="1200" cap="none" spc="0" normalizeH="0" baseline="0" noProof="0" dirty="0">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TRÊN MỘT SỐ BẢN ĐỒ THÔNG DỤNG </a:t>
            </a:r>
            <a:endParaRPr kumimoji="0" lang="en-US" sz="2400" b="1" i="0" u="none" strike="noStrike" kern="1200" cap="none" spc="0" normalizeH="0" baseline="0" noProof="0" dirty="0">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Picture 13"/>
          <p:cNvPicPr>
            <a:picLocks noChangeAspect="1" noChangeArrowheads="1"/>
          </p:cNvPicPr>
          <p:nvPr/>
        </p:nvPicPr>
        <p:blipFill rotWithShape="1">
          <a:blip r:embed="rId7">
            <a:extLst>
              <a:ext uri="{28A0092B-C50C-407E-A947-70E740481C1C}">
                <a14:useLocalDpi xmlns:a14="http://schemas.microsoft.com/office/drawing/2010/main" val="0"/>
              </a:ext>
            </a:extLst>
          </a:blip>
          <a:srcRect l="6339" r="6720" b="7456"/>
          <a:stretch>
            <a:fillRect/>
          </a:stretch>
        </p:blipFill>
        <p:spPr bwMode="auto">
          <a:xfrm>
            <a:off x="1143000" y="4190863"/>
            <a:ext cx="2057400" cy="1399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18" t="1531" r="2158" b="3333"/>
          <a:stretch>
            <a:fillRect/>
          </a:stretch>
        </p:blipFill>
        <p:spPr bwMode="auto">
          <a:xfrm>
            <a:off x="5715038" y="4190862"/>
            <a:ext cx="2154517" cy="1247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3800" name="TextBox 1"/>
          <p:cNvSpPr txBox="1"/>
          <p:nvPr/>
        </p:nvSpPr>
        <p:spPr>
          <a:xfrm>
            <a:off x="7239000" y="2209800"/>
            <a:ext cx="1905000" cy="646113"/>
          </a:xfrm>
          <a:prstGeom prst="rect">
            <a:avLst/>
          </a:prstGeom>
          <a:solidFill>
            <a:srgbClr val="FFFF00"/>
          </a:solidFill>
          <a:ln w="9525">
            <a:noFill/>
          </a:ln>
        </p:spPr>
        <p:txBody>
          <a:bodyPr>
            <a:spAutoFit/>
          </a:bodyPr>
          <a:p>
            <a:r>
              <a:rPr lang="vi-VN" altLang="vi-VN" dirty="0">
                <a:latin typeface="Calibri" panose="020F0502020204030204" pitchFamily="34" charset="0"/>
              </a:rPr>
              <a:t>SÁCH GIÁO KHOA TRANG 117</a:t>
            </a:r>
            <a:endParaRPr lang="vi-VN" altLang="vi-VN" dirty="0">
              <a:latin typeface="Calibri" panose="020F0502020204030204" pitchFamily="34" charset="0"/>
            </a:endParaRPr>
          </a:p>
        </p:txBody>
      </p:sp>
      <p:pic>
        <p:nvPicPr>
          <p:cNvPr id="32776" name="PA_图片 10"/>
          <p:cNvPicPr>
            <a:picLocks noChangeAspect="1"/>
          </p:cNvPicPr>
          <p:nvPr>
            <p:custDataLst>
              <p:tags r:id="rId9"/>
            </p:custDataLst>
          </p:nvPr>
        </p:nvPicPr>
        <p:blipFill>
          <a:blip r:embed="rId10"/>
          <a:stretch>
            <a:fillRect/>
          </a:stretch>
        </p:blipFill>
        <p:spPr>
          <a:xfrm>
            <a:off x="6019483" y="-381317"/>
            <a:ext cx="2905125" cy="290512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202" name="Group 3"/>
          <p:cNvGrpSpPr/>
          <p:nvPr/>
        </p:nvGrpSpPr>
        <p:grpSpPr>
          <a:xfrm>
            <a:off x="1524000" y="533400"/>
            <a:ext cx="6019800" cy="4343400"/>
            <a:chOff x="152400" y="1089025"/>
            <a:chExt cx="8959850" cy="4650903"/>
          </a:xfrm>
        </p:grpSpPr>
        <p:pic>
          <p:nvPicPr>
            <p:cNvPr id="51212" name="Picture 22"/>
            <p:cNvPicPr>
              <a:picLocks noChangeAspect="1"/>
            </p:cNvPicPr>
            <p:nvPr/>
          </p:nvPicPr>
          <p:blipFill>
            <a:blip r:embed="rId1"/>
            <a:stretch>
              <a:fillRect/>
            </a:stretch>
          </p:blipFill>
          <p:spPr>
            <a:xfrm>
              <a:off x="152400" y="1089025"/>
              <a:ext cx="8959850" cy="4330700"/>
            </a:xfrm>
            <a:prstGeom prst="rect">
              <a:avLst/>
            </a:prstGeom>
            <a:noFill/>
            <a:ln w="9525">
              <a:noFill/>
            </a:ln>
          </p:spPr>
        </p:pic>
        <p:sp>
          <p:nvSpPr>
            <p:cNvPr id="25" name="TextBox 24"/>
            <p:cNvSpPr txBox="1"/>
            <p:nvPr/>
          </p:nvSpPr>
          <p:spPr>
            <a:xfrm>
              <a:off x="152400" y="5462846"/>
              <a:ext cx="8959850" cy="277082"/>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Tx/>
                <a:buNone/>
                <a:defRPr/>
              </a:pP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Hình</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2.3.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Bản</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đồ</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hành</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chính</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thành</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phố</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Nội</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Việt</a:t>
              </a:r>
              <a:r>
                <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Nam)</a:t>
              </a:r>
              <a:endParaRPr kumimoji="0" lang="en-US" sz="12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endParaRPr>
            </a:p>
          </p:txBody>
        </p:sp>
      </p:grpSp>
      <p:sp>
        <p:nvSpPr>
          <p:cNvPr id="22" name="Hộp Văn bản 21"/>
          <p:cNvSpPr txBox="1"/>
          <p:nvPr/>
        </p:nvSpPr>
        <p:spPr bwMode="auto">
          <a:xfrm>
            <a:off x="0" y="71438"/>
            <a:ext cx="9112250" cy="461963"/>
          </a:xfrm>
          <a:prstGeom prst="rect">
            <a:avLst/>
          </a:prstGeom>
          <a:noFill/>
          <a:ln>
            <a:noFill/>
          </a:ln>
        </p:spPr>
        <p:txBody>
          <a:bodyPr>
            <a:spAutoFit/>
          </a:bodyPr>
          <a:lstStyle/>
          <a:p>
            <a:pPr marL="180975" marR="0" indent="-180975" algn="just" defTabSz="914400">
              <a:buClrTx/>
              <a:buSzTx/>
              <a:buFont typeface="Times New Roman" panose="02020603050405020304" pitchFamily="18" charset="0"/>
              <a:buChar char="-"/>
              <a:tabLst>
                <a:tab pos="180975" algn="l"/>
              </a:tabLst>
              <a:defRPr/>
            </a:pPr>
            <a:r>
              <a:rPr kumimoji="0" lang="vi-VN" sz="2400" i="1" kern="1200" cap="none" spc="0" normalizeH="0" baseline="0" noProof="0" dirty="0" err="1">
                <a:latin typeface="+mj-lt"/>
                <a:ea typeface="+mn-ea"/>
                <a:cs typeface="+mn-cs"/>
              </a:rPr>
              <a:t>Kí</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hiệu</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thể</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hiện</a:t>
            </a:r>
            <a:r>
              <a:rPr kumimoji="0" lang="vi-VN" sz="2400" i="1" kern="1200" cap="none" spc="0" normalizeH="0" baseline="0" noProof="0" dirty="0">
                <a:latin typeface="+mj-lt"/>
                <a:ea typeface="+mn-ea"/>
                <a:cs typeface="+mn-cs"/>
              </a:rPr>
              <a:t> ranh </a:t>
            </a:r>
            <a:r>
              <a:rPr kumimoji="0" lang="vi-VN" sz="2400" i="1" kern="1200" cap="none" spc="0" normalizeH="0" baseline="0" noProof="0" dirty="0" err="1">
                <a:latin typeface="+mj-lt"/>
                <a:ea typeface="+mn-ea"/>
                <a:cs typeface="+mn-cs"/>
              </a:rPr>
              <a:t>giới</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của</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thành</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phố</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Hà</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Nội</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và</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các</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tỉnh</a:t>
            </a:r>
            <a:r>
              <a:rPr kumimoji="0" lang="vi-VN" sz="2400" i="1" kern="1200" cap="none" spc="0" normalizeH="0" baseline="0" noProof="0" dirty="0">
                <a:latin typeface="+mj-lt"/>
                <a:ea typeface="+mn-ea"/>
                <a:cs typeface="+mn-cs"/>
              </a:rPr>
              <a:t> lân </a:t>
            </a:r>
            <a:r>
              <a:rPr kumimoji="0" lang="vi-VN" sz="2400" i="1" kern="1200" cap="none" spc="0" normalizeH="0" baseline="0" noProof="0" dirty="0" err="1">
                <a:latin typeface="+mj-lt"/>
                <a:ea typeface="+mn-ea"/>
                <a:cs typeface="+mn-cs"/>
              </a:rPr>
              <a:t>cận</a:t>
            </a:r>
            <a:r>
              <a:rPr kumimoji="0" lang="vi-VN" sz="2400" i="1" kern="1200" cap="none" spc="0" normalizeH="0" baseline="0" noProof="0" dirty="0">
                <a:latin typeface="+mj-lt"/>
                <a:ea typeface="+mn-ea"/>
                <a:cs typeface="+mn-cs"/>
              </a:rPr>
              <a:t>.</a:t>
            </a:r>
            <a:endParaRPr kumimoji="0" lang="vi-VN" sz="2400" i="1" kern="1200" cap="none" spc="0" normalizeH="0" baseline="0" noProof="0" dirty="0">
              <a:latin typeface="+mj-lt"/>
              <a:ea typeface="+mn-ea"/>
              <a:cs typeface="+mn-cs"/>
            </a:endParaRPr>
          </a:p>
        </p:txBody>
      </p:sp>
      <p:cxnSp>
        <p:nvCxnSpPr>
          <p:cNvPr id="6" name="Straight Connector 5"/>
          <p:cNvCxnSpPr/>
          <p:nvPr/>
        </p:nvCxnSpPr>
        <p:spPr>
          <a:xfrm>
            <a:off x="304800" y="5486400"/>
            <a:ext cx="1905000" cy="0"/>
          </a:xfrm>
          <a:prstGeom prst="line">
            <a:avLst/>
          </a:prstGeom>
          <a:ln w="3810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800" y="6400800"/>
            <a:ext cx="1905000"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51206" name="TextBox 6"/>
          <p:cNvSpPr txBox="1"/>
          <p:nvPr/>
        </p:nvSpPr>
        <p:spPr>
          <a:xfrm>
            <a:off x="2209800" y="5334000"/>
            <a:ext cx="5486400" cy="3698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vi-VN" altLang="vi-VN" sz="1800" dirty="0">
                <a:latin typeface="Calibri" panose="020F0502020204030204" pitchFamily="34" charset="0"/>
                <a:ea typeface="Microsoft YaHei" panose="020B0503020204020204" pitchFamily="34" charset="-122"/>
              </a:rPr>
              <a:t>Ranh giới tỉnh, thành phố trực thuộc Trung ương</a:t>
            </a:r>
            <a:endParaRPr lang="vi-VN" altLang="vi-VN" sz="1800" dirty="0">
              <a:latin typeface="Calibri" panose="020F0502020204030204" pitchFamily="34" charset="0"/>
              <a:ea typeface="Microsoft YaHei" panose="020B0503020204020204" pitchFamily="34" charset="-122"/>
            </a:endParaRPr>
          </a:p>
        </p:txBody>
      </p:sp>
      <p:sp>
        <p:nvSpPr>
          <p:cNvPr id="51207" name="TextBox 22"/>
          <p:cNvSpPr txBox="1"/>
          <p:nvPr/>
        </p:nvSpPr>
        <p:spPr>
          <a:xfrm>
            <a:off x="2286000" y="6161088"/>
            <a:ext cx="5486400" cy="368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vi-VN" altLang="vi-VN" sz="1800" dirty="0">
                <a:latin typeface="Calibri" panose="020F0502020204030204" pitchFamily="34" charset="0"/>
                <a:ea typeface="Microsoft YaHei" panose="020B0503020204020204" pitchFamily="34" charset="-122"/>
              </a:rPr>
              <a:t>Ranh giới quận, huyện, thị xã</a:t>
            </a:r>
            <a:endParaRPr lang="vi-VN" altLang="vi-VN" sz="1800" dirty="0">
              <a:latin typeface="Calibri" panose="020F0502020204030204" pitchFamily="34" charset="0"/>
              <a:ea typeface="Microsoft YaHei" panose="020B0503020204020204" pitchFamily="34" charset="-122"/>
            </a:endParaRPr>
          </a:p>
        </p:txBody>
      </p:sp>
      <p:cxnSp>
        <p:nvCxnSpPr>
          <p:cNvPr id="3" name="Straight Connector 2"/>
          <p:cNvCxnSpPr/>
          <p:nvPr/>
        </p:nvCxnSpPr>
        <p:spPr>
          <a:xfrm>
            <a:off x="304800" y="5867400"/>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209" name="TextBox 6"/>
          <p:cNvSpPr txBox="1"/>
          <p:nvPr/>
        </p:nvSpPr>
        <p:spPr>
          <a:xfrm>
            <a:off x="2286000" y="5681663"/>
            <a:ext cx="5486400" cy="371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vi-VN" altLang="vi-VN" sz="1800" dirty="0">
                <a:latin typeface="Calibri" panose="020F0502020204030204" pitchFamily="34" charset="0"/>
                <a:ea typeface="Microsoft YaHei" panose="020B0503020204020204" pitchFamily="34" charset="-122"/>
              </a:rPr>
              <a:t>Đường ô tô.</a:t>
            </a:r>
            <a:endParaRPr lang="vi-VN" altLang="vi-VN" sz="1800" dirty="0">
              <a:latin typeface="Calibri" panose="020F0502020204030204" pitchFamily="34" charset="0"/>
              <a:ea typeface="Microsoft YaHei" panose="020B0503020204020204" pitchFamily="34" charset="-122"/>
            </a:endParaRPr>
          </a:p>
        </p:txBody>
      </p:sp>
      <p:sp>
        <p:nvSpPr>
          <p:cNvPr id="2" name="Right Brace 1"/>
          <p:cNvSpPr/>
          <p:nvPr/>
        </p:nvSpPr>
        <p:spPr>
          <a:xfrm>
            <a:off x="6835775" y="5338763"/>
            <a:ext cx="309563" cy="1295400"/>
          </a:xfrm>
          <a:prstGeom prst="rightBrace">
            <a:avLst/>
          </a:prstGeom>
          <a:ln w="381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Box 3"/>
          <p:cNvSpPr txBox="1"/>
          <p:nvPr/>
        </p:nvSpPr>
        <p:spPr>
          <a:xfrm>
            <a:off x="7172325" y="5795963"/>
            <a:ext cx="2124075" cy="461963"/>
          </a:xfrm>
          <a:prstGeom prst="rect">
            <a:avLst/>
          </a:prstGeom>
          <a:noFill/>
        </p:spPr>
        <p:txBody>
          <a:bodyPr wrap="square" rtlCol="0">
            <a:spAutoFit/>
          </a:bodyPr>
          <a:p>
            <a:r>
              <a:rPr sz="2400" dirty="0">
                <a:latin typeface="Times New Roman" panose="02020603050405020304" pitchFamily="18" charset="0"/>
              </a:rPr>
              <a:t>Kí hiệu đường</a:t>
            </a:r>
            <a:endParaRPr sz="2400" dirty="0">
              <a:latin typeface="Times New Roman" panose="02020603050405020304" pitchFamily="18" charset="0"/>
            </a:endParaRPr>
          </a:p>
        </p:txBody>
      </p:sp>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2" descr="q2"/>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53251" name="Picture 3"/>
          <p:cNvPicPr>
            <a:picLocks noChangeAspect="1"/>
          </p:cNvPicPr>
          <p:nvPr/>
        </p:nvPicPr>
        <p:blipFill>
          <a:blip r:embed="rId2"/>
          <a:stretch>
            <a:fillRect/>
          </a:stretch>
        </p:blipFill>
        <p:spPr>
          <a:xfrm>
            <a:off x="6629400" y="2209800"/>
            <a:ext cx="142875" cy="123825"/>
          </a:xfrm>
          <a:prstGeom prst="rect">
            <a:avLst/>
          </a:prstGeom>
          <a:noFill/>
          <a:ln w="9525">
            <a:noFill/>
          </a:ln>
        </p:spPr>
      </p:pic>
      <p:pic>
        <p:nvPicPr>
          <p:cNvPr id="53252" name="Picture 5"/>
          <p:cNvPicPr>
            <a:picLocks noChangeAspect="1"/>
          </p:cNvPicPr>
          <p:nvPr/>
        </p:nvPicPr>
        <p:blipFill>
          <a:blip r:embed="rId3"/>
          <a:stretch>
            <a:fillRect/>
          </a:stretch>
        </p:blipFill>
        <p:spPr>
          <a:xfrm>
            <a:off x="3200400" y="5715000"/>
            <a:ext cx="1143000" cy="430213"/>
          </a:xfrm>
          <a:prstGeom prst="rect">
            <a:avLst/>
          </a:prstGeom>
          <a:noFill/>
          <a:ln w="9525">
            <a:noFill/>
          </a:ln>
        </p:spPr>
      </p:pic>
      <p:pic>
        <p:nvPicPr>
          <p:cNvPr id="160774" name="Picture 6"/>
          <p:cNvPicPr>
            <a:picLocks noChangeAspect="1"/>
          </p:cNvPicPr>
          <p:nvPr/>
        </p:nvPicPr>
        <p:blipFill>
          <a:blip r:embed="rId4"/>
          <a:stretch>
            <a:fillRect/>
          </a:stretch>
        </p:blipFill>
        <p:spPr>
          <a:xfrm>
            <a:off x="1600200" y="5334000"/>
            <a:ext cx="1143000" cy="501650"/>
          </a:xfrm>
          <a:prstGeom prst="rect">
            <a:avLst/>
          </a:prstGeom>
          <a:noFill/>
          <a:ln w="9525">
            <a:noFill/>
          </a:ln>
        </p:spPr>
      </p:pic>
      <p:pic>
        <p:nvPicPr>
          <p:cNvPr id="160775" name="Picture 7"/>
          <p:cNvPicPr>
            <a:picLocks noChangeAspect="1"/>
          </p:cNvPicPr>
          <p:nvPr/>
        </p:nvPicPr>
        <p:blipFill>
          <a:blip r:embed="rId5"/>
          <a:stretch>
            <a:fillRect/>
          </a:stretch>
        </p:blipFill>
        <p:spPr>
          <a:xfrm>
            <a:off x="228600" y="4724400"/>
            <a:ext cx="990600" cy="371475"/>
          </a:xfrm>
          <a:prstGeom prst="rect">
            <a:avLst/>
          </a:prstGeom>
          <a:noFill/>
          <a:ln w="9525">
            <a:noFill/>
          </a:ln>
        </p:spPr>
      </p:pic>
      <p:pic>
        <p:nvPicPr>
          <p:cNvPr id="160776" name="Picture 8"/>
          <p:cNvPicPr>
            <a:picLocks noChangeAspect="1"/>
          </p:cNvPicPr>
          <p:nvPr/>
        </p:nvPicPr>
        <p:blipFill>
          <a:blip r:embed="rId6"/>
          <a:stretch>
            <a:fillRect/>
          </a:stretch>
        </p:blipFill>
        <p:spPr>
          <a:xfrm>
            <a:off x="152400" y="4419600"/>
            <a:ext cx="1066800" cy="358775"/>
          </a:xfrm>
          <a:prstGeom prst="rect">
            <a:avLst/>
          </a:prstGeom>
          <a:noFill/>
          <a:ln w="9525">
            <a:noFill/>
          </a:ln>
        </p:spPr>
      </p:pic>
      <p:pic>
        <p:nvPicPr>
          <p:cNvPr id="160777" name="Picture 9"/>
          <p:cNvPicPr>
            <a:picLocks noChangeAspect="1"/>
          </p:cNvPicPr>
          <p:nvPr/>
        </p:nvPicPr>
        <p:blipFill>
          <a:blip r:embed="rId7"/>
          <a:stretch>
            <a:fillRect/>
          </a:stretch>
        </p:blipFill>
        <p:spPr>
          <a:xfrm>
            <a:off x="1524000" y="5791200"/>
            <a:ext cx="1219200" cy="490538"/>
          </a:xfrm>
          <a:prstGeom prst="rect">
            <a:avLst/>
          </a:prstGeom>
          <a:noFill/>
          <a:ln w="9525">
            <a:noFill/>
          </a:ln>
        </p:spPr>
      </p:pic>
      <p:pic>
        <p:nvPicPr>
          <p:cNvPr id="160778" name="Picture 10"/>
          <p:cNvPicPr>
            <a:picLocks noChangeAspect="1"/>
          </p:cNvPicPr>
          <p:nvPr/>
        </p:nvPicPr>
        <p:blipFill>
          <a:blip r:embed="rId8"/>
          <a:stretch>
            <a:fillRect/>
          </a:stretch>
        </p:blipFill>
        <p:spPr>
          <a:xfrm>
            <a:off x="304800" y="5715000"/>
            <a:ext cx="1066800" cy="541338"/>
          </a:xfrm>
          <a:prstGeom prst="rect">
            <a:avLst/>
          </a:prstGeom>
          <a:noFill/>
          <a:ln w="9525">
            <a:noFill/>
          </a:ln>
        </p:spPr>
      </p:pic>
      <p:pic>
        <p:nvPicPr>
          <p:cNvPr id="160779" name="Picture 11"/>
          <p:cNvPicPr>
            <a:picLocks noChangeAspect="1"/>
          </p:cNvPicPr>
          <p:nvPr/>
        </p:nvPicPr>
        <p:blipFill>
          <a:blip r:embed="rId9"/>
          <a:stretch>
            <a:fillRect/>
          </a:stretch>
        </p:blipFill>
        <p:spPr>
          <a:xfrm>
            <a:off x="5105400" y="4375150"/>
            <a:ext cx="1371600" cy="5016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0776"/>
                                        </p:tgtEl>
                                        <p:attrNameLst>
                                          <p:attrName>style.visibility</p:attrName>
                                        </p:attrNameLst>
                                      </p:cBhvr>
                                      <p:to>
                                        <p:strVal val="visible"/>
                                      </p:to>
                                    </p:set>
                                    <p:anim calcmode="lin" valueType="num">
                                      <p:cBhvr>
                                        <p:cTn id="7" dur="500" fill="hold"/>
                                        <p:tgtEl>
                                          <p:spTgt spid="160776"/>
                                        </p:tgtEl>
                                        <p:attrNameLst>
                                          <p:attrName>ppt_w</p:attrName>
                                        </p:attrNameLst>
                                      </p:cBhvr>
                                      <p:tavLst>
                                        <p:tav tm="0">
                                          <p:val>
                                            <p:fltVal val="0.000000"/>
                                          </p:val>
                                        </p:tav>
                                        <p:tav tm="100000">
                                          <p:val>
                                            <p:strVal val="#ppt_w"/>
                                          </p:val>
                                        </p:tav>
                                      </p:tavLst>
                                    </p:anim>
                                    <p:anim calcmode="lin" valueType="num">
                                      <p:cBhvr>
                                        <p:cTn id="8" dur="500" fill="hold"/>
                                        <p:tgtEl>
                                          <p:spTgt spid="160776"/>
                                        </p:tgtEl>
                                        <p:attrNameLst>
                                          <p:attrName>ppt_h</p:attrName>
                                        </p:attrNameLst>
                                      </p:cBhvr>
                                      <p:tavLst>
                                        <p:tav tm="0">
                                          <p:val>
                                            <p:fltVal val="0.00000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0775"/>
                                        </p:tgtEl>
                                        <p:attrNameLst>
                                          <p:attrName>style.visibility</p:attrName>
                                        </p:attrNameLst>
                                      </p:cBhvr>
                                      <p:to>
                                        <p:strVal val="visible"/>
                                      </p:to>
                                    </p:set>
                                    <p:anim calcmode="lin" valueType="num">
                                      <p:cBhvr>
                                        <p:cTn id="13" dur="500" fill="hold"/>
                                        <p:tgtEl>
                                          <p:spTgt spid="160775"/>
                                        </p:tgtEl>
                                        <p:attrNameLst>
                                          <p:attrName>ppt_w</p:attrName>
                                        </p:attrNameLst>
                                      </p:cBhvr>
                                      <p:tavLst>
                                        <p:tav tm="0">
                                          <p:val>
                                            <p:fltVal val="0.000000"/>
                                          </p:val>
                                        </p:tav>
                                        <p:tav tm="100000">
                                          <p:val>
                                            <p:strVal val="#ppt_w"/>
                                          </p:val>
                                        </p:tav>
                                      </p:tavLst>
                                    </p:anim>
                                    <p:anim calcmode="lin" valueType="num">
                                      <p:cBhvr>
                                        <p:cTn id="14" dur="500" fill="hold"/>
                                        <p:tgtEl>
                                          <p:spTgt spid="160775"/>
                                        </p:tgtEl>
                                        <p:attrNameLst>
                                          <p:attrName>ppt_h</p:attrName>
                                        </p:attrNameLst>
                                      </p:cBhvr>
                                      <p:tavLst>
                                        <p:tav tm="0">
                                          <p:val>
                                            <p:fltVal val="0.00000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0778"/>
                                        </p:tgtEl>
                                        <p:attrNameLst>
                                          <p:attrName>style.visibility</p:attrName>
                                        </p:attrNameLst>
                                      </p:cBhvr>
                                      <p:to>
                                        <p:strVal val="visible"/>
                                      </p:to>
                                    </p:set>
                                    <p:anim calcmode="lin" valueType="num">
                                      <p:cBhvr>
                                        <p:cTn id="19" dur="500" fill="hold"/>
                                        <p:tgtEl>
                                          <p:spTgt spid="160778"/>
                                        </p:tgtEl>
                                        <p:attrNameLst>
                                          <p:attrName>ppt_w</p:attrName>
                                        </p:attrNameLst>
                                      </p:cBhvr>
                                      <p:tavLst>
                                        <p:tav tm="0">
                                          <p:val>
                                            <p:fltVal val="0.000000"/>
                                          </p:val>
                                        </p:tav>
                                        <p:tav tm="100000">
                                          <p:val>
                                            <p:strVal val="#ppt_w"/>
                                          </p:val>
                                        </p:tav>
                                      </p:tavLst>
                                    </p:anim>
                                    <p:anim calcmode="lin" valueType="num">
                                      <p:cBhvr>
                                        <p:cTn id="20" dur="500" fill="hold"/>
                                        <p:tgtEl>
                                          <p:spTgt spid="160778"/>
                                        </p:tgtEl>
                                        <p:attrNameLst>
                                          <p:attrName>ppt_h</p:attrName>
                                        </p:attrNameLst>
                                      </p:cBhvr>
                                      <p:tavLst>
                                        <p:tav tm="0">
                                          <p:val>
                                            <p:fltVal val="0.00000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60774"/>
                                        </p:tgtEl>
                                        <p:attrNameLst>
                                          <p:attrName>style.visibility</p:attrName>
                                        </p:attrNameLst>
                                      </p:cBhvr>
                                      <p:to>
                                        <p:strVal val="visible"/>
                                      </p:to>
                                    </p:set>
                                    <p:anim calcmode="lin" valueType="num">
                                      <p:cBhvr>
                                        <p:cTn id="25" dur="500" fill="hold"/>
                                        <p:tgtEl>
                                          <p:spTgt spid="160774"/>
                                        </p:tgtEl>
                                        <p:attrNameLst>
                                          <p:attrName>ppt_w</p:attrName>
                                        </p:attrNameLst>
                                      </p:cBhvr>
                                      <p:tavLst>
                                        <p:tav tm="0">
                                          <p:val>
                                            <p:fltVal val="0.000000"/>
                                          </p:val>
                                        </p:tav>
                                        <p:tav tm="100000">
                                          <p:val>
                                            <p:strVal val="#ppt_w"/>
                                          </p:val>
                                        </p:tav>
                                      </p:tavLst>
                                    </p:anim>
                                    <p:anim calcmode="lin" valueType="num">
                                      <p:cBhvr>
                                        <p:cTn id="26" dur="500" fill="hold"/>
                                        <p:tgtEl>
                                          <p:spTgt spid="160774"/>
                                        </p:tgtEl>
                                        <p:attrNameLst>
                                          <p:attrName>ppt_h</p:attrName>
                                        </p:attrNameLst>
                                      </p:cBhvr>
                                      <p:tavLst>
                                        <p:tav tm="0">
                                          <p:val>
                                            <p:fltVal val="0.00000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60777"/>
                                        </p:tgtEl>
                                        <p:attrNameLst>
                                          <p:attrName>style.visibility</p:attrName>
                                        </p:attrNameLst>
                                      </p:cBhvr>
                                      <p:to>
                                        <p:strVal val="visible"/>
                                      </p:to>
                                    </p:set>
                                    <p:anim calcmode="lin" valueType="num">
                                      <p:cBhvr>
                                        <p:cTn id="31" dur="500" fill="hold"/>
                                        <p:tgtEl>
                                          <p:spTgt spid="160777"/>
                                        </p:tgtEl>
                                        <p:attrNameLst>
                                          <p:attrName>ppt_w</p:attrName>
                                        </p:attrNameLst>
                                      </p:cBhvr>
                                      <p:tavLst>
                                        <p:tav tm="0">
                                          <p:val>
                                            <p:fltVal val="0.000000"/>
                                          </p:val>
                                        </p:tav>
                                        <p:tav tm="100000">
                                          <p:val>
                                            <p:strVal val="#ppt_w"/>
                                          </p:val>
                                        </p:tav>
                                      </p:tavLst>
                                    </p:anim>
                                    <p:anim calcmode="lin" valueType="num">
                                      <p:cBhvr>
                                        <p:cTn id="32" dur="500" fill="hold"/>
                                        <p:tgtEl>
                                          <p:spTgt spid="160777"/>
                                        </p:tgtEl>
                                        <p:attrNameLst>
                                          <p:attrName>ppt_h</p:attrName>
                                        </p:attrNameLst>
                                      </p:cBhvr>
                                      <p:tavLst>
                                        <p:tav tm="0">
                                          <p:val>
                                            <p:fltVal val="0.00000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60779"/>
                                        </p:tgtEl>
                                        <p:attrNameLst>
                                          <p:attrName>style.visibility</p:attrName>
                                        </p:attrNameLst>
                                      </p:cBhvr>
                                      <p:to>
                                        <p:strVal val="visible"/>
                                      </p:to>
                                    </p:set>
                                    <p:anim calcmode="lin" valueType="num">
                                      <p:cBhvr>
                                        <p:cTn id="37" dur="500" fill="hold"/>
                                        <p:tgtEl>
                                          <p:spTgt spid="160779"/>
                                        </p:tgtEl>
                                        <p:attrNameLst>
                                          <p:attrName>ppt_w</p:attrName>
                                        </p:attrNameLst>
                                      </p:cBhvr>
                                      <p:tavLst>
                                        <p:tav tm="0">
                                          <p:val>
                                            <p:fltVal val="0.000000"/>
                                          </p:val>
                                        </p:tav>
                                        <p:tav tm="100000">
                                          <p:val>
                                            <p:strVal val="#ppt_w"/>
                                          </p:val>
                                        </p:tav>
                                      </p:tavLst>
                                    </p:anim>
                                    <p:anim calcmode="lin" valueType="num">
                                      <p:cBhvr>
                                        <p:cTn id="38" dur="500" fill="hold"/>
                                        <p:tgtEl>
                                          <p:spTgt spid="160779"/>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AutoShape 2"/>
          <p:cNvSpPr/>
          <p:nvPr/>
        </p:nvSpPr>
        <p:spPr>
          <a:xfrm>
            <a:off x="1341438" y="1644650"/>
            <a:ext cx="7215187" cy="1447800"/>
          </a:xfrm>
          <a:prstGeom prst="roundRect">
            <a:avLst>
              <a:gd name="adj" fmla="val 11505"/>
            </a:avLst>
          </a:prstGeom>
          <a:gradFill rotWithShape="1">
            <a:gsLst>
              <a:gs pos="0">
                <a:srgbClr val="F3DA47"/>
              </a:gs>
              <a:gs pos="100000">
                <a:schemeClr val="bg1"/>
              </a:gs>
            </a:gsLst>
            <a:lin ang="0" scaled="1"/>
            <a:tileRect/>
          </a:gradFill>
          <a:ln w="6350">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sz="1800" dirty="0">
              <a:latin typeface="Calibri" panose="020F0502020204030204" pitchFamily="34" charset="0"/>
              <a:ea typeface="Microsoft YaHei" panose="020B0503020204020204" pitchFamily="34" charset="-122"/>
            </a:endParaRPr>
          </a:p>
        </p:txBody>
      </p:sp>
      <p:sp>
        <p:nvSpPr>
          <p:cNvPr id="54275" name="AutoShape 4"/>
          <p:cNvSpPr/>
          <p:nvPr/>
        </p:nvSpPr>
        <p:spPr>
          <a:xfrm>
            <a:off x="2154238" y="2149475"/>
            <a:ext cx="533400" cy="381000"/>
          </a:xfrm>
          <a:prstGeom prst="rightArrow">
            <a:avLst>
              <a:gd name="adj1" fmla="val 50000"/>
              <a:gd name="adj2" fmla="val 58333"/>
            </a:avLst>
          </a:prstGeom>
          <a:solidFill>
            <a:srgbClr val="FFFFFF"/>
          </a:soli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sz="1800" dirty="0">
              <a:latin typeface="Calibri" panose="020F0502020204030204" pitchFamily="34" charset="0"/>
              <a:ea typeface="Microsoft YaHei" panose="020B0503020204020204" pitchFamily="34" charset="-122"/>
            </a:endParaRPr>
          </a:p>
        </p:txBody>
      </p:sp>
      <p:pic>
        <p:nvPicPr>
          <p:cNvPr id="54276" name="Picture 5"/>
          <p:cNvPicPr>
            <a:picLocks noChangeAspect="1"/>
          </p:cNvPicPr>
          <p:nvPr/>
        </p:nvPicPr>
        <p:blipFill>
          <a:blip r:embed="rId1"/>
          <a:stretch>
            <a:fillRect/>
          </a:stretch>
        </p:blipFill>
        <p:spPr>
          <a:xfrm>
            <a:off x="457200" y="1498600"/>
            <a:ext cx="1714500" cy="1714500"/>
          </a:xfrm>
          <a:prstGeom prst="rect">
            <a:avLst/>
          </a:prstGeom>
          <a:noFill/>
          <a:ln w="9525">
            <a:noFill/>
          </a:ln>
        </p:spPr>
      </p:pic>
      <p:sp>
        <p:nvSpPr>
          <p:cNvPr id="54277" name="AutoShape 8"/>
          <p:cNvSpPr/>
          <p:nvPr/>
        </p:nvSpPr>
        <p:spPr>
          <a:xfrm>
            <a:off x="1322388" y="3632200"/>
            <a:ext cx="7234237" cy="1447800"/>
          </a:xfrm>
          <a:prstGeom prst="roundRect">
            <a:avLst>
              <a:gd name="adj" fmla="val 11505"/>
            </a:avLst>
          </a:prstGeom>
          <a:gradFill rotWithShape="1">
            <a:gsLst>
              <a:gs pos="0">
                <a:srgbClr val="6699FF"/>
              </a:gs>
              <a:gs pos="100000">
                <a:schemeClr val="bg1"/>
              </a:gs>
            </a:gsLst>
            <a:lin ang="0" scaled="1"/>
            <a:tileRect/>
          </a:gradFill>
          <a:ln w="6350">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sz="1800" dirty="0">
              <a:latin typeface="Calibri" panose="020F0502020204030204" pitchFamily="34" charset="0"/>
              <a:ea typeface="Microsoft YaHei" panose="020B0503020204020204" pitchFamily="34" charset="-122"/>
            </a:endParaRPr>
          </a:p>
        </p:txBody>
      </p:sp>
      <p:sp>
        <p:nvSpPr>
          <p:cNvPr id="54278" name="AutoShape 10"/>
          <p:cNvSpPr/>
          <p:nvPr/>
        </p:nvSpPr>
        <p:spPr>
          <a:xfrm>
            <a:off x="2163763" y="4127500"/>
            <a:ext cx="533400" cy="381000"/>
          </a:xfrm>
          <a:prstGeom prst="rightArrow">
            <a:avLst>
              <a:gd name="adj1" fmla="val 50000"/>
              <a:gd name="adj2" fmla="val 58333"/>
            </a:avLst>
          </a:prstGeom>
          <a:solidFill>
            <a:srgbClr val="FFFFFF"/>
          </a:soli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sz="1800" dirty="0">
              <a:latin typeface="Calibri" panose="020F0502020204030204" pitchFamily="34" charset="0"/>
              <a:ea typeface="Microsoft YaHei" panose="020B0503020204020204" pitchFamily="34" charset="-122"/>
            </a:endParaRPr>
          </a:p>
        </p:txBody>
      </p:sp>
      <p:pic>
        <p:nvPicPr>
          <p:cNvPr id="54279" name="Picture 11"/>
          <p:cNvPicPr>
            <a:picLocks noChangeAspect="1"/>
          </p:cNvPicPr>
          <p:nvPr/>
        </p:nvPicPr>
        <p:blipFill>
          <a:blip r:embed="rId2"/>
          <a:stretch>
            <a:fillRect/>
          </a:stretch>
        </p:blipFill>
        <p:spPr>
          <a:xfrm>
            <a:off x="457200" y="3429000"/>
            <a:ext cx="1727200" cy="1727200"/>
          </a:xfrm>
          <a:prstGeom prst="rect">
            <a:avLst/>
          </a:prstGeom>
          <a:noFill/>
          <a:ln w="9525">
            <a:noFill/>
          </a:ln>
        </p:spPr>
      </p:pic>
      <p:sp>
        <p:nvSpPr>
          <p:cNvPr id="18" name="Text Box 7"/>
          <p:cNvSpPr txBox="1"/>
          <p:nvPr/>
        </p:nvSpPr>
        <p:spPr>
          <a:xfrm>
            <a:off x="2652713" y="1755775"/>
            <a:ext cx="5884862" cy="1200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FontTx/>
              <a:buNone/>
            </a:pPr>
            <a:r>
              <a:rPr lang="vi-VN" altLang="vi-VN" sz="2400" dirty="0">
                <a:latin typeface="Times New Roman" panose="02020603050405020304" pitchFamily="18" charset="0"/>
                <a:ea typeface="Microsoft YaHei" panose="020B0503020204020204" pitchFamily="34" charset="-122"/>
              </a:rPr>
              <a:t>Kí hiệu bản đồ giúp người đọc phân biệt được sự khác nhau của các thông tin thể hiện trên bản đồ.</a:t>
            </a:r>
            <a:endParaRPr lang="vi-VN" altLang="vi-VN" sz="2400" dirty="0">
              <a:latin typeface="Times New Roman" panose="02020603050405020304" pitchFamily="18" charset="0"/>
              <a:ea typeface="Microsoft YaHei" panose="020B0503020204020204" pitchFamily="34" charset="-122"/>
            </a:endParaRPr>
          </a:p>
        </p:txBody>
      </p:sp>
      <p:sp>
        <p:nvSpPr>
          <p:cNvPr id="19" name="Hộp Văn bản 18"/>
          <p:cNvSpPr txBox="1"/>
          <p:nvPr/>
        </p:nvSpPr>
        <p:spPr bwMode="auto">
          <a:xfrm>
            <a:off x="571500" y="2033588"/>
            <a:ext cx="1447800" cy="646113"/>
          </a:xfrm>
          <a:prstGeom prst="rect">
            <a:avLst/>
          </a:prstGeom>
          <a:noFill/>
          <a:ln>
            <a:noFill/>
          </a:ln>
        </p:spPr>
        <p:txBody>
          <a:bodyPr>
            <a:spAutoFit/>
          </a:bodyPr>
          <a:p>
            <a:pPr algn="ctr" defTabSz="914400">
              <a:buNone/>
              <a:tabLst>
                <a:tab pos="180975" algn="l"/>
              </a:tabLst>
            </a:pPr>
            <a:r>
              <a:rPr b="1" dirty="0">
                <a:solidFill>
                  <a:srgbClr val="E98960"/>
                </a:solidFill>
                <a:latin typeface="Times New Roman" panose="02020603050405020304" pitchFamily="18" charset="0"/>
                <a:cs typeface="Times New Roman" panose="02020603050405020304" pitchFamily="18" charset="0"/>
              </a:rPr>
              <a:t>Ý nghĩa kí hiệu bản đồ</a:t>
            </a:r>
            <a:endParaRPr b="1" dirty="0">
              <a:solidFill>
                <a:srgbClr val="E98960"/>
              </a:solidFill>
              <a:latin typeface="Times New Roman" panose="02020603050405020304" pitchFamily="18" charset="0"/>
              <a:ea typeface="Times New Roman" panose="02020603050405020304" pitchFamily="18" charset="0"/>
            </a:endParaRPr>
          </a:p>
        </p:txBody>
      </p:sp>
      <p:sp>
        <p:nvSpPr>
          <p:cNvPr id="54282" name="Hộp Văn bản 19"/>
          <p:cNvSpPr txBox="1"/>
          <p:nvPr/>
        </p:nvSpPr>
        <p:spPr>
          <a:xfrm>
            <a:off x="571500" y="3994150"/>
            <a:ext cx="1447800" cy="6477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914400">
              <a:lnSpc>
                <a:spcPct val="100000"/>
              </a:lnSpc>
              <a:spcBef>
                <a:spcPct val="0"/>
              </a:spcBef>
              <a:buFontTx/>
              <a:buNone/>
              <a:tabLst>
                <a:tab pos="180975" algn="l"/>
              </a:tabLst>
            </a:pPr>
            <a:r>
              <a:rPr lang="vi-VN" altLang="vi-VN" sz="1800" b="1" dirty="0">
                <a:solidFill>
                  <a:srgbClr val="002060"/>
                </a:solidFill>
                <a:latin typeface="Times New Roman" panose="02020603050405020304" pitchFamily="18" charset="0"/>
                <a:ea typeface="Microsoft YaHei" panose="020B0503020204020204" pitchFamily="34" charset="-122"/>
              </a:rPr>
              <a:t>Vai trò bảng chú giải</a:t>
            </a:r>
            <a:endParaRPr lang="vi-VN" altLang="vi-VN" sz="1800" b="1" dirty="0">
              <a:solidFill>
                <a:srgbClr val="002060"/>
              </a:solidFill>
              <a:latin typeface="Times New Roman" panose="02020603050405020304" pitchFamily="18" charset="0"/>
              <a:ea typeface="Microsoft YaHei" panose="020B0503020204020204" pitchFamily="34" charset="-122"/>
            </a:endParaRPr>
          </a:p>
        </p:txBody>
      </p:sp>
      <p:sp>
        <p:nvSpPr>
          <p:cNvPr id="21" name="Text Box 7"/>
          <p:cNvSpPr txBox="1"/>
          <p:nvPr/>
        </p:nvSpPr>
        <p:spPr>
          <a:xfrm>
            <a:off x="2652713" y="3940175"/>
            <a:ext cx="5884862" cy="8318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FontTx/>
              <a:buNone/>
            </a:pPr>
            <a:r>
              <a:rPr lang="vi-VN" altLang="vi-VN" sz="2400" dirty="0">
                <a:latin typeface="Times New Roman" panose="02020603050405020304" pitchFamily="18" charset="0"/>
                <a:ea typeface="Microsoft YaHei" panose="020B0503020204020204" pitchFamily="34" charset="-122"/>
              </a:rPr>
              <a:t>Bảng chú giải cho biết nội dung, ý nghĩa của các kí hiệu bản đồ.</a:t>
            </a:r>
            <a:endParaRPr lang="vi-VN" altLang="vi-VN" sz="2400" dirty="0">
              <a:latin typeface="Times New Roman" panose="02020603050405020304" pitchFamily="18" charset="0"/>
              <a:ea typeface="Microsoft YaHei" panose="020B0503020204020204" pitchFamily="34" charset="-122"/>
            </a:endParaRPr>
          </a:p>
        </p:txBody>
      </p:sp>
      <p:pic>
        <p:nvPicPr>
          <p:cNvPr id="54284" name="图片 33797" descr="1-24"/>
          <p:cNvPicPr>
            <a:picLocks noChangeAspect="1"/>
          </p:cNvPicPr>
          <p:nvPr/>
        </p:nvPicPr>
        <p:blipFill>
          <a:blip r:embed="rId3"/>
          <a:stretch>
            <a:fillRect/>
          </a:stretch>
        </p:blipFill>
        <p:spPr>
          <a:xfrm>
            <a:off x="7334250" y="522288"/>
            <a:ext cx="1222375" cy="1112837"/>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图片 4"/>
          <p:cNvPicPr>
            <a:picLocks noChangeAspect="1"/>
          </p:cNvPicPr>
          <p:nvPr/>
        </p:nvPicPr>
        <p:blipFill>
          <a:blip r:embed="rId1"/>
          <a:srcRect t="-1471" b="2"/>
          <a:stretch>
            <a:fillRect/>
          </a:stretch>
        </p:blipFill>
        <p:spPr>
          <a:xfrm>
            <a:off x="76200" y="76200"/>
            <a:ext cx="8991600" cy="2057400"/>
          </a:xfrm>
          <a:prstGeom prst="rect">
            <a:avLst/>
          </a:prstGeom>
          <a:noFill/>
          <a:ln w="9525">
            <a:noFill/>
          </a:ln>
        </p:spPr>
      </p:pic>
      <p:sp>
        <p:nvSpPr>
          <p:cNvPr id="55299" name="Rectangle 1"/>
          <p:cNvSpPr/>
          <p:nvPr/>
        </p:nvSpPr>
        <p:spPr>
          <a:xfrm>
            <a:off x="1219200" y="1143000"/>
            <a:ext cx="7467600" cy="7699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2200" b="1" dirty="0">
                <a:solidFill>
                  <a:srgbClr val="FF0000"/>
                </a:solidFill>
                <a:latin typeface="Times New Roman" panose="02020603050405020304" pitchFamily="18" charset="0"/>
                <a:ea typeface="Microsoft YaHei" panose="020B0503020204020204" pitchFamily="34" charset="-122"/>
              </a:rPr>
              <a:t>BÀI 2 KÍ HIỆU VÀ CHÚ GIẢI </a:t>
            </a:r>
            <a:endParaRPr lang="en-US" altLang="vi-VN" sz="2200" b="1" dirty="0">
              <a:solidFill>
                <a:srgbClr val="FF0000"/>
              </a:solidFill>
              <a:latin typeface="Times New Roman" panose="02020603050405020304" pitchFamily="18" charset="0"/>
              <a:ea typeface="Microsoft YaHei" panose="020B0503020204020204" pitchFamily="34" charset="-122"/>
            </a:endParaRPr>
          </a:p>
          <a:p>
            <a:pPr marL="0" lvl="0" indent="0" algn="ctr">
              <a:lnSpc>
                <a:spcPct val="100000"/>
              </a:lnSpc>
              <a:spcBef>
                <a:spcPct val="0"/>
              </a:spcBef>
              <a:buFontTx/>
              <a:buNone/>
            </a:pPr>
            <a:r>
              <a:rPr lang="en-US" altLang="vi-VN" sz="2200" b="1" dirty="0">
                <a:solidFill>
                  <a:srgbClr val="FF0000"/>
                </a:solidFill>
                <a:latin typeface="Times New Roman" panose="02020603050405020304" pitchFamily="18" charset="0"/>
                <a:ea typeface="Microsoft YaHei" panose="020B0503020204020204" pitchFamily="34" charset="-122"/>
              </a:rPr>
              <a:t>TRÊN MỘT SỐ BẢN ĐỒ THÔNG DỤNG </a:t>
            </a:r>
            <a:endParaRPr lang="en-US" altLang="vi-VN" sz="2200" b="1" dirty="0">
              <a:solidFill>
                <a:srgbClr val="FF0000"/>
              </a:solidFill>
              <a:latin typeface="Times New Roman" panose="02020603050405020304" pitchFamily="18" charset="0"/>
              <a:ea typeface="Microsoft YaHei" panose="020B0503020204020204" pitchFamily="34" charset="-122"/>
            </a:endParaRPr>
          </a:p>
        </p:txBody>
      </p:sp>
      <p:grpSp>
        <p:nvGrpSpPr>
          <p:cNvPr id="55300" name="Group 6"/>
          <p:cNvGrpSpPr/>
          <p:nvPr/>
        </p:nvGrpSpPr>
        <p:grpSpPr>
          <a:xfrm>
            <a:off x="152400" y="2438400"/>
            <a:ext cx="8763000" cy="3439795"/>
            <a:chOff x="76200" y="1358920"/>
            <a:chExt cx="8763000" cy="3439795"/>
          </a:xfrm>
        </p:grpSpPr>
        <p:sp>
          <p:nvSpPr>
            <p:cNvPr id="8" name="Text Box 7"/>
            <p:cNvSpPr txBox="1">
              <a:spLocks noChangeArrowheads="1"/>
            </p:cNvSpPr>
            <p:nvPr/>
          </p:nvSpPr>
          <p:spPr bwMode="auto">
            <a:xfrm>
              <a:off x="1117600" y="1752620"/>
              <a:ext cx="7721600" cy="3046095"/>
            </a:xfrm>
            <a:prstGeom prst="rect">
              <a:avLst/>
            </a:prstGeom>
            <a:solidFill>
              <a:schemeClr val="bg1"/>
            </a:solidFill>
            <a:ln>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61950" lvl="0" indent="-361950" algn="just" eaLnBrk="1" hangingPunct="1">
                <a:lnSpc>
                  <a:spcPct val="100000"/>
                </a:lnSpc>
                <a:spcBef>
                  <a:spcPct val="0"/>
                </a:spcBef>
                <a:buFont typeface="Calibri Light" panose="020F0302020204030204" pitchFamily="34" charset="0"/>
                <a:buAutoNum type="romanUcPeriod"/>
              </a:pPr>
              <a:r>
                <a:rPr lang="vi-VN" altLang="vi-VN" sz="2400" b="1" dirty="0">
                  <a:latin typeface="Times New Roman" panose="02020603050405020304" pitchFamily="18" charset="0"/>
                  <a:ea typeface="Microsoft YaHei" panose="020B0503020204020204" pitchFamily="34" charset="-122"/>
                </a:rPr>
                <a:t>Kí hiệu bản đồ và chú </a:t>
              </a:r>
              <a:r>
                <a:rPr lang="vi-VN" altLang="vi-VN" sz="2400" b="1" dirty="0">
                  <a:latin typeface="Times New Roman" panose="02020603050405020304" pitchFamily="18" charset="0"/>
                  <a:ea typeface="Microsoft YaHei" panose="020B0503020204020204" pitchFamily="34" charset="-122"/>
                </a:rPr>
                <a:t>giải</a:t>
              </a:r>
              <a:endParaRPr lang="vi-VN" altLang="vi-VN" sz="2400" b="1"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 typeface="Times New Roman" panose="02020603050405020304" pitchFamily="18" charset="0"/>
                <a:buChar char="-"/>
              </a:pPr>
              <a:r>
                <a:rPr lang="vi-VN" altLang="vi-VN" sz="2400" dirty="0">
                  <a:latin typeface="Times New Roman" panose="02020603050405020304" pitchFamily="18" charset="0"/>
                  <a:ea typeface="Microsoft YaHei" panose="020B0503020204020204" pitchFamily="34" charset="-122"/>
                </a:rPr>
                <a:t>Kí hiệu bản đồ là </a:t>
              </a:r>
              <a:r>
                <a:rPr lang="en-US" altLang="vi-VN" sz="2400" dirty="0">
                  <a:latin typeface="Times New Roman" panose="02020603050405020304" pitchFamily="18" charset="0"/>
                  <a:ea typeface="Microsoft YaHei" panose="020B0503020204020204" pitchFamily="34" charset="-122"/>
                </a:rPr>
                <a:t>những hình vẽ, màu sắc, chữ viết,…mang tính quy ước dùng để thể hiện các đối tượng địa lí trên bản đồ.</a:t>
              </a:r>
              <a:endParaRPr lang="vi-VN" altLang="vi-VN" sz="2400"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 typeface="Times New Roman" panose="02020603050405020304" pitchFamily="18" charset="0"/>
                <a:buChar char="-"/>
              </a:pPr>
              <a:r>
                <a:rPr lang="vi-VN" altLang="vi-VN" sz="2400" dirty="0">
                  <a:latin typeface="Times New Roman" panose="02020603050405020304" pitchFamily="18" charset="0"/>
                  <a:ea typeface="Microsoft YaHei" panose="020B0503020204020204" pitchFamily="34" charset="-122"/>
                </a:rPr>
                <a:t>Kí hiệu bản đồ giúp người đọc phân biệt được sự khác nhau của các thông tin thể hiện trên bản đồ.</a:t>
              </a:r>
              <a:endParaRPr lang="vi-VN" altLang="vi-VN" sz="2400"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 typeface="Times New Roman" panose="02020603050405020304" pitchFamily="18" charset="0"/>
                <a:buChar char="-"/>
              </a:pPr>
              <a:r>
                <a:rPr lang="vi-VN" altLang="vi-VN" sz="2400" dirty="0">
                  <a:latin typeface="Times New Roman" panose="02020603050405020304" pitchFamily="18" charset="0"/>
                  <a:ea typeface="Microsoft YaHei" panose="020B0503020204020204" pitchFamily="34" charset="-122"/>
                </a:rPr>
                <a:t>Bảng chú giải cho biết nội dung, ý nghĩa của các kí hiệu bản đồ</a:t>
              </a:r>
              <a:r>
                <a:rPr lang="vi-VN" altLang="vi-VN" sz="2400" dirty="0">
                  <a:latin typeface="Times New Roman" panose="02020603050405020304" pitchFamily="18" charset="0"/>
                  <a:ea typeface="Microsoft YaHei" panose="020B0503020204020204" pitchFamily="34" charset="-122"/>
                </a:rPr>
                <a:t>.</a:t>
              </a:r>
              <a:endParaRPr lang="vi-VN" altLang="vi-VN" sz="2400" dirty="0">
                <a:latin typeface="Times New Roman" panose="02020603050405020304" pitchFamily="18" charset="0"/>
                <a:ea typeface="Microsoft YaHei" panose="020B0503020204020204" pitchFamily="34" charset="-122"/>
              </a:endParaRPr>
            </a:p>
          </p:txBody>
        </p:sp>
        <p:pic>
          <p:nvPicPr>
            <p:cNvPr id="55302" name="Hình ảnh 5"/>
            <p:cNvPicPr>
              <a:picLocks noChangeAspect="1"/>
            </p:cNvPicPr>
            <p:nvPr/>
          </p:nvPicPr>
          <p:blipFill>
            <a:blip r:embed="rId2"/>
            <a:stretch>
              <a:fillRect/>
            </a:stretch>
          </p:blipFill>
          <p:spPr>
            <a:xfrm>
              <a:off x="76200" y="1358920"/>
              <a:ext cx="1041764" cy="784546"/>
            </a:xfrm>
            <a:prstGeom prst="rect">
              <a:avLst/>
            </a:prstGeom>
            <a:noFill/>
            <a:ln w="9525">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6322" name="Group 3"/>
          <p:cNvGrpSpPr/>
          <p:nvPr/>
        </p:nvGrpSpPr>
        <p:grpSpPr>
          <a:xfrm>
            <a:off x="0" y="76200"/>
            <a:ext cx="9144000" cy="987425"/>
            <a:chOff x="0" y="76200"/>
            <a:chExt cx="9144000" cy="987638"/>
          </a:xfrm>
        </p:grpSpPr>
        <p:pic>
          <p:nvPicPr>
            <p:cNvPr id="56324" name="Picture 18"/>
            <p:cNvPicPr>
              <a:picLocks noChangeAspect="1"/>
            </p:cNvPicPr>
            <p:nvPr/>
          </p:nvPicPr>
          <p:blipFill>
            <a:blip r:embed="rId1"/>
            <a:stretch>
              <a:fillRect/>
            </a:stretch>
          </p:blipFill>
          <p:spPr>
            <a:xfrm>
              <a:off x="0" y="76200"/>
              <a:ext cx="9144000" cy="987638"/>
            </a:xfrm>
            <a:prstGeom prst="rect">
              <a:avLst/>
            </a:prstGeom>
            <a:noFill/>
            <a:ln w="9525">
              <a:noFill/>
            </a:ln>
          </p:spPr>
        </p:pic>
        <p:sp>
          <p:nvSpPr>
            <p:cNvPr id="56325"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pic>
        <p:nvPicPr>
          <p:cNvPr id="56323" name="Hình ảnh 4"/>
          <p:cNvPicPr>
            <a:picLocks noChangeAspect="1"/>
          </p:cNvPicPr>
          <p:nvPr/>
        </p:nvPicPr>
        <p:blipFill>
          <a:blip r:embed="rId2"/>
          <a:stretch>
            <a:fillRect/>
          </a:stretch>
        </p:blipFill>
        <p:spPr>
          <a:xfrm>
            <a:off x="304800" y="1401763"/>
            <a:ext cx="8610600" cy="2408237"/>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Picture 5"/>
          <p:cNvPicPr>
            <a:picLocks noChangeAspect="1"/>
          </p:cNvPicPr>
          <p:nvPr/>
        </p:nvPicPr>
        <p:blipFill>
          <a:blip r:embed="rId1"/>
          <a:stretch>
            <a:fillRect/>
          </a:stretch>
        </p:blipFill>
        <p:spPr>
          <a:xfrm>
            <a:off x="350873" y="1302453"/>
            <a:ext cx="8335927" cy="4240607"/>
          </a:xfrm>
          <a:prstGeom prst="rect">
            <a:avLst/>
          </a:prstGeom>
          <a:ln>
            <a:noFill/>
          </a:ln>
          <a:effectLst>
            <a:softEdge rad="112500"/>
          </a:effectLst>
        </p:spPr>
      </p:pic>
      <p:pic>
        <p:nvPicPr>
          <p:cNvPr id="57347" name="图片 9"/>
          <p:cNvPicPr>
            <a:picLocks noChangeAspect="1"/>
          </p:cNvPicPr>
          <p:nvPr/>
        </p:nvPicPr>
        <p:blipFill>
          <a:blip r:embed="rId2"/>
          <a:stretch>
            <a:fillRect/>
          </a:stretch>
        </p:blipFill>
        <p:spPr>
          <a:xfrm>
            <a:off x="4572000" y="4610100"/>
            <a:ext cx="2438400" cy="2400300"/>
          </a:xfrm>
          <a:prstGeom prst="rect">
            <a:avLst/>
          </a:prstGeom>
          <a:noFill/>
          <a:ln w="9525">
            <a:noFill/>
          </a:ln>
        </p:spPr>
      </p:pic>
      <p:grpSp>
        <p:nvGrpSpPr>
          <p:cNvPr id="57348" name="Group 3"/>
          <p:cNvGrpSpPr/>
          <p:nvPr/>
        </p:nvGrpSpPr>
        <p:grpSpPr>
          <a:xfrm>
            <a:off x="0" y="76200"/>
            <a:ext cx="9144000" cy="987425"/>
            <a:chOff x="0" y="76200"/>
            <a:chExt cx="9144000" cy="987638"/>
          </a:xfrm>
        </p:grpSpPr>
        <p:pic>
          <p:nvPicPr>
            <p:cNvPr id="57349" name="Picture 4"/>
            <p:cNvPicPr>
              <a:picLocks noChangeAspect="1"/>
            </p:cNvPicPr>
            <p:nvPr/>
          </p:nvPicPr>
          <p:blipFill>
            <a:blip r:embed="rId3"/>
            <a:stretch>
              <a:fillRect/>
            </a:stretch>
          </p:blipFill>
          <p:spPr>
            <a:xfrm>
              <a:off x="0" y="76200"/>
              <a:ext cx="9144000" cy="987638"/>
            </a:xfrm>
            <a:prstGeom prst="rect">
              <a:avLst/>
            </a:prstGeom>
            <a:noFill/>
            <a:ln w="9525">
              <a:noFill/>
            </a:ln>
          </p:spPr>
        </p:pic>
        <p:sp>
          <p:nvSpPr>
            <p:cNvPr id="57350"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Tree>
  </p:cSld>
  <p:clrMapOvr>
    <a:masterClrMapping/>
  </p:clrMapOvr>
  <p:transition spd="med"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Picture 5"/>
          <p:cNvPicPr>
            <a:picLocks noChangeAspect="1"/>
          </p:cNvPicPr>
          <p:nvPr/>
        </p:nvPicPr>
        <p:blipFill rotWithShape="1">
          <a:blip r:embed="rId1"/>
          <a:srcRect b="44462"/>
          <a:stretch>
            <a:fillRect/>
          </a:stretch>
        </p:blipFill>
        <p:spPr>
          <a:xfrm>
            <a:off x="350873" y="1302453"/>
            <a:ext cx="8335927" cy="2355147"/>
          </a:xfrm>
          <a:prstGeom prst="rect">
            <a:avLst/>
          </a:prstGeom>
          <a:ln>
            <a:noFill/>
          </a:ln>
          <a:effectLst>
            <a:softEdge rad="112500"/>
          </a:effectLst>
        </p:spPr>
      </p:pic>
      <p:grpSp>
        <p:nvGrpSpPr>
          <p:cNvPr id="59395" name="Group 3"/>
          <p:cNvGrpSpPr/>
          <p:nvPr/>
        </p:nvGrpSpPr>
        <p:grpSpPr>
          <a:xfrm>
            <a:off x="0" y="76200"/>
            <a:ext cx="9144000" cy="987425"/>
            <a:chOff x="0" y="76200"/>
            <a:chExt cx="9144000" cy="987638"/>
          </a:xfrm>
        </p:grpSpPr>
        <p:pic>
          <p:nvPicPr>
            <p:cNvPr id="59403" name="Picture 4"/>
            <p:cNvPicPr>
              <a:picLocks noChangeAspect="1"/>
            </p:cNvPicPr>
            <p:nvPr/>
          </p:nvPicPr>
          <p:blipFill>
            <a:blip r:embed="rId2"/>
            <a:stretch>
              <a:fillRect/>
            </a:stretch>
          </p:blipFill>
          <p:spPr>
            <a:xfrm>
              <a:off x="0" y="76200"/>
              <a:ext cx="9144000" cy="987638"/>
            </a:xfrm>
            <a:prstGeom prst="rect">
              <a:avLst/>
            </a:prstGeom>
            <a:noFill/>
            <a:ln w="9525">
              <a:noFill/>
            </a:ln>
          </p:spPr>
        </p:pic>
        <p:sp>
          <p:nvSpPr>
            <p:cNvPr id="59404"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
        <p:nvSpPr>
          <p:cNvPr id="7" name="Rectangle 6"/>
          <p:cNvSpPr/>
          <p:nvPr/>
        </p:nvSpPr>
        <p:spPr>
          <a:xfrm>
            <a:off x="457200" y="3600270"/>
            <a:ext cx="8153400" cy="120032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 Kí hiệu điểm: Thường dùng để biểu hiện vị trí của các đối tượng có diện tích tương đối nhỏ. </a:t>
            </a:r>
            <a:endPar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 Các kí hiệu điểm thường biểu hiện dưới dạng kí hiệu hình học hoặc tượng hình.</a:t>
            </a:r>
            <a:endPar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icture 3" descr="q1"/>
          <p:cNvPicPr>
            <a:picLocks noChangeAspect="1"/>
          </p:cNvPicPr>
          <p:nvPr/>
        </p:nvPicPr>
        <p:blipFill>
          <a:blip r:embed="rId3"/>
          <a:srcRect l="2499" t="5000" r="52501" b="68333"/>
          <a:stretch>
            <a:fillRect/>
          </a:stretch>
        </p:blipFill>
        <p:spPr>
          <a:xfrm>
            <a:off x="152400" y="4935538"/>
            <a:ext cx="4114800" cy="1219200"/>
          </a:xfrm>
          <a:prstGeom prst="rect">
            <a:avLst/>
          </a:prstGeom>
          <a:noFill/>
          <a:ln w="9525">
            <a:noFill/>
          </a:ln>
        </p:spPr>
      </p:pic>
      <p:pic>
        <p:nvPicPr>
          <p:cNvPr id="9" name="Picture 3" descr="q1"/>
          <p:cNvPicPr>
            <a:picLocks noChangeAspect="1"/>
          </p:cNvPicPr>
          <p:nvPr/>
        </p:nvPicPr>
        <p:blipFill>
          <a:blip r:embed="rId3"/>
          <a:srcRect l="70834" t="3334" r="20833" b="39999"/>
          <a:stretch>
            <a:fillRect/>
          </a:stretch>
        </p:blipFill>
        <p:spPr>
          <a:xfrm>
            <a:off x="4625975" y="4799013"/>
            <a:ext cx="479425" cy="1973262"/>
          </a:xfrm>
          <a:prstGeom prst="rect">
            <a:avLst/>
          </a:prstGeom>
          <a:noFill/>
          <a:ln w="9525">
            <a:noFill/>
          </a:ln>
        </p:spPr>
      </p:pic>
      <p:pic>
        <p:nvPicPr>
          <p:cNvPr id="10" name="Picture 9" descr="q1"/>
          <p:cNvPicPr>
            <a:picLocks noChangeAspect="1"/>
          </p:cNvPicPr>
          <p:nvPr/>
        </p:nvPicPr>
        <p:blipFill>
          <a:blip r:embed="rId3"/>
          <a:srcRect l="88333" t="3333" r="3334" b="39999"/>
          <a:stretch>
            <a:fillRect/>
          </a:stretch>
        </p:blipFill>
        <p:spPr>
          <a:xfrm>
            <a:off x="5562600" y="4805363"/>
            <a:ext cx="598488" cy="1966912"/>
          </a:xfrm>
          <a:prstGeom prst="rect">
            <a:avLst/>
          </a:prstGeom>
          <a:noFill/>
          <a:ln w="9525">
            <a:noFill/>
          </a:ln>
        </p:spPr>
      </p:pic>
      <p:pic>
        <p:nvPicPr>
          <p:cNvPr id="11" name="Picture 10" descr="q1"/>
          <p:cNvPicPr>
            <a:picLocks noChangeAspect="1"/>
          </p:cNvPicPr>
          <p:nvPr/>
        </p:nvPicPr>
        <p:blipFill>
          <a:blip r:embed="rId3"/>
          <a:srcRect l="79167" t="3333" r="11667" b="39999"/>
          <a:stretch>
            <a:fillRect/>
          </a:stretch>
        </p:blipFill>
        <p:spPr>
          <a:xfrm>
            <a:off x="7881938" y="4805363"/>
            <a:ext cx="838200" cy="1966912"/>
          </a:xfrm>
          <a:prstGeom prst="rect">
            <a:avLst/>
          </a:prstGeom>
          <a:noFill/>
          <a:ln w="9525">
            <a:noFill/>
          </a:ln>
        </p:spPr>
      </p:pic>
    </p:spTree>
  </p:cSld>
  <p:clrMapOvr>
    <a:masterClrMapping/>
  </p:clrMapOvr>
  <p:transition spd="med"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5"/>
          <p:cNvPicPr>
            <a:picLocks noChangeAspect="1"/>
          </p:cNvPicPr>
          <p:nvPr/>
        </p:nvPicPr>
        <p:blipFill rotWithShape="1">
          <a:blip r:embed="rId1"/>
          <a:srcRect t="1" b="58837"/>
          <a:stretch>
            <a:fillRect/>
          </a:stretch>
        </p:blipFill>
        <p:spPr>
          <a:xfrm>
            <a:off x="350873" y="1302453"/>
            <a:ext cx="8335927" cy="1745547"/>
          </a:xfrm>
          <a:prstGeom prst="rect">
            <a:avLst/>
          </a:prstGeom>
          <a:ln>
            <a:noFill/>
          </a:ln>
          <a:effectLst>
            <a:softEdge rad="112500"/>
          </a:effectLst>
        </p:spPr>
      </p:pic>
      <p:grpSp>
        <p:nvGrpSpPr>
          <p:cNvPr id="61443" name="Group 3"/>
          <p:cNvGrpSpPr/>
          <p:nvPr/>
        </p:nvGrpSpPr>
        <p:grpSpPr>
          <a:xfrm>
            <a:off x="0" y="76200"/>
            <a:ext cx="9144000" cy="987425"/>
            <a:chOff x="0" y="76200"/>
            <a:chExt cx="9144000" cy="987638"/>
          </a:xfrm>
        </p:grpSpPr>
        <p:pic>
          <p:nvPicPr>
            <p:cNvPr id="61446" name="Picture 4"/>
            <p:cNvPicPr>
              <a:picLocks noChangeAspect="1"/>
            </p:cNvPicPr>
            <p:nvPr/>
          </p:nvPicPr>
          <p:blipFill>
            <a:blip r:embed="rId2"/>
            <a:stretch>
              <a:fillRect/>
            </a:stretch>
          </p:blipFill>
          <p:spPr>
            <a:xfrm>
              <a:off x="0" y="76200"/>
              <a:ext cx="9144000" cy="987638"/>
            </a:xfrm>
            <a:prstGeom prst="rect">
              <a:avLst/>
            </a:prstGeom>
            <a:noFill/>
            <a:ln w="9525">
              <a:noFill/>
            </a:ln>
          </p:spPr>
        </p:pic>
        <p:sp>
          <p:nvSpPr>
            <p:cNvPr id="61447"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pic>
        <p:nvPicPr>
          <p:cNvPr id="9" name="Picture 13"/>
          <p:cNvPicPr>
            <a:picLocks noChangeAspect="1"/>
          </p:cNvPicPr>
          <p:nvPr/>
        </p:nvPicPr>
        <p:blipFill>
          <a:blip r:embed="rId3"/>
          <a:srcRect l="3999" t="32259" r="25999" b="41936"/>
          <a:stretch>
            <a:fillRect/>
          </a:stretch>
        </p:blipFill>
        <p:spPr>
          <a:xfrm>
            <a:off x="457200" y="4344988"/>
            <a:ext cx="5334000" cy="1219200"/>
          </a:xfrm>
          <a:prstGeom prst="rect">
            <a:avLst/>
          </a:prstGeom>
          <a:noFill/>
          <a:ln w="9525">
            <a:noFill/>
          </a:ln>
        </p:spPr>
      </p:pic>
      <p:pic>
        <p:nvPicPr>
          <p:cNvPr id="10" name="Picture 5"/>
          <p:cNvPicPr>
            <a:picLocks noChangeAspect="1"/>
          </p:cNvPicPr>
          <p:nvPr/>
        </p:nvPicPr>
        <p:blipFill rotWithShape="1">
          <a:blip r:embed="rId1"/>
          <a:srcRect t="53741" b="28290"/>
          <a:stretch>
            <a:fillRect/>
          </a:stretch>
        </p:blipFill>
        <p:spPr>
          <a:xfrm>
            <a:off x="350873" y="2895600"/>
            <a:ext cx="8335927" cy="762000"/>
          </a:xfrm>
          <a:prstGeom prst="rect">
            <a:avLst/>
          </a:prstGeom>
          <a:ln>
            <a:noFill/>
          </a:ln>
          <a:effectLst>
            <a:softEdge rad="112500"/>
          </a:effectLst>
        </p:spPr>
      </p:pic>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Picture 5"/>
          <p:cNvPicPr>
            <a:picLocks noChangeAspect="1"/>
          </p:cNvPicPr>
          <p:nvPr/>
        </p:nvPicPr>
        <p:blipFill rotWithShape="1">
          <a:blip r:embed="rId1"/>
          <a:srcRect t="69913"/>
          <a:stretch>
            <a:fillRect/>
          </a:stretch>
        </p:blipFill>
        <p:spPr>
          <a:xfrm>
            <a:off x="350873" y="2819400"/>
            <a:ext cx="8335927" cy="1275861"/>
          </a:xfrm>
          <a:prstGeom prst="rect">
            <a:avLst/>
          </a:prstGeom>
          <a:ln>
            <a:noFill/>
          </a:ln>
          <a:effectLst>
            <a:softEdge rad="112500"/>
          </a:effectLst>
        </p:spPr>
      </p:pic>
      <p:grpSp>
        <p:nvGrpSpPr>
          <p:cNvPr id="62467" name="Group 3"/>
          <p:cNvGrpSpPr/>
          <p:nvPr/>
        </p:nvGrpSpPr>
        <p:grpSpPr>
          <a:xfrm>
            <a:off x="0" y="76200"/>
            <a:ext cx="9144000" cy="987425"/>
            <a:chOff x="0" y="76200"/>
            <a:chExt cx="9144000" cy="987638"/>
          </a:xfrm>
        </p:grpSpPr>
        <p:pic>
          <p:nvPicPr>
            <p:cNvPr id="62473" name="Picture 4"/>
            <p:cNvPicPr>
              <a:picLocks noChangeAspect="1"/>
            </p:cNvPicPr>
            <p:nvPr/>
          </p:nvPicPr>
          <p:blipFill>
            <a:blip r:embed="rId2"/>
            <a:stretch>
              <a:fillRect/>
            </a:stretch>
          </p:blipFill>
          <p:spPr>
            <a:xfrm>
              <a:off x="0" y="76200"/>
              <a:ext cx="9144000" cy="987638"/>
            </a:xfrm>
            <a:prstGeom prst="rect">
              <a:avLst/>
            </a:prstGeom>
            <a:noFill/>
            <a:ln w="9525">
              <a:noFill/>
            </a:ln>
          </p:spPr>
        </p:pic>
        <p:sp>
          <p:nvSpPr>
            <p:cNvPr id="62474"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
        <p:nvSpPr>
          <p:cNvPr id="2" name="Rectangle 1"/>
          <p:cNvSpPr/>
          <p:nvPr/>
        </p:nvSpPr>
        <p:spPr>
          <a:xfrm>
            <a:off x="457200" y="3886200"/>
            <a:ext cx="8077200" cy="646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 Các kí hiệu diện tích có thể phản ánh trực quan về vị trí, hình dáng, độ lớn…của các đối tượng địa lí.</a:t>
            </a:r>
            <a:endParaRPr kumimoji="0" lang="en-US" altLang="vi-VN" sz="1800" b="1" i="1" u="none" strike="noStrike" kern="1200" cap="none" spc="0" normalizeH="0" baseline="0" noProof="0" dirty="0">
              <a:ln>
                <a:noFill/>
              </a:ln>
              <a:solidFill>
                <a:schemeClr val="tx1"/>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icture 5"/>
          <p:cNvPicPr>
            <a:picLocks noChangeAspect="1"/>
          </p:cNvPicPr>
          <p:nvPr/>
        </p:nvPicPr>
        <p:blipFill rotWithShape="1">
          <a:blip r:embed="rId1"/>
          <a:srcRect t="1" b="58837"/>
          <a:stretch>
            <a:fillRect/>
          </a:stretch>
        </p:blipFill>
        <p:spPr>
          <a:xfrm>
            <a:off x="350873" y="1302453"/>
            <a:ext cx="8335927" cy="1745547"/>
          </a:xfrm>
          <a:prstGeom prst="rect">
            <a:avLst/>
          </a:prstGeom>
          <a:ln>
            <a:noFill/>
          </a:ln>
          <a:effectLst>
            <a:softEdge rad="112500"/>
          </a:effectLst>
        </p:spPr>
      </p:pic>
      <p:pic>
        <p:nvPicPr>
          <p:cNvPr id="9" name="Picture 13"/>
          <p:cNvPicPr>
            <a:picLocks noChangeAspect="1"/>
          </p:cNvPicPr>
          <p:nvPr/>
        </p:nvPicPr>
        <p:blipFill>
          <a:blip r:embed="rId3"/>
          <a:srcRect l="3999" t="58064" r="10001" b="16129"/>
          <a:stretch>
            <a:fillRect/>
          </a:stretch>
        </p:blipFill>
        <p:spPr>
          <a:xfrm>
            <a:off x="609600" y="4760913"/>
            <a:ext cx="6553200" cy="1219200"/>
          </a:xfrm>
          <a:prstGeom prst="rect">
            <a:avLst/>
          </a:prstGeom>
          <a:noFill/>
          <a:ln w="9525">
            <a:noFill/>
          </a:ln>
        </p:spPr>
      </p:pic>
    </p:spTree>
  </p:cSld>
  <p:clrMapOvr>
    <a:masterClrMapping/>
  </p:clrMapOvr>
  <p:transition spd="med"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514" name="Group 3"/>
          <p:cNvGrpSpPr/>
          <p:nvPr/>
        </p:nvGrpSpPr>
        <p:grpSpPr>
          <a:xfrm>
            <a:off x="0" y="76200"/>
            <a:ext cx="9144000" cy="987425"/>
            <a:chOff x="0" y="76200"/>
            <a:chExt cx="9144000" cy="987638"/>
          </a:xfrm>
        </p:grpSpPr>
        <p:pic>
          <p:nvPicPr>
            <p:cNvPr id="64536" name="Picture 18"/>
            <p:cNvPicPr>
              <a:picLocks noChangeAspect="1"/>
            </p:cNvPicPr>
            <p:nvPr/>
          </p:nvPicPr>
          <p:blipFill>
            <a:blip r:embed="rId1"/>
            <a:stretch>
              <a:fillRect/>
            </a:stretch>
          </p:blipFill>
          <p:spPr>
            <a:xfrm>
              <a:off x="0" y="76200"/>
              <a:ext cx="9144000" cy="987638"/>
            </a:xfrm>
            <a:prstGeom prst="rect">
              <a:avLst/>
            </a:prstGeom>
            <a:noFill/>
            <a:ln w="9525">
              <a:noFill/>
            </a:ln>
          </p:spPr>
        </p:pic>
        <p:sp>
          <p:nvSpPr>
            <p:cNvPr id="64537" name="TextBox 12"/>
            <p:cNvSpPr txBox="1"/>
            <p:nvPr/>
          </p:nvSpPr>
          <p:spPr>
            <a:xfrm>
              <a:off x="609600" y="376237"/>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II. </a:t>
              </a:r>
              <a:r>
                <a:rPr lang="vi-VN" altLang="vi-VN" sz="2400" b="1" dirty="0">
                  <a:solidFill>
                    <a:srgbClr val="FF0000"/>
                  </a:solidFill>
                  <a:latin typeface="Times New Roman" panose="02020603050405020304" pitchFamily="18" charset="0"/>
                  <a:ea typeface="Microsoft YaHei" panose="020B0503020204020204" pitchFamily="34" charset="-122"/>
                </a:rPr>
                <a:t>CÁC LOẠI KÍ HIỆU BẢN ĐỒ</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pic>
        <p:nvPicPr>
          <p:cNvPr id="64515" name="Hình ảnh 4"/>
          <p:cNvPicPr>
            <a:picLocks noChangeAspect="1"/>
          </p:cNvPicPr>
          <p:nvPr/>
        </p:nvPicPr>
        <p:blipFill>
          <a:blip r:embed="rId2"/>
          <a:stretch>
            <a:fillRect/>
          </a:stretch>
        </p:blipFill>
        <p:spPr>
          <a:xfrm>
            <a:off x="457200" y="1173163"/>
            <a:ext cx="8229600" cy="2259012"/>
          </a:xfrm>
          <a:prstGeom prst="rect">
            <a:avLst/>
          </a:prstGeom>
          <a:noFill/>
          <a:ln w="9525">
            <a:noFill/>
          </a:ln>
        </p:spPr>
      </p:pic>
      <p:grpSp>
        <p:nvGrpSpPr>
          <p:cNvPr id="64516" name="Nhóm 9"/>
          <p:cNvGrpSpPr/>
          <p:nvPr/>
        </p:nvGrpSpPr>
        <p:grpSpPr>
          <a:xfrm>
            <a:off x="457200" y="3432175"/>
            <a:ext cx="8229600" cy="812800"/>
            <a:chOff x="457200" y="3251949"/>
            <a:chExt cx="8229600" cy="812800"/>
          </a:xfrm>
        </p:grpSpPr>
        <p:pic>
          <p:nvPicPr>
            <p:cNvPr id="64534" name="Hình ảnh 8"/>
            <p:cNvPicPr>
              <a:picLocks noChangeAspect="1"/>
            </p:cNvPicPr>
            <p:nvPr/>
          </p:nvPicPr>
          <p:blipFill>
            <a:blip r:embed="rId3"/>
            <a:stretch>
              <a:fillRect/>
            </a:stretch>
          </p:blipFill>
          <p:spPr>
            <a:xfrm>
              <a:off x="457200" y="3251949"/>
              <a:ext cx="457200" cy="812800"/>
            </a:xfrm>
            <a:prstGeom prst="rect">
              <a:avLst/>
            </a:prstGeom>
            <a:noFill/>
            <a:ln w="9525">
              <a:noFill/>
            </a:ln>
          </p:spPr>
        </p:pic>
        <p:sp>
          <p:nvSpPr>
            <p:cNvPr id="25" name="Hộp Văn bản 18"/>
            <p:cNvSpPr txBox="1"/>
            <p:nvPr/>
          </p:nvSpPr>
          <p:spPr bwMode="auto">
            <a:xfrm>
              <a:off x="920750" y="3542462"/>
              <a:ext cx="7766050" cy="460375"/>
            </a:xfrm>
            <a:prstGeom prst="rect">
              <a:avLst/>
            </a:prstGeom>
            <a:noFill/>
            <a:ln>
              <a:noFill/>
            </a:ln>
          </p:spPr>
          <p:txBody>
            <a:bodyPr>
              <a:spAutoFit/>
            </a:bodyPr>
            <a:lstStyle/>
            <a:p>
              <a:pPr marR="0" algn="just" defTabSz="914400">
                <a:buClrTx/>
                <a:buSzTx/>
                <a:buFontTx/>
                <a:buNone/>
                <a:tabLst>
                  <a:tab pos="180975" algn="l"/>
                </a:tabLst>
                <a:defRPr/>
              </a:pPr>
              <a:r>
                <a:rPr kumimoji="0" lang="vi-VN" sz="2400" i="1" kern="1200" cap="none" spc="0" normalizeH="0" baseline="0" noProof="0" dirty="0" err="1">
                  <a:solidFill>
                    <a:srgbClr val="0070C0"/>
                  </a:solidFill>
                  <a:latin typeface="+mj-lt"/>
                  <a:ea typeface="+mn-ea"/>
                  <a:cs typeface="+mn-cs"/>
                </a:rPr>
                <a:t>Dựa</a:t>
              </a:r>
              <a:r>
                <a:rPr kumimoji="0" lang="vi-VN" sz="2400" i="1" kern="1200" cap="none" spc="0" normalizeH="0" baseline="0" noProof="0" dirty="0">
                  <a:solidFill>
                    <a:srgbClr val="0070C0"/>
                  </a:solidFill>
                  <a:latin typeface="+mj-lt"/>
                  <a:ea typeface="+mn-ea"/>
                  <a:cs typeface="+mn-cs"/>
                </a:rPr>
                <a:t> </a:t>
              </a:r>
              <a:r>
                <a:rPr kumimoji="0" lang="vi-VN" sz="2400" i="1" kern="1200" cap="none" spc="0" normalizeH="0" baseline="0" noProof="0" dirty="0" err="1">
                  <a:solidFill>
                    <a:srgbClr val="0070C0"/>
                  </a:solidFill>
                  <a:latin typeface="+mj-lt"/>
                  <a:ea typeface="+mn-ea"/>
                  <a:cs typeface="+mn-cs"/>
                </a:rPr>
                <a:t>vào</a:t>
              </a:r>
              <a:r>
                <a:rPr kumimoji="0" lang="vi-VN" sz="2400" i="1" kern="1200" cap="none" spc="0" normalizeH="0" baseline="0" noProof="0" dirty="0">
                  <a:solidFill>
                    <a:srgbClr val="0070C0"/>
                  </a:solidFill>
                  <a:latin typeface="+mj-lt"/>
                  <a:ea typeface="+mn-ea"/>
                  <a:cs typeface="+mn-cs"/>
                </a:rPr>
                <a:t> </a:t>
              </a:r>
              <a:r>
                <a:rPr kumimoji="0" lang="vi-VN" sz="2400" i="1" kern="1200" cap="none" spc="0" normalizeH="0" baseline="0" noProof="0" dirty="0" err="1">
                  <a:solidFill>
                    <a:srgbClr val="0070C0"/>
                  </a:solidFill>
                  <a:latin typeface="+mj-lt"/>
                  <a:ea typeface="+mn-ea"/>
                  <a:cs typeface="+mn-cs"/>
                </a:rPr>
                <a:t>nội</a:t>
              </a:r>
              <a:r>
                <a:rPr kumimoji="0" lang="vi-VN" sz="2400" i="1" kern="1200" cap="none" spc="0" normalizeH="0" baseline="0" noProof="0" dirty="0">
                  <a:solidFill>
                    <a:srgbClr val="0070C0"/>
                  </a:solidFill>
                  <a:latin typeface="+mj-lt"/>
                  <a:ea typeface="+mn-ea"/>
                  <a:cs typeface="+mn-cs"/>
                </a:rPr>
                <a:t> dung </a:t>
              </a:r>
              <a:r>
                <a:rPr kumimoji="0" lang="vi-VN" sz="2400" i="1" kern="1200" cap="none" spc="0" normalizeH="0" baseline="0" noProof="0" dirty="0" err="1">
                  <a:solidFill>
                    <a:srgbClr val="0070C0"/>
                  </a:solidFill>
                  <a:latin typeface="+mj-lt"/>
                  <a:ea typeface="+mn-ea"/>
                  <a:cs typeface="+mn-cs"/>
                </a:rPr>
                <a:t>kiến</a:t>
              </a:r>
              <a:r>
                <a:rPr kumimoji="0" lang="vi-VN" sz="2400" i="1" kern="1200" cap="none" spc="0" normalizeH="0" baseline="0" noProof="0" dirty="0">
                  <a:solidFill>
                    <a:srgbClr val="0070C0"/>
                  </a:solidFill>
                  <a:latin typeface="+mj-lt"/>
                  <a:ea typeface="+mn-ea"/>
                  <a:cs typeface="+mn-cs"/>
                </a:rPr>
                <a:t> </a:t>
              </a:r>
              <a:r>
                <a:rPr kumimoji="0" lang="vi-VN" sz="2400" i="1" kern="1200" cap="none" spc="0" normalizeH="0" baseline="0" noProof="0" dirty="0" err="1">
                  <a:solidFill>
                    <a:srgbClr val="0070C0"/>
                  </a:solidFill>
                  <a:latin typeface="+mj-lt"/>
                  <a:ea typeface="+mn-ea"/>
                  <a:cs typeface="+mn-cs"/>
                </a:rPr>
                <a:t>thức</a:t>
              </a:r>
              <a:r>
                <a:rPr kumimoji="0" lang="vi-VN" sz="2400" i="1" kern="1200" cap="none" spc="0" normalizeH="0" baseline="0" noProof="0" dirty="0">
                  <a:solidFill>
                    <a:srgbClr val="0070C0"/>
                  </a:solidFill>
                  <a:latin typeface="+mj-lt"/>
                  <a:ea typeface="+mn-ea"/>
                  <a:cs typeface="+mn-cs"/>
                </a:rPr>
                <a:t>, </a:t>
              </a:r>
              <a:r>
                <a:rPr kumimoji="0" lang="vi-VN" sz="2400" i="1" kern="1200" cap="none" spc="0" normalizeH="0" baseline="0" noProof="0" dirty="0" err="1">
                  <a:solidFill>
                    <a:srgbClr val="0070C0"/>
                  </a:solidFill>
                  <a:latin typeface="+mj-lt"/>
                  <a:ea typeface="+mn-ea"/>
                  <a:cs typeface="+mn-cs"/>
                </a:rPr>
                <a:t>kết</a:t>
              </a:r>
              <a:r>
                <a:rPr kumimoji="0" lang="vi-VN" sz="2400" i="1" kern="1200" cap="none" spc="0" normalizeH="0" baseline="0" noProof="0" dirty="0">
                  <a:solidFill>
                    <a:srgbClr val="0070C0"/>
                  </a:solidFill>
                  <a:latin typeface="+mj-lt"/>
                  <a:ea typeface="+mn-ea"/>
                  <a:cs typeface="+mn-cs"/>
                </a:rPr>
                <a:t> </a:t>
              </a:r>
              <a:r>
                <a:rPr kumimoji="0" lang="vi-VN" sz="2400" i="1" kern="1200" cap="none" spc="0" normalizeH="0" baseline="0" noProof="0" dirty="0" err="1">
                  <a:solidFill>
                    <a:srgbClr val="0070C0"/>
                  </a:solidFill>
                  <a:latin typeface="+mj-lt"/>
                  <a:ea typeface="+mn-ea"/>
                  <a:cs typeface="+mn-cs"/>
                </a:rPr>
                <a:t>hợp</a:t>
              </a:r>
              <a:r>
                <a:rPr kumimoji="0" lang="vi-VN" sz="2400" i="1" kern="1200" cap="none" spc="0" normalizeH="0" baseline="0" noProof="0" dirty="0">
                  <a:solidFill>
                    <a:srgbClr val="0070C0"/>
                  </a:solidFill>
                  <a:latin typeface="+mj-lt"/>
                  <a:ea typeface="+mn-ea"/>
                  <a:cs typeface="+mn-cs"/>
                </a:rPr>
                <a:t> </a:t>
              </a:r>
              <a:r>
                <a:rPr kumimoji="0" lang="en-US" sz="2400" i="1" kern="1200" cap="none" spc="0" normalizeH="0" baseline="0" noProof="0" dirty="0" err="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với</a:t>
              </a:r>
              <a:r>
                <a:rPr kumimoji="0" lang="en-US" sz="2400" i="1" kern="1200" cap="none" spc="0" normalizeH="0" baseline="0" noProof="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2400" i="1" kern="1200" cap="none" spc="0" normalizeH="0" baseline="0" noProof="0" dirty="0" err="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hình</a:t>
              </a:r>
              <a:r>
                <a:rPr kumimoji="0" lang="en-US" sz="2400" i="1" kern="1200" cap="none" spc="0" normalizeH="0" baseline="0" noProof="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 2.2 </a:t>
              </a:r>
              <a:r>
                <a:rPr kumimoji="0" lang="vi-VN" sz="2400" i="1" kern="1200" cap="none" spc="0" normalizeH="0" baseline="0" noProof="0" dirty="0" err="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và</a:t>
              </a:r>
              <a:r>
                <a:rPr kumimoji="0" lang="en-US" sz="2400" i="1" kern="1200" cap="none" spc="0" normalizeH="0" baseline="0" noProof="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0" lang="vi-VN" sz="2400" i="1" kern="1200" cap="none" spc="0" normalizeH="0" baseline="0" noProof="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hình </a:t>
              </a:r>
              <a:r>
                <a:rPr kumimoji="0" lang="en-US" sz="2400" i="1" kern="1200" cap="none" spc="0" normalizeH="0" baseline="0" noProof="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2.3.</a:t>
              </a:r>
              <a:endParaRPr kumimoji="0" lang="vi-VN" sz="2400" i="1" kern="1200" cap="none" spc="0" normalizeH="0" baseline="0" noProof="0" dirty="0">
                <a:solidFill>
                  <a:srgbClr val="0070C0"/>
                </a:solidFill>
                <a:latin typeface="+mj-lt"/>
                <a:ea typeface="+mn-ea"/>
                <a:cs typeface="+mn-cs"/>
              </a:endParaRPr>
            </a:p>
          </p:txBody>
        </p:sp>
      </p:grpSp>
      <p:graphicFrame>
        <p:nvGraphicFramePr>
          <p:cNvPr id="64517" name="Table 64516"/>
          <p:cNvGraphicFramePr/>
          <p:nvPr/>
        </p:nvGraphicFramePr>
        <p:xfrm>
          <a:off x="457200" y="4659313"/>
          <a:ext cx="8229600" cy="2122488"/>
        </p:xfrm>
        <a:graphic>
          <a:graphicData uri="http://schemas.openxmlformats.org/drawingml/2006/table">
            <a:tbl>
              <a:tblPr/>
              <a:tblGrid>
                <a:gridCol w="2514600"/>
                <a:gridCol w="5715000"/>
              </a:tblGrid>
              <a:tr h="4889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algn="ctr" eaLnBrk="1" hangingPunct="1">
                        <a:lnSpc>
                          <a:spcPct val="115000"/>
                        </a:lnSpc>
                        <a:buNone/>
                      </a:pPr>
                      <a:r>
                        <a:rPr sz="2400" dirty="0">
                          <a:latin typeface="Times New Roman" panose="02020603050405020304" pitchFamily="18" charset="0"/>
                        </a:rPr>
                        <a:t>Các loại kí hiệu</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25400" cap="flat" cmpd="sng">
                      <a:solidFill>
                        <a:srgbClr val="36AFCE"/>
                      </a:solidFill>
                      <a:prstDash val="solid"/>
                      <a:headEnd type="none" w="med" len="med"/>
                      <a:tailEnd type="none" w="med" len="med"/>
                    </a:lnB>
                    <a:lnTlToBr>
                      <a:noFill/>
                    </a:lnTlToBr>
                    <a:lnBlToTr>
                      <a:noFill/>
                    </a:lnBlToTr>
                    <a:solidFill>
                      <a:srgbClr val="D1E6B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algn="ctr" eaLnBrk="1" hangingPunct="1">
                        <a:lnSpc>
                          <a:spcPct val="115000"/>
                        </a:lnSpc>
                        <a:buNone/>
                      </a:pPr>
                      <a:r>
                        <a:rPr sz="2400" dirty="0">
                          <a:latin typeface="Times New Roman" panose="02020603050405020304" pitchFamily="18" charset="0"/>
                        </a:rPr>
                        <a:t>Liệt kê các loại kí hiệu có trên hình 2.2, 2.3</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25400" cap="flat" cmpd="sng">
                      <a:solidFill>
                        <a:srgbClr val="36AFCE"/>
                      </a:solidFill>
                      <a:prstDash val="solid"/>
                      <a:headEnd type="none" w="med" len="med"/>
                      <a:tailEnd type="none" w="med" len="med"/>
                    </a:lnB>
                    <a:lnTlToBr>
                      <a:noFill/>
                    </a:lnTlToBr>
                    <a:lnBlToTr>
                      <a:noFill/>
                    </a:lnBlToTr>
                    <a:solidFill>
                      <a:srgbClr val="D1E6B5"/>
                    </a:solidFill>
                  </a:tcPr>
                </a:tc>
              </a:tr>
              <a:tr h="544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sz="2400" dirty="0">
                          <a:latin typeface="Times New Roman" panose="02020603050405020304" pitchFamily="18" charset="0"/>
                        </a:rPr>
                        <a:t>Kí hiệu tượng hình</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254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lang="en-US" altLang="x-none" sz="2400" dirty="0">
                          <a:latin typeface="Calibri Light" panose="020F0302020204030204" pitchFamily="34" charset="0"/>
                        </a:rPr>
                        <a:t> </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254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r>
              <a:tr h="5445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sz="2400" dirty="0">
                          <a:latin typeface="Times New Roman" panose="02020603050405020304" pitchFamily="18" charset="0"/>
                        </a:rPr>
                        <a:t>Kí hiệu hình học</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lang="en-US" altLang="x-none" sz="2400" dirty="0">
                          <a:latin typeface="Calibri Light" panose="020F0302020204030204" pitchFamily="34" charset="0"/>
                        </a:rPr>
                        <a:t> </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r>
              <a:tr h="544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sz="2400" dirty="0">
                          <a:latin typeface="Times New Roman" panose="02020603050405020304" pitchFamily="18" charset="0"/>
                        </a:rPr>
                        <a:t>Màu sắc, nét chải</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icrosoft YaHei" panose="020B0503020204020204" pitchFamily="34"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icrosoft YaHei" panose="020B0503020204020204" pitchFamily="34" charset="-122"/>
                          <a:cs typeface="+mn-cs"/>
                        </a:defRPr>
                      </a:lvl5pPr>
                    </a:lstStyle>
                    <a:p>
                      <a:pPr lvl="0" eaLnBrk="1" hangingPunct="1">
                        <a:lnSpc>
                          <a:spcPct val="115000"/>
                        </a:lnSpc>
                        <a:buNone/>
                      </a:pPr>
                      <a:r>
                        <a:rPr lang="en-US" altLang="x-none" sz="2400" dirty="0">
                          <a:latin typeface="Calibri Light" panose="020F0302020204030204" pitchFamily="34" charset="0"/>
                        </a:rPr>
                        <a:t> </a:t>
                      </a:r>
                      <a:endParaRPr lang="en-US" altLang="x-none" sz="2400" dirty="0">
                        <a:latin typeface="Calibri Light" panose="020F0302020204030204" pitchFamily="34" charset="0"/>
                        <a:ea typeface="Calibri" panose="020F0502020204030204" pitchFamily="34" charset="0"/>
                      </a:endParaRPr>
                    </a:p>
                  </a:txBody>
                  <a:tcPr marL="68580" marR="68580" marT="0" marB="0">
                    <a:lnL w="12700" cap="flat" cmpd="sng">
                      <a:solidFill>
                        <a:srgbClr val="36AFCE"/>
                      </a:solidFill>
                      <a:prstDash val="solid"/>
                      <a:headEnd type="none" w="med" len="med"/>
                      <a:tailEnd type="none" w="med" len="med"/>
                    </a:lnL>
                    <a:lnR w="12700" cap="flat" cmpd="sng">
                      <a:solidFill>
                        <a:srgbClr val="36AFCE"/>
                      </a:solidFill>
                      <a:prstDash val="solid"/>
                      <a:headEnd type="none" w="med" len="med"/>
                      <a:tailEnd type="none" w="med" len="med"/>
                    </a:lnR>
                    <a:lnT w="12700" cap="flat" cmpd="sng">
                      <a:solidFill>
                        <a:srgbClr val="36AFCE"/>
                      </a:solidFill>
                      <a:prstDash val="solid"/>
                      <a:headEnd type="none" w="med" len="med"/>
                      <a:tailEnd type="none" w="med" len="med"/>
                    </a:lnT>
                    <a:lnB w="12700" cap="flat" cmpd="sng">
                      <a:solidFill>
                        <a:srgbClr val="36AFCE"/>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circle(in)">
                                      <p:cBhvr>
                                        <p:cTn id="7" dur="10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13"/>
          <p:cNvPicPr>
            <a:picLocks noChangeAspect="1"/>
          </p:cNvPicPr>
          <p:nvPr/>
        </p:nvPicPr>
        <p:blipFill>
          <a:blip r:embed="rId1"/>
          <a:stretch>
            <a:fillRect/>
          </a:stretch>
        </p:blipFill>
        <p:spPr>
          <a:xfrm>
            <a:off x="3106738" y="1295400"/>
            <a:ext cx="6037262" cy="5334000"/>
          </a:xfrm>
          <a:prstGeom prst="rect">
            <a:avLst/>
          </a:prstGeom>
          <a:noFill/>
          <a:ln w="9525">
            <a:noFill/>
          </a:ln>
        </p:spPr>
      </p:pic>
      <p:sp>
        <p:nvSpPr>
          <p:cNvPr id="37891" name="Text Box 20"/>
          <p:cNvSpPr txBox="1"/>
          <p:nvPr/>
        </p:nvSpPr>
        <p:spPr>
          <a:xfrm>
            <a:off x="7146925" y="2124075"/>
            <a:ext cx="184150" cy="519113"/>
          </a:xfrm>
          <a:prstGeom prst="rect">
            <a:avLst/>
          </a:prstGeom>
          <a:noFill/>
          <a:ln w="9525">
            <a:noFill/>
          </a:ln>
        </p:spPr>
        <p:txBody>
          <a:bodyPr wrap="none">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buClrTx/>
              <a:buFontTx/>
              <a:buNone/>
            </a:pPr>
            <a:endParaRPr lang="vi-VN" altLang="vi-VN" sz="2800" dirty="0">
              <a:solidFill>
                <a:schemeClr val="tx1"/>
              </a:solidFill>
              <a:latin typeface="Times New Roman" panose="02020603050405020304" pitchFamily="18" charset="0"/>
              <a:ea typeface="Microsoft YaHei" panose="020B0503020204020204" pitchFamily="34" charset="-122"/>
            </a:endParaRPr>
          </a:p>
        </p:txBody>
      </p:sp>
      <p:grpSp>
        <p:nvGrpSpPr>
          <p:cNvPr id="37892" name="Nhóm 3"/>
          <p:cNvGrpSpPr/>
          <p:nvPr/>
        </p:nvGrpSpPr>
        <p:grpSpPr>
          <a:xfrm>
            <a:off x="152400" y="1752600"/>
            <a:ext cx="3048000" cy="4419600"/>
            <a:chOff x="457200" y="766763"/>
            <a:chExt cx="3262312" cy="3720176"/>
          </a:xfrm>
        </p:grpSpPr>
        <p:sp>
          <p:nvSpPr>
            <p:cNvPr id="2" name="Hình chữ nhật: Góc Tròn 1"/>
            <p:cNvSpPr/>
            <p:nvPr/>
          </p:nvSpPr>
          <p:spPr bwMode="auto">
            <a:xfrm>
              <a:off x="457200" y="1684781"/>
              <a:ext cx="3262312" cy="2802158"/>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37897" name="Hình ảnh 8"/>
            <p:cNvPicPr>
              <a:picLocks noChangeAspect="1"/>
            </p:cNvPicPr>
            <p:nvPr/>
          </p:nvPicPr>
          <p:blipFill>
            <a:blip r:embed="rId2"/>
            <a:stretch>
              <a:fillRect/>
            </a:stretch>
          </p:blipFill>
          <p:spPr>
            <a:xfrm>
              <a:off x="457200" y="766763"/>
              <a:ext cx="2212236" cy="1835795"/>
            </a:xfrm>
            <a:prstGeom prst="rect">
              <a:avLst/>
            </a:prstGeom>
            <a:noFill/>
            <a:ln w="9525">
              <a:noFill/>
            </a:ln>
          </p:spPr>
        </p:pic>
        <p:sp>
          <p:nvSpPr>
            <p:cNvPr id="3" name="Hộp Văn bản 2"/>
            <p:cNvSpPr txBox="1"/>
            <p:nvPr/>
          </p:nvSpPr>
          <p:spPr bwMode="auto">
            <a:xfrm>
              <a:off x="523466" y="2510596"/>
              <a:ext cx="3126382" cy="1937592"/>
            </a:xfrm>
            <a:prstGeom prst="rect">
              <a:avLst/>
            </a:prstGeom>
            <a:noFill/>
            <a:ln>
              <a:noFill/>
            </a:ln>
          </p:spPr>
          <p:txBody>
            <a:bodyPr>
              <a:spAutoFit/>
            </a:bodyPr>
            <a:p>
              <a:pPr algn="just" defTabSz="914400">
                <a:buNone/>
                <a:tabLst>
                  <a:tab pos="180975" algn="l"/>
                </a:tabLst>
              </a:pPr>
              <a:r>
                <a:rPr sz="2400" i="1" dirty="0">
                  <a:solidFill>
                    <a:srgbClr val="00B050"/>
                  </a:solidFill>
                  <a:latin typeface="Times New Roman" panose="02020603050405020304" pitchFamily="18" charset="0"/>
                </a:rPr>
                <a:t>Dựa vào hình 2.1, em hãy cho biết các kí hiệu a, b, c, d tương ứng với nội dung trong các hình nào (1, 2, 3, 4)?</a:t>
              </a:r>
              <a:endParaRPr sz="2400" i="1" dirty="0">
                <a:solidFill>
                  <a:srgbClr val="00B050"/>
                </a:solidFill>
                <a:latin typeface="Times New Roman" panose="02020603050405020304" pitchFamily="18" charset="0"/>
              </a:endParaRPr>
            </a:p>
          </p:txBody>
        </p:sp>
      </p:grpSp>
      <p:grpSp>
        <p:nvGrpSpPr>
          <p:cNvPr id="37893" name="Group 8"/>
          <p:cNvGrpSpPr/>
          <p:nvPr/>
        </p:nvGrpSpPr>
        <p:grpSpPr>
          <a:xfrm>
            <a:off x="0" y="76200"/>
            <a:ext cx="9144000" cy="987425"/>
            <a:chOff x="0" y="76200"/>
            <a:chExt cx="9144000" cy="987638"/>
          </a:xfrm>
        </p:grpSpPr>
        <p:pic>
          <p:nvPicPr>
            <p:cNvPr id="37894" name="Picture 9"/>
            <p:cNvPicPr>
              <a:picLocks noChangeAspect="1"/>
            </p:cNvPicPr>
            <p:nvPr/>
          </p:nvPicPr>
          <p:blipFill>
            <a:blip r:embed="rId3"/>
            <a:stretch>
              <a:fillRect/>
            </a:stretch>
          </p:blipFill>
          <p:spPr>
            <a:xfrm>
              <a:off x="0" y="76200"/>
              <a:ext cx="9144000" cy="987638"/>
            </a:xfrm>
            <a:prstGeom prst="rect">
              <a:avLst/>
            </a:prstGeom>
            <a:noFill/>
            <a:ln w="9525">
              <a:noFill/>
            </a:ln>
          </p:spPr>
        </p:pic>
        <p:sp>
          <p:nvSpPr>
            <p:cNvPr id="37895" name="TextBox 12"/>
            <p:cNvSpPr txBox="1"/>
            <p:nvPr/>
          </p:nvSpPr>
          <p:spPr>
            <a:xfrm>
              <a:off x="609600" y="381000"/>
              <a:ext cx="7848600" cy="461963"/>
            </a:xfrm>
            <a:prstGeom prst="rect">
              <a:avLst/>
            </a:prstGeom>
            <a:noFill/>
            <a:ln w="9525">
              <a:noFill/>
            </a:ln>
          </p:spPr>
          <p:txBody>
            <a:bodyPr>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eaLnBrk="1" hangingPunct="1">
                <a:buClrTx/>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 </a:t>
              </a:r>
              <a:r>
                <a:rPr lang="vi-VN" altLang="vi-VN" sz="2400" b="1" dirty="0">
                  <a:solidFill>
                    <a:srgbClr val="FF0000"/>
                  </a:solidFill>
                  <a:latin typeface="Times New Roman" panose="02020603050405020304" pitchFamily="18" charset="0"/>
                  <a:ea typeface="Microsoft YaHei" panose="020B0503020204020204" pitchFamily="34" charset="-122"/>
                </a:rPr>
                <a:t>KÍ HIỆU BẢN ĐỒ VÀ CHÚ GIẢI</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5538" name="Nhóm 4"/>
          <p:cNvGrpSpPr/>
          <p:nvPr/>
        </p:nvGrpSpPr>
        <p:grpSpPr>
          <a:xfrm>
            <a:off x="5570538" y="1471613"/>
            <a:ext cx="3516312" cy="4792662"/>
            <a:chOff x="5595774" y="1126860"/>
            <a:chExt cx="3515200" cy="4792061"/>
          </a:xfrm>
        </p:grpSpPr>
        <p:pic>
          <p:nvPicPr>
            <p:cNvPr id="65568" name="Picture 22"/>
            <p:cNvPicPr>
              <a:picLocks noChangeAspect="1"/>
            </p:cNvPicPr>
            <p:nvPr/>
          </p:nvPicPr>
          <p:blipFill>
            <a:blip r:embed="rId1"/>
            <a:stretch>
              <a:fillRect/>
            </a:stretch>
          </p:blipFill>
          <p:spPr>
            <a:xfrm>
              <a:off x="5595775" y="1126860"/>
              <a:ext cx="3515199" cy="4330396"/>
            </a:xfrm>
            <a:prstGeom prst="rect">
              <a:avLst/>
            </a:prstGeom>
            <a:noFill/>
            <a:ln w="9525">
              <a:noFill/>
            </a:ln>
          </p:spPr>
        </p:pic>
        <p:sp>
          <p:nvSpPr>
            <p:cNvPr id="25" name="TextBox 24"/>
            <p:cNvSpPr txBox="1"/>
            <p:nvPr/>
          </p:nvSpPr>
          <p:spPr>
            <a:xfrm>
              <a:off x="5595774" y="5457017"/>
              <a:ext cx="3283498" cy="461904"/>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Tx/>
                <a:buNone/>
                <a:defRPr/>
              </a:pP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Hình</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2.3.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Bản</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đồ</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hành</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chính</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thành</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phố</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Hà</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Nội</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2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Việt</a:t>
              </a:r>
              <a:r>
                <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Nam)</a:t>
              </a:r>
              <a:endParaRPr kumimoji="0" lang="en-US" sz="12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grpSp>
      <p:pic>
        <p:nvPicPr>
          <p:cNvPr id="65539" name="Picture 6"/>
          <p:cNvPicPr>
            <a:picLocks noChangeAspect="1"/>
          </p:cNvPicPr>
          <p:nvPr/>
        </p:nvPicPr>
        <p:blipFill>
          <a:blip r:embed="rId2"/>
          <a:srcRect l="5014"/>
          <a:stretch>
            <a:fillRect/>
          </a:stretch>
        </p:blipFill>
        <p:spPr>
          <a:xfrm>
            <a:off x="23813" y="2992438"/>
            <a:ext cx="5546725" cy="3271837"/>
          </a:xfrm>
          <a:prstGeom prst="rect">
            <a:avLst/>
          </a:prstGeom>
          <a:noFill/>
          <a:ln w="9525">
            <a:noFill/>
          </a:ln>
        </p:spPr>
      </p:pic>
      <p:graphicFrame>
        <p:nvGraphicFramePr>
          <p:cNvPr id="20" name="Table 6"/>
          <p:cNvGraphicFramePr>
            <a:graphicFrameLocks noGrp="1"/>
          </p:cNvGraphicFramePr>
          <p:nvPr/>
        </p:nvGraphicFramePr>
        <p:xfrm>
          <a:off x="23813" y="52388"/>
          <a:ext cx="5502275" cy="2940050"/>
        </p:xfrm>
        <a:graphic>
          <a:graphicData uri="http://schemas.openxmlformats.org/drawingml/2006/table">
            <a:tbl>
              <a:tblPr firstRow="1" bandRow="1">
                <a:tableStyleId>{8799B23B-EC83-4686-B30A-512413B5E67A}</a:tableStyleId>
              </a:tblPr>
              <a:tblGrid>
                <a:gridCol w="2200910"/>
                <a:gridCol w="3301365"/>
              </a:tblGrid>
              <a:tr h="824648">
                <a:tc>
                  <a:txBody>
                    <a:bodyPr/>
                    <a:lstStyle/>
                    <a:p>
                      <a:pPr algn="ctr"/>
                      <a:r>
                        <a:rPr lang="en-US" sz="2000" b="0" dirty="0" err="1">
                          <a:latin typeface="Times New Roman" panose="02020603050405020304" pitchFamily="18" charset="0"/>
                          <a:cs typeface="Times New Roman" panose="02020603050405020304" pitchFamily="18" charset="0"/>
                        </a:rPr>
                        <a:t>Các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loại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kí</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hiệu</a:t>
                      </a:r>
                      <a:endParaRPr lang="en-US" sz="2000" b="0" dirty="0">
                        <a:latin typeface="Times New Roman" panose="02020603050405020304" pitchFamily="18" charset="0"/>
                        <a:cs typeface="Times New Roman" panose="02020603050405020304" pitchFamily="18" charset="0"/>
                      </a:endParaRPr>
                    </a:p>
                  </a:txBody>
                  <a:tcPr marL="91435" marR="91435" marT="45735" marB="45735">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tcPr>
                </a:tc>
                <a:tc>
                  <a:txBody>
                    <a:bodyPr/>
                    <a:lstStyle/>
                    <a:p>
                      <a:pPr algn="ctr"/>
                      <a:r>
                        <a:rPr lang="en-US" sz="2000" b="0" dirty="0" err="1">
                          <a:latin typeface="Times New Roman" panose="02020603050405020304" pitchFamily="18" charset="0"/>
                          <a:cs typeface="Times New Roman" panose="02020603050405020304" pitchFamily="18" charset="0"/>
                        </a:rPr>
                        <a:t>Liệt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kê</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các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loại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kí</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có</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trên</a:t>
                      </a:r>
                      <a:r>
                        <a:rPr lang="en-US" sz="2000" b="0" dirty="0">
                          <a:latin typeface="Times New Roman" panose="02020603050405020304" pitchFamily="18" charset="0"/>
                          <a:cs typeface="Times New Roman" panose="02020603050405020304" pitchFamily="18" charset="0"/>
                        </a:rPr>
                        <a:t> </a:t>
                      </a:r>
                      <a:r>
                        <a:rPr lang="vi-VN" sz="2000" b="0" dirty="0" err="1">
                          <a:latin typeface="Times New Roman" panose="02020603050405020304" pitchFamily="18" charset="0"/>
                          <a:cs typeface="Times New Roman" panose="02020603050405020304" pitchFamily="18" charset="0"/>
                        </a:rPr>
                        <a:t>hình</a:t>
                      </a:r>
                      <a:r>
                        <a:rPr lang="vi-VN" sz="2000" b="0" dirty="0">
                          <a:latin typeface="Times New Roman" panose="02020603050405020304" pitchFamily="18" charset="0"/>
                          <a:cs typeface="Times New Roman" panose="02020603050405020304" pitchFamily="18" charset="0"/>
                        </a:rPr>
                        <a:t> </a:t>
                      </a:r>
                      <a:r>
                        <a:rPr lang="en-US" sz="2000" b="0" dirty="0">
                          <a:latin typeface="Times New Roman" panose="02020603050405020304" pitchFamily="18" charset="0"/>
                          <a:cs typeface="Times New Roman" panose="02020603050405020304" pitchFamily="18" charset="0"/>
                        </a:rPr>
                        <a:t>2.2, 2.3</a:t>
                      </a:r>
                      <a:endParaRPr lang="en-US" sz="2000" b="0" dirty="0">
                        <a:latin typeface="Times New Roman" panose="02020603050405020304" pitchFamily="18" charset="0"/>
                        <a:cs typeface="Times New Roman" panose="02020603050405020304" pitchFamily="18" charset="0"/>
                      </a:endParaRPr>
                    </a:p>
                  </a:txBody>
                  <a:tcPr marL="91435" marR="91435" marT="45735" marB="45735">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tcPr>
                </a:tc>
              </a:tr>
              <a:tr h="466105">
                <a:tc>
                  <a:txBody>
                    <a:bodyPr/>
                    <a:lstStyle/>
                    <a:p>
                      <a:pPr algn="l"/>
                      <a:r>
                        <a:rPr lang="en-US" sz="2000" b="0" dirty="0" err="1">
                          <a:latin typeface="Times New Roman" panose="02020603050405020304" pitchFamily="18" charset="0"/>
                          <a:cs typeface="Times New Roman" panose="02020603050405020304" pitchFamily="18" charset="0"/>
                        </a:rPr>
                        <a:t>Kí</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tượng</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hình</a:t>
                      </a:r>
                      <a:endParaRPr lang="en-US" sz="2000" b="0" dirty="0">
                        <a:latin typeface="Times New Roman" panose="02020603050405020304" pitchFamily="18" charset="0"/>
                        <a:cs typeface="Times New Roman" panose="02020603050405020304" pitchFamily="18" charset="0"/>
                      </a:endParaRPr>
                    </a:p>
                  </a:txBody>
                  <a:tcPr marL="91435" marR="91435" marT="45735" marB="45735">
                    <a:noFill/>
                  </a:tcPr>
                </a:tc>
                <a:tc>
                  <a:txBody>
                    <a:bodyPr/>
                    <a:lstStyle/>
                    <a:p>
                      <a:pPr algn="ctr"/>
                      <a:endParaRPr lang="en-US" sz="1800" b="1" dirty="0">
                        <a:latin typeface="Times New Roman" panose="02020603050405020304" pitchFamily="18" charset="0"/>
                        <a:cs typeface="Times New Roman" panose="02020603050405020304" pitchFamily="18" charset="0"/>
                      </a:endParaRPr>
                    </a:p>
                  </a:txBody>
                  <a:tcPr marL="91435" marR="91435" marT="45735" marB="45735">
                    <a:noFill/>
                  </a:tcPr>
                </a:tc>
              </a:tr>
              <a:tr h="466105">
                <a:tc>
                  <a:txBody>
                    <a:bodyPr/>
                    <a:lstStyle/>
                    <a:p>
                      <a:pPr algn="l"/>
                      <a:r>
                        <a:rPr lang="en-US" sz="2000" b="0" dirty="0" err="1">
                          <a:latin typeface="Times New Roman" panose="02020603050405020304" pitchFamily="18" charset="0"/>
                          <a:cs typeface="Times New Roman" panose="02020603050405020304" pitchFamily="18" charset="0"/>
                        </a:rPr>
                        <a:t>Kí</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hình</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học</a:t>
                      </a:r>
                      <a:endParaRPr lang="en-US" sz="2000" b="0" dirty="0">
                        <a:latin typeface="Times New Roman" panose="02020603050405020304" pitchFamily="18" charset="0"/>
                        <a:cs typeface="Times New Roman" panose="02020603050405020304" pitchFamily="18" charset="0"/>
                      </a:endParaRPr>
                    </a:p>
                  </a:txBody>
                  <a:tcPr marL="91435" marR="91435" marT="45735" marB="45735">
                    <a:noFill/>
                  </a:tcPr>
                </a:tc>
                <a:tc>
                  <a:txBody>
                    <a:bodyPr/>
                    <a:lstStyle/>
                    <a:p>
                      <a:pPr algn="just"/>
                      <a:endParaRPr lang="en-US" sz="1800" b="1" dirty="0">
                        <a:latin typeface="Times New Roman" panose="02020603050405020304" pitchFamily="18" charset="0"/>
                        <a:cs typeface="Times New Roman" panose="02020603050405020304" pitchFamily="18" charset="0"/>
                      </a:endParaRPr>
                    </a:p>
                  </a:txBody>
                  <a:tcPr marL="91435" marR="91435" marT="45735" marB="45735">
                    <a:noFill/>
                  </a:tcPr>
                </a:tc>
              </a:tr>
              <a:tr h="1183192">
                <a:tc>
                  <a:txBody>
                    <a:bodyPr/>
                    <a:lstStyle/>
                    <a:p>
                      <a:pPr algn="l"/>
                      <a:r>
                        <a:rPr lang="en-US" sz="2000" b="0" dirty="0" err="1">
                          <a:latin typeface="Times New Roman" panose="02020603050405020304" pitchFamily="18" charset="0"/>
                          <a:cs typeface="Times New Roman" panose="02020603050405020304" pitchFamily="18" charset="0"/>
                        </a:rPr>
                        <a:t>Màu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sắc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nét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chải</a:t>
                      </a:r>
                      <a:endParaRPr lang="en-US" sz="2000" b="0" dirty="0">
                        <a:latin typeface="Times New Roman" panose="02020603050405020304" pitchFamily="18" charset="0"/>
                        <a:cs typeface="Times New Roman" panose="02020603050405020304" pitchFamily="18" charset="0"/>
                      </a:endParaRPr>
                    </a:p>
                    <a:p>
                      <a:pPr algn="l"/>
                      <a:endParaRPr lang="en-US" sz="2000" b="0" dirty="0">
                        <a:latin typeface="Times New Roman" panose="02020603050405020304" pitchFamily="18" charset="0"/>
                        <a:cs typeface="Times New Roman" panose="02020603050405020304" pitchFamily="18" charset="0"/>
                      </a:endParaRPr>
                    </a:p>
                    <a:p>
                      <a:pPr algn="l"/>
                      <a:endParaRPr lang="en-US" sz="2000" b="0" dirty="0">
                        <a:latin typeface="Times New Roman" panose="02020603050405020304" pitchFamily="18" charset="0"/>
                        <a:cs typeface="Times New Roman" panose="02020603050405020304" pitchFamily="18" charset="0"/>
                      </a:endParaRPr>
                    </a:p>
                  </a:txBody>
                  <a:tcPr marL="91435" marR="91435" marT="45735" marB="45735">
                    <a:noFill/>
                  </a:tcPr>
                </a:tc>
                <a:tc>
                  <a:txBody>
                    <a:bodyPr/>
                    <a:lstStyle/>
                    <a:p>
                      <a:pPr algn="just"/>
                      <a:endParaRPr lang="vi-VN" sz="1800" b="1" dirty="0">
                        <a:latin typeface="Times New Roman" panose="02020603050405020304" pitchFamily="18" charset="0"/>
                        <a:cs typeface="Times New Roman" panose="02020603050405020304" pitchFamily="18" charset="0"/>
                      </a:endParaRPr>
                    </a:p>
                    <a:p>
                      <a:pPr algn="just"/>
                      <a:endParaRPr lang="en-US" sz="1800" b="1" dirty="0">
                        <a:latin typeface="Times New Roman" panose="02020603050405020304" pitchFamily="18" charset="0"/>
                        <a:cs typeface="Times New Roman" panose="02020603050405020304" pitchFamily="18" charset="0"/>
                      </a:endParaRPr>
                    </a:p>
                  </a:txBody>
                  <a:tcPr marL="91435" marR="91435" marT="45735" marB="45735">
                    <a:noFill/>
                  </a:tcPr>
                </a:tc>
              </a:tr>
            </a:tbl>
          </a:graphicData>
        </a:graphic>
      </p:graphicFrame>
      <p:grpSp>
        <p:nvGrpSpPr>
          <p:cNvPr id="65557" name="Nhóm 7"/>
          <p:cNvGrpSpPr/>
          <p:nvPr/>
        </p:nvGrpSpPr>
        <p:grpSpPr>
          <a:xfrm>
            <a:off x="2771775" y="914400"/>
            <a:ext cx="1522413" cy="400050"/>
            <a:chOff x="2771913" y="1312712"/>
            <a:chExt cx="1522182" cy="400110"/>
          </a:xfrm>
        </p:grpSpPr>
        <p:pic>
          <p:nvPicPr>
            <p:cNvPr id="65566" name="Picture 3"/>
            <p:cNvPicPr>
              <a:picLocks noChangeAspect="1"/>
            </p:cNvPicPr>
            <p:nvPr/>
          </p:nvPicPr>
          <p:blipFill>
            <a:blip r:embed="rId3"/>
            <a:srcRect l="73888" t="90576" r="22893" b="6638"/>
            <a:stretch>
              <a:fillRect/>
            </a:stretch>
          </p:blipFill>
          <p:spPr>
            <a:xfrm>
              <a:off x="2771913" y="1321570"/>
              <a:ext cx="326198" cy="347412"/>
            </a:xfrm>
            <a:prstGeom prst="rect">
              <a:avLst/>
            </a:prstGeom>
            <a:noFill/>
            <a:ln w="9525">
              <a:noFill/>
            </a:ln>
          </p:spPr>
        </p:pic>
        <p:sp>
          <p:nvSpPr>
            <p:cNvPr id="14" name="TextBox 13"/>
            <p:cNvSpPr txBox="1"/>
            <p:nvPr/>
          </p:nvSpPr>
          <p:spPr>
            <a:xfrm>
              <a:off x="3094127" y="1312712"/>
              <a:ext cx="1199968" cy="400110"/>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Tx/>
                <a:buNone/>
                <a:defRPr/>
              </a:pPr>
              <a:r>
                <a:rPr kumimoji="0" lang="en-US" sz="20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Sân</a:t>
              </a:r>
              <a:r>
                <a:rPr kumimoji="0" lang="en-US" sz="20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bay</a:t>
              </a:r>
              <a:endParaRPr kumimoji="0" lang="en-US" sz="20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grpSp>
      <p:grpSp>
        <p:nvGrpSpPr>
          <p:cNvPr id="65558" name="Nhóm 10"/>
          <p:cNvGrpSpPr/>
          <p:nvPr/>
        </p:nvGrpSpPr>
        <p:grpSpPr>
          <a:xfrm>
            <a:off x="2667000" y="1416050"/>
            <a:ext cx="2209800" cy="412750"/>
            <a:chOff x="3331252" y="1721091"/>
            <a:chExt cx="2323299" cy="412593"/>
          </a:xfrm>
        </p:grpSpPr>
        <p:grpSp>
          <p:nvGrpSpPr>
            <p:cNvPr id="65560" name="Nhóm 8"/>
            <p:cNvGrpSpPr/>
            <p:nvPr/>
          </p:nvGrpSpPr>
          <p:grpSpPr>
            <a:xfrm>
              <a:off x="3331252" y="1721091"/>
              <a:ext cx="1042987" cy="400110"/>
              <a:chOff x="2796210" y="1905696"/>
              <a:chExt cx="1042987" cy="400110"/>
            </a:xfrm>
          </p:grpSpPr>
          <p:sp>
            <p:nvSpPr>
              <p:cNvPr id="2" name="Isosceles Triangle 1"/>
              <p:cNvSpPr/>
              <p:nvPr/>
            </p:nvSpPr>
            <p:spPr>
              <a:xfrm>
                <a:off x="2796210" y="1983454"/>
                <a:ext cx="225321" cy="212644"/>
              </a:xfrm>
              <a:prstGeom prst="triangl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5" name="TextBox 14"/>
              <p:cNvSpPr txBox="1"/>
              <p:nvPr/>
            </p:nvSpPr>
            <p:spPr>
              <a:xfrm>
                <a:off x="3004840" y="1905696"/>
                <a:ext cx="834519" cy="399898"/>
              </a:xfrm>
              <a:prstGeom prst="rect">
                <a:avLst/>
              </a:prstGeom>
              <a:noFill/>
            </p:spPr>
            <p:txBody>
              <a:bodyPr>
                <a:spAutoFit/>
              </a:bodyPr>
              <a:lstStyle/>
              <a:p>
                <a:pPr marR="0" defTabSz="914400" eaLnBrk="1" fontAlgn="auto" hangingPunct="1">
                  <a:spcBef>
                    <a:spcPts val="0"/>
                  </a:spcBef>
                  <a:spcAft>
                    <a:spcPts val="0"/>
                  </a:spcAft>
                  <a:buClr>
                    <a:srgbClr val="000000"/>
                  </a:buClr>
                  <a:buSzTx/>
                  <a:buFontTx/>
                  <a:buNone/>
                  <a:defRPr/>
                </a:pPr>
                <a:r>
                  <a:rPr kumimoji="0" lang="en-US" sz="20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Sắt</a:t>
                </a:r>
                <a:endParaRPr kumimoji="0" lang="en-US" sz="2000" kern="0" cap="none" spc="0" normalizeH="0" baseline="0" noProof="0" dirty="0">
                  <a:solidFill>
                    <a:srgbClr val="000000"/>
                  </a:solidFill>
                  <a:latin typeface="Arial" panose="020B0604020202020204"/>
                  <a:ea typeface="Microsoft YaHei" panose="020B0503020204020204" pitchFamily="34" charset="-122"/>
                  <a:cs typeface="Arial" panose="020B0604020202020204"/>
                  <a:sym typeface="Arial" panose="020B0604020202020204"/>
                </a:endParaRPr>
              </a:p>
            </p:txBody>
          </p:sp>
        </p:grpSp>
        <p:grpSp>
          <p:nvGrpSpPr>
            <p:cNvPr id="65561" name="Nhóm 9"/>
            <p:cNvGrpSpPr/>
            <p:nvPr/>
          </p:nvGrpSpPr>
          <p:grpSpPr>
            <a:xfrm>
              <a:off x="4318558" y="1733574"/>
              <a:ext cx="1335993" cy="400110"/>
              <a:chOff x="3693207" y="1918740"/>
              <a:chExt cx="1335993" cy="400110"/>
            </a:xfrm>
          </p:grpSpPr>
          <p:sp>
            <p:nvSpPr>
              <p:cNvPr id="3" name="Rectangle 2"/>
              <p:cNvSpPr/>
              <p:nvPr/>
            </p:nvSpPr>
            <p:spPr>
              <a:xfrm>
                <a:off x="3693970" y="1987189"/>
                <a:ext cx="225321" cy="212644"/>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7" name="TextBox 16"/>
              <p:cNvSpPr txBox="1"/>
              <p:nvPr/>
            </p:nvSpPr>
            <p:spPr>
              <a:xfrm>
                <a:off x="3930974" y="1918952"/>
                <a:ext cx="1098226" cy="399898"/>
              </a:xfrm>
              <a:prstGeom prst="rect">
                <a:avLst/>
              </a:prstGeom>
              <a:noFill/>
            </p:spPr>
            <p:txBody>
              <a:bodyPr>
                <a:spAutoFit/>
              </a:bodyPr>
              <a:lstStyle/>
              <a:p>
                <a:pPr marR="0" algn="just" defTabSz="914400" eaLnBrk="1" fontAlgn="auto" hangingPunct="1">
                  <a:spcBef>
                    <a:spcPts val="0"/>
                  </a:spcBef>
                  <a:spcAft>
                    <a:spcPts val="0"/>
                  </a:spcAft>
                  <a:buClr>
                    <a:srgbClr val="000000"/>
                  </a:buClr>
                  <a:buSzTx/>
                  <a:buFontTx/>
                  <a:buNone/>
                  <a:defRPr/>
                </a:pPr>
                <a:r>
                  <a:rPr kumimoji="0" lang="en-US" sz="20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Than</a:t>
                </a:r>
                <a:endParaRPr kumimoji="0" lang="en-US" sz="20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grpSp>
      </p:grpSp>
      <p:sp>
        <p:nvSpPr>
          <p:cNvPr id="21" name="TextBox 20"/>
          <p:cNvSpPr txBox="1"/>
          <p:nvPr/>
        </p:nvSpPr>
        <p:spPr>
          <a:xfrm>
            <a:off x="2286000" y="1817688"/>
            <a:ext cx="3240088" cy="1154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lnSpc>
                <a:spcPct val="115000"/>
              </a:lnSpc>
              <a:spcBef>
                <a:spcPct val="0"/>
              </a:spcBef>
              <a:buFontTx/>
              <a:buNone/>
            </a:pPr>
            <a:r>
              <a:rPr lang="vi-VN" altLang="vi-VN" sz="2000" dirty="0">
                <a:latin typeface="Times New Roman" panose="02020603050405020304" pitchFamily="18" charset="0"/>
                <a:ea typeface="Microsoft YaHei" panose="020B0503020204020204" pitchFamily="34" charset="-122"/>
              </a:rPr>
              <a:t>Phân tầng độ cao, phân tầng độ sâu; Đường ranh giới tỉnh, quận, huyện, Sông,...</a:t>
            </a:r>
            <a:endParaRPr lang="en-US" altLang="vi-VN" sz="2000" dirty="0">
              <a:latin typeface="Times New Roman" panose="02020603050405020304" pitchFamily="18" charset="0"/>
              <a:ea typeface="Calibri" panose="020F0502020204030204" pitchFamily="34" charset="0"/>
            </a:endParaRPr>
          </a:p>
        </p:txBody>
      </p:sp>
    </p:spTree>
    <p:custDataLst>
      <p:tags r:id="rId4"/>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5" descr="a7"/>
          <p:cNvPicPr>
            <a:picLocks noChangeAspect="1"/>
          </p:cNvPicPr>
          <p:nvPr/>
        </p:nvPicPr>
        <p:blipFill>
          <a:blip r:embed="rId1"/>
          <a:stretch>
            <a:fillRect/>
          </a:stretch>
        </p:blipFill>
        <p:spPr>
          <a:xfrm>
            <a:off x="3429000" y="304800"/>
            <a:ext cx="5475288" cy="6553200"/>
          </a:xfrm>
          <a:prstGeom prst="rect">
            <a:avLst/>
          </a:prstGeom>
          <a:noFill/>
          <a:ln w="9525" cap="flat" cmpd="sng">
            <a:solidFill>
              <a:srgbClr val="4124EC"/>
            </a:solidFill>
            <a:prstDash val="solid"/>
            <a:miter/>
            <a:headEnd type="none" w="med" len="med"/>
            <a:tailEnd type="none" w="med" len="med"/>
          </a:ln>
        </p:spPr>
      </p:pic>
      <p:sp>
        <p:nvSpPr>
          <p:cNvPr id="67587" name="Text Box 7"/>
          <p:cNvSpPr txBox="1"/>
          <p:nvPr/>
        </p:nvSpPr>
        <p:spPr>
          <a:xfrm>
            <a:off x="3962400" y="0"/>
            <a:ext cx="4800600" cy="3667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vi-VN" sz="1800" b="1" dirty="0">
                <a:solidFill>
                  <a:srgbClr val="0000FF"/>
                </a:solidFill>
                <a:latin typeface="Times New Roman" panose="02020603050405020304" pitchFamily="18" charset="0"/>
                <a:ea typeface="Microsoft YaHei" panose="020B0503020204020204" pitchFamily="34" charset="-122"/>
              </a:rPr>
              <a:t>LƯỢC ĐỐ KINH TẾ VÙNG TÂY NGUYÊN</a:t>
            </a:r>
            <a:endParaRPr lang="en-US" altLang="vi-VN" sz="1800" b="1" dirty="0">
              <a:solidFill>
                <a:srgbClr val="0000FF"/>
              </a:solidFill>
              <a:latin typeface="Times New Roman" panose="02020603050405020304" pitchFamily="18" charset="0"/>
              <a:ea typeface="Microsoft YaHei" panose="020B0503020204020204" pitchFamily="34" charset="-122"/>
            </a:endParaRPr>
          </a:p>
        </p:txBody>
      </p:sp>
      <p:pic>
        <p:nvPicPr>
          <p:cNvPr id="67588" name="Picture 8"/>
          <p:cNvPicPr>
            <a:picLocks noChangeAspect="1"/>
          </p:cNvPicPr>
          <p:nvPr/>
        </p:nvPicPr>
        <p:blipFill>
          <a:blip r:embed="rId2"/>
          <a:stretch>
            <a:fillRect/>
          </a:stretch>
        </p:blipFill>
        <p:spPr>
          <a:xfrm>
            <a:off x="7391400" y="6477000"/>
            <a:ext cx="1447800" cy="163513"/>
          </a:xfrm>
          <a:prstGeom prst="rect">
            <a:avLst/>
          </a:prstGeom>
          <a:noFill/>
          <a:ln w="9525">
            <a:noFill/>
          </a:ln>
        </p:spPr>
      </p:pic>
      <p:pic>
        <p:nvPicPr>
          <p:cNvPr id="67589" name="Picture 9"/>
          <p:cNvPicPr>
            <a:picLocks noChangeAspect="1"/>
          </p:cNvPicPr>
          <p:nvPr/>
        </p:nvPicPr>
        <p:blipFill>
          <a:blip r:embed="rId3"/>
          <a:stretch>
            <a:fillRect/>
          </a:stretch>
        </p:blipFill>
        <p:spPr>
          <a:xfrm>
            <a:off x="7467600" y="6632575"/>
            <a:ext cx="1371600" cy="225425"/>
          </a:xfrm>
          <a:prstGeom prst="rect">
            <a:avLst/>
          </a:prstGeom>
          <a:noFill/>
          <a:ln w="9525">
            <a:noFill/>
          </a:ln>
        </p:spPr>
      </p:pic>
      <p:sp>
        <p:nvSpPr>
          <p:cNvPr id="162826" name="AutoShape 10"/>
          <p:cNvSpPr/>
          <p:nvPr/>
        </p:nvSpPr>
        <p:spPr>
          <a:xfrm>
            <a:off x="6705600" y="3886200"/>
            <a:ext cx="2057400" cy="457200"/>
          </a:xfrm>
          <a:prstGeom prst="wedgeRectCallout">
            <a:avLst>
              <a:gd name="adj1" fmla="val -94986"/>
              <a:gd name="adj2" fmla="val 271875"/>
            </a:avLst>
          </a:prstGeom>
          <a:solidFill>
            <a:schemeClr val="accent1"/>
          </a:solidFill>
          <a:ln w="9525" cap="flat" cmpd="sng">
            <a:solidFill>
              <a:schemeClr val="tx1"/>
            </a:solidFill>
            <a:prstDash val="solid"/>
            <a:miter/>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800" b="1" dirty="0">
                <a:solidFill>
                  <a:schemeClr val="tx2"/>
                </a:solidFill>
                <a:latin typeface="Times New Roman" panose="02020603050405020304" pitchFamily="18" charset="0"/>
                <a:ea typeface="Microsoft YaHei" panose="020B0503020204020204" pitchFamily="34" charset="-122"/>
              </a:rPr>
              <a:t>Bảng chú giải</a:t>
            </a:r>
            <a:endParaRPr lang="en-US" altLang="vi-VN" sz="1800" b="1" dirty="0">
              <a:solidFill>
                <a:schemeClr val="tx2"/>
              </a:solidFill>
              <a:latin typeface="Times New Roman" panose="02020603050405020304" pitchFamily="18" charset="0"/>
              <a:ea typeface="Microsoft YaHei" panose="020B0503020204020204" pitchFamily="34" charset="-122"/>
            </a:endParaRPr>
          </a:p>
        </p:txBody>
      </p:sp>
      <p:sp>
        <p:nvSpPr>
          <p:cNvPr id="162828" name="Text Box 12"/>
          <p:cNvSpPr txBox="1"/>
          <p:nvPr/>
        </p:nvSpPr>
        <p:spPr>
          <a:xfrm>
            <a:off x="609600" y="1273175"/>
            <a:ext cx="2514600" cy="2308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vi-VN" sz="2400" dirty="0">
                <a:latin typeface="Times New Roman" panose="02020603050405020304" pitchFamily="18" charset="0"/>
                <a:ea typeface="Microsoft YaHei" panose="020B0503020204020204" pitchFamily="34" charset="-122"/>
              </a:rPr>
              <a:t>Xác định trên lược đồ các đối tượng địa lí được biểu hiện bằng kí hiệu điểm, đường, diện tích?</a:t>
            </a:r>
            <a:endParaRPr lang="en-US" altLang="vi-VN" sz="2400" dirty="0">
              <a:latin typeface="Times New Roman" panose="02020603050405020304" pitchFamily="18" charset="0"/>
              <a:ea typeface="Microsoft YaHei" panose="020B0503020204020204" pitchFamily="34" charset="-122"/>
            </a:endParaRPr>
          </a:p>
        </p:txBody>
      </p:sp>
      <p:pic>
        <p:nvPicPr>
          <p:cNvPr id="162829" name="Picture 13"/>
          <p:cNvPicPr>
            <a:picLocks noChangeAspect="1"/>
          </p:cNvPicPr>
          <p:nvPr/>
        </p:nvPicPr>
        <p:blipFill>
          <a:blip r:embed="rId4"/>
          <a:stretch>
            <a:fillRect/>
          </a:stretch>
        </p:blipFill>
        <p:spPr>
          <a:xfrm>
            <a:off x="3505200" y="5184775"/>
            <a:ext cx="1981200" cy="301625"/>
          </a:xfrm>
          <a:prstGeom prst="rect">
            <a:avLst/>
          </a:prstGeom>
          <a:noFill/>
          <a:ln w="9525">
            <a:noFill/>
          </a:ln>
        </p:spPr>
      </p:pic>
      <p:pic>
        <p:nvPicPr>
          <p:cNvPr id="162830" name="Picture 14"/>
          <p:cNvPicPr>
            <a:picLocks noChangeAspect="1"/>
          </p:cNvPicPr>
          <p:nvPr/>
        </p:nvPicPr>
        <p:blipFill>
          <a:blip r:embed="rId5"/>
          <a:stretch>
            <a:fillRect/>
          </a:stretch>
        </p:blipFill>
        <p:spPr>
          <a:xfrm>
            <a:off x="3505200" y="5486400"/>
            <a:ext cx="2819400" cy="228600"/>
          </a:xfrm>
          <a:prstGeom prst="rect">
            <a:avLst/>
          </a:prstGeom>
          <a:noFill/>
          <a:ln w="9525">
            <a:noFill/>
          </a:ln>
        </p:spPr>
      </p:pic>
      <p:pic>
        <p:nvPicPr>
          <p:cNvPr id="162831" name="Picture 15"/>
          <p:cNvPicPr>
            <a:picLocks noChangeAspect="1"/>
          </p:cNvPicPr>
          <p:nvPr/>
        </p:nvPicPr>
        <p:blipFill>
          <a:blip r:embed="rId6"/>
          <a:stretch>
            <a:fillRect/>
          </a:stretch>
        </p:blipFill>
        <p:spPr>
          <a:xfrm>
            <a:off x="3581400" y="5668963"/>
            <a:ext cx="1143000" cy="274637"/>
          </a:xfrm>
          <a:prstGeom prst="rect">
            <a:avLst/>
          </a:prstGeom>
          <a:noFill/>
          <a:ln w="9525">
            <a:noFill/>
          </a:ln>
        </p:spPr>
      </p:pic>
      <p:pic>
        <p:nvPicPr>
          <p:cNvPr id="162832" name="Picture 16"/>
          <p:cNvPicPr>
            <a:picLocks noChangeAspect="1"/>
          </p:cNvPicPr>
          <p:nvPr/>
        </p:nvPicPr>
        <p:blipFill>
          <a:blip r:embed="rId7"/>
          <a:stretch>
            <a:fillRect/>
          </a:stretch>
        </p:blipFill>
        <p:spPr>
          <a:xfrm>
            <a:off x="4648200" y="5783263"/>
            <a:ext cx="1524000" cy="160337"/>
          </a:xfrm>
          <a:prstGeom prst="rect">
            <a:avLst/>
          </a:prstGeom>
          <a:noFill/>
          <a:ln w="9525">
            <a:noFill/>
          </a:ln>
        </p:spPr>
      </p:pic>
      <p:pic>
        <p:nvPicPr>
          <p:cNvPr id="162833" name="Picture 17"/>
          <p:cNvPicPr>
            <a:picLocks noChangeAspect="1"/>
          </p:cNvPicPr>
          <p:nvPr/>
        </p:nvPicPr>
        <p:blipFill>
          <a:blip r:embed="rId8"/>
          <a:stretch>
            <a:fillRect/>
          </a:stretch>
        </p:blipFill>
        <p:spPr>
          <a:xfrm>
            <a:off x="6248400" y="5334000"/>
            <a:ext cx="1295400" cy="271463"/>
          </a:xfrm>
          <a:prstGeom prst="rect">
            <a:avLst/>
          </a:prstGeom>
          <a:noFill/>
          <a:ln w="9525">
            <a:noFill/>
          </a:ln>
        </p:spPr>
      </p:pic>
      <p:pic>
        <p:nvPicPr>
          <p:cNvPr id="162834" name="Picture 18"/>
          <p:cNvPicPr>
            <a:picLocks noChangeAspect="1"/>
          </p:cNvPicPr>
          <p:nvPr/>
        </p:nvPicPr>
        <p:blipFill>
          <a:blip r:embed="rId9"/>
          <a:stretch>
            <a:fillRect/>
          </a:stretch>
        </p:blipFill>
        <p:spPr>
          <a:xfrm>
            <a:off x="6324600" y="5538788"/>
            <a:ext cx="838200" cy="252412"/>
          </a:xfrm>
          <a:prstGeom prst="rect">
            <a:avLst/>
          </a:prstGeom>
          <a:noFill/>
          <a:ln w="9525">
            <a:noFill/>
          </a:ln>
        </p:spPr>
      </p:pic>
      <p:pic>
        <p:nvPicPr>
          <p:cNvPr id="162835" name="Picture 19"/>
          <p:cNvPicPr>
            <a:picLocks noChangeAspect="1"/>
          </p:cNvPicPr>
          <p:nvPr/>
        </p:nvPicPr>
        <p:blipFill>
          <a:blip r:embed="rId10"/>
          <a:stretch>
            <a:fillRect/>
          </a:stretch>
        </p:blipFill>
        <p:spPr>
          <a:xfrm>
            <a:off x="6248400" y="5762625"/>
            <a:ext cx="914400" cy="322263"/>
          </a:xfrm>
          <a:prstGeom prst="rect">
            <a:avLst/>
          </a:prstGeom>
          <a:noFill/>
          <a:ln w="9525">
            <a:noFill/>
          </a:ln>
        </p:spPr>
      </p:pic>
      <p:pic>
        <p:nvPicPr>
          <p:cNvPr id="162836" name="Picture 20"/>
          <p:cNvPicPr>
            <a:picLocks noChangeAspect="1"/>
          </p:cNvPicPr>
          <p:nvPr/>
        </p:nvPicPr>
        <p:blipFill>
          <a:blip r:embed="rId11"/>
          <a:stretch>
            <a:fillRect/>
          </a:stretch>
        </p:blipFill>
        <p:spPr>
          <a:xfrm>
            <a:off x="6324600" y="6019800"/>
            <a:ext cx="685800" cy="255588"/>
          </a:xfrm>
          <a:prstGeom prst="rect">
            <a:avLst/>
          </a:prstGeom>
          <a:noFill/>
          <a:ln w="9525">
            <a:noFill/>
          </a:ln>
        </p:spPr>
      </p:pic>
      <p:pic>
        <p:nvPicPr>
          <p:cNvPr id="162837" name="Picture 21"/>
          <p:cNvPicPr>
            <a:picLocks noChangeAspect="1"/>
          </p:cNvPicPr>
          <p:nvPr/>
        </p:nvPicPr>
        <p:blipFill>
          <a:blip r:embed="rId12"/>
          <a:stretch>
            <a:fillRect/>
          </a:stretch>
        </p:blipFill>
        <p:spPr>
          <a:xfrm>
            <a:off x="6248400" y="6324600"/>
            <a:ext cx="762000" cy="300038"/>
          </a:xfrm>
          <a:prstGeom prst="rect">
            <a:avLst/>
          </a:prstGeom>
          <a:noFill/>
          <a:ln w="9525">
            <a:noFill/>
          </a:ln>
        </p:spPr>
      </p:pic>
      <p:pic>
        <p:nvPicPr>
          <p:cNvPr id="162838" name="Picture 22"/>
          <p:cNvPicPr>
            <a:picLocks noChangeAspect="1"/>
          </p:cNvPicPr>
          <p:nvPr/>
        </p:nvPicPr>
        <p:blipFill>
          <a:blip r:embed="rId13"/>
          <a:stretch>
            <a:fillRect/>
          </a:stretch>
        </p:blipFill>
        <p:spPr>
          <a:xfrm>
            <a:off x="6172200" y="6627813"/>
            <a:ext cx="1219200" cy="204787"/>
          </a:xfrm>
          <a:prstGeom prst="rect">
            <a:avLst/>
          </a:prstGeom>
          <a:noFill/>
          <a:ln w="9525">
            <a:noFill/>
          </a:ln>
        </p:spPr>
      </p:pic>
      <p:pic>
        <p:nvPicPr>
          <p:cNvPr id="162839" name="Picture 23"/>
          <p:cNvPicPr>
            <a:picLocks noChangeAspect="1"/>
          </p:cNvPicPr>
          <p:nvPr/>
        </p:nvPicPr>
        <p:blipFill>
          <a:blip r:embed="rId14"/>
          <a:stretch>
            <a:fillRect/>
          </a:stretch>
        </p:blipFill>
        <p:spPr>
          <a:xfrm>
            <a:off x="7696200" y="5486400"/>
            <a:ext cx="1066800" cy="336550"/>
          </a:xfrm>
          <a:prstGeom prst="rect">
            <a:avLst/>
          </a:prstGeom>
          <a:noFill/>
          <a:ln w="9525">
            <a:noFill/>
          </a:ln>
        </p:spPr>
      </p:pic>
      <p:pic>
        <p:nvPicPr>
          <p:cNvPr id="162841" name="Picture 25"/>
          <p:cNvPicPr>
            <a:picLocks noChangeAspect="1"/>
          </p:cNvPicPr>
          <p:nvPr/>
        </p:nvPicPr>
        <p:blipFill>
          <a:blip r:embed="rId15"/>
          <a:stretch>
            <a:fillRect/>
          </a:stretch>
        </p:blipFill>
        <p:spPr>
          <a:xfrm>
            <a:off x="7620000" y="5867400"/>
            <a:ext cx="1066800" cy="368300"/>
          </a:xfrm>
          <a:prstGeom prst="rect">
            <a:avLst/>
          </a:prstGeom>
          <a:noFill/>
          <a:ln w="9525">
            <a:noFill/>
          </a:ln>
        </p:spPr>
      </p:pic>
      <p:pic>
        <p:nvPicPr>
          <p:cNvPr id="162842" name="Picture 26"/>
          <p:cNvPicPr>
            <a:picLocks noChangeAspect="1"/>
          </p:cNvPicPr>
          <p:nvPr/>
        </p:nvPicPr>
        <p:blipFill>
          <a:blip r:embed="rId16"/>
          <a:stretch>
            <a:fillRect/>
          </a:stretch>
        </p:blipFill>
        <p:spPr>
          <a:xfrm>
            <a:off x="7696200" y="6157913"/>
            <a:ext cx="914400" cy="258762"/>
          </a:xfrm>
          <a:prstGeom prst="rect">
            <a:avLst/>
          </a:prstGeom>
          <a:noFill/>
          <a:ln w="9525">
            <a:noFill/>
          </a:ln>
        </p:spPr>
      </p:pic>
      <p:pic>
        <p:nvPicPr>
          <p:cNvPr id="162844" name="Picture 28"/>
          <p:cNvPicPr>
            <a:picLocks noChangeAspect="1"/>
          </p:cNvPicPr>
          <p:nvPr/>
        </p:nvPicPr>
        <p:blipFill>
          <a:blip r:embed="rId17"/>
          <a:stretch>
            <a:fillRect/>
          </a:stretch>
        </p:blipFill>
        <p:spPr>
          <a:xfrm>
            <a:off x="3505200" y="5915025"/>
            <a:ext cx="2133600" cy="255588"/>
          </a:xfrm>
          <a:prstGeom prst="rect">
            <a:avLst/>
          </a:prstGeom>
          <a:noFill/>
          <a:ln w="9525">
            <a:noFill/>
          </a:ln>
        </p:spPr>
      </p:pic>
      <p:pic>
        <p:nvPicPr>
          <p:cNvPr id="162845" name="Picture 29"/>
          <p:cNvPicPr>
            <a:picLocks noChangeAspect="1"/>
          </p:cNvPicPr>
          <p:nvPr/>
        </p:nvPicPr>
        <p:blipFill>
          <a:blip r:embed="rId18"/>
          <a:stretch>
            <a:fillRect/>
          </a:stretch>
        </p:blipFill>
        <p:spPr>
          <a:xfrm>
            <a:off x="3505200" y="6143625"/>
            <a:ext cx="2057400" cy="279400"/>
          </a:xfrm>
          <a:prstGeom prst="rect">
            <a:avLst/>
          </a:prstGeom>
          <a:noFill/>
          <a:ln w="9525">
            <a:noFill/>
          </a:ln>
        </p:spPr>
      </p:pic>
      <p:pic>
        <p:nvPicPr>
          <p:cNvPr id="162846" name="Picture 30"/>
          <p:cNvPicPr>
            <a:picLocks noChangeAspect="1"/>
          </p:cNvPicPr>
          <p:nvPr/>
        </p:nvPicPr>
        <p:blipFill>
          <a:blip r:embed="rId19"/>
          <a:stretch>
            <a:fillRect/>
          </a:stretch>
        </p:blipFill>
        <p:spPr>
          <a:xfrm>
            <a:off x="3429000" y="6369050"/>
            <a:ext cx="2286000" cy="238125"/>
          </a:xfrm>
          <a:prstGeom prst="rect">
            <a:avLst/>
          </a:prstGeom>
          <a:noFill/>
          <a:ln w="9525">
            <a:noFill/>
          </a:ln>
        </p:spPr>
      </p:pic>
      <p:pic>
        <p:nvPicPr>
          <p:cNvPr id="162847" name="Picture 31"/>
          <p:cNvPicPr>
            <a:picLocks noChangeAspect="1"/>
          </p:cNvPicPr>
          <p:nvPr/>
        </p:nvPicPr>
        <p:blipFill>
          <a:blip r:embed="rId20"/>
          <a:stretch>
            <a:fillRect/>
          </a:stretch>
        </p:blipFill>
        <p:spPr>
          <a:xfrm>
            <a:off x="3505200" y="6537325"/>
            <a:ext cx="1981200" cy="273050"/>
          </a:xfrm>
          <a:prstGeom prst="rect">
            <a:avLst/>
          </a:prstGeom>
          <a:noFill/>
          <a:ln w="9525">
            <a:noFill/>
          </a:ln>
        </p:spPr>
      </p:pic>
      <p:pic>
        <p:nvPicPr>
          <p:cNvPr id="162848" name="Picture 32"/>
          <p:cNvPicPr>
            <a:picLocks noChangeAspect="1"/>
          </p:cNvPicPr>
          <p:nvPr/>
        </p:nvPicPr>
        <p:blipFill>
          <a:blip r:embed="rId2"/>
          <a:stretch>
            <a:fillRect/>
          </a:stretch>
        </p:blipFill>
        <p:spPr>
          <a:xfrm>
            <a:off x="7391400" y="6465888"/>
            <a:ext cx="1447800" cy="163512"/>
          </a:xfrm>
          <a:prstGeom prst="rect">
            <a:avLst/>
          </a:prstGeom>
          <a:noFill/>
          <a:ln w="9525">
            <a:noFill/>
          </a:ln>
        </p:spPr>
      </p:pic>
      <p:pic>
        <p:nvPicPr>
          <p:cNvPr id="162849" name="Picture 33"/>
          <p:cNvPicPr>
            <a:picLocks noChangeAspect="1"/>
          </p:cNvPicPr>
          <p:nvPr/>
        </p:nvPicPr>
        <p:blipFill>
          <a:blip r:embed="rId3"/>
          <a:stretch>
            <a:fillRect/>
          </a:stretch>
        </p:blipFill>
        <p:spPr>
          <a:xfrm>
            <a:off x="7467600" y="6600825"/>
            <a:ext cx="1371600" cy="225425"/>
          </a:xfrm>
          <a:prstGeom prst="rect">
            <a:avLst/>
          </a:prstGeom>
          <a:noFill/>
          <a:ln w="9525">
            <a:noFill/>
          </a:ln>
        </p:spPr>
      </p:pic>
      <p:sp>
        <p:nvSpPr>
          <p:cNvPr id="162850" name="Text Box 34"/>
          <p:cNvSpPr txBox="1"/>
          <p:nvPr/>
        </p:nvSpPr>
        <p:spPr>
          <a:xfrm>
            <a:off x="723900" y="2438400"/>
            <a:ext cx="2286000" cy="457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vi-VN" sz="2400" b="1" dirty="0">
                <a:solidFill>
                  <a:srgbClr val="D42F0E"/>
                </a:solidFill>
                <a:latin typeface="Times New Roman" panose="02020603050405020304" pitchFamily="18" charset="0"/>
                <a:ea typeface="Microsoft YaHei" panose="020B0503020204020204" pitchFamily="34" charset="-122"/>
              </a:rPr>
              <a:t>Kí hiệu điểm</a:t>
            </a:r>
            <a:endParaRPr lang="en-US" altLang="vi-VN" sz="2400" b="1" dirty="0">
              <a:solidFill>
                <a:srgbClr val="D42F0E"/>
              </a:solidFill>
              <a:latin typeface="Times New Roman" panose="02020603050405020304" pitchFamily="18" charset="0"/>
              <a:ea typeface="Microsoft YaHei" panose="020B0503020204020204" pitchFamily="34" charset="-122"/>
            </a:endParaRPr>
          </a:p>
        </p:txBody>
      </p:sp>
      <p:sp>
        <p:nvSpPr>
          <p:cNvPr id="162851" name="Text Box 35"/>
          <p:cNvSpPr txBox="1"/>
          <p:nvPr/>
        </p:nvSpPr>
        <p:spPr>
          <a:xfrm>
            <a:off x="609600" y="1981200"/>
            <a:ext cx="2819400" cy="457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vi-VN" sz="2400" b="1" dirty="0">
                <a:solidFill>
                  <a:srgbClr val="D42F0E"/>
                </a:solidFill>
                <a:latin typeface="Times New Roman" panose="02020603050405020304" pitchFamily="18" charset="0"/>
                <a:ea typeface="Microsoft YaHei" panose="020B0503020204020204" pitchFamily="34" charset="-122"/>
              </a:rPr>
              <a:t>Kí hiệu diện tích</a:t>
            </a:r>
            <a:endParaRPr lang="en-US" altLang="vi-VN" sz="2400" b="1" dirty="0">
              <a:solidFill>
                <a:srgbClr val="D42F0E"/>
              </a:solidFill>
              <a:latin typeface="Times New Roman" panose="02020603050405020304" pitchFamily="18" charset="0"/>
              <a:ea typeface="Microsoft YaHei" panose="020B0503020204020204" pitchFamily="34" charset="-122"/>
            </a:endParaRPr>
          </a:p>
        </p:txBody>
      </p:sp>
      <p:sp>
        <p:nvSpPr>
          <p:cNvPr id="162852" name="Text Box 36"/>
          <p:cNvSpPr txBox="1"/>
          <p:nvPr/>
        </p:nvSpPr>
        <p:spPr>
          <a:xfrm>
            <a:off x="685800" y="3009900"/>
            <a:ext cx="2514600" cy="457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vi-VN" sz="2400" b="1" dirty="0">
                <a:solidFill>
                  <a:srgbClr val="D42F0E"/>
                </a:solidFill>
                <a:latin typeface="Times New Roman" panose="02020603050405020304" pitchFamily="18" charset="0"/>
                <a:ea typeface="Microsoft YaHei" panose="020B0503020204020204" pitchFamily="34" charset="-122"/>
              </a:rPr>
              <a:t>Kí hiệu đường</a:t>
            </a:r>
            <a:endParaRPr lang="en-US" altLang="vi-VN" sz="2400" b="1" dirty="0">
              <a:solidFill>
                <a:srgbClr val="D42F0E"/>
              </a:solidFill>
              <a:latin typeface="Times New Roman" panose="02020603050405020304" pitchFamily="18" charset="0"/>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62828">
                                            <p:txEl>
                                              <p:charRg st="0" end="95"/>
                                            </p:txEl>
                                          </p:spTgt>
                                        </p:tgtEl>
                                        <p:attrNameLst>
                                          <p:attrName>style.visibility</p:attrName>
                                        </p:attrNameLst>
                                      </p:cBhvr>
                                      <p:to>
                                        <p:strVal val="visible"/>
                                      </p:to>
                                    </p:set>
                                    <p:animEffect transition="in" filter="wheel(4)">
                                      <p:cBhvr>
                                        <p:cTn id="7" dur="500"/>
                                        <p:tgtEl>
                                          <p:spTgt spid="162828">
                                            <p:txEl>
                                              <p:charRg st="0" end="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162828">
                                            <p:txEl>
                                              <p:charRg st="0" end="95"/>
                                            </p:txEl>
                                          </p:spTgt>
                                        </p:tgtEl>
                                      </p:cBhvr>
                                    </p:animEffect>
                                    <p:set>
                                      <p:cBhvr>
                                        <p:cTn id="12" dur="1" fill="hold">
                                          <p:stCondLst>
                                            <p:cond delay="499"/>
                                          </p:stCondLst>
                                        </p:cTn>
                                        <p:tgtEl>
                                          <p:spTgt spid="162828">
                                            <p:txEl>
                                              <p:charRg st="0" end="95"/>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62850"/>
                                        </p:tgtEl>
                                        <p:attrNameLst>
                                          <p:attrName>style.visibility</p:attrName>
                                        </p:attrNameLst>
                                      </p:cBhvr>
                                      <p:to>
                                        <p:strVal val="visible"/>
                                      </p:to>
                                    </p:set>
                                    <p:anim calcmode="lin" valueType="num">
                                      <p:cBhvr>
                                        <p:cTn id="17" dur="1000" fill="hold"/>
                                        <p:tgtEl>
                                          <p:spTgt spid="162850"/>
                                        </p:tgtEl>
                                        <p:attrNameLst>
                                          <p:attrName>ppt_x</p:attrName>
                                        </p:attrNameLst>
                                      </p:cBhvr>
                                      <p:tavLst>
                                        <p:tav tm="0">
                                          <p:val>
                                            <p:strVal val="#ppt_x-.2"/>
                                          </p:val>
                                        </p:tav>
                                        <p:tav tm="100000">
                                          <p:val>
                                            <p:strVal val="#ppt_x"/>
                                          </p:val>
                                        </p:tav>
                                      </p:tavLst>
                                    </p:anim>
                                    <p:anim calcmode="lin" valueType="num">
                                      <p:cBhvr>
                                        <p:cTn id="18" dur="1000" fill="hold"/>
                                        <p:tgtEl>
                                          <p:spTgt spid="16285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2850"/>
                                        </p:tgtEl>
                                      </p:cBhvr>
                                    </p:animEffect>
                                  </p:childTnLst>
                                </p:cTn>
                              </p:par>
                            </p:childTnLst>
                          </p:cTn>
                        </p:par>
                        <p:par>
                          <p:cTn id="20" fill="hold">
                            <p:stCondLst>
                              <p:cond delay="1000"/>
                            </p:stCondLst>
                            <p:childTnLst>
                              <p:par>
                                <p:cTn id="21" presetID="29" presetClass="entr" presetSubtype="0" fill="hold" nodeType="afterEffect">
                                  <p:stCondLst>
                                    <p:cond delay="0"/>
                                  </p:stCondLst>
                                  <p:childTnLst>
                                    <p:set>
                                      <p:cBhvr>
                                        <p:cTn id="22" dur="1" fill="hold">
                                          <p:stCondLst>
                                            <p:cond delay="0"/>
                                          </p:stCondLst>
                                        </p:cTn>
                                        <p:tgtEl>
                                          <p:spTgt spid="162829"/>
                                        </p:tgtEl>
                                        <p:attrNameLst>
                                          <p:attrName>style.visibility</p:attrName>
                                        </p:attrNameLst>
                                      </p:cBhvr>
                                      <p:to>
                                        <p:strVal val="visible"/>
                                      </p:to>
                                    </p:set>
                                    <p:anim calcmode="lin" valueType="num">
                                      <p:cBhvr>
                                        <p:cTn id="23" dur="1000" fill="hold"/>
                                        <p:tgtEl>
                                          <p:spTgt spid="162829"/>
                                        </p:tgtEl>
                                        <p:attrNameLst>
                                          <p:attrName>ppt_x</p:attrName>
                                        </p:attrNameLst>
                                      </p:cBhvr>
                                      <p:tavLst>
                                        <p:tav tm="0">
                                          <p:val>
                                            <p:strVal val="#ppt_x-.2"/>
                                          </p:val>
                                        </p:tav>
                                        <p:tav tm="100000">
                                          <p:val>
                                            <p:strVal val="#ppt_x"/>
                                          </p:val>
                                        </p:tav>
                                      </p:tavLst>
                                    </p:anim>
                                    <p:anim calcmode="lin" valueType="num">
                                      <p:cBhvr>
                                        <p:cTn id="24" dur="1000" fill="hold"/>
                                        <p:tgtEl>
                                          <p:spTgt spid="16282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62829"/>
                                        </p:tgtEl>
                                      </p:cBhvr>
                                    </p:animEffect>
                                  </p:childTnLst>
                                </p:cTn>
                              </p:par>
                            </p:childTnLst>
                          </p:cTn>
                        </p:par>
                        <p:par>
                          <p:cTn id="26" fill="hold">
                            <p:stCondLst>
                              <p:cond delay="2000"/>
                            </p:stCondLst>
                            <p:childTnLst>
                              <p:par>
                                <p:cTn id="27" presetID="29" presetClass="entr" presetSubtype="0" fill="hold" nodeType="afterEffect">
                                  <p:stCondLst>
                                    <p:cond delay="0"/>
                                  </p:stCondLst>
                                  <p:childTnLst>
                                    <p:set>
                                      <p:cBhvr>
                                        <p:cTn id="28" dur="1" fill="hold">
                                          <p:stCondLst>
                                            <p:cond delay="0"/>
                                          </p:stCondLst>
                                        </p:cTn>
                                        <p:tgtEl>
                                          <p:spTgt spid="162830"/>
                                        </p:tgtEl>
                                        <p:attrNameLst>
                                          <p:attrName>style.visibility</p:attrName>
                                        </p:attrNameLst>
                                      </p:cBhvr>
                                      <p:to>
                                        <p:strVal val="visible"/>
                                      </p:to>
                                    </p:set>
                                    <p:anim calcmode="lin" valueType="num">
                                      <p:cBhvr>
                                        <p:cTn id="29" dur="1000" fill="hold"/>
                                        <p:tgtEl>
                                          <p:spTgt spid="162830"/>
                                        </p:tgtEl>
                                        <p:attrNameLst>
                                          <p:attrName>ppt_x</p:attrName>
                                        </p:attrNameLst>
                                      </p:cBhvr>
                                      <p:tavLst>
                                        <p:tav tm="0">
                                          <p:val>
                                            <p:strVal val="#ppt_x-.2"/>
                                          </p:val>
                                        </p:tav>
                                        <p:tav tm="100000">
                                          <p:val>
                                            <p:strVal val="#ppt_x"/>
                                          </p:val>
                                        </p:tav>
                                      </p:tavLst>
                                    </p:anim>
                                    <p:anim calcmode="lin" valueType="num">
                                      <p:cBhvr>
                                        <p:cTn id="30" dur="1000" fill="hold"/>
                                        <p:tgtEl>
                                          <p:spTgt spid="162830"/>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62830"/>
                                        </p:tgtEl>
                                      </p:cBhvr>
                                    </p:animEffect>
                                  </p:childTnLst>
                                </p:cTn>
                              </p:par>
                            </p:childTnLst>
                          </p:cTn>
                        </p:par>
                        <p:par>
                          <p:cTn id="32" fill="hold">
                            <p:stCondLst>
                              <p:cond delay="3000"/>
                            </p:stCondLst>
                            <p:childTnLst>
                              <p:par>
                                <p:cTn id="33" presetID="29" presetClass="entr" presetSubtype="0" fill="hold" nodeType="afterEffect">
                                  <p:stCondLst>
                                    <p:cond delay="0"/>
                                  </p:stCondLst>
                                  <p:childTnLst>
                                    <p:set>
                                      <p:cBhvr>
                                        <p:cTn id="34" dur="1" fill="hold">
                                          <p:stCondLst>
                                            <p:cond delay="0"/>
                                          </p:stCondLst>
                                        </p:cTn>
                                        <p:tgtEl>
                                          <p:spTgt spid="162831"/>
                                        </p:tgtEl>
                                        <p:attrNameLst>
                                          <p:attrName>style.visibility</p:attrName>
                                        </p:attrNameLst>
                                      </p:cBhvr>
                                      <p:to>
                                        <p:strVal val="visible"/>
                                      </p:to>
                                    </p:set>
                                    <p:anim calcmode="lin" valueType="num">
                                      <p:cBhvr>
                                        <p:cTn id="35" dur="1000" fill="hold"/>
                                        <p:tgtEl>
                                          <p:spTgt spid="162831"/>
                                        </p:tgtEl>
                                        <p:attrNameLst>
                                          <p:attrName>ppt_x</p:attrName>
                                        </p:attrNameLst>
                                      </p:cBhvr>
                                      <p:tavLst>
                                        <p:tav tm="0">
                                          <p:val>
                                            <p:strVal val="#ppt_x-.2"/>
                                          </p:val>
                                        </p:tav>
                                        <p:tav tm="100000">
                                          <p:val>
                                            <p:strVal val="#ppt_x"/>
                                          </p:val>
                                        </p:tav>
                                      </p:tavLst>
                                    </p:anim>
                                    <p:anim calcmode="lin" valueType="num">
                                      <p:cBhvr>
                                        <p:cTn id="36" dur="1000" fill="hold"/>
                                        <p:tgtEl>
                                          <p:spTgt spid="16283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62831"/>
                                        </p:tgtEl>
                                      </p:cBhvr>
                                    </p:animEffect>
                                  </p:childTnLst>
                                </p:cTn>
                              </p:par>
                            </p:childTnLst>
                          </p:cTn>
                        </p:par>
                        <p:par>
                          <p:cTn id="38" fill="hold">
                            <p:stCondLst>
                              <p:cond delay="4000"/>
                            </p:stCondLst>
                            <p:childTnLst>
                              <p:par>
                                <p:cTn id="39" presetID="29" presetClass="entr" presetSubtype="0" fill="hold" nodeType="afterEffect">
                                  <p:stCondLst>
                                    <p:cond delay="0"/>
                                  </p:stCondLst>
                                  <p:childTnLst>
                                    <p:set>
                                      <p:cBhvr>
                                        <p:cTn id="40" dur="1" fill="hold">
                                          <p:stCondLst>
                                            <p:cond delay="0"/>
                                          </p:stCondLst>
                                        </p:cTn>
                                        <p:tgtEl>
                                          <p:spTgt spid="162832"/>
                                        </p:tgtEl>
                                        <p:attrNameLst>
                                          <p:attrName>style.visibility</p:attrName>
                                        </p:attrNameLst>
                                      </p:cBhvr>
                                      <p:to>
                                        <p:strVal val="visible"/>
                                      </p:to>
                                    </p:set>
                                    <p:anim calcmode="lin" valueType="num">
                                      <p:cBhvr>
                                        <p:cTn id="41" dur="1000" fill="hold"/>
                                        <p:tgtEl>
                                          <p:spTgt spid="162832"/>
                                        </p:tgtEl>
                                        <p:attrNameLst>
                                          <p:attrName>ppt_x</p:attrName>
                                        </p:attrNameLst>
                                      </p:cBhvr>
                                      <p:tavLst>
                                        <p:tav tm="0">
                                          <p:val>
                                            <p:strVal val="#ppt_x-.2"/>
                                          </p:val>
                                        </p:tav>
                                        <p:tav tm="100000">
                                          <p:val>
                                            <p:strVal val="#ppt_x"/>
                                          </p:val>
                                        </p:tav>
                                      </p:tavLst>
                                    </p:anim>
                                    <p:anim calcmode="lin" valueType="num">
                                      <p:cBhvr>
                                        <p:cTn id="42" dur="1000" fill="hold"/>
                                        <p:tgtEl>
                                          <p:spTgt spid="16283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62832"/>
                                        </p:tgtEl>
                                      </p:cBhvr>
                                    </p:animEffect>
                                  </p:childTnLst>
                                </p:cTn>
                              </p:par>
                            </p:childTnLst>
                          </p:cTn>
                        </p:par>
                        <p:par>
                          <p:cTn id="44" fill="hold">
                            <p:stCondLst>
                              <p:cond delay="5000"/>
                            </p:stCondLst>
                            <p:childTnLst>
                              <p:par>
                                <p:cTn id="45" presetID="29" presetClass="entr" presetSubtype="0" fill="hold" nodeType="afterEffect">
                                  <p:stCondLst>
                                    <p:cond delay="0"/>
                                  </p:stCondLst>
                                  <p:childTnLst>
                                    <p:set>
                                      <p:cBhvr>
                                        <p:cTn id="46" dur="1" fill="hold">
                                          <p:stCondLst>
                                            <p:cond delay="0"/>
                                          </p:stCondLst>
                                        </p:cTn>
                                        <p:tgtEl>
                                          <p:spTgt spid="162833"/>
                                        </p:tgtEl>
                                        <p:attrNameLst>
                                          <p:attrName>style.visibility</p:attrName>
                                        </p:attrNameLst>
                                      </p:cBhvr>
                                      <p:to>
                                        <p:strVal val="visible"/>
                                      </p:to>
                                    </p:set>
                                    <p:anim calcmode="lin" valueType="num">
                                      <p:cBhvr>
                                        <p:cTn id="47" dur="1000" fill="hold"/>
                                        <p:tgtEl>
                                          <p:spTgt spid="162833"/>
                                        </p:tgtEl>
                                        <p:attrNameLst>
                                          <p:attrName>ppt_x</p:attrName>
                                        </p:attrNameLst>
                                      </p:cBhvr>
                                      <p:tavLst>
                                        <p:tav tm="0">
                                          <p:val>
                                            <p:strVal val="#ppt_x-.2"/>
                                          </p:val>
                                        </p:tav>
                                        <p:tav tm="100000">
                                          <p:val>
                                            <p:strVal val="#ppt_x"/>
                                          </p:val>
                                        </p:tav>
                                      </p:tavLst>
                                    </p:anim>
                                    <p:anim calcmode="lin" valueType="num">
                                      <p:cBhvr>
                                        <p:cTn id="48" dur="1000" fill="hold"/>
                                        <p:tgtEl>
                                          <p:spTgt spid="162833"/>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62833"/>
                                        </p:tgtEl>
                                      </p:cBhvr>
                                    </p:animEffect>
                                  </p:childTnLst>
                                </p:cTn>
                              </p:par>
                            </p:childTnLst>
                          </p:cTn>
                        </p:par>
                        <p:par>
                          <p:cTn id="50" fill="hold">
                            <p:stCondLst>
                              <p:cond delay="6000"/>
                            </p:stCondLst>
                            <p:childTnLst>
                              <p:par>
                                <p:cTn id="51" presetID="29" presetClass="entr" presetSubtype="0" fill="hold" nodeType="afterEffect">
                                  <p:stCondLst>
                                    <p:cond delay="0"/>
                                  </p:stCondLst>
                                  <p:childTnLst>
                                    <p:set>
                                      <p:cBhvr>
                                        <p:cTn id="52" dur="1" fill="hold">
                                          <p:stCondLst>
                                            <p:cond delay="0"/>
                                          </p:stCondLst>
                                        </p:cTn>
                                        <p:tgtEl>
                                          <p:spTgt spid="162834"/>
                                        </p:tgtEl>
                                        <p:attrNameLst>
                                          <p:attrName>style.visibility</p:attrName>
                                        </p:attrNameLst>
                                      </p:cBhvr>
                                      <p:to>
                                        <p:strVal val="visible"/>
                                      </p:to>
                                    </p:set>
                                    <p:anim calcmode="lin" valueType="num">
                                      <p:cBhvr>
                                        <p:cTn id="53" dur="1000" fill="hold"/>
                                        <p:tgtEl>
                                          <p:spTgt spid="162834"/>
                                        </p:tgtEl>
                                        <p:attrNameLst>
                                          <p:attrName>ppt_x</p:attrName>
                                        </p:attrNameLst>
                                      </p:cBhvr>
                                      <p:tavLst>
                                        <p:tav tm="0">
                                          <p:val>
                                            <p:strVal val="#ppt_x-.2"/>
                                          </p:val>
                                        </p:tav>
                                        <p:tav tm="100000">
                                          <p:val>
                                            <p:strVal val="#ppt_x"/>
                                          </p:val>
                                        </p:tav>
                                      </p:tavLst>
                                    </p:anim>
                                    <p:anim calcmode="lin" valueType="num">
                                      <p:cBhvr>
                                        <p:cTn id="54" dur="1000" fill="hold"/>
                                        <p:tgtEl>
                                          <p:spTgt spid="162834"/>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62834"/>
                                        </p:tgtEl>
                                      </p:cBhvr>
                                    </p:animEffect>
                                  </p:childTnLst>
                                </p:cTn>
                              </p:par>
                            </p:childTnLst>
                          </p:cTn>
                        </p:par>
                        <p:par>
                          <p:cTn id="56" fill="hold">
                            <p:stCondLst>
                              <p:cond delay="7000"/>
                            </p:stCondLst>
                            <p:childTnLst>
                              <p:par>
                                <p:cTn id="57" presetID="29" presetClass="entr" presetSubtype="0" fill="hold" nodeType="afterEffect">
                                  <p:stCondLst>
                                    <p:cond delay="0"/>
                                  </p:stCondLst>
                                  <p:childTnLst>
                                    <p:set>
                                      <p:cBhvr>
                                        <p:cTn id="58" dur="1" fill="hold">
                                          <p:stCondLst>
                                            <p:cond delay="0"/>
                                          </p:stCondLst>
                                        </p:cTn>
                                        <p:tgtEl>
                                          <p:spTgt spid="162835"/>
                                        </p:tgtEl>
                                        <p:attrNameLst>
                                          <p:attrName>style.visibility</p:attrName>
                                        </p:attrNameLst>
                                      </p:cBhvr>
                                      <p:to>
                                        <p:strVal val="visible"/>
                                      </p:to>
                                    </p:set>
                                    <p:anim calcmode="lin" valueType="num">
                                      <p:cBhvr>
                                        <p:cTn id="59" dur="1000" fill="hold"/>
                                        <p:tgtEl>
                                          <p:spTgt spid="162835"/>
                                        </p:tgtEl>
                                        <p:attrNameLst>
                                          <p:attrName>ppt_x</p:attrName>
                                        </p:attrNameLst>
                                      </p:cBhvr>
                                      <p:tavLst>
                                        <p:tav tm="0">
                                          <p:val>
                                            <p:strVal val="#ppt_x-.2"/>
                                          </p:val>
                                        </p:tav>
                                        <p:tav tm="100000">
                                          <p:val>
                                            <p:strVal val="#ppt_x"/>
                                          </p:val>
                                        </p:tav>
                                      </p:tavLst>
                                    </p:anim>
                                    <p:anim calcmode="lin" valueType="num">
                                      <p:cBhvr>
                                        <p:cTn id="60" dur="1000" fill="hold"/>
                                        <p:tgtEl>
                                          <p:spTgt spid="162835"/>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62835"/>
                                        </p:tgtEl>
                                      </p:cBhvr>
                                    </p:animEffect>
                                  </p:childTnLst>
                                </p:cTn>
                              </p:par>
                            </p:childTnLst>
                          </p:cTn>
                        </p:par>
                        <p:par>
                          <p:cTn id="62" fill="hold">
                            <p:stCondLst>
                              <p:cond delay="8000"/>
                            </p:stCondLst>
                            <p:childTnLst>
                              <p:par>
                                <p:cTn id="63" presetID="29" presetClass="entr" presetSubtype="0" fill="hold" nodeType="afterEffect">
                                  <p:stCondLst>
                                    <p:cond delay="0"/>
                                  </p:stCondLst>
                                  <p:childTnLst>
                                    <p:set>
                                      <p:cBhvr>
                                        <p:cTn id="64" dur="1" fill="hold">
                                          <p:stCondLst>
                                            <p:cond delay="0"/>
                                          </p:stCondLst>
                                        </p:cTn>
                                        <p:tgtEl>
                                          <p:spTgt spid="162836"/>
                                        </p:tgtEl>
                                        <p:attrNameLst>
                                          <p:attrName>style.visibility</p:attrName>
                                        </p:attrNameLst>
                                      </p:cBhvr>
                                      <p:to>
                                        <p:strVal val="visible"/>
                                      </p:to>
                                    </p:set>
                                    <p:anim calcmode="lin" valueType="num">
                                      <p:cBhvr>
                                        <p:cTn id="65" dur="1000" fill="hold"/>
                                        <p:tgtEl>
                                          <p:spTgt spid="162836"/>
                                        </p:tgtEl>
                                        <p:attrNameLst>
                                          <p:attrName>ppt_x</p:attrName>
                                        </p:attrNameLst>
                                      </p:cBhvr>
                                      <p:tavLst>
                                        <p:tav tm="0">
                                          <p:val>
                                            <p:strVal val="#ppt_x-.2"/>
                                          </p:val>
                                        </p:tav>
                                        <p:tav tm="100000">
                                          <p:val>
                                            <p:strVal val="#ppt_x"/>
                                          </p:val>
                                        </p:tav>
                                      </p:tavLst>
                                    </p:anim>
                                    <p:anim calcmode="lin" valueType="num">
                                      <p:cBhvr>
                                        <p:cTn id="66" dur="1000" fill="hold"/>
                                        <p:tgtEl>
                                          <p:spTgt spid="162836"/>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62836"/>
                                        </p:tgtEl>
                                      </p:cBhvr>
                                    </p:animEffect>
                                  </p:childTnLst>
                                </p:cTn>
                              </p:par>
                            </p:childTnLst>
                          </p:cTn>
                        </p:par>
                        <p:par>
                          <p:cTn id="68" fill="hold">
                            <p:stCondLst>
                              <p:cond delay="9000"/>
                            </p:stCondLst>
                            <p:childTnLst>
                              <p:par>
                                <p:cTn id="69" presetID="29" presetClass="entr" presetSubtype="0" fill="hold" nodeType="afterEffect">
                                  <p:stCondLst>
                                    <p:cond delay="0"/>
                                  </p:stCondLst>
                                  <p:childTnLst>
                                    <p:set>
                                      <p:cBhvr>
                                        <p:cTn id="70" dur="1" fill="hold">
                                          <p:stCondLst>
                                            <p:cond delay="0"/>
                                          </p:stCondLst>
                                        </p:cTn>
                                        <p:tgtEl>
                                          <p:spTgt spid="162837"/>
                                        </p:tgtEl>
                                        <p:attrNameLst>
                                          <p:attrName>style.visibility</p:attrName>
                                        </p:attrNameLst>
                                      </p:cBhvr>
                                      <p:to>
                                        <p:strVal val="visible"/>
                                      </p:to>
                                    </p:set>
                                    <p:anim calcmode="lin" valueType="num">
                                      <p:cBhvr>
                                        <p:cTn id="71" dur="1000" fill="hold"/>
                                        <p:tgtEl>
                                          <p:spTgt spid="162837"/>
                                        </p:tgtEl>
                                        <p:attrNameLst>
                                          <p:attrName>ppt_x</p:attrName>
                                        </p:attrNameLst>
                                      </p:cBhvr>
                                      <p:tavLst>
                                        <p:tav tm="0">
                                          <p:val>
                                            <p:strVal val="#ppt_x-.2"/>
                                          </p:val>
                                        </p:tav>
                                        <p:tav tm="100000">
                                          <p:val>
                                            <p:strVal val="#ppt_x"/>
                                          </p:val>
                                        </p:tav>
                                      </p:tavLst>
                                    </p:anim>
                                    <p:anim calcmode="lin" valueType="num">
                                      <p:cBhvr>
                                        <p:cTn id="72" dur="1000" fill="hold"/>
                                        <p:tgtEl>
                                          <p:spTgt spid="162837"/>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62837"/>
                                        </p:tgtEl>
                                      </p:cBhvr>
                                    </p:animEffect>
                                  </p:childTnLst>
                                </p:cTn>
                              </p:par>
                            </p:childTnLst>
                          </p:cTn>
                        </p:par>
                        <p:par>
                          <p:cTn id="74" fill="hold">
                            <p:stCondLst>
                              <p:cond delay="10000"/>
                            </p:stCondLst>
                            <p:childTnLst>
                              <p:par>
                                <p:cTn id="75" presetID="29" presetClass="entr" presetSubtype="0" fill="hold" nodeType="afterEffect">
                                  <p:stCondLst>
                                    <p:cond delay="0"/>
                                  </p:stCondLst>
                                  <p:childTnLst>
                                    <p:set>
                                      <p:cBhvr>
                                        <p:cTn id="76" dur="1" fill="hold">
                                          <p:stCondLst>
                                            <p:cond delay="0"/>
                                          </p:stCondLst>
                                        </p:cTn>
                                        <p:tgtEl>
                                          <p:spTgt spid="162838"/>
                                        </p:tgtEl>
                                        <p:attrNameLst>
                                          <p:attrName>style.visibility</p:attrName>
                                        </p:attrNameLst>
                                      </p:cBhvr>
                                      <p:to>
                                        <p:strVal val="visible"/>
                                      </p:to>
                                    </p:set>
                                    <p:anim calcmode="lin" valueType="num">
                                      <p:cBhvr>
                                        <p:cTn id="77" dur="1000" fill="hold"/>
                                        <p:tgtEl>
                                          <p:spTgt spid="162838"/>
                                        </p:tgtEl>
                                        <p:attrNameLst>
                                          <p:attrName>ppt_x</p:attrName>
                                        </p:attrNameLst>
                                      </p:cBhvr>
                                      <p:tavLst>
                                        <p:tav tm="0">
                                          <p:val>
                                            <p:strVal val="#ppt_x-.2"/>
                                          </p:val>
                                        </p:tav>
                                        <p:tav tm="100000">
                                          <p:val>
                                            <p:strVal val="#ppt_x"/>
                                          </p:val>
                                        </p:tav>
                                      </p:tavLst>
                                    </p:anim>
                                    <p:anim calcmode="lin" valueType="num">
                                      <p:cBhvr>
                                        <p:cTn id="78" dur="1000" fill="hold"/>
                                        <p:tgtEl>
                                          <p:spTgt spid="162838"/>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62838"/>
                                        </p:tgtEl>
                                      </p:cBhvr>
                                    </p:animEffect>
                                  </p:childTnLst>
                                </p:cTn>
                              </p:par>
                            </p:childTnLst>
                          </p:cTn>
                        </p:par>
                        <p:par>
                          <p:cTn id="80" fill="hold">
                            <p:stCondLst>
                              <p:cond delay="11000"/>
                            </p:stCondLst>
                            <p:childTnLst>
                              <p:par>
                                <p:cTn id="81" presetID="29" presetClass="entr" presetSubtype="0" fill="hold" nodeType="afterEffect">
                                  <p:stCondLst>
                                    <p:cond delay="0"/>
                                  </p:stCondLst>
                                  <p:childTnLst>
                                    <p:set>
                                      <p:cBhvr>
                                        <p:cTn id="82" dur="1" fill="hold">
                                          <p:stCondLst>
                                            <p:cond delay="0"/>
                                          </p:stCondLst>
                                        </p:cTn>
                                        <p:tgtEl>
                                          <p:spTgt spid="162839"/>
                                        </p:tgtEl>
                                        <p:attrNameLst>
                                          <p:attrName>style.visibility</p:attrName>
                                        </p:attrNameLst>
                                      </p:cBhvr>
                                      <p:to>
                                        <p:strVal val="visible"/>
                                      </p:to>
                                    </p:set>
                                    <p:anim calcmode="lin" valueType="num">
                                      <p:cBhvr>
                                        <p:cTn id="83" dur="1000" fill="hold"/>
                                        <p:tgtEl>
                                          <p:spTgt spid="162839"/>
                                        </p:tgtEl>
                                        <p:attrNameLst>
                                          <p:attrName>ppt_x</p:attrName>
                                        </p:attrNameLst>
                                      </p:cBhvr>
                                      <p:tavLst>
                                        <p:tav tm="0">
                                          <p:val>
                                            <p:strVal val="#ppt_x-.2"/>
                                          </p:val>
                                        </p:tav>
                                        <p:tav tm="100000">
                                          <p:val>
                                            <p:strVal val="#ppt_x"/>
                                          </p:val>
                                        </p:tav>
                                      </p:tavLst>
                                    </p:anim>
                                    <p:anim calcmode="lin" valueType="num">
                                      <p:cBhvr>
                                        <p:cTn id="84" dur="1000" fill="hold"/>
                                        <p:tgtEl>
                                          <p:spTgt spid="162839"/>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62839"/>
                                        </p:tgtEl>
                                      </p:cBhvr>
                                    </p:animEffect>
                                  </p:childTnLst>
                                </p:cTn>
                              </p:par>
                            </p:childTnLst>
                          </p:cTn>
                        </p:par>
                        <p:par>
                          <p:cTn id="86" fill="hold">
                            <p:stCondLst>
                              <p:cond delay="12000"/>
                            </p:stCondLst>
                            <p:childTnLst>
                              <p:par>
                                <p:cTn id="87" presetID="29" presetClass="entr" presetSubtype="0" fill="hold" nodeType="afterEffect">
                                  <p:stCondLst>
                                    <p:cond delay="0"/>
                                  </p:stCondLst>
                                  <p:childTnLst>
                                    <p:set>
                                      <p:cBhvr>
                                        <p:cTn id="88" dur="1" fill="hold">
                                          <p:stCondLst>
                                            <p:cond delay="0"/>
                                          </p:stCondLst>
                                        </p:cTn>
                                        <p:tgtEl>
                                          <p:spTgt spid="162841"/>
                                        </p:tgtEl>
                                        <p:attrNameLst>
                                          <p:attrName>style.visibility</p:attrName>
                                        </p:attrNameLst>
                                      </p:cBhvr>
                                      <p:to>
                                        <p:strVal val="visible"/>
                                      </p:to>
                                    </p:set>
                                    <p:anim calcmode="lin" valueType="num">
                                      <p:cBhvr>
                                        <p:cTn id="89" dur="1000" fill="hold"/>
                                        <p:tgtEl>
                                          <p:spTgt spid="162841"/>
                                        </p:tgtEl>
                                        <p:attrNameLst>
                                          <p:attrName>ppt_x</p:attrName>
                                        </p:attrNameLst>
                                      </p:cBhvr>
                                      <p:tavLst>
                                        <p:tav tm="0">
                                          <p:val>
                                            <p:strVal val="#ppt_x-.2"/>
                                          </p:val>
                                        </p:tav>
                                        <p:tav tm="100000">
                                          <p:val>
                                            <p:strVal val="#ppt_x"/>
                                          </p:val>
                                        </p:tav>
                                      </p:tavLst>
                                    </p:anim>
                                    <p:anim calcmode="lin" valueType="num">
                                      <p:cBhvr>
                                        <p:cTn id="90" dur="1000" fill="hold"/>
                                        <p:tgtEl>
                                          <p:spTgt spid="162841"/>
                                        </p:tgtEl>
                                        <p:attrNameLst>
                                          <p:attrName>ppt_y</p:attrName>
                                        </p:attrNameLst>
                                      </p:cBhvr>
                                      <p:tavLst>
                                        <p:tav tm="0">
                                          <p:val>
                                            <p:strVal val="#ppt_y"/>
                                          </p:val>
                                        </p:tav>
                                        <p:tav tm="100000">
                                          <p:val>
                                            <p:strVal val="#ppt_y"/>
                                          </p:val>
                                        </p:tav>
                                      </p:tavLst>
                                    </p:anim>
                                    <p:animEffect transition="in" filter="wipe(right)" prLst="gradientSize: 0.1">
                                      <p:cBhvr>
                                        <p:cTn id="91" dur="1000"/>
                                        <p:tgtEl>
                                          <p:spTgt spid="162841"/>
                                        </p:tgtEl>
                                      </p:cBhvr>
                                    </p:animEffect>
                                  </p:childTnLst>
                                </p:cTn>
                              </p:par>
                            </p:childTnLst>
                          </p:cTn>
                        </p:par>
                        <p:par>
                          <p:cTn id="92" fill="hold">
                            <p:stCondLst>
                              <p:cond delay="13000"/>
                            </p:stCondLst>
                            <p:childTnLst>
                              <p:par>
                                <p:cTn id="93" presetID="29" presetClass="entr" presetSubtype="0" fill="hold" nodeType="afterEffect">
                                  <p:stCondLst>
                                    <p:cond delay="0"/>
                                  </p:stCondLst>
                                  <p:childTnLst>
                                    <p:set>
                                      <p:cBhvr>
                                        <p:cTn id="94" dur="1" fill="hold">
                                          <p:stCondLst>
                                            <p:cond delay="0"/>
                                          </p:stCondLst>
                                        </p:cTn>
                                        <p:tgtEl>
                                          <p:spTgt spid="162842"/>
                                        </p:tgtEl>
                                        <p:attrNameLst>
                                          <p:attrName>style.visibility</p:attrName>
                                        </p:attrNameLst>
                                      </p:cBhvr>
                                      <p:to>
                                        <p:strVal val="visible"/>
                                      </p:to>
                                    </p:set>
                                    <p:anim calcmode="lin" valueType="num">
                                      <p:cBhvr>
                                        <p:cTn id="95" dur="1000" fill="hold"/>
                                        <p:tgtEl>
                                          <p:spTgt spid="162842"/>
                                        </p:tgtEl>
                                        <p:attrNameLst>
                                          <p:attrName>ppt_x</p:attrName>
                                        </p:attrNameLst>
                                      </p:cBhvr>
                                      <p:tavLst>
                                        <p:tav tm="0">
                                          <p:val>
                                            <p:strVal val="#ppt_x-.2"/>
                                          </p:val>
                                        </p:tav>
                                        <p:tav tm="100000">
                                          <p:val>
                                            <p:strVal val="#ppt_x"/>
                                          </p:val>
                                        </p:tav>
                                      </p:tavLst>
                                    </p:anim>
                                    <p:anim calcmode="lin" valueType="num">
                                      <p:cBhvr>
                                        <p:cTn id="96" dur="1000" fill="hold"/>
                                        <p:tgtEl>
                                          <p:spTgt spid="162842"/>
                                        </p:tgtEl>
                                        <p:attrNameLst>
                                          <p:attrName>ppt_y</p:attrName>
                                        </p:attrNameLst>
                                      </p:cBhvr>
                                      <p:tavLst>
                                        <p:tav tm="0">
                                          <p:val>
                                            <p:strVal val="#ppt_y"/>
                                          </p:val>
                                        </p:tav>
                                        <p:tav tm="100000">
                                          <p:val>
                                            <p:strVal val="#ppt_y"/>
                                          </p:val>
                                        </p:tav>
                                      </p:tavLst>
                                    </p:anim>
                                    <p:animEffect transition="in" filter="wipe(right)" prLst="gradientSize: 0.1">
                                      <p:cBhvr>
                                        <p:cTn id="97" dur="1000"/>
                                        <p:tgtEl>
                                          <p:spTgt spid="162842"/>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xit" presetSubtype="10" fill="hold" grpId="1" nodeType="clickEffect">
                                  <p:stCondLst>
                                    <p:cond delay="0"/>
                                  </p:stCondLst>
                                  <p:childTnLst>
                                    <p:animEffect transition="out" filter="checkerboard(across)">
                                      <p:cBhvr>
                                        <p:cTn id="101" dur="500"/>
                                        <p:tgtEl>
                                          <p:spTgt spid="162850"/>
                                        </p:tgtEl>
                                      </p:cBhvr>
                                    </p:animEffect>
                                    <p:set>
                                      <p:cBhvr>
                                        <p:cTn id="102" dur="1" fill="hold">
                                          <p:stCondLst>
                                            <p:cond delay="499"/>
                                          </p:stCondLst>
                                        </p:cTn>
                                        <p:tgtEl>
                                          <p:spTgt spid="162850"/>
                                        </p:tgtEl>
                                        <p:attrNameLst>
                                          <p:attrName>style.visibility</p:attrName>
                                        </p:attrNameLst>
                                      </p:cBhvr>
                                      <p:to>
                                        <p:strVal val="hidden"/>
                                      </p:to>
                                    </p:set>
                                  </p:childTnLst>
                                </p:cTn>
                              </p:par>
                              <p:par>
                                <p:cTn id="103" presetID="29" presetClass="entr" presetSubtype="0" fill="hold" grpId="0" nodeType="withEffect">
                                  <p:stCondLst>
                                    <p:cond delay="0"/>
                                  </p:stCondLst>
                                  <p:childTnLst>
                                    <p:set>
                                      <p:cBhvr>
                                        <p:cTn id="104" dur="1" fill="hold">
                                          <p:stCondLst>
                                            <p:cond delay="0"/>
                                          </p:stCondLst>
                                        </p:cTn>
                                        <p:tgtEl>
                                          <p:spTgt spid="162851"/>
                                        </p:tgtEl>
                                        <p:attrNameLst>
                                          <p:attrName>style.visibility</p:attrName>
                                        </p:attrNameLst>
                                      </p:cBhvr>
                                      <p:to>
                                        <p:strVal val="visible"/>
                                      </p:to>
                                    </p:set>
                                    <p:anim calcmode="lin" valueType="num">
                                      <p:cBhvr>
                                        <p:cTn id="105" dur="1000" fill="hold"/>
                                        <p:tgtEl>
                                          <p:spTgt spid="162851"/>
                                        </p:tgtEl>
                                        <p:attrNameLst>
                                          <p:attrName>ppt_x</p:attrName>
                                        </p:attrNameLst>
                                      </p:cBhvr>
                                      <p:tavLst>
                                        <p:tav tm="0">
                                          <p:val>
                                            <p:strVal val="#ppt_x-.2"/>
                                          </p:val>
                                        </p:tav>
                                        <p:tav tm="100000">
                                          <p:val>
                                            <p:strVal val="#ppt_x"/>
                                          </p:val>
                                        </p:tav>
                                      </p:tavLst>
                                    </p:anim>
                                    <p:anim calcmode="lin" valueType="num">
                                      <p:cBhvr>
                                        <p:cTn id="106" dur="1000" fill="hold"/>
                                        <p:tgtEl>
                                          <p:spTgt spid="162851"/>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162851"/>
                                        </p:tgtEl>
                                      </p:cBhvr>
                                    </p:animEffect>
                                  </p:childTnLst>
                                </p:cTn>
                              </p:par>
                            </p:childTnLst>
                          </p:cTn>
                        </p:par>
                        <p:par>
                          <p:cTn id="108" fill="hold">
                            <p:stCondLst>
                              <p:cond delay="500"/>
                            </p:stCondLst>
                            <p:childTnLst>
                              <p:par>
                                <p:cTn id="109" presetID="29" presetClass="entr" presetSubtype="0" fill="hold" nodeType="afterEffect">
                                  <p:stCondLst>
                                    <p:cond delay="0"/>
                                  </p:stCondLst>
                                  <p:childTnLst>
                                    <p:set>
                                      <p:cBhvr>
                                        <p:cTn id="110" dur="1" fill="hold">
                                          <p:stCondLst>
                                            <p:cond delay="0"/>
                                          </p:stCondLst>
                                        </p:cTn>
                                        <p:tgtEl>
                                          <p:spTgt spid="162844"/>
                                        </p:tgtEl>
                                        <p:attrNameLst>
                                          <p:attrName>style.visibility</p:attrName>
                                        </p:attrNameLst>
                                      </p:cBhvr>
                                      <p:to>
                                        <p:strVal val="visible"/>
                                      </p:to>
                                    </p:set>
                                    <p:anim calcmode="lin" valueType="num">
                                      <p:cBhvr>
                                        <p:cTn id="111" dur="1000" fill="hold"/>
                                        <p:tgtEl>
                                          <p:spTgt spid="162844"/>
                                        </p:tgtEl>
                                        <p:attrNameLst>
                                          <p:attrName>ppt_x</p:attrName>
                                        </p:attrNameLst>
                                      </p:cBhvr>
                                      <p:tavLst>
                                        <p:tav tm="0">
                                          <p:val>
                                            <p:strVal val="#ppt_x-.2"/>
                                          </p:val>
                                        </p:tav>
                                        <p:tav tm="100000">
                                          <p:val>
                                            <p:strVal val="#ppt_x"/>
                                          </p:val>
                                        </p:tav>
                                      </p:tavLst>
                                    </p:anim>
                                    <p:anim calcmode="lin" valueType="num">
                                      <p:cBhvr>
                                        <p:cTn id="112" dur="1000" fill="hold"/>
                                        <p:tgtEl>
                                          <p:spTgt spid="162844"/>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162844"/>
                                        </p:tgtEl>
                                      </p:cBhvr>
                                    </p:animEffect>
                                  </p:childTnLst>
                                </p:cTn>
                              </p:par>
                            </p:childTnLst>
                          </p:cTn>
                        </p:par>
                        <p:par>
                          <p:cTn id="114" fill="hold">
                            <p:stCondLst>
                              <p:cond delay="1500"/>
                            </p:stCondLst>
                            <p:childTnLst>
                              <p:par>
                                <p:cTn id="115" presetID="29" presetClass="entr" presetSubtype="0" fill="hold" nodeType="afterEffect">
                                  <p:stCondLst>
                                    <p:cond delay="0"/>
                                  </p:stCondLst>
                                  <p:childTnLst>
                                    <p:set>
                                      <p:cBhvr>
                                        <p:cTn id="116" dur="1" fill="hold">
                                          <p:stCondLst>
                                            <p:cond delay="0"/>
                                          </p:stCondLst>
                                        </p:cTn>
                                        <p:tgtEl>
                                          <p:spTgt spid="162845"/>
                                        </p:tgtEl>
                                        <p:attrNameLst>
                                          <p:attrName>style.visibility</p:attrName>
                                        </p:attrNameLst>
                                      </p:cBhvr>
                                      <p:to>
                                        <p:strVal val="visible"/>
                                      </p:to>
                                    </p:set>
                                    <p:anim calcmode="lin" valueType="num">
                                      <p:cBhvr>
                                        <p:cTn id="117" dur="1000" fill="hold"/>
                                        <p:tgtEl>
                                          <p:spTgt spid="162845"/>
                                        </p:tgtEl>
                                        <p:attrNameLst>
                                          <p:attrName>ppt_x</p:attrName>
                                        </p:attrNameLst>
                                      </p:cBhvr>
                                      <p:tavLst>
                                        <p:tav tm="0">
                                          <p:val>
                                            <p:strVal val="#ppt_x-.2"/>
                                          </p:val>
                                        </p:tav>
                                        <p:tav tm="100000">
                                          <p:val>
                                            <p:strVal val="#ppt_x"/>
                                          </p:val>
                                        </p:tav>
                                      </p:tavLst>
                                    </p:anim>
                                    <p:anim calcmode="lin" valueType="num">
                                      <p:cBhvr>
                                        <p:cTn id="118" dur="1000" fill="hold"/>
                                        <p:tgtEl>
                                          <p:spTgt spid="162845"/>
                                        </p:tgtEl>
                                        <p:attrNameLst>
                                          <p:attrName>ppt_y</p:attrName>
                                        </p:attrNameLst>
                                      </p:cBhvr>
                                      <p:tavLst>
                                        <p:tav tm="0">
                                          <p:val>
                                            <p:strVal val="#ppt_y"/>
                                          </p:val>
                                        </p:tav>
                                        <p:tav tm="100000">
                                          <p:val>
                                            <p:strVal val="#ppt_y"/>
                                          </p:val>
                                        </p:tav>
                                      </p:tavLst>
                                    </p:anim>
                                    <p:animEffect transition="in" filter="wipe(right)" prLst="gradientSize: 0.1">
                                      <p:cBhvr>
                                        <p:cTn id="119" dur="1000"/>
                                        <p:tgtEl>
                                          <p:spTgt spid="162845"/>
                                        </p:tgtEl>
                                      </p:cBhvr>
                                    </p:animEffect>
                                  </p:childTnLst>
                                </p:cTn>
                              </p:par>
                            </p:childTnLst>
                          </p:cTn>
                        </p:par>
                        <p:par>
                          <p:cTn id="120" fill="hold">
                            <p:stCondLst>
                              <p:cond delay="2500"/>
                            </p:stCondLst>
                            <p:childTnLst>
                              <p:par>
                                <p:cTn id="121" presetID="29" presetClass="entr" presetSubtype="0" fill="hold" nodeType="afterEffect">
                                  <p:stCondLst>
                                    <p:cond delay="0"/>
                                  </p:stCondLst>
                                  <p:childTnLst>
                                    <p:set>
                                      <p:cBhvr>
                                        <p:cTn id="122" dur="1" fill="hold">
                                          <p:stCondLst>
                                            <p:cond delay="0"/>
                                          </p:stCondLst>
                                        </p:cTn>
                                        <p:tgtEl>
                                          <p:spTgt spid="162846"/>
                                        </p:tgtEl>
                                        <p:attrNameLst>
                                          <p:attrName>style.visibility</p:attrName>
                                        </p:attrNameLst>
                                      </p:cBhvr>
                                      <p:to>
                                        <p:strVal val="visible"/>
                                      </p:to>
                                    </p:set>
                                    <p:anim calcmode="lin" valueType="num">
                                      <p:cBhvr>
                                        <p:cTn id="123" dur="1000" fill="hold"/>
                                        <p:tgtEl>
                                          <p:spTgt spid="162846"/>
                                        </p:tgtEl>
                                        <p:attrNameLst>
                                          <p:attrName>ppt_x</p:attrName>
                                        </p:attrNameLst>
                                      </p:cBhvr>
                                      <p:tavLst>
                                        <p:tav tm="0">
                                          <p:val>
                                            <p:strVal val="#ppt_x-.2"/>
                                          </p:val>
                                        </p:tav>
                                        <p:tav tm="100000">
                                          <p:val>
                                            <p:strVal val="#ppt_x"/>
                                          </p:val>
                                        </p:tav>
                                      </p:tavLst>
                                    </p:anim>
                                    <p:anim calcmode="lin" valueType="num">
                                      <p:cBhvr>
                                        <p:cTn id="124" dur="1000" fill="hold"/>
                                        <p:tgtEl>
                                          <p:spTgt spid="162846"/>
                                        </p:tgtEl>
                                        <p:attrNameLst>
                                          <p:attrName>ppt_y</p:attrName>
                                        </p:attrNameLst>
                                      </p:cBhvr>
                                      <p:tavLst>
                                        <p:tav tm="0">
                                          <p:val>
                                            <p:strVal val="#ppt_y"/>
                                          </p:val>
                                        </p:tav>
                                        <p:tav tm="100000">
                                          <p:val>
                                            <p:strVal val="#ppt_y"/>
                                          </p:val>
                                        </p:tav>
                                      </p:tavLst>
                                    </p:anim>
                                    <p:animEffect transition="in" filter="wipe(right)" prLst="gradientSize: 0.1">
                                      <p:cBhvr>
                                        <p:cTn id="125" dur="1000"/>
                                        <p:tgtEl>
                                          <p:spTgt spid="162846"/>
                                        </p:tgtEl>
                                      </p:cBhvr>
                                    </p:animEffect>
                                  </p:childTnLst>
                                </p:cTn>
                              </p:par>
                            </p:childTnLst>
                          </p:cTn>
                        </p:par>
                        <p:par>
                          <p:cTn id="126" fill="hold">
                            <p:stCondLst>
                              <p:cond delay="3500"/>
                            </p:stCondLst>
                            <p:childTnLst>
                              <p:par>
                                <p:cTn id="127" presetID="29" presetClass="entr" presetSubtype="0" fill="hold" nodeType="afterEffect">
                                  <p:stCondLst>
                                    <p:cond delay="0"/>
                                  </p:stCondLst>
                                  <p:childTnLst>
                                    <p:set>
                                      <p:cBhvr>
                                        <p:cTn id="128" dur="1" fill="hold">
                                          <p:stCondLst>
                                            <p:cond delay="0"/>
                                          </p:stCondLst>
                                        </p:cTn>
                                        <p:tgtEl>
                                          <p:spTgt spid="162847"/>
                                        </p:tgtEl>
                                        <p:attrNameLst>
                                          <p:attrName>style.visibility</p:attrName>
                                        </p:attrNameLst>
                                      </p:cBhvr>
                                      <p:to>
                                        <p:strVal val="visible"/>
                                      </p:to>
                                    </p:set>
                                    <p:anim calcmode="lin" valueType="num">
                                      <p:cBhvr>
                                        <p:cTn id="129" dur="1000" fill="hold"/>
                                        <p:tgtEl>
                                          <p:spTgt spid="162847"/>
                                        </p:tgtEl>
                                        <p:attrNameLst>
                                          <p:attrName>ppt_x</p:attrName>
                                        </p:attrNameLst>
                                      </p:cBhvr>
                                      <p:tavLst>
                                        <p:tav tm="0">
                                          <p:val>
                                            <p:strVal val="#ppt_x-.2"/>
                                          </p:val>
                                        </p:tav>
                                        <p:tav tm="100000">
                                          <p:val>
                                            <p:strVal val="#ppt_x"/>
                                          </p:val>
                                        </p:tav>
                                      </p:tavLst>
                                    </p:anim>
                                    <p:anim calcmode="lin" valueType="num">
                                      <p:cBhvr>
                                        <p:cTn id="130" dur="1000" fill="hold"/>
                                        <p:tgtEl>
                                          <p:spTgt spid="162847"/>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162847"/>
                                        </p:tgtEl>
                                      </p:cBhvr>
                                    </p:animEffect>
                                  </p:childTnLst>
                                </p:cTn>
                              </p:par>
                            </p:childTnLst>
                          </p:cTn>
                        </p:par>
                      </p:childTnLst>
                    </p:cTn>
                  </p:par>
                  <p:par>
                    <p:cTn id="132" fill="hold">
                      <p:stCondLst>
                        <p:cond delay="indefinite"/>
                      </p:stCondLst>
                      <p:childTnLst>
                        <p:par>
                          <p:cTn id="133" fill="hold">
                            <p:stCondLst>
                              <p:cond delay="0"/>
                            </p:stCondLst>
                            <p:childTnLst>
                              <p:par>
                                <p:cTn id="134" presetID="5" presetClass="exit" presetSubtype="10" fill="hold" grpId="1" nodeType="clickEffect">
                                  <p:stCondLst>
                                    <p:cond delay="0"/>
                                  </p:stCondLst>
                                  <p:childTnLst>
                                    <p:animEffect transition="out" filter="checkerboard(across)">
                                      <p:cBhvr>
                                        <p:cTn id="135" dur="500"/>
                                        <p:tgtEl>
                                          <p:spTgt spid="162851"/>
                                        </p:tgtEl>
                                      </p:cBhvr>
                                    </p:animEffect>
                                    <p:set>
                                      <p:cBhvr>
                                        <p:cTn id="136" dur="1" fill="hold">
                                          <p:stCondLst>
                                            <p:cond delay="499"/>
                                          </p:stCondLst>
                                        </p:cTn>
                                        <p:tgtEl>
                                          <p:spTgt spid="162851"/>
                                        </p:tgtEl>
                                        <p:attrNameLst>
                                          <p:attrName>style.visibility</p:attrName>
                                        </p:attrNameLst>
                                      </p:cBhvr>
                                      <p:to>
                                        <p:strVal val="hidden"/>
                                      </p:to>
                                    </p:set>
                                  </p:childTnLst>
                                </p:cTn>
                              </p:par>
                              <p:par>
                                <p:cTn id="137" presetID="29" presetClass="entr" presetSubtype="0" fill="hold" grpId="0" nodeType="withEffect">
                                  <p:stCondLst>
                                    <p:cond delay="0"/>
                                  </p:stCondLst>
                                  <p:childTnLst>
                                    <p:set>
                                      <p:cBhvr>
                                        <p:cTn id="138" dur="1" fill="hold">
                                          <p:stCondLst>
                                            <p:cond delay="0"/>
                                          </p:stCondLst>
                                        </p:cTn>
                                        <p:tgtEl>
                                          <p:spTgt spid="162852"/>
                                        </p:tgtEl>
                                        <p:attrNameLst>
                                          <p:attrName>style.visibility</p:attrName>
                                        </p:attrNameLst>
                                      </p:cBhvr>
                                      <p:to>
                                        <p:strVal val="visible"/>
                                      </p:to>
                                    </p:set>
                                    <p:anim calcmode="lin" valueType="num">
                                      <p:cBhvr>
                                        <p:cTn id="139" dur="1000" fill="hold"/>
                                        <p:tgtEl>
                                          <p:spTgt spid="162852"/>
                                        </p:tgtEl>
                                        <p:attrNameLst>
                                          <p:attrName>ppt_x</p:attrName>
                                        </p:attrNameLst>
                                      </p:cBhvr>
                                      <p:tavLst>
                                        <p:tav tm="0">
                                          <p:val>
                                            <p:strVal val="#ppt_x-.2"/>
                                          </p:val>
                                        </p:tav>
                                        <p:tav tm="100000">
                                          <p:val>
                                            <p:strVal val="#ppt_x"/>
                                          </p:val>
                                        </p:tav>
                                      </p:tavLst>
                                    </p:anim>
                                    <p:anim calcmode="lin" valueType="num">
                                      <p:cBhvr>
                                        <p:cTn id="140" dur="1000" fill="hold"/>
                                        <p:tgtEl>
                                          <p:spTgt spid="162852"/>
                                        </p:tgtEl>
                                        <p:attrNameLst>
                                          <p:attrName>ppt_y</p:attrName>
                                        </p:attrNameLst>
                                      </p:cBhvr>
                                      <p:tavLst>
                                        <p:tav tm="0">
                                          <p:val>
                                            <p:strVal val="#ppt_y"/>
                                          </p:val>
                                        </p:tav>
                                        <p:tav tm="100000">
                                          <p:val>
                                            <p:strVal val="#ppt_y"/>
                                          </p:val>
                                        </p:tav>
                                      </p:tavLst>
                                    </p:anim>
                                    <p:animEffect transition="in" filter="wipe(right)" prLst="gradientSize: 0.1">
                                      <p:cBhvr>
                                        <p:cTn id="141" dur="1000"/>
                                        <p:tgtEl>
                                          <p:spTgt spid="162852"/>
                                        </p:tgtEl>
                                      </p:cBhvr>
                                    </p:animEffect>
                                  </p:childTnLst>
                                </p:cTn>
                              </p:par>
                            </p:childTnLst>
                          </p:cTn>
                        </p:par>
                        <p:par>
                          <p:cTn id="142" fill="hold">
                            <p:stCondLst>
                              <p:cond delay="500"/>
                            </p:stCondLst>
                            <p:childTnLst>
                              <p:par>
                                <p:cTn id="143" presetID="29" presetClass="entr" presetSubtype="0" fill="hold" nodeType="afterEffect">
                                  <p:stCondLst>
                                    <p:cond delay="0"/>
                                  </p:stCondLst>
                                  <p:childTnLst>
                                    <p:set>
                                      <p:cBhvr>
                                        <p:cTn id="144" dur="1" fill="hold">
                                          <p:stCondLst>
                                            <p:cond delay="0"/>
                                          </p:stCondLst>
                                        </p:cTn>
                                        <p:tgtEl>
                                          <p:spTgt spid="162848"/>
                                        </p:tgtEl>
                                        <p:attrNameLst>
                                          <p:attrName>style.visibility</p:attrName>
                                        </p:attrNameLst>
                                      </p:cBhvr>
                                      <p:to>
                                        <p:strVal val="visible"/>
                                      </p:to>
                                    </p:set>
                                    <p:anim calcmode="lin" valueType="num">
                                      <p:cBhvr>
                                        <p:cTn id="145" dur="1000" fill="hold"/>
                                        <p:tgtEl>
                                          <p:spTgt spid="162848"/>
                                        </p:tgtEl>
                                        <p:attrNameLst>
                                          <p:attrName>ppt_x</p:attrName>
                                        </p:attrNameLst>
                                      </p:cBhvr>
                                      <p:tavLst>
                                        <p:tav tm="0">
                                          <p:val>
                                            <p:strVal val="#ppt_x-.2"/>
                                          </p:val>
                                        </p:tav>
                                        <p:tav tm="100000">
                                          <p:val>
                                            <p:strVal val="#ppt_x"/>
                                          </p:val>
                                        </p:tav>
                                      </p:tavLst>
                                    </p:anim>
                                    <p:anim calcmode="lin" valueType="num">
                                      <p:cBhvr>
                                        <p:cTn id="146" dur="1000" fill="hold"/>
                                        <p:tgtEl>
                                          <p:spTgt spid="162848"/>
                                        </p:tgtEl>
                                        <p:attrNameLst>
                                          <p:attrName>ppt_y</p:attrName>
                                        </p:attrNameLst>
                                      </p:cBhvr>
                                      <p:tavLst>
                                        <p:tav tm="0">
                                          <p:val>
                                            <p:strVal val="#ppt_y"/>
                                          </p:val>
                                        </p:tav>
                                        <p:tav tm="100000">
                                          <p:val>
                                            <p:strVal val="#ppt_y"/>
                                          </p:val>
                                        </p:tav>
                                      </p:tavLst>
                                    </p:anim>
                                    <p:animEffect transition="in" filter="wipe(right)" prLst="gradientSize: 0.1">
                                      <p:cBhvr>
                                        <p:cTn id="147" dur="1000"/>
                                        <p:tgtEl>
                                          <p:spTgt spid="162848"/>
                                        </p:tgtEl>
                                      </p:cBhvr>
                                    </p:animEffect>
                                  </p:childTnLst>
                                </p:cTn>
                              </p:par>
                            </p:childTnLst>
                          </p:cTn>
                        </p:par>
                        <p:par>
                          <p:cTn id="148" fill="hold">
                            <p:stCondLst>
                              <p:cond delay="1500"/>
                            </p:stCondLst>
                            <p:childTnLst>
                              <p:par>
                                <p:cTn id="149" presetID="29" presetClass="entr" presetSubtype="0" fill="hold" nodeType="afterEffect">
                                  <p:stCondLst>
                                    <p:cond delay="0"/>
                                  </p:stCondLst>
                                  <p:childTnLst>
                                    <p:set>
                                      <p:cBhvr>
                                        <p:cTn id="150" dur="1" fill="hold">
                                          <p:stCondLst>
                                            <p:cond delay="0"/>
                                          </p:stCondLst>
                                        </p:cTn>
                                        <p:tgtEl>
                                          <p:spTgt spid="162849"/>
                                        </p:tgtEl>
                                        <p:attrNameLst>
                                          <p:attrName>style.visibility</p:attrName>
                                        </p:attrNameLst>
                                      </p:cBhvr>
                                      <p:to>
                                        <p:strVal val="visible"/>
                                      </p:to>
                                    </p:set>
                                    <p:anim calcmode="lin" valueType="num">
                                      <p:cBhvr>
                                        <p:cTn id="151" dur="1000" fill="hold"/>
                                        <p:tgtEl>
                                          <p:spTgt spid="162849"/>
                                        </p:tgtEl>
                                        <p:attrNameLst>
                                          <p:attrName>ppt_x</p:attrName>
                                        </p:attrNameLst>
                                      </p:cBhvr>
                                      <p:tavLst>
                                        <p:tav tm="0">
                                          <p:val>
                                            <p:strVal val="#ppt_x-.2"/>
                                          </p:val>
                                        </p:tav>
                                        <p:tav tm="100000">
                                          <p:val>
                                            <p:strVal val="#ppt_x"/>
                                          </p:val>
                                        </p:tav>
                                      </p:tavLst>
                                    </p:anim>
                                    <p:anim calcmode="lin" valueType="num">
                                      <p:cBhvr>
                                        <p:cTn id="152" dur="1000" fill="hold"/>
                                        <p:tgtEl>
                                          <p:spTgt spid="162849"/>
                                        </p:tgtEl>
                                        <p:attrNameLst>
                                          <p:attrName>ppt_y</p:attrName>
                                        </p:attrNameLst>
                                      </p:cBhvr>
                                      <p:tavLst>
                                        <p:tav tm="0">
                                          <p:val>
                                            <p:strVal val="#ppt_y"/>
                                          </p:val>
                                        </p:tav>
                                        <p:tav tm="100000">
                                          <p:val>
                                            <p:strVal val="#ppt_y"/>
                                          </p:val>
                                        </p:tav>
                                      </p:tavLst>
                                    </p:anim>
                                    <p:animEffect transition="in" filter="wipe(right)" prLst="gradientSize: 0.1">
                                      <p:cBhvr>
                                        <p:cTn id="153" dur="1000"/>
                                        <p:tgtEl>
                                          <p:spTgt spid="162849"/>
                                        </p:tgtEl>
                                      </p:cBhvr>
                                    </p:animEffect>
                                  </p:childTnLst>
                                </p:cTn>
                              </p:par>
                              <p:par>
                                <p:cTn id="154" presetID="5" presetClass="exit" presetSubtype="10" fill="hold" grpId="1" nodeType="withEffect">
                                  <p:stCondLst>
                                    <p:cond delay="0"/>
                                  </p:stCondLst>
                                  <p:childTnLst>
                                    <p:animEffect transition="out" filter="checkerboard(across)">
                                      <p:cBhvr>
                                        <p:cTn id="155" dur="500"/>
                                        <p:tgtEl>
                                          <p:spTgt spid="162852"/>
                                        </p:tgtEl>
                                      </p:cBhvr>
                                    </p:animEffect>
                                    <p:set>
                                      <p:cBhvr>
                                        <p:cTn id="156" dur="1" fill="hold">
                                          <p:stCondLst>
                                            <p:cond delay="499"/>
                                          </p:stCondLst>
                                        </p:cTn>
                                        <p:tgtEl>
                                          <p:spTgt spid="16285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grpId="0" nodeType="clickEffect">
                                  <p:stCondLst>
                                    <p:cond delay="0"/>
                                  </p:stCondLst>
                                  <p:childTnLst>
                                    <p:set>
                                      <p:cBhvr>
                                        <p:cTn id="160" dur="1" fill="hold">
                                          <p:stCondLst>
                                            <p:cond delay="0"/>
                                          </p:stCondLst>
                                        </p:cTn>
                                        <p:tgtEl>
                                          <p:spTgt spid="162826"/>
                                        </p:tgtEl>
                                        <p:attrNameLst>
                                          <p:attrName>style.visibility</p:attrName>
                                        </p:attrNameLst>
                                      </p:cBhvr>
                                      <p:to>
                                        <p:strVal val="visible"/>
                                      </p:to>
                                    </p:set>
                                    <p:animEffect transition="in" filter="dissolve">
                                      <p:cBhvr>
                                        <p:cTn id="161" dur="500"/>
                                        <p:tgtEl>
                                          <p:spTgt spid="162826"/>
                                        </p:tgtEl>
                                      </p:cBhvr>
                                    </p:animEffect>
                                  </p:childTnLst>
                                </p:cTn>
                              </p:par>
                            </p:childTnLst>
                          </p:cTn>
                        </p:par>
                      </p:childTnLst>
                    </p:cTn>
                  </p:par>
                  <p:par>
                    <p:cTn id="162" fill="hold">
                      <p:stCondLst>
                        <p:cond delay="indefinite"/>
                      </p:stCondLst>
                      <p:childTnLst>
                        <p:par>
                          <p:cTn id="163" fill="hold">
                            <p:stCondLst>
                              <p:cond delay="0"/>
                            </p:stCondLst>
                            <p:childTnLst>
                              <p:par>
                                <p:cTn id="164" presetID="3" presetClass="exit" presetSubtype="10" fill="hold" grpId="1" nodeType="clickEffect">
                                  <p:stCondLst>
                                    <p:cond delay="0"/>
                                  </p:stCondLst>
                                  <p:childTnLst>
                                    <p:animEffect transition="out" filter="blinds(horizontal)">
                                      <p:cBhvr>
                                        <p:cTn id="165" dur="500"/>
                                        <p:tgtEl>
                                          <p:spTgt spid="162826"/>
                                        </p:tgtEl>
                                      </p:cBhvr>
                                    </p:animEffect>
                                    <p:set>
                                      <p:cBhvr>
                                        <p:cTn id="166" dur="1" fill="hold">
                                          <p:stCondLst>
                                            <p:cond delay="499"/>
                                          </p:stCondLst>
                                        </p:cTn>
                                        <p:tgtEl>
                                          <p:spTgt spid="1628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6" grpId="0" animBg="1"/>
      <p:bldP spid="162826" grpId="1" animBg="1"/>
      <p:bldP spid="162828" grpId="0" build="allAtOnce"/>
      <p:bldP spid="162850" grpId="0"/>
      <p:bldP spid="162850" grpId="1"/>
      <p:bldP spid="162851" grpId="0"/>
      <p:bldP spid="162851" grpId="1"/>
      <p:bldP spid="162852" grpId="0"/>
      <p:bldP spid="16285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图片 4"/>
          <p:cNvPicPr>
            <a:picLocks noChangeAspect="1"/>
          </p:cNvPicPr>
          <p:nvPr/>
        </p:nvPicPr>
        <p:blipFill>
          <a:blip r:embed="rId1"/>
          <a:srcRect t="-1471" b="2"/>
          <a:stretch>
            <a:fillRect/>
          </a:stretch>
        </p:blipFill>
        <p:spPr>
          <a:xfrm>
            <a:off x="76200" y="76200"/>
            <a:ext cx="8991600" cy="2057400"/>
          </a:xfrm>
          <a:prstGeom prst="rect">
            <a:avLst/>
          </a:prstGeom>
          <a:noFill/>
          <a:ln w="9525">
            <a:noFill/>
          </a:ln>
        </p:spPr>
      </p:pic>
      <p:sp>
        <p:nvSpPr>
          <p:cNvPr id="68611" name="Rectangle 1"/>
          <p:cNvSpPr/>
          <p:nvPr/>
        </p:nvSpPr>
        <p:spPr>
          <a:xfrm>
            <a:off x="1219200" y="1143000"/>
            <a:ext cx="7467600" cy="7699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2200" b="1" dirty="0">
                <a:solidFill>
                  <a:srgbClr val="FF0000"/>
                </a:solidFill>
                <a:latin typeface="Times New Roman" panose="02020603050405020304" pitchFamily="18" charset="0"/>
                <a:ea typeface="Microsoft YaHei" panose="020B0503020204020204" pitchFamily="34" charset="-122"/>
              </a:rPr>
              <a:t>BÀI 2 KÍ HIỆU VÀ CHÚ GIẢI </a:t>
            </a:r>
            <a:endParaRPr lang="en-US" altLang="vi-VN" sz="2200" b="1" dirty="0">
              <a:solidFill>
                <a:srgbClr val="FF0000"/>
              </a:solidFill>
              <a:latin typeface="Times New Roman" panose="02020603050405020304" pitchFamily="18" charset="0"/>
              <a:ea typeface="Microsoft YaHei" panose="020B0503020204020204" pitchFamily="34" charset="-122"/>
            </a:endParaRPr>
          </a:p>
          <a:p>
            <a:pPr marL="0" lvl="0" indent="0" algn="ctr">
              <a:lnSpc>
                <a:spcPct val="100000"/>
              </a:lnSpc>
              <a:spcBef>
                <a:spcPct val="0"/>
              </a:spcBef>
              <a:buFontTx/>
              <a:buNone/>
            </a:pPr>
            <a:r>
              <a:rPr lang="en-US" altLang="vi-VN" sz="2200" b="1" dirty="0">
                <a:solidFill>
                  <a:srgbClr val="FF0000"/>
                </a:solidFill>
                <a:latin typeface="Times New Roman" panose="02020603050405020304" pitchFamily="18" charset="0"/>
                <a:ea typeface="Microsoft YaHei" panose="020B0503020204020204" pitchFamily="34" charset="-122"/>
              </a:rPr>
              <a:t>TRÊN MỘT SỐ BẢN ĐỒ THÔNG DỤNG </a:t>
            </a:r>
            <a:endParaRPr lang="en-US" altLang="vi-VN" sz="2200" b="1" dirty="0">
              <a:solidFill>
                <a:srgbClr val="FF0000"/>
              </a:solidFill>
              <a:latin typeface="Times New Roman" panose="02020603050405020304" pitchFamily="18" charset="0"/>
              <a:ea typeface="Microsoft YaHei" panose="020B0503020204020204" pitchFamily="34" charset="-122"/>
            </a:endParaRPr>
          </a:p>
        </p:txBody>
      </p:sp>
      <p:grpSp>
        <p:nvGrpSpPr>
          <p:cNvPr id="68612" name="Group 6"/>
          <p:cNvGrpSpPr/>
          <p:nvPr/>
        </p:nvGrpSpPr>
        <p:grpSpPr>
          <a:xfrm>
            <a:off x="152400" y="2667000"/>
            <a:ext cx="8763000" cy="1962151"/>
            <a:chOff x="76200" y="1358920"/>
            <a:chExt cx="8763000" cy="1962208"/>
          </a:xfrm>
        </p:grpSpPr>
        <p:sp>
          <p:nvSpPr>
            <p:cNvPr id="8" name="Text Box 7"/>
            <p:cNvSpPr txBox="1">
              <a:spLocks noChangeArrowheads="1"/>
            </p:cNvSpPr>
            <p:nvPr/>
          </p:nvSpPr>
          <p:spPr bwMode="auto">
            <a:xfrm>
              <a:off x="1117600" y="1752632"/>
              <a:ext cx="7721600" cy="1568496"/>
            </a:xfrm>
            <a:prstGeom prst="rect">
              <a:avLst/>
            </a:prstGeom>
            <a:solidFill>
              <a:schemeClr val="bg1"/>
            </a:solidFill>
            <a:ln>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61950" lvl="0" indent="-361950" algn="just" eaLnBrk="1" hangingPunct="1">
                <a:lnSpc>
                  <a:spcPct val="100000"/>
                </a:lnSpc>
                <a:spcBef>
                  <a:spcPct val="0"/>
                </a:spcBef>
                <a:buFont typeface="Calibri Light" panose="020F0302020204030204" pitchFamily="34" charset="0"/>
                <a:buAutoNum type="romanUcPeriod" startAt="2"/>
              </a:pPr>
              <a:r>
                <a:rPr lang="vi-VN" altLang="vi-VN" sz="2400" b="1" dirty="0">
                  <a:latin typeface="Times New Roman" panose="02020603050405020304" pitchFamily="18" charset="0"/>
                  <a:ea typeface="Microsoft YaHei" panose="020B0503020204020204" pitchFamily="34" charset="-122"/>
                </a:rPr>
                <a:t>Các loại kí hiệu bản đồ </a:t>
              </a:r>
              <a:endParaRPr lang="vi-VN" altLang="vi-VN" sz="2400" b="1"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Tx/>
                <a:buNone/>
              </a:pPr>
              <a:r>
                <a:rPr lang="vi-VN" altLang="vi-VN" sz="2400" dirty="0">
                  <a:latin typeface="Times New Roman" panose="02020603050405020304" pitchFamily="18" charset="0"/>
                  <a:ea typeface="Microsoft YaHei" panose="020B0503020204020204" pitchFamily="34" charset="-122"/>
                </a:rPr>
                <a:t>Kí hiệu bản đồ có nhiều loại khác nhau</a:t>
              </a:r>
              <a:r>
                <a:rPr lang="en-US" altLang="vi-VN" sz="2400" dirty="0">
                  <a:latin typeface="Times New Roman" panose="02020603050405020304" pitchFamily="18" charset="0"/>
                  <a:ea typeface="Microsoft YaHei" panose="020B0503020204020204" pitchFamily="34" charset="-122"/>
                </a:rPr>
                <a:t> như:</a:t>
              </a:r>
              <a:endParaRPr lang="vi-VN" altLang="vi-VN" sz="2400"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 typeface="Times New Roman" panose="02020603050405020304" pitchFamily="18" charset="0"/>
                <a:buChar char="-"/>
              </a:pPr>
              <a:r>
                <a:rPr lang="en-US" altLang="vi-VN" sz="2400" dirty="0">
                  <a:latin typeface="Times New Roman" panose="02020603050405020304" pitchFamily="18" charset="0"/>
                  <a:ea typeface="Microsoft YaHei" panose="020B0503020204020204" pitchFamily="34" charset="-122"/>
                </a:rPr>
                <a:t>Kí hiệu tượng hình</a:t>
              </a:r>
              <a:r>
                <a:rPr lang="vi-VN" altLang="vi-VN" sz="2400" dirty="0">
                  <a:latin typeface="Times New Roman" panose="02020603050405020304" pitchFamily="18" charset="0"/>
                  <a:ea typeface="Microsoft YaHei" panose="020B0503020204020204" pitchFamily="34" charset="-122"/>
                </a:rPr>
                <a:t>.</a:t>
              </a:r>
              <a:endParaRPr lang="vi-VN" altLang="vi-VN" sz="2400" dirty="0">
                <a:latin typeface="Times New Roman" panose="02020603050405020304" pitchFamily="18" charset="0"/>
                <a:ea typeface="Microsoft YaHei" panose="020B0503020204020204" pitchFamily="34" charset="-122"/>
              </a:endParaRPr>
            </a:p>
            <a:p>
              <a:pPr marL="361950" lvl="0" indent="-361950" algn="just" eaLnBrk="1" hangingPunct="1">
                <a:lnSpc>
                  <a:spcPct val="100000"/>
                </a:lnSpc>
                <a:spcBef>
                  <a:spcPct val="0"/>
                </a:spcBef>
                <a:buFont typeface="Times New Roman" panose="02020603050405020304" pitchFamily="18" charset="0"/>
                <a:buChar char="-"/>
              </a:pPr>
              <a:r>
                <a:rPr lang="vi-VN" altLang="vi-VN" sz="2400" dirty="0">
                  <a:latin typeface="Times New Roman" panose="02020603050405020304" pitchFamily="18" charset="0"/>
                  <a:ea typeface="Microsoft YaHei" panose="020B0503020204020204" pitchFamily="34" charset="-122"/>
                </a:rPr>
                <a:t>Kí hiệu </a:t>
              </a:r>
              <a:r>
                <a:rPr lang="en-US" altLang="vi-VN" sz="2400" dirty="0">
                  <a:latin typeface="Times New Roman" panose="02020603050405020304" pitchFamily="18" charset="0"/>
                  <a:ea typeface="Microsoft YaHei" panose="020B0503020204020204" pitchFamily="34" charset="-122"/>
                </a:rPr>
                <a:t>hình học</a:t>
              </a:r>
              <a:r>
                <a:rPr lang="vi-VN" altLang="vi-VN" sz="2400" dirty="0">
                  <a:latin typeface="Times New Roman" panose="02020603050405020304" pitchFamily="18" charset="0"/>
                  <a:ea typeface="Microsoft YaHei" panose="020B0503020204020204" pitchFamily="34" charset="-122"/>
                </a:rPr>
                <a:t>.</a:t>
              </a:r>
              <a:endParaRPr lang="vi-VN" altLang="vi-VN" sz="2400" dirty="0">
                <a:latin typeface="Times New Roman" panose="02020603050405020304" pitchFamily="18" charset="0"/>
                <a:ea typeface="Microsoft YaHei" panose="020B0503020204020204" pitchFamily="34" charset="-122"/>
              </a:endParaRPr>
            </a:p>
          </p:txBody>
        </p:sp>
        <p:pic>
          <p:nvPicPr>
            <p:cNvPr id="68614" name="Hình ảnh 5"/>
            <p:cNvPicPr>
              <a:picLocks noChangeAspect="1"/>
            </p:cNvPicPr>
            <p:nvPr/>
          </p:nvPicPr>
          <p:blipFill>
            <a:blip r:embed="rId2"/>
            <a:stretch>
              <a:fillRect/>
            </a:stretch>
          </p:blipFill>
          <p:spPr>
            <a:xfrm>
              <a:off x="76200" y="1358920"/>
              <a:ext cx="1041764" cy="784546"/>
            </a:xfrm>
            <a:prstGeom prst="rect">
              <a:avLst/>
            </a:prstGeom>
            <a:noFill/>
            <a:ln w="9525">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Text Box 7"/>
          <p:cNvSpPr txBox="1"/>
          <p:nvPr/>
        </p:nvSpPr>
        <p:spPr>
          <a:xfrm>
            <a:off x="228600" y="304800"/>
            <a:ext cx="8686800" cy="830263"/>
          </a:xfrm>
          <a:prstGeom prst="rect">
            <a:avLst/>
          </a:prstGeom>
          <a:noFill/>
          <a:ln w="9525">
            <a:noFill/>
          </a:ln>
        </p:spPr>
        <p:txBody>
          <a:bodyPr>
            <a:spAutoFit/>
          </a:bodyPr>
          <a:p>
            <a:pPr algn="ctr" eaLnBrk="1" hangingPunct="1"/>
            <a:r>
              <a:rPr lang="vi-VN" altLang="vi-VN" sz="2400" b="1" u="sng" dirty="0">
                <a:solidFill>
                  <a:srgbClr val="FF0000"/>
                </a:solidFill>
                <a:latin typeface="Times New Roman" panose="02020603050405020304" pitchFamily="18" charset="0"/>
              </a:rPr>
              <a:t>BÀI 2</a:t>
            </a:r>
            <a:r>
              <a:rPr lang="vi-VN" altLang="vi-VN" sz="2400" b="1" dirty="0">
                <a:solidFill>
                  <a:srgbClr val="FF0000"/>
                </a:solidFill>
                <a:latin typeface="Times New Roman" panose="02020603050405020304" pitchFamily="18" charset="0"/>
              </a:rPr>
              <a:t>: KÍ HIỆU VÀ CHÚ GIẢI TRÊN</a:t>
            </a:r>
            <a:br>
              <a:rPr lang="vi-VN" altLang="vi-VN" sz="2400" b="1" dirty="0">
                <a:solidFill>
                  <a:srgbClr val="FF0000"/>
                </a:solidFill>
                <a:latin typeface="Times New Roman" panose="02020603050405020304" pitchFamily="18" charset="0"/>
              </a:rPr>
            </a:br>
            <a:r>
              <a:rPr lang="vi-VN" altLang="vi-VN" sz="2400" b="1" dirty="0">
                <a:solidFill>
                  <a:srgbClr val="FF0000"/>
                </a:solidFill>
                <a:latin typeface="Times New Roman" panose="02020603050405020304" pitchFamily="18" charset="0"/>
              </a:rPr>
              <a:t>MỘT SỐ BẢN ĐỒ THÔNG DỤNG</a:t>
            </a:r>
            <a:endParaRPr lang="en-US" altLang="vi-VN" sz="2400" b="1" dirty="0">
              <a:solidFill>
                <a:srgbClr val="FF0000"/>
              </a:solidFill>
              <a:latin typeface="Times New Roman" panose="02020603050405020304" pitchFamily="18" charset="0"/>
            </a:endParaRPr>
          </a:p>
        </p:txBody>
      </p:sp>
      <p:sp>
        <p:nvSpPr>
          <p:cNvPr id="11" name="Text Box 7"/>
          <p:cNvSpPr txBox="1">
            <a:spLocks noChangeArrowheads="1"/>
          </p:cNvSpPr>
          <p:nvPr/>
        </p:nvSpPr>
        <p:spPr bwMode="auto">
          <a:xfrm>
            <a:off x="228600" y="1135063"/>
            <a:ext cx="8686800" cy="3707765"/>
          </a:xfrm>
          <a:prstGeom prst="rect">
            <a:avLst/>
          </a:prstGeom>
          <a:noFill/>
          <a:ln>
            <a:noFill/>
          </a:ln>
        </p:spPr>
        <p:txBody>
          <a:bodyPr>
            <a:spAutoFit/>
          </a:bodyPr>
          <a:p>
            <a:pPr marL="361950" indent="-361950" algn="just" eaLnBrk="1" hangingPunct="1">
              <a:buFont typeface="Arial" panose="020B0604020202020204" pitchFamily="34" charset="0"/>
              <a:buAutoNum type="romanUcPeriod"/>
            </a:pPr>
            <a:r>
              <a:rPr lang="vi-VN" altLang="vi-VN" sz="2300" b="1" dirty="0">
                <a:solidFill>
                  <a:srgbClr val="FF0000"/>
                </a:solidFill>
                <a:latin typeface="Times New Roman" panose="02020603050405020304" pitchFamily="18" charset="0"/>
              </a:rPr>
              <a:t>Kí hiệu bản đồ và chú giải:</a:t>
            </a:r>
            <a:endParaRPr lang="vi-VN" altLang="vi-VN" sz="2300" b="1" dirty="0">
              <a:solidFill>
                <a:srgbClr val="FF0000"/>
              </a:solidFill>
              <a:latin typeface="Times New Roman" panose="02020603050405020304" pitchFamily="18" charset="0"/>
            </a:endParaRPr>
          </a:p>
          <a:p>
            <a:pPr marL="361950" indent="-361950" algn="just" eaLnBrk="1" hangingPunct="1">
              <a:buFont typeface="Times New Roman" panose="02020603050405020304" pitchFamily="18" charset="0"/>
              <a:buChar char="-"/>
            </a:pPr>
            <a:r>
              <a:rPr lang="vi-VN" altLang="vi-VN" sz="2300" dirty="0">
                <a:solidFill>
                  <a:schemeClr val="bg1"/>
                </a:solidFill>
                <a:latin typeface="Times New Roman" panose="02020603050405020304" pitchFamily="18" charset="0"/>
              </a:rPr>
              <a:t>Kí hiệu bản đồ là </a:t>
            </a:r>
            <a:r>
              <a:rPr lang="en-US" altLang="vi-VN" sz="2400" dirty="0">
                <a:solidFill>
                  <a:schemeClr val="bg1"/>
                </a:solidFill>
                <a:latin typeface="Times New Roman" panose="02020603050405020304" pitchFamily="18" charset="0"/>
              </a:rPr>
              <a:t>những hình vẽ, màu sắc, chữ viết,…mang tính quy ước dùng để thể hiện các đối tượng địa lí trên bản đồ.</a:t>
            </a:r>
            <a:endParaRPr lang="vi-VN" altLang="vi-VN" sz="2400" dirty="0">
              <a:solidFill>
                <a:schemeClr val="bg1"/>
              </a:solidFill>
              <a:latin typeface="Times New Roman" panose="02020603050405020304" pitchFamily="18" charset="0"/>
            </a:endParaRPr>
          </a:p>
          <a:p>
            <a:pPr marL="361950" indent="-361950" algn="just" eaLnBrk="1" hangingPunct="1">
              <a:buFont typeface="Times New Roman" panose="02020603050405020304" pitchFamily="18" charset="0"/>
              <a:buChar char="-"/>
            </a:pPr>
            <a:r>
              <a:rPr lang="vi-VN" altLang="vi-VN" sz="2400" dirty="0">
                <a:solidFill>
                  <a:schemeClr val="bg1"/>
                </a:solidFill>
                <a:latin typeface="Times New Roman" panose="02020603050405020304" pitchFamily="18" charset="0"/>
              </a:rPr>
              <a:t>Kí hiệu bản đồ giúp người đọc phân biệt được sự khác nhau của các thông tin thể hiện trên bản đồ.</a:t>
            </a:r>
            <a:endParaRPr lang="vi-VN" altLang="vi-VN" sz="2400" dirty="0">
              <a:solidFill>
                <a:schemeClr val="bg1"/>
              </a:solidFill>
              <a:latin typeface="Times New Roman" panose="02020603050405020304" pitchFamily="18" charset="0"/>
            </a:endParaRPr>
          </a:p>
          <a:p>
            <a:pPr marL="361950" indent="-361950" algn="just" eaLnBrk="1" hangingPunct="1">
              <a:buFont typeface="Times New Roman" panose="02020603050405020304" pitchFamily="18" charset="0"/>
              <a:buChar char="-"/>
            </a:pPr>
            <a:r>
              <a:rPr lang="vi-VN" altLang="vi-VN" sz="2400" dirty="0">
                <a:solidFill>
                  <a:schemeClr val="bg1"/>
                </a:solidFill>
                <a:latin typeface="Times New Roman" panose="02020603050405020304" pitchFamily="18" charset="0"/>
              </a:rPr>
              <a:t>Bảng chú giải cho biết nội dung, ý nghĩa của các kí hiệu bản đồ.</a:t>
            </a:r>
            <a:endParaRPr lang="vi-VN" altLang="vi-VN" sz="2400" dirty="0">
              <a:solidFill>
                <a:schemeClr val="bg1"/>
              </a:solidFill>
              <a:latin typeface="Times New Roman" panose="02020603050405020304" pitchFamily="18" charset="0"/>
            </a:endParaRPr>
          </a:p>
          <a:p>
            <a:pPr marL="361950" indent="-361950" algn="just" eaLnBrk="1" hangingPunct="1">
              <a:buFont typeface="Arial" panose="020B0604020202020204" pitchFamily="34" charset="0"/>
              <a:buAutoNum type="romanUcPeriod" startAt="2"/>
            </a:pPr>
            <a:r>
              <a:rPr lang="vi-VN" altLang="vi-VN" sz="2300" b="1" dirty="0">
                <a:solidFill>
                  <a:srgbClr val="FF0000"/>
                </a:solidFill>
                <a:latin typeface="Times New Roman" panose="02020603050405020304" pitchFamily="18" charset="0"/>
              </a:rPr>
              <a:t>Các loại kí hiệu bản đồ: </a:t>
            </a:r>
            <a:endParaRPr lang="vi-VN" altLang="vi-VN" sz="2300" b="1" dirty="0">
              <a:solidFill>
                <a:srgbClr val="FF0000"/>
              </a:solidFill>
              <a:latin typeface="Times New Roman" panose="02020603050405020304" pitchFamily="18" charset="0"/>
            </a:endParaRPr>
          </a:p>
          <a:p>
            <a:pPr marL="361950" indent="-361950" algn="just" eaLnBrk="1" hangingPunct="1">
              <a:buNone/>
            </a:pPr>
            <a:r>
              <a:rPr lang="vi-VN" altLang="vi-VN" sz="2300" dirty="0">
                <a:solidFill>
                  <a:schemeClr val="bg1"/>
                </a:solidFill>
                <a:latin typeface="Times New Roman" panose="02020603050405020304" pitchFamily="18" charset="0"/>
              </a:rPr>
              <a:t>Kí hiệu bản đồ có nhiều loại khác nhau</a:t>
            </a:r>
            <a:r>
              <a:rPr lang="en-US" altLang="vi-VN" sz="2300" dirty="0">
                <a:solidFill>
                  <a:schemeClr val="bg1"/>
                </a:solidFill>
                <a:latin typeface="Times New Roman" panose="02020603050405020304" pitchFamily="18" charset="0"/>
              </a:rPr>
              <a:t> </a:t>
            </a:r>
            <a:r>
              <a:rPr lang="en-US" sz="2300" dirty="0">
                <a:solidFill>
                  <a:schemeClr val="bg1"/>
                </a:solidFill>
                <a:latin typeface="Times New Roman" panose="02020603050405020304" pitchFamily="18" charset="0"/>
              </a:rPr>
              <a:t>như: </a:t>
            </a:r>
            <a:endParaRPr lang="en-US" sz="2300" dirty="0">
              <a:solidFill>
                <a:schemeClr val="bg1"/>
              </a:solidFill>
              <a:latin typeface="Times New Roman" panose="02020603050405020304" pitchFamily="18" charset="0"/>
            </a:endParaRPr>
          </a:p>
          <a:p>
            <a:pPr marL="361950" indent="-361950" algn="just" eaLnBrk="1" hangingPunct="1">
              <a:buNone/>
            </a:pPr>
            <a:r>
              <a:rPr lang="en-US" sz="2300" dirty="0">
                <a:solidFill>
                  <a:schemeClr val="bg1"/>
                </a:solidFill>
                <a:latin typeface="Times New Roman" panose="02020603050405020304" pitchFamily="18" charset="0"/>
              </a:rPr>
              <a:t> - </a:t>
            </a:r>
            <a:r>
              <a:rPr lang="vi-VN" altLang="vi-VN" sz="2300" dirty="0">
                <a:solidFill>
                  <a:schemeClr val="bg1"/>
                </a:solidFill>
                <a:latin typeface="Times New Roman" panose="02020603050405020304" pitchFamily="18" charset="0"/>
              </a:rPr>
              <a:t>Kí hiệu </a:t>
            </a:r>
            <a:r>
              <a:rPr lang="en-US" altLang="vi-VN" sz="2300" dirty="0">
                <a:solidFill>
                  <a:schemeClr val="bg1"/>
                </a:solidFill>
                <a:latin typeface="Times New Roman" panose="02020603050405020304" pitchFamily="18" charset="0"/>
              </a:rPr>
              <a:t>tượng hình</a:t>
            </a:r>
            <a:r>
              <a:rPr lang="vi-VN" altLang="vi-VN" sz="2300" dirty="0">
                <a:solidFill>
                  <a:schemeClr val="bg1"/>
                </a:solidFill>
                <a:latin typeface="Times New Roman" panose="02020603050405020304" pitchFamily="18" charset="0"/>
              </a:rPr>
              <a:t>.</a:t>
            </a:r>
            <a:endParaRPr lang="vi-VN" altLang="vi-VN" sz="2300" dirty="0">
              <a:solidFill>
                <a:schemeClr val="bg1"/>
              </a:solidFill>
              <a:latin typeface="Times New Roman" panose="02020603050405020304" pitchFamily="18" charset="0"/>
            </a:endParaRPr>
          </a:p>
          <a:p>
            <a:pPr algn="just" eaLnBrk="1" hangingPunct="1">
              <a:buFont typeface="Times New Roman" panose="02020603050405020304" pitchFamily="18" charset="0"/>
            </a:pPr>
            <a:r>
              <a:rPr lang="en-US" altLang="vi-VN" sz="2300" dirty="0">
                <a:solidFill>
                  <a:schemeClr val="bg1"/>
                </a:solidFill>
                <a:latin typeface="Times New Roman" panose="02020603050405020304" pitchFamily="18" charset="0"/>
              </a:rPr>
              <a:t> - </a:t>
            </a:r>
            <a:r>
              <a:rPr lang="vi-VN" altLang="vi-VN" sz="2300" dirty="0">
                <a:solidFill>
                  <a:schemeClr val="bg1"/>
                </a:solidFill>
                <a:latin typeface="Times New Roman" panose="02020603050405020304" pitchFamily="18" charset="0"/>
              </a:rPr>
              <a:t>Kí hiệu </a:t>
            </a:r>
            <a:r>
              <a:rPr lang="en-US" altLang="vi-VN" sz="2300" dirty="0">
                <a:solidFill>
                  <a:schemeClr val="bg1"/>
                </a:solidFill>
                <a:latin typeface="Times New Roman" panose="02020603050405020304" pitchFamily="18" charset="0"/>
              </a:rPr>
              <a:t>hình học.</a:t>
            </a:r>
            <a:endParaRPr lang="en-US" altLang="vi-VN" sz="2300" dirty="0">
              <a:solidFill>
                <a:schemeClr val="bg1"/>
              </a:solidFill>
              <a:latin typeface="Times New Roman" panose="02020603050405020304" pitchFamily="18" charset="0"/>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TextBox 12"/>
          <p:cNvSpPr txBox="1"/>
          <p:nvPr/>
        </p:nvSpPr>
        <p:spPr>
          <a:xfrm>
            <a:off x="457200" y="304800"/>
            <a:ext cx="8229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61950" lvl="0" indent="-361950" algn="just" eaLnBrk="1" hangingPunct="1">
              <a:lnSpc>
                <a:spcPct val="100000"/>
              </a:lnSpc>
              <a:spcBef>
                <a:spcPct val="0"/>
              </a:spcBef>
              <a:buFont typeface="Wingdings" panose="05000000000000000000" pitchFamily="2" charset="2"/>
              <a:buChar char="q"/>
            </a:pPr>
            <a:r>
              <a:rPr lang="vi-VN" altLang="vi-VN" sz="2400" b="1" dirty="0">
                <a:solidFill>
                  <a:srgbClr val="FF0000"/>
                </a:solidFill>
                <a:latin typeface="Times New Roman" panose="02020603050405020304" pitchFamily="18" charset="0"/>
                <a:ea typeface="Microsoft YaHei" panose="020B0503020204020204" pitchFamily="34" charset="-122"/>
              </a:rPr>
              <a:t>LUYỆN TẬP VÀ VẬN DỤNG:</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pic>
        <p:nvPicPr>
          <p:cNvPr id="69635" name="Hình ảnh 2"/>
          <p:cNvPicPr>
            <a:picLocks noChangeAspect="1"/>
          </p:cNvPicPr>
          <p:nvPr/>
        </p:nvPicPr>
        <p:blipFill>
          <a:blip r:embed="rId1"/>
          <a:stretch>
            <a:fillRect/>
          </a:stretch>
        </p:blipFill>
        <p:spPr>
          <a:xfrm>
            <a:off x="457200" y="917575"/>
            <a:ext cx="8229600" cy="5022850"/>
          </a:xfrm>
          <a:prstGeom prst="rect">
            <a:avLst/>
          </a:prstGeom>
          <a:noFill/>
          <a:ln w="9525">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descr="Hãy sưu tầm bản đồ hành chính Việt Nam qua các thời kỉ và so sánh sự thay  đổi số lượng các đơn vị hành chính cấp tỉnh | [Chân trời sáng"/>
          <p:cNvPicPr>
            <a:picLocks noChangeAspect="1" noChangeArrowheads="1"/>
          </p:cNvPicPr>
          <p:nvPr/>
        </p:nvPicPr>
        <p:blipFill rotWithShape="1">
          <a:blip r:embed="rId1">
            <a:extLst>
              <a:ext uri="{28A0092B-C50C-407E-A947-70E740481C1C}">
                <a14:useLocalDpi xmlns:a14="http://schemas.microsoft.com/office/drawing/2010/main" val="0"/>
              </a:ext>
            </a:extLst>
          </a:blip>
          <a:srcRect l="2735" r="4711" b="8472"/>
          <a:stretch>
            <a:fillRect/>
          </a:stretch>
        </p:blipFill>
        <p:spPr bwMode="auto">
          <a:xfrm>
            <a:off x="1" y="900112"/>
            <a:ext cx="4714875" cy="4576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Hộp Văn bản 6"/>
          <p:cNvSpPr txBox="1"/>
          <p:nvPr/>
        </p:nvSpPr>
        <p:spPr>
          <a:xfrm>
            <a:off x="495300" y="6248400"/>
            <a:ext cx="8175625"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Xác</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định</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vị</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trí</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và</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độ</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cao</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của</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đỉnh</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núi</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Ê-</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vơ</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rét</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(Everest)</a:t>
            </a:r>
            <a:endPar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9" name="Hộp Văn bản 8"/>
          <p:cNvSpPr txBox="1"/>
          <p:nvPr/>
        </p:nvSpPr>
        <p:spPr>
          <a:xfrm>
            <a:off x="1657350" y="2884488"/>
            <a:ext cx="1524000" cy="7381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Núi</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Everest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cao</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8848m</a:t>
            </a:r>
            <a:endPar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cxnSp>
        <p:nvCxnSpPr>
          <p:cNvPr id="11" name="Đường kết nối Mũi tên Thẳng 10"/>
          <p:cNvCxnSpPr/>
          <p:nvPr/>
        </p:nvCxnSpPr>
        <p:spPr>
          <a:xfrm flipV="1">
            <a:off x="2447925" y="2285683"/>
            <a:ext cx="828675" cy="608330"/>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4" name="Hộp Văn bản 13"/>
          <p:cNvSpPr txBox="1"/>
          <p:nvPr/>
        </p:nvSpPr>
        <p:spPr>
          <a:xfrm>
            <a:off x="320675" y="6256338"/>
            <a:ext cx="8529638" cy="4603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Xác</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định</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vị</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trí</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và</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độ</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sâu</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của</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vực</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biển</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Ma-</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ri</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-a-</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na</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(Mariana)</a:t>
            </a:r>
            <a:endPar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15" name="Hình Bầu dục 14"/>
          <p:cNvSpPr/>
          <p:nvPr/>
        </p:nvSpPr>
        <p:spPr>
          <a:xfrm>
            <a:off x="3675063" y="2019300"/>
            <a:ext cx="466725" cy="6953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Hộp Văn bản 15"/>
          <p:cNvSpPr txBox="1"/>
          <p:nvPr/>
        </p:nvSpPr>
        <p:spPr>
          <a:xfrm>
            <a:off x="1944688" y="2960688"/>
            <a:ext cx="1589088" cy="10620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Vực</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biển</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Mariana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sâu</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11034m</a:t>
            </a:r>
            <a:endPar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cxnSp>
        <p:nvCxnSpPr>
          <p:cNvPr id="17" name="Đường kết nối Mũi tên Thẳng 16"/>
          <p:cNvCxnSpPr>
            <a:stCxn id="16" idx="0"/>
            <a:endCxn id="15" idx="3"/>
          </p:cNvCxnSpPr>
          <p:nvPr/>
        </p:nvCxnSpPr>
        <p:spPr>
          <a:xfrm flipV="1">
            <a:off x="2740025" y="2613025"/>
            <a:ext cx="1003300" cy="347663"/>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0" name="Hộp Văn bản 19"/>
          <p:cNvSpPr txBox="1"/>
          <p:nvPr/>
        </p:nvSpPr>
        <p:spPr>
          <a:xfrm>
            <a:off x="2693988" y="6248400"/>
            <a:ext cx="3956050"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Tìm</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dãy</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núi</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Rốc</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-ki (Rocky)</a:t>
            </a:r>
            <a:endPar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21" name="Hình Bầu dục 20"/>
          <p:cNvSpPr/>
          <p:nvPr/>
        </p:nvSpPr>
        <p:spPr>
          <a:xfrm>
            <a:off x="917575" y="1485900"/>
            <a:ext cx="466725" cy="938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Hộp Văn bản 21"/>
          <p:cNvSpPr txBox="1"/>
          <p:nvPr/>
        </p:nvSpPr>
        <p:spPr>
          <a:xfrm>
            <a:off x="236538" y="2763838"/>
            <a:ext cx="1081088" cy="7397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Dãy</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núi</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Rocky</a:t>
            </a:r>
            <a:endPar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cxnSp>
        <p:nvCxnSpPr>
          <p:cNvPr id="23" name="Đường kết nối Mũi tên Thẳng 22"/>
          <p:cNvCxnSpPr>
            <a:endCxn id="21" idx="3"/>
          </p:cNvCxnSpPr>
          <p:nvPr/>
        </p:nvCxnSpPr>
        <p:spPr>
          <a:xfrm flipV="1">
            <a:off x="795338" y="2286000"/>
            <a:ext cx="190500" cy="473075"/>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grpSp>
        <p:nvGrpSpPr>
          <p:cNvPr id="70671" name="Nhóm 3"/>
          <p:cNvGrpSpPr/>
          <p:nvPr/>
        </p:nvGrpSpPr>
        <p:grpSpPr>
          <a:xfrm>
            <a:off x="5105400" y="1143000"/>
            <a:ext cx="3633788" cy="3810000"/>
            <a:chOff x="455427" y="349103"/>
            <a:chExt cx="8126598" cy="1896746"/>
          </a:xfrm>
        </p:grpSpPr>
        <p:sp>
          <p:nvSpPr>
            <p:cNvPr id="25" name="Hình chữ nhật: Góc Tròn 6"/>
            <p:cNvSpPr/>
            <p:nvPr/>
          </p:nvSpPr>
          <p:spPr bwMode="auto">
            <a:xfrm>
              <a:off x="519332" y="349103"/>
              <a:ext cx="8062693" cy="1896746"/>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2000" b="0" i="0" u="none" strike="noStrike" kern="1200" cap="none" spc="0" normalizeH="0" baseline="0" noProof="0" dirty="0">
                <a:ln>
                  <a:noFill/>
                </a:ln>
                <a:solidFill>
                  <a:schemeClr val="lt1"/>
                </a:solidFill>
                <a:effectLst/>
                <a:uLnTx/>
                <a:uFillTx/>
                <a:latin typeface="+mj-lt"/>
                <a:ea typeface="+mn-ea"/>
                <a:cs typeface="+mn-cs"/>
              </a:endParaRPr>
            </a:p>
          </p:txBody>
        </p:sp>
        <p:pic>
          <p:nvPicPr>
            <p:cNvPr id="70674" name="Hình ảnh 2"/>
            <p:cNvPicPr>
              <a:picLocks noChangeAspect="1"/>
            </p:cNvPicPr>
            <p:nvPr/>
          </p:nvPicPr>
          <p:blipFill>
            <a:blip r:embed="rId2"/>
            <a:stretch>
              <a:fillRect/>
            </a:stretch>
          </p:blipFill>
          <p:spPr>
            <a:xfrm>
              <a:off x="455427" y="356530"/>
              <a:ext cx="2124567" cy="561596"/>
            </a:xfrm>
            <a:prstGeom prst="rect">
              <a:avLst/>
            </a:prstGeom>
            <a:noFill/>
            <a:ln w="9525">
              <a:noFill/>
            </a:ln>
          </p:spPr>
        </p:pic>
        <p:sp>
          <p:nvSpPr>
            <p:cNvPr id="31" name="Hộp Văn bản 7"/>
            <p:cNvSpPr txBox="1"/>
            <p:nvPr/>
          </p:nvSpPr>
          <p:spPr bwMode="auto">
            <a:xfrm>
              <a:off x="569036" y="1021658"/>
              <a:ext cx="7966834" cy="844842"/>
            </a:xfrm>
            <a:prstGeom prst="rect">
              <a:avLst/>
            </a:prstGeom>
            <a:noFill/>
            <a:ln>
              <a:noFill/>
            </a:ln>
          </p:spPr>
          <p:txBody>
            <a:bodyPr>
              <a:spAutoFit/>
            </a:bodyPr>
            <a:p>
              <a:pPr algn="just" defTabSz="914400">
                <a:buNone/>
                <a:tabLst>
                  <a:tab pos="180975" algn="l"/>
                </a:tabLst>
              </a:pPr>
              <a:r>
                <a:rPr sz="2000" i="1" dirty="0">
                  <a:solidFill>
                    <a:srgbClr val="00B050"/>
                  </a:solidFill>
                  <a:latin typeface="Times New Roman" panose="02020603050405020304" pitchFamily="18" charset="0"/>
                </a:rPr>
                <a:t>Dựa vào hình 2.2, em hãy:</a:t>
              </a:r>
              <a:endParaRPr sz="2000" i="1" dirty="0">
                <a:solidFill>
                  <a:srgbClr val="00B050"/>
                </a:solidFill>
                <a:latin typeface="Times New Roman" panose="02020603050405020304" pitchFamily="18" charset="0"/>
              </a:endParaRPr>
            </a:p>
            <a:p>
              <a:pPr algn="just" defTabSz="914400">
                <a:buFont typeface="Times New Roman" panose="02020603050405020304" pitchFamily="18" charset="0"/>
                <a:buChar char="-"/>
                <a:tabLst>
                  <a:tab pos="180975" algn="l"/>
                </a:tabLst>
              </a:pPr>
              <a:r>
                <a:rPr sz="2000" i="1" dirty="0">
                  <a:solidFill>
                    <a:srgbClr val="00B050"/>
                  </a:solidFill>
                  <a:latin typeface="Times New Roman" panose="02020603050405020304" pitchFamily="18" charset="0"/>
                </a:rPr>
                <a:t>Xác định vị trí và độ cao của đỉnh núi Ê-vơ-rét (Everest), vị trí độ sâu của vực biển Ma-ri-a-na (Mariana).</a:t>
              </a:r>
              <a:endParaRPr sz="2000" i="1" dirty="0">
                <a:solidFill>
                  <a:srgbClr val="00B050"/>
                </a:solidFill>
                <a:latin typeface="Times New Roman" panose="02020603050405020304" pitchFamily="18" charset="0"/>
              </a:endParaRPr>
            </a:p>
            <a:p>
              <a:pPr algn="just" defTabSz="914400">
                <a:buFont typeface="Times New Roman" panose="02020603050405020304" pitchFamily="18" charset="0"/>
                <a:buChar char="-"/>
                <a:tabLst>
                  <a:tab pos="180975" algn="l"/>
                </a:tabLst>
              </a:pPr>
              <a:r>
                <a:rPr sz="2000" i="1" dirty="0">
                  <a:solidFill>
                    <a:srgbClr val="00B050"/>
                  </a:solidFill>
                  <a:latin typeface="Times New Roman" panose="02020603050405020304" pitchFamily="18" charset="0"/>
                </a:rPr>
                <a:t>Tìm dãy núi Rốc-ki (Rocky).</a:t>
              </a:r>
              <a:endParaRPr sz="2000" i="1" dirty="0">
                <a:solidFill>
                  <a:srgbClr val="00B050"/>
                </a:solidFill>
                <a:latin typeface="Times New Roman" panose="02020603050405020304" pitchFamily="18" charset="0"/>
              </a:endParaRPr>
            </a:p>
          </p:txBody>
        </p:sp>
        <p:sp>
          <p:nvSpPr>
            <p:cNvPr id="32" name="TextBox 12"/>
            <p:cNvSpPr txBox="1">
              <a:spLocks noChangeArrowheads="1"/>
            </p:cNvSpPr>
            <p:nvPr/>
          </p:nvSpPr>
          <p:spPr bwMode="auto">
            <a:xfrm>
              <a:off x="2628200" y="424973"/>
              <a:ext cx="5332524" cy="19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vi-VN" altLang="vi-VN" sz="2000" b="1" i="0" u="none" strike="noStrike" kern="1200" cap="none" spc="0" normalizeH="0" baseline="0" noProof="0" dirty="0" smtClean="0">
                  <a:ln>
                    <a:noFill/>
                  </a:ln>
                  <a:solidFill>
                    <a:srgbClr val="FF0000"/>
                  </a:solidFill>
                  <a:effectLst/>
                  <a:uLnTx/>
                  <a:uFillTx/>
                  <a:latin typeface="+mj-lt"/>
                  <a:ea typeface="Microsoft YaHei" panose="020B0503020204020204" pitchFamily="34" charset="-122"/>
                  <a:cs typeface="Times New Roman" panose="02020603050405020304" pitchFamily="18" charset="0"/>
                </a:rPr>
                <a:t>LUYỆN TẬP</a:t>
              </a:r>
              <a:endParaRPr kumimoji="0" lang="en-US" altLang="vi-VN" sz="2000" b="1" i="0" u="none" strike="noStrike" kern="1200" cap="none" spc="0" normalizeH="0" baseline="0" noProof="0" dirty="0" smtClean="0">
                <a:ln>
                  <a:noFill/>
                </a:ln>
                <a:solidFill>
                  <a:srgbClr val="FF0000"/>
                </a:solidFill>
                <a:effectLst/>
                <a:uLnTx/>
                <a:uFillTx/>
                <a:latin typeface="+mj-lt"/>
                <a:ea typeface="Microsoft YaHei" panose="020B0503020204020204" pitchFamily="34" charset="-122"/>
                <a:cs typeface="Times New Roman" panose="02020603050405020304" pitchFamily="18" charset="0"/>
              </a:endParaRPr>
            </a:p>
          </p:txBody>
        </p:sp>
      </p:grpSp>
      <p:pic>
        <p:nvPicPr>
          <p:cNvPr id="70672" name="Picture 19"/>
          <p:cNvPicPr>
            <a:picLocks noChangeAspect="1"/>
          </p:cNvPicPr>
          <p:nvPr/>
        </p:nvPicPr>
        <p:blipFill>
          <a:blip r:embed="rId3"/>
          <a:srcRect l="5014" t="91357" b="1234"/>
          <a:stretch>
            <a:fillRect/>
          </a:stretch>
        </p:blipFill>
        <p:spPr>
          <a:xfrm>
            <a:off x="0" y="5410200"/>
            <a:ext cx="4562475" cy="457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4" presetClass="exit" presetSubtype="10" fill="hold" nodeType="withEffect">
                                  <p:stCondLst>
                                    <p:cond delay="0"/>
                                  </p:stCondLst>
                                  <p:childTnLst>
                                    <p:animEffect transition="out" filter="randombar(horizont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4" presetClass="entr" presetSubtype="1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randombar(horizontal)">
                                      <p:cBhvr>
                                        <p:cTn id="69" dur="500"/>
                                        <p:tgtEl>
                                          <p:spTgt spid="22"/>
                                        </p:tgtEl>
                                      </p:cBhvr>
                                    </p:animEffect>
                                  </p:childTnLst>
                                </p:cTn>
                              </p:par>
                              <p:par>
                                <p:cTn id="70" presetID="14" presetClass="entr" presetSubtype="1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randombar(horizont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xit" presetSubtype="10" fill="hold" grpId="1" nodeType="clickEffect">
                                  <p:stCondLst>
                                    <p:cond delay="0"/>
                                  </p:stCondLst>
                                  <p:childTnLst>
                                    <p:animEffect transition="out" filter="randombar(horizontal)">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2" grpId="0" animBg="1"/>
      <p:bldP spid="2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14876" y="857250"/>
            <a:ext cx="4429124" cy="4662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Hộp Văn bản 25"/>
          <p:cNvSpPr txBox="1"/>
          <p:nvPr/>
        </p:nvSpPr>
        <p:spPr>
          <a:xfrm>
            <a:off x="2163763" y="6096000"/>
            <a:ext cx="5064125"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Xác</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định</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vị</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trí</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của</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sân</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bay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Nội</a:t>
            </a:r>
            <a:r>
              <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schemeClr val="dk1"/>
                </a:solidFill>
                <a:effectLst/>
                <a:uLnTx/>
                <a:uFillTx/>
                <a:latin typeface="Comic Sans MS" panose="030F0702030302020204" pitchFamily="66" charset="0"/>
                <a:ea typeface="+mn-ea"/>
                <a:cs typeface="+mn-cs"/>
              </a:rPr>
              <a:t>Bài</a:t>
            </a:r>
            <a:endParaRPr kumimoji="0" lang="en-US" sz="2400" b="0" i="0" u="none" strike="noStrike" kern="1200" cap="none" spc="0" normalizeH="0" baseline="0" noProof="0" dirty="0">
              <a:ln>
                <a:noFill/>
              </a:ln>
              <a:solidFill>
                <a:schemeClr val="dk1"/>
              </a:solidFill>
              <a:effectLst/>
              <a:uLnTx/>
              <a:uFillTx/>
              <a:latin typeface="Comic Sans MS" panose="030F0702030302020204" pitchFamily="66" charset="0"/>
              <a:ea typeface="+mn-ea"/>
              <a:cs typeface="+mn-cs"/>
            </a:endParaRPr>
          </a:p>
        </p:txBody>
      </p:sp>
      <p:sp>
        <p:nvSpPr>
          <p:cNvPr id="28" name="Hộp Văn bản 27"/>
          <p:cNvSpPr txBox="1"/>
          <p:nvPr/>
        </p:nvSpPr>
        <p:spPr>
          <a:xfrm>
            <a:off x="6516688" y="2433638"/>
            <a:ext cx="1114425" cy="7381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Sân</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bay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Nội</a:t>
            </a:r>
            <a:r>
              <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Bài</a:t>
            </a:r>
            <a:endParaRPr kumimoji="0" lang="en-US" sz="21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cxnSp>
        <p:nvCxnSpPr>
          <p:cNvPr id="29" name="Đường kết nối Mũi tên Thẳng 28"/>
          <p:cNvCxnSpPr>
            <a:stCxn id="28" idx="0"/>
          </p:cNvCxnSpPr>
          <p:nvPr/>
        </p:nvCxnSpPr>
        <p:spPr>
          <a:xfrm flipV="1">
            <a:off x="7073900" y="1904683"/>
            <a:ext cx="622300" cy="528955"/>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grpSp>
        <p:nvGrpSpPr>
          <p:cNvPr id="71687" name="Nhóm 3"/>
          <p:cNvGrpSpPr/>
          <p:nvPr/>
        </p:nvGrpSpPr>
        <p:grpSpPr>
          <a:xfrm>
            <a:off x="457200" y="295275"/>
            <a:ext cx="4114800" cy="2544763"/>
            <a:chOff x="457199" y="295187"/>
            <a:chExt cx="4114802" cy="2544478"/>
          </a:xfrm>
        </p:grpSpPr>
        <p:sp>
          <p:nvSpPr>
            <p:cNvPr id="25" name="Hình chữ nhật: Góc Tròn 6"/>
            <p:cNvSpPr/>
            <p:nvPr/>
          </p:nvSpPr>
          <p:spPr bwMode="auto">
            <a:xfrm>
              <a:off x="520699" y="317410"/>
              <a:ext cx="4051302" cy="2522255"/>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71693" name="Hình ảnh 2"/>
            <p:cNvPicPr>
              <a:picLocks noChangeAspect="1"/>
            </p:cNvPicPr>
            <p:nvPr/>
          </p:nvPicPr>
          <p:blipFill>
            <a:blip r:embed="rId2"/>
            <a:stretch>
              <a:fillRect/>
            </a:stretch>
          </p:blipFill>
          <p:spPr>
            <a:xfrm>
              <a:off x="457199" y="295187"/>
              <a:ext cx="876368" cy="857038"/>
            </a:xfrm>
            <a:prstGeom prst="rect">
              <a:avLst/>
            </a:prstGeom>
            <a:noFill/>
            <a:ln w="9525">
              <a:noFill/>
            </a:ln>
          </p:spPr>
        </p:pic>
        <p:sp>
          <p:nvSpPr>
            <p:cNvPr id="31" name="Hộp Văn bản 7"/>
            <p:cNvSpPr txBox="1"/>
            <p:nvPr/>
          </p:nvSpPr>
          <p:spPr bwMode="auto">
            <a:xfrm>
              <a:off x="569912" y="1211072"/>
              <a:ext cx="3925889" cy="1200016"/>
            </a:xfrm>
            <a:prstGeom prst="rect">
              <a:avLst/>
            </a:prstGeom>
            <a:noFill/>
            <a:ln>
              <a:noFill/>
            </a:ln>
          </p:spPr>
          <p:txBody>
            <a:bodyPr>
              <a:spAutoFit/>
            </a:bodyPr>
            <a:p>
              <a:pPr algn="just" defTabSz="914400">
                <a:buNone/>
                <a:tabLst>
                  <a:tab pos="180975" algn="l"/>
                </a:tabLst>
              </a:pPr>
              <a:r>
                <a:rPr sz="2400" i="1" dirty="0">
                  <a:solidFill>
                    <a:srgbClr val="00B050"/>
                  </a:solidFill>
                  <a:latin typeface="Times New Roman" panose="02020603050405020304" pitchFamily="18" charset="0"/>
                </a:rPr>
                <a:t>Dựa vào hình 2.3, em hãy:</a:t>
              </a:r>
              <a:endParaRPr sz="2400" i="1" dirty="0">
                <a:solidFill>
                  <a:srgbClr val="00B050"/>
                </a:solidFill>
                <a:latin typeface="Times New Roman" panose="02020603050405020304" pitchFamily="18" charset="0"/>
              </a:endParaRPr>
            </a:p>
            <a:p>
              <a:pPr algn="just" defTabSz="914400">
                <a:buFont typeface="Times New Roman" panose="02020603050405020304" pitchFamily="18" charset="0"/>
                <a:buChar char="-"/>
                <a:tabLst>
                  <a:tab pos="180975" algn="l"/>
                </a:tabLst>
              </a:pPr>
              <a:r>
                <a:rPr sz="2400" i="1" dirty="0">
                  <a:solidFill>
                    <a:srgbClr val="00B050"/>
                  </a:solidFill>
                  <a:latin typeface="Times New Roman" panose="02020603050405020304" pitchFamily="18" charset="0"/>
                </a:rPr>
                <a:t>Xác định vị trí của sân bay Nội Bài.</a:t>
              </a:r>
              <a:endParaRPr sz="2400" i="1" dirty="0">
                <a:solidFill>
                  <a:srgbClr val="00B050"/>
                </a:solidFill>
                <a:latin typeface="Times New Roman" panose="02020603050405020304" pitchFamily="18" charset="0"/>
              </a:endParaRPr>
            </a:p>
          </p:txBody>
        </p:sp>
        <p:sp>
          <p:nvSpPr>
            <p:cNvPr id="71695" name="TextBox 12"/>
            <p:cNvSpPr txBox="1"/>
            <p:nvPr/>
          </p:nvSpPr>
          <p:spPr>
            <a:xfrm>
              <a:off x="1331795" y="782715"/>
              <a:ext cx="3164005" cy="461849"/>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None/>
              </a:pPr>
              <a:r>
                <a:rPr lang="vi-VN" altLang="vi-VN" sz="2400" b="1" dirty="0">
                  <a:solidFill>
                    <a:srgbClr val="FF0000"/>
                  </a:solidFill>
                  <a:latin typeface="Times New Roman" panose="02020603050405020304" pitchFamily="18" charset="0"/>
                  <a:ea typeface="Microsoft YaHei" panose="020B0503020204020204" pitchFamily="34" charset="-122"/>
                </a:rPr>
                <a:t>LUYỆN TẬP</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grpSp>
        <p:nvGrpSpPr>
          <p:cNvPr id="33" name="Nhóm 5"/>
          <p:cNvGrpSpPr/>
          <p:nvPr/>
        </p:nvGrpSpPr>
        <p:grpSpPr>
          <a:xfrm>
            <a:off x="388938" y="2959100"/>
            <a:ext cx="4183062" cy="2855913"/>
            <a:chOff x="560469" y="3268065"/>
            <a:chExt cx="4182652" cy="2830238"/>
          </a:xfrm>
        </p:grpSpPr>
        <p:pic>
          <p:nvPicPr>
            <p:cNvPr id="34" name="Picture 2" descr="cong trinh mo rong san bay noi bai - công trình mở rộng sân bay nội bài,  cong trinh mo rong san bay quoc te noi bai dia diem cang hang khong"/>
            <p:cNvPicPr>
              <a:picLocks noChangeAspect="1" noChangeArrowheads="1"/>
            </p:cNvPicPr>
            <p:nvPr/>
          </p:nvPicPr>
          <p:blipFill>
            <a:blip r:embed="rId3"/>
            <a:srcRect/>
            <a:stretch>
              <a:fillRect/>
            </a:stretch>
          </p:blipFill>
          <p:spPr bwMode="auto">
            <a:xfrm>
              <a:off x="560469" y="3268065"/>
              <a:ext cx="4182652" cy="2521885"/>
            </a:xfrm>
            <a:prstGeom prst="rect">
              <a:avLst/>
            </a:prstGeom>
            <a:ln>
              <a:noFill/>
            </a:ln>
            <a:effectLst>
              <a:outerShdw blurRad="292100" dist="139700" dir="2700000" algn="tl" rotWithShape="0">
                <a:srgbClr val="333333">
                  <a:alpha val="65000"/>
                </a:srgbClr>
              </a:outerShdw>
            </a:effectLst>
          </p:spPr>
        </p:pic>
        <p:sp>
          <p:nvSpPr>
            <p:cNvPr id="35" name="TextBox 116"/>
            <p:cNvSpPr txBox="1"/>
            <p:nvPr/>
          </p:nvSpPr>
          <p:spPr>
            <a:xfrm>
              <a:off x="569993" y="5789950"/>
              <a:ext cx="4173128" cy="308353"/>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Cảng</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hàng</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không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quốc</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tế</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Nội</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Bài</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Hà</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Nội</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a:t>
              </a:r>
              <a:r>
                <a:rPr kumimoji="0" lang="vi-VN" sz="1400" kern="1200" cap="none" spc="0" normalizeH="0" baseline="0" noProof="0" dirty="0" err="1">
                  <a:latin typeface="Times New Roman" panose="02020603050405020304" pitchFamily="18" charset="0"/>
                  <a:ea typeface="Microsoft YaHei" panose="020B0503020204020204" pitchFamily="34" charset="-122"/>
                  <a:cs typeface="+mn-cs"/>
                </a:rPr>
                <a:t>Việt</a:t>
              </a:r>
              <a:r>
                <a:rPr kumimoji="0" lang="vi-VN" sz="1400" kern="1200" cap="none" spc="0" normalizeH="0" baseline="0" noProof="0" dirty="0">
                  <a:latin typeface="Times New Roman" panose="02020603050405020304" pitchFamily="18" charset="0"/>
                  <a:ea typeface="Microsoft YaHei" panose="020B0503020204020204" pitchFamily="34" charset="-122"/>
                  <a:cs typeface="+mn-cs"/>
                </a:rPr>
                <a:t> Nam</a:t>
              </a:r>
              <a:endParaRPr kumimoji="0" lang="en-US" sz="1400" b="1" kern="0" cap="none" spc="0" normalizeH="0" baseline="0" noProof="0" dirty="0">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grpSp>
      <p:sp>
        <p:nvSpPr>
          <p:cNvPr id="36" name="TextBox 88"/>
          <p:cNvSpPr txBox="1"/>
          <p:nvPr/>
        </p:nvSpPr>
        <p:spPr bwMode="auto">
          <a:xfrm>
            <a:off x="4876800" y="5410200"/>
            <a:ext cx="4114800" cy="523875"/>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Hình</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2.3.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Bản</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đồ</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hành</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chính</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thành</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phố</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Hà</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Nội</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en-US" sz="1400" b="1" kern="0" cap="none" spc="0" normalizeH="0" baseline="0" noProof="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Việt</a:t>
            </a:r>
            <a:r>
              <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Nam)</a:t>
            </a:r>
            <a:endParaRPr kumimoji="0" lang="en-US" sz="1400" b="1" kern="0" cap="none" spc="0" normalizeH="0" baseline="0" noProof="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par>
                                <p:cTn id="13" presetID="21"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2000"/>
                                        <p:tgtEl>
                                          <p:spTgt spid="29"/>
                                        </p:tgtEl>
                                      </p:cBhvr>
                                    </p:animEffect>
                                  </p:childTnLst>
                                </p:cTn>
                              </p:par>
                              <p:par>
                                <p:cTn id="16" presetID="6" presetClass="entr" presetSubtype="16"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blipFill>
        <a:effectLst/>
      </p:bgPr>
    </p:bg>
    <p:spTree>
      <p:nvGrpSpPr>
        <p:cNvPr id="1" name=""/>
        <p:cNvGrpSpPr/>
        <p:nvPr/>
      </p:nvGrpSpPr>
      <p:grpSpPr/>
      <p:pic>
        <p:nvPicPr>
          <p:cNvPr id="72706" name="Picture 2"/>
          <p:cNvPicPr>
            <a:picLocks noChangeAspect="1"/>
          </p:cNvPicPr>
          <p:nvPr/>
        </p:nvPicPr>
        <p:blipFill>
          <a:blip r:embed="rId2"/>
          <a:stretch>
            <a:fillRect/>
          </a:stretch>
        </p:blipFill>
        <p:spPr>
          <a:xfrm>
            <a:off x="490538" y="469900"/>
            <a:ext cx="7904162" cy="5530850"/>
          </a:xfrm>
          <a:prstGeom prst="rect">
            <a:avLst/>
          </a:prstGeom>
          <a:noFill/>
          <a:ln w="9525">
            <a:noFill/>
          </a:ln>
        </p:spPr>
      </p:pic>
      <p:pic>
        <p:nvPicPr>
          <p:cNvPr id="72707" name="Picture 4"/>
          <p:cNvPicPr>
            <a:picLocks noChangeAspect="1"/>
          </p:cNvPicPr>
          <p:nvPr/>
        </p:nvPicPr>
        <p:blipFill>
          <a:blip r:embed="rId3"/>
          <a:stretch>
            <a:fillRect/>
          </a:stretch>
        </p:blipFill>
        <p:spPr>
          <a:xfrm>
            <a:off x="0" y="588963"/>
            <a:ext cx="9144000" cy="5529262"/>
          </a:xfrm>
          <a:prstGeom prst="rect">
            <a:avLst/>
          </a:prstGeom>
          <a:noFill/>
          <a:ln w="9525">
            <a:noFill/>
          </a:ln>
        </p:spPr>
      </p:pic>
      <p:sp>
        <p:nvSpPr>
          <p:cNvPr id="72708" name="TextBox 12"/>
          <p:cNvSpPr txBox="1"/>
          <p:nvPr/>
        </p:nvSpPr>
        <p:spPr>
          <a:xfrm>
            <a:off x="749300" y="1752600"/>
            <a:ext cx="49657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vi-VN" altLang="vi-VN" sz="2400" b="1" dirty="0">
                <a:solidFill>
                  <a:srgbClr val="FF0000"/>
                </a:solidFill>
                <a:latin typeface="Times New Roman" panose="02020603050405020304" pitchFamily="18" charset="0"/>
                <a:ea typeface="Microsoft YaHei" panose="020B0503020204020204" pitchFamily="34" charset="-122"/>
              </a:rPr>
              <a:t>VẬN DỤNG:</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sp>
        <p:nvSpPr>
          <p:cNvPr id="8" name="Hộp Văn bản 7"/>
          <p:cNvSpPr txBox="1"/>
          <p:nvPr/>
        </p:nvSpPr>
        <p:spPr>
          <a:xfrm>
            <a:off x="1022350" y="2451100"/>
            <a:ext cx="4419600" cy="1570038"/>
          </a:xfrm>
          <a:prstGeom prst="rect">
            <a:avLst/>
          </a:prstGeom>
          <a:noFill/>
        </p:spPr>
        <p:txBody>
          <a:bodyPr>
            <a:spAutoFit/>
          </a:bodyPr>
          <a:p>
            <a:pPr algn="just" eaLnBrk="1" hangingPunct="1">
              <a:buClr>
                <a:srgbClr val="000000"/>
              </a:buClr>
              <a:buNone/>
            </a:pP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Hãy sưu tầm bản đồ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Việt Nam qua các thời kì v</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so sánh sự thay đổi số lượng các đơn vị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cấp tỉnh.</a:t>
            </a:r>
            <a:endPar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Box 52"/>
          <p:cNvSpPr txBox="1"/>
          <p:nvPr/>
        </p:nvSpPr>
        <p:spPr>
          <a:xfrm>
            <a:off x="3817938" y="871538"/>
            <a:ext cx="4843463" cy="1200150"/>
          </a:xfrm>
          <a:prstGeom prst="rect">
            <a:avLst/>
          </a:prstGeom>
          <a:noFill/>
        </p:spPr>
        <p:txBody>
          <a:bodyPr>
            <a:spAutoFit/>
          </a:bodyPr>
          <a:p>
            <a:pPr algn="just" eaLnBrk="1" hangingPunct="1">
              <a:buClr>
                <a:srgbClr val="000000"/>
              </a:buClr>
              <a:buNone/>
            </a:pPr>
            <a:r>
              <a:rPr lang="en-US" altLang="x-none"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ăm 1832, vua Minh Mạng triều Nguyễn đã chia lại đất nước th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30 tỉnh v</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1 phủ Thừa Thiên</a:t>
            </a:r>
            <a:endParaRPr lang="en-US" altLang="x-none"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endParaRPr>
          </a:p>
        </p:txBody>
      </p:sp>
      <p:grpSp>
        <p:nvGrpSpPr>
          <p:cNvPr id="73731" name="Nhóm 10"/>
          <p:cNvGrpSpPr/>
          <p:nvPr/>
        </p:nvGrpSpPr>
        <p:grpSpPr>
          <a:xfrm>
            <a:off x="3763963" y="2466975"/>
            <a:ext cx="4899025" cy="3519488"/>
            <a:chOff x="3764082" y="2466820"/>
            <a:chExt cx="4899681" cy="3520248"/>
          </a:xfrm>
        </p:grpSpPr>
        <p:pic>
          <p:nvPicPr>
            <p:cNvPr id="6" name="Picture 5"/>
            <p:cNvPicPr>
              <a:picLocks noChangeAspect="1"/>
            </p:cNvPicPr>
            <p:nvPr/>
          </p:nvPicPr>
          <p:blipFill>
            <a:blip r:embed="rId1"/>
            <a:stretch>
              <a:fillRect/>
            </a:stretch>
          </p:blipFill>
          <p:spPr>
            <a:xfrm>
              <a:off x="3764082" y="2466820"/>
              <a:ext cx="4899681" cy="3135796"/>
            </a:xfrm>
            <a:prstGeom prst="rect">
              <a:avLst/>
            </a:prstGeom>
            <a:ln>
              <a:noFill/>
            </a:ln>
            <a:effectLst>
              <a:softEdge rad="112500"/>
            </a:effectLst>
          </p:spPr>
        </p:pic>
        <p:sp>
          <p:nvSpPr>
            <p:cNvPr id="7" name="TextBox 55"/>
            <p:cNvSpPr txBox="1"/>
            <p:nvPr/>
          </p:nvSpPr>
          <p:spPr>
            <a:xfrm>
              <a:off x="3814889" y="5617100"/>
              <a:ext cx="4844111" cy="369968"/>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b="1" kern="0" cap="none" spc="0" normalizeH="0" baseline="0" noProof="0" dirty="0">
                  <a:solidFill>
                    <a:srgbClr val="435945"/>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PHỦ THỪA THIÊN</a:t>
              </a:r>
              <a:endParaRPr kumimoji="0" lang="en-US" b="1" kern="0" cap="none" spc="0" normalizeH="0" baseline="0" noProof="0" dirty="0">
                <a:solidFill>
                  <a:srgbClr val="435945"/>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grpSp>
      <p:grpSp>
        <p:nvGrpSpPr>
          <p:cNvPr id="73732" name="Nhóm 9"/>
          <p:cNvGrpSpPr/>
          <p:nvPr/>
        </p:nvGrpSpPr>
        <p:grpSpPr>
          <a:xfrm>
            <a:off x="485775" y="754063"/>
            <a:ext cx="3265488" cy="5795962"/>
            <a:chOff x="484991" y="754165"/>
            <a:chExt cx="3266410" cy="5796139"/>
          </a:xfrm>
        </p:grpSpPr>
        <p:sp>
          <p:nvSpPr>
            <p:cNvPr id="8" name="TextBox 60"/>
            <p:cNvSpPr txBox="1"/>
            <p:nvPr/>
          </p:nvSpPr>
          <p:spPr>
            <a:xfrm>
              <a:off x="484991" y="6026413"/>
              <a:ext cx="3266410" cy="523891"/>
            </a:xfrm>
            <a:prstGeom prst="rect">
              <a:avLst/>
            </a:prstGeom>
            <a:noFill/>
          </p:spPr>
          <p:txBody>
            <a:bodyPr>
              <a:spAutoFit/>
            </a:bodyPr>
            <a:p>
              <a:pPr algn="ctr" eaLnBrk="1" hangingPunct="1">
                <a:buClr>
                  <a:srgbClr val="000000"/>
                </a:buClr>
                <a:buNone/>
              </a:pPr>
              <a:r>
                <a:rPr lang="en-US" altLang="x-none" sz="1400" b="1" dirty="0">
                  <a:solidFill>
                    <a:srgbClr val="262624"/>
                  </a:solidFill>
                  <a:latin typeface="Times New Roman" panose="02020603050405020304" pitchFamily="18" charset="0"/>
                  <a:cs typeface="Times New Roman" panose="02020603050405020304" pitchFamily="18" charset="0"/>
                  <a:sym typeface="Arial" panose="020B0604020202020204" pitchFamily="34" charset="0"/>
                </a:rPr>
                <a:t>Các </a:t>
              </a:r>
              <a:r>
                <a:rPr sz="1400" b="1" dirty="0">
                  <a:solidFill>
                    <a:srgbClr val="262624"/>
                  </a:solidFill>
                  <a:latin typeface="Times New Roman" panose="02020603050405020304" pitchFamily="18" charset="0"/>
                  <a:cs typeface="Times New Roman" panose="02020603050405020304" pitchFamily="18" charset="0"/>
                  <a:sym typeface="Arial" panose="020B0604020202020204" pitchFamily="34" charset="0"/>
                </a:rPr>
                <a:t>đơn vị h</a:t>
              </a:r>
              <a:r>
                <a:rPr sz="1400" b="1" dirty="0">
                  <a:solidFill>
                    <a:srgbClr val="262624"/>
                  </a:solidFill>
                  <a:latin typeface="Times New Roman" panose="02020603050405020304" pitchFamily="18" charset="0"/>
                  <a:ea typeface="Times New Roman" panose="02020603050405020304" pitchFamily="18" charset="0"/>
                  <a:sym typeface="Arial" panose="020B0604020202020204" pitchFamily="34" charset="0"/>
                </a:rPr>
                <a:t>à</a:t>
              </a:r>
              <a:r>
                <a:rPr sz="1400" b="1" dirty="0">
                  <a:solidFill>
                    <a:srgbClr val="262624"/>
                  </a:solidFill>
                  <a:latin typeface="Times New Roman" panose="02020603050405020304" pitchFamily="18" charset="0"/>
                  <a:cs typeface="Times New Roman" panose="02020603050405020304" pitchFamily="18" charset="0"/>
                  <a:sym typeface="Arial" panose="020B0604020202020204" pitchFamily="34" charset="0"/>
                </a:rPr>
                <a:t>nh chính Việt Nam</a:t>
              </a:r>
              <a:br>
                <a:rPr sz="1400" b="1" dirty="0">
                  <a:solidFill>
                    <a:srgbClr val="262624"/>
                  </a:solidFill>
                  <a:latin typeface="Times New Roman" panose="02020603050405020304" pitchFamily="18" charset="0"/>
                  <a:cs typeface="Times New Roman" panose="02020603050405020304" pitchFamily="18" charset="0"/>
                  <a:sym typeface="Arial" panose="020B0604020202020204" pitchFamily="34" charset="0"/>
                </a:rPr>
              </a:br>
              <a:r>
                <a:rPr sz="1400" b="1" dirty="0">
                  <a:solidFill>
                    <a:srgbClr val="262624"/>
                  </a:solidFill>
                  <a:latin typeface="Times New Roman" panose="02020603050405020304" pitchFamily="18" charset="0"/>
                  <a:cs typeface="Times New Roman" panose="02020603050405020304" pitchFamily="18" charset="0"/>
                  <a:sym typeface="Arial" panose="020B0604020202020204" pitchFamily="34" charset="0"/>
                </a:rPr>
                <a:t>(Triều Nguyễn)</a:t>
              </a:r>
              <a:endParaRPr sz="1400" b="1" dirty="0">
                <a:solidFill>
                  <a:srgbClr val="262624"/>
                </a:solidFill>
                <a:latin typeface="Times New Roman" panose="02020603050405020304" pitchFamily="18" charset="0"/>
                <a:ea typeface="Times New Roman" panose="02020603050405020304" pitchFamily="18" charset="0"/>
                <a:sym typeface="Arial" panose="020B0604020202020204" pitchFamily="34" charset="0"/>
              </a:endParaRPr>
            </a:p>
          </p:txBody>
        </p:sp>
        <p:pic>
          <p:nvPicPr>
            <p:cNvPr id="9" name="Picture 10" descr="Xây dựng và củng cố bộ máy nhà nước - chính sách ngoại giao | SGK Lịch sử  lớp 10"/>
            <p:cNvPicPr>
              <a:picLocks noChangeAspect="1" noChangeArrowheads="1"/>
            </p:cNvPicPr>
            <p:nvPr/>
          </p:nvPicPr>
          <p:blipFill>
            <a:blip r:embed="rId2">
              <a:duotone>
                <a:prstClr val="black"/>
                <a:srgbClr val="D9C3A5">
                  <a:tint val="50000"/>
                  <a:satMod val="180000"/>
                </a:srgbClr>
              </a:duotone>
            </a:blip>
            <a:srcRect/>
            <a:stretch>
              <a:fillRect/>
            </a:stretch>
          </p:blipFill>
          <p:spPr bwMode="auto">
            <a:xfrm>
              <a:off x="484991" y="754165"/>
              <a:ext cx="3266410" cy="5272919"/>
            </a:xfrm>
            <a:prstGeom prst="rect">
              <a:avLst/>
            </a:prstGeom>
            <a:noFill/>
          </p:spPr>
        </p:pic>
      </p:gr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Picture 4"/>
          <p:cNvPicPr>
            <a:picLocks noChangeAspect="1"/>
          </p:cNvPicPr>
          <p:nvPr/>
        </p:nvPicPr>
        <p:blipFill>
          <a:blip r:embed="rId1"/>
          <a:stretch>
            <a:fillRect/>
          </a:stretch>
        </p:blipFill>
        <p:spPr>
          <a:xfrm>
            <a:off x="457200" y="857250"/>
            <a:ext cx="3060700" cy="5143500"/>
          </a:xfrm>
          <a:prstGeom prst="rect">
            <a:avLst/>
          </a:prstGeom>
          <a:noFill/>
          <a:ln w="9525">
            <a:noFill/>
          </a:ln>
        </p:spPr>
      </p:pic>
      <p:sp>
        <p:nvSpPr>
          <p:cNvPr id="13" name="TextBox 6"/>
          <p:cNvSpPr txBox="1"/>
          <p:nvPr/>
        </p:nvSpPr>
        <p:spPr>
          <a:xfrm>
            <a:off x="3810000" y="857250"/>
            <a:ext cx="4876800" cy="1938338"/>
          </a:xfrm>
          <a:prstGeom prst="rect">
            <a:avLst/>
          </a:prstGeom>
          <a:noFill/>
        </p:spPr>
        <p:txBody>
          <a:bodyPr>
            <a:spAutoFit/>
          </a:bodyPr>
          <a:p>
            <a:pPr algn="just" eaLnBrk="1" hangingPunct="1">
              <a:buClr>
                <a:srgbClr val="000000"/>
              </a:buClr>
              <a:buNone/>
            </a:pPr>
            <a:r>
              <a:rPr lang="en-US" altLang="x-none"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ăm 1976, nước Cộng hòa Xã hội chủ nghĩa Việt Nam có 38 đơn vị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cấp tỉnh, gồm 35 tỉnh v</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3 th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phố trực thuộc Trung ương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Nội, Hải Phòng, TP.HCM).</a:t>
            </a:r>
            <a:endParaRPr lang="en-US" altLang="x-none"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endParaRPr>
          </a:p>
        </p:txBody>
      </p:sp>
      <p:pic>
        <p:nvPicPr>
          <p:cNvPr id="74756" name="Picture 7"/>
          <p:cNvPicPr>
            <a:picLocks noChangeAspect="1"/>
          </p:cNvPicPr>
          <p:nvPr/>
        </p:nvPicPr>
        <p:blipFill>
          <a:blip r:embed="rId2"/>
          <a:stretch>
            <a:fillRect/>
          </a:stretch>
        </p:blipFill>
        <p:spPr>
          <a:xfrm>
            <a:off x="3810000" y="2967038"/>
            <a:ext cx="4876800" cy="2733675"/>
          </a:xfrm>
          <a:prstGeom prst="rect">
            <a:avLst/>
          </a:prstGeom>
          <a:noFill/>
          <a:ln w="9525">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13"/>
          <p:cNvPicPr>
            <a:picLocks noChangeAspect="1"/>
          </p:cNvPicPr>
          <p:nvPr/>
        </p:nvPicPr>
        <p:blipFill>
          <a:blip r:embed="rId1"/>
          <a:stretch>
            <a:fillRect/>
          </a:stretch>
        </p:blipFill>
        <p:spPr>
          <a:xfrm>
            <a:off x="3106738" y="1295400"/>
            <a:ext cx="6037262" cy="5334000"/>
          </a:xfrm>
          <a:prstGeom prst="rect">
            <a:avLst/>
          </a:prstGeom>
          <a:noFill/>
          <a:ln w="9525">
            <a:noFill/>
          </a:ln>
        </p:spPr>
      </p:pic>
      <p:sp>
        <p:nvSpPr>
          <p:cNvPr id="39939" name="Text Box 20"/>
          <p:cNvSpPr txBox="1"/>
          <p:nvPr/>
        </p:nvSpPr>
        <p:spPr>
          <a:xfrm>
            <a:off x="7146925" y="2124075"/>
            <a:ext cx="184150" cy="519113"/>
          </a:xfrm>
          <a:prstGeom prst="rect">
            <a:avLst/>
          </a:prstGeom>
          <a:noFill/>
          <a:ln w="9525">
            <a:noFill/>
          </a:ln>
        </p:spPr>
        <p:txBody>
          <a:bodyPr wrap="none">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buClrTx/>
              <a:buFontTx/>
              <a:buNone/>
            </a:pPr>
            <a:endParaRPr lang="vi-VN" altLang="vi-VN" sz="2800" dirty="0">
              <a:solidFill>
                <a:schemeClr val="tx1"/>
              </a:solidFill>
              <a:latin typeface="Times New Roman" panose="02020603050405020304" pitchFamily="18" charset="0"/>
              <a:ea typeface="Microsoft YaHei" panose="020B0503020204020204" pitchFamily="34" charset="-122"/>
            </a:endParaRPr>
          </a:p>
        </p:txBody>
      </p:sp>
      <p:pic>
        <p:nvPicPr>
          <p:cNvPr id="9" name="Picture 13"/>
          <p:cNvPicPr>
            <a:picLocks noChangeAspect="1" noChangeArrowheads="1"/>
          </p:cNvPicPr>
          <p:nvPr/>
        </p:nvPicPr>
        <p:blipFill rotWithShape="1">
          <a:blip r:embed="rId1">
            <a:extLst>
              <a:ext uri="{28A0092B-C50C-407E-A947-70E740481C1C}">
                <a14:useLocalDpi xmlns:a14="http://schemas.microsoft.com/office/drawing/2010/main" val="0"/>
              </a:ext>
            </a:extLst>
          </a:blip>
          <a:srcRect l="65907" t="73821" r="22875" b="7724"/>
          <a:stretch>
            <a:fillRect/>
          </a:stretch>
        </p:blipFill>
        <p:spPr bwMode="auto">
          <a:xfrm>
            <a:off x="6248400" y="4134966"/>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rotWithShape="1">
          <a:blip r:embed="rId1">
            <a:extLst>
              <a:ext uri="{28A0092B-C50C-407E-A947-70E740481C1C}">
                <a14:useLocalDpi xmlns:a14="http://schemas.microsoft.com/office/drawing/2010/main" val="0"/>
              </a:ext>
            </a:extLst>
          </a:blip>
          <a:srcRect l="53286" t="73821" r="35495" b="7724"/>
          <a:stretch>
            <a:fillRect/>
          </a:stretch>
        </p:blipFill>
        <p:spPr bwMode="auto">
          <a:xfrm>
            <a:off x="3551388" y="2224088"/>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rotWithShape="1">
          <a:blip r:embed="rId1">
            <a:extLst>
              <a:ext uri="{28A0092B-C50C-407E-A947-70E740481C1C}">
                <a14:useLocalDpi xmlns:a14="http://schemas.microsoft.com/office/drawing/2010/main" val="0"/>
              </a:ext>
            </a:extLst>
          </a:blip>
          <a:srcRect l="40666" t="73821" r="46713" b="7724"/>
          <a:stretch>
            <a:fillRect/>
          </a:stretch>
        </p:blipFill>
        <p:spPr bwMode="auto">
          <a:xfrm>
            <a:off x="6172200" y="2224088"/>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rotWithShape="1">
          <a:blip r:embed="rId1">
            <a:extLst>
              <a:ext uri="{28A0092B-C50C-407E-A947-70E740481C1C}">
                <a14:useLocalDpi xmlns:a14="http://schemas.microsoft.com/office/drawing/2010/main" val="0"/>
              </a:ext>
            </a:extLst>
          </a:blip>
          <a:srcRect l="28045" t="73821" r="59335" b="7724"/>
          <a:stretch>
            <a:fillRect/>
          </a:stretch>
        </p:blipFill>
        <p:spPr bwMode="auto">
          <a:xfrm>
            <a:off x="3551388" y="4134966"/>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9944" name="Picture 29"/>
          <p:cNvPicPr>
            <a:picLocks noChangeAspect="1"/>
          </p:cNvPicPr>
          <p:nvPr/>
        </p:nvPicPr>
        <p:blipFill>
          <a:blip r:embed="rId2"/>
          <a:stretch>
            <a:fillRect/>
          </a:stretch>
        </p:blipFill>
        <p:spPr>
          <a:xfrm rot="2426219">
            <a:off x="130175" y="5200650"/>
            <a:ext cx="1195388" cy="1328738"/>
          </a:xfrm>
          <a:prstGeom prst="rect">
            <a:avLst/>
          </a:prstGeom>
          <a:noFill/>
          <a:ln w="9525">
            <a:noFill/>
          </a:ln>
        </p:spPr>
      </p:pic>
      <p:grpSp>
        <p:nvGrpSpPr>
          <p:cNvPr id="39945" name="Nhóm 5"/>
          <p:cNvGrpSpPr/>
          <p:nvPr/>
        </p:nvGrpSpPr>
        <p:grpSpPr>
          <a:xfrm>
            <a:off x="228600" y="2124075"/>
            <a:ext cx="3124200" cy="2011363"/>
            <a:chOff x="4991986" y="2348010"/>
            <a:chExt cx="3503428" cy="1671637"/>
          </a:xfrm>
        </p:grpSpPr>
        <p:sp>
          <p:nvSpPr>
            <p:cNvPr id="15" name="Cloud Callout 8"/>
            <p:cNvSpPr/>
            <p:nvPr/>
          </p:nvSpPr>
          <p:spPr>
            <a:xfrm>
              <a:off x="4991986" y="2348010"/>
              <a:ext cx="3503428" cy="1671637"/>
            </a:xfrm>
            <a:prstGeom prst="cloudCallout">
              <a:avLst>
                <a:gd name="adj1" fmla="val -28212"/>
                <a:gd name="adj2" fmla="val 94690"/>
              </a:avLst>
            </a:prstGeom>
            <a:solidFill>
              <a:schemeClr val="bg1"/>
            </a:solidFill>
            <a:ln w="12700" cmpd="thickThi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9951" name="Text Box 7"/>
            <p:cNvSpPr txBox="1"/>
            <p:nvPr/>
          </p:nvSpPr>
          <p:spPr>
            <a:xfrm>
              <a:off x="5364596" y="2606747"/>
              <a:ext cx="2758207" cy="383778"/>
            </a:xfrm>
            <a:prstGeom prst="rect">
              <a:avLst/>
            </a:prstGeom>
            <a:noFill/>
            <a:ln w="9525">
              <a:noFill/>
            </a:ln>
          </p:spPr>
          <p:txBody>
            <a:bodyPr>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lgn="just" eaLnBrk="1" hangingPunct="1">
                <a:buClrTx/>
              </a:pPr>
              <a:endParaRPr lang="vi-VN" altLang="vi-VN" sz="2400" b="1" i="1" dirty="0">
                <a:solidFill>
                  <a:srgbClr val="0070C0"/>
                </a:solidFill>
                <a:latin typeface="Times New Roman" panose="02020603050405020304" pitchFamily="18" charset="0"/>
                <a:ea typeface="Microsoft YaHei" panose="020B0503020204020204" pitchFamily="34" charset="-122"/>
              </a:endParaRPr>
            </a:p>
          </p:txBody>
        </p:sp>
      </p:grpSp>
      <p:grpSp>
        <p:nvGrpSpPr>
          <p:cNvPr id="39946" name="Group 18"/>
          <p:cNvGrpSpPr/>
          <p:nvPr/>
        </p:nvGrpSpPr>
        <p:grpSpPr>
          <a:xfrm>
            <a:off x="0" y="76200"/>
            <a:ext cx="9144000" cy="987425"/>
            <a:chOff x="0" y="76200"/>
            <a:chExt cx="9144000" cy="987638"/>
          </a:xfrm>
        </p:grpSpPr>
        <p:pic>
          <p:nvPicPr>
            <p:cNvPr id="39948" name="Picture 19"/>
            <p:cNvPicPr>
              <a:picLocks noChangeAspect="1"/>
            </p:cNvPicPr>
            <p:nvPr/>
          </p:nvPicPr>
          <p:blipFill>
            <a:blip r:embed="rId3"/>
            <a:stretch>
              <a:fillRect/>
            </a:stretch>
          </p:blipFill>
          <p:spPr>
            <a:xfrm>
              <a:off x="0" y="76200"/>
              <a:ext cx="9144000" cy="987638"/>
            </a:xfrm>
            <a:prstGeom prst="rect">
              <a:avLst/>
            </a:prstGeom>
            <a:noFill/>
            <a:ln w="9525">
              <a:noFill/>
            </a:ln>
          </p:spPr>
        </p:pic>
        <p:sp>
          <p:nvSpPr>
            <p:cNvPr id="39949" name="TextBox 12"/>
            <p:cNvSpPr txBox="1"/>
            <p:nvPr/>
          </p:nvSpPr>
          <p:spPr>
            <a:xfrm>
              <a:off x="609600" y="381000"/>
              <a:ext cx="7848600" cy="461963"/>
            </a:xfrm>
            <a:prstGeom prst="rect">
              <a:avLst/>
            </a:prstGeom>
            <a:noFill/>
            <a:ln w="9525">
              <a:noFill/>
            </a:ln>
          </p:spPr>
          <p:txBody>
            <a:bodyPr>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eaLnBrk="1" hangingPunct="1">
                <a:buClrTx/>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 </a:t>
              </a:r>
              <a:r>
                <a:rPr lang="vi-VN" altLang="vi-VN" sz="2400" b="1" dirty="0">
                  <a:solidFill>
                    <a:srgbClr val="FF0000"/>
                  </a:solidFill>
                  <a:latin typeface="Times New Roman" panose="02020603050405020304" pitchFamily="18" charset="0"/>
                  <a:ea typeface="Microsoft YaHei" panose="020B0503020204020204" pitchFamily="34" charset="-122"/>
                </a:rPr>
                <a:t>KÍ HIỆU BẢN ĐỒ VÀ CHÚ GIẢI</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
        <p:nvSpPr>
          <p:cNvPr id="39947" name="Rectangle 1"/>
          <p:cNvSpPr/>
          <p:nvPr/>
        </p:nvSpPr>
        <p:spPr>
          <a:xfrm>
            <a:off x="833438" y="2819400"/>
            <a:ext cx="2055812" cy="461963"/>
          </a:xfrm>
          <a:prstGeom prst="rect">
            <a:avLst/>
          </a:prstGeom>
          <a:noFill/>
          <a:ln w="9525">
            <a:noFill/>
          </a:ln>
        </p:spPr>
        <p:txBody>
          <a:bodyPr wrap="none">
            <a:spAutoFit/>
          </a:bodyPr>
          <a:p>
            <a:pPr algn="ctr">
              <a:buNone/>
            </a:pPr>
            <a:r>
              <a:rPr lang="en-US" altLang="vi-VN" sz="2400" b="1" i="1" dirty="0">
                <a:latin typeface="Times New Roman" panose="02020603050405020304" pitchFamily="18" charset="0"/>
                <a:cs typeface="Times New Roman" panose="02020603050405020304" pitchFamily="18" charset="0"/>
              </a:rPr>
              <a:t>Kí hiệu bản đồ</a:t>
            </a:r>
            <a:endParaRPr sz="2400" dirty="0">
              <a:latin typeface="Calibri" panose="020F0502020204030204" pitchFamily="34"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Gợn sóng Kép 3"/>
          <p:cNvSpPr/>
          <p:nvPr/>
        </p:nvSpPr>
        <p:spPr>
          <a:xfrm>
            <a:off x="457199" y="2009741"/>
            <a:ext cx="4338053" cy="2838518"/>
          </a:xfrm>
          <a:prstGeom prst="doubleWave">
            <a:avLst>
              <a:gd name="adj1" fmla="val 6250"/>
              <a:gd name="adj2" fmla="val -536"/>
            </a:avLst>
          </a:prstGeom>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5" name="TextBox 9"/>
          <p:cNvSpPr txBox="1"/>
          <p:nvPr/>
        </p:nvSpPr>
        <p:spPr>
          <a:xfrm>
            <a:off x="457200" y="2459038"/>
            <a:ext cx="4338638" cy="1939925"/>
          </a:xfrm>
          <a:prstGeom prst="rect">
            <a:avLst/>
          </a:prstGeom>
          <a:noFill/>
        </p:spPr>
        <p:txBody>
          <a:bodyPr>
            <a:spAutoFit/>
          </a:bodyPr>
          <a:p>
            <a:pPr algn="just" eaLnBrk="1" hangingPunct="1">
              <a:buClr>
                <a:srgbClr val="000000"/>
              </a:buClr>
              <a:buNone/>
            </a:pP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Từ năm 1976 đến trước 8/2008, sau nhiều lần điều chỉnh địa giới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số đơn vị h</a:t>
            </a:r>
            <a:r>
              <a:rPr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400" b="1"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cấp tỉnh đã tăng từ 38 đơn vị lên 64 đơn vị.</a:t>
            </a:r>
            <a:endParaRPr lang="en-US" altLang="x-none" sz="2400" b="1" dirty="0">
              <a:solidFill>
                <a:srgbClr val="0070C0"/>
              </a:solidFill>
              <a:latin typeface="Times New Roman" panose="02020603050405020304" pitchFamily="18" charset="0"/>
              <a:ea typeface="Times New Roman" panose="02020603050405020304" pitchFamily="18" charset="0"/>
              <a:sym typeface="Arial" panose="020B0604020202020204" pitchFamily="34" charset="0"/>
            </a:endParaRPr>
          </a:p>
        </p:txBody>
      </p:sp>
      <p:pic>
        <p:nvPicPr>
          <p:cNvPr id="75782" name="Picture 5"/>
          <p:cNvPicPr>
            <a:picLocks noChangeAspect="1"/>
          </p:cNvPicPr>
          <p:nvPr/>
        </p:nvPicPr>
        <p:blipFill>
          <a:blip r:embed="rId1"/>
          <a:stretch>
            <a:fillRect/>
          </a:stretch>
        </p:blipFill>
        <p:spPr>
          <a:xfrm>
            <a:off x="4795838" y="704850"/>
            <a:ext cx="3890962" cy="5448300"/>
          </a:xfrm>
          <a:prstGeom prst="rect">
            <a:avLst/>
          </a:prstGeom>
          <a:noFill/>
          <a:ln w="9525">
            <a:noFill/>
          </a:ln>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9"/>
          <p:cNvSpPr txBox="1"/>
          <p:nvPr/>
        </p:nvSpPr>
        <p:spPr>
          <a:xfrm>
            <a:off x="4572000" y="703263"/>
            <a:ext cx="4002088" cy="1016000"/>
          </a:xfrm>
          <a:prstGeom prst="rect">
            <a:avLst/>
          </a:prstGeom>
          <a:noFill/>
        </p:spPr>
        <p:txBody>
          <a:bodyPr>
            <a:spAutoFit/>
          </a:bodyPr>
          <a:p>
            <a:pPr algn="just" eaLnBrk="1" hangingPunct="1">
              <a:buClr>
                <a:srgbClr val="000000"/>
              </a:buClr>
              <a:buNone/>
            </a:pPr>
            <a:r>
              <a:rPr sz="2000"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8/2008 tỉnh H</a:t>
            </a:r>
            <a:r>
              <a:rPr sz="2000"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000"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Tây sáp nhập v</a:t>
            </a:r>
            <a:r>
              <a:rPr sz="2000"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000"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o thủ đô H</a:t>
            </a:r>
            <a:r>
              <a:rPr sz="2000"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000"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 Nội, từ đó đến nay nước ta còn 63 đơn vị h</a:t>
            </a:r>
            <a:r>
              <a:rPr sz="2000" dirty="0">
                <a:solidFill>
                  <a:srgbClr val="0070C0"/>
                </a:solidFill>
                <a:latin typeface="Times New Roman" panose="02020603050405020304" pitchFamily="18" charset="0"/>
                <a:ea typeface="Times New Roman" panose="02020603050405020304" pitchFamily="18" charset="0"/>
                <a:sym typeface="Arial" panose="020B0604020202020204" pitchFamily="34" charset="0"/>
              </a:rPr>
              <a:t>à</a:t>
            </a:r>
            <a:r>
              <a:rPr sz="2000" dirty="0">
                <a:solidFill>
                  <a:srgbClr val="0070C0"/>
                </a:solidFill>
                <a:latin typeface="Times New Roman" panose="02020603050405020304" pitchFamily="18" charset="0"/>
                <a:cs typeface="Times New Roman" panose="02020603050405020304" pitchFamily="18" charset="0"/>
                <a:sym typeface="Arial" panose="020B0604020202020204" pitchFamily="34" charset="0"/>
              </a:rPr>
              <a:t>nh chính cấp tỉnh.</a:t>
            </a:r>
            <a:endParaRPr lang="en-US" altLang="x-none" sz="2000" dirty="0">
              <a:solidFill>
                <a:srgbClr val="0070C0"/>
              </a:solidFill>
              <a:latin typeface="Times New Roman" panose="02020603050405020304" pitchFamily="18" charset="0"/>
              <a:ea typeface="Times New Roman" panose="02020603050405020304" pitchFamily="18" charset="0"/>
              <a:sym typeface="Arial" panose="020B0604020202020204" pitchFamily="34" charset="0"/>
            </a:endParaRPr>
          </a:p>
        </p:txBody>
      </p:sp>
      <p:pic>
        <p:nvPicPr>
          <p:cNvPr id="76803" name="Picture 3"/>
          <p:cNvPicPr>
            <a:picLocks noChangeAspect="1"/>
          </p:cNvPicPr>
          <p:nvPr/>
        </p:nvPicPr>
        <p:blipFill>
          <a:blip r:embed="rId1"/>
          <a:stretch>
            <a:fillRect/>
          </a:stretch>
        </p:blipFill>
        <p:spPr>
          <a:xfrm>
            <a:off x="568325" y="703263"/>
            <a:ext cx="3890963" cy="5503862"/>
          </a:xfrm>
          <a:prstGeom prst="rect">
            <a:avLst/>
          </a:prstGeom>
          <a:noFill/>
          <a:ln w="9525">
            <a:noFill/>
          </a:ln>
        </p:spPr>
      </p:pic>
      <p:pic>
        <p:nvPicPr>
          <p:cNvPr id="76804" name="Picture 1"/>
          <p:cNvPicPr>
            <a:picLocks noChangeAspect="1"/>
          </p:cNvPicPr>
          <p:nvPr/>
        </p:nvPicPr>
        <p:blipFill>
          <a:blip r:embed="rId2"/>
          <a:stretch>
            <a:fillRect/>
          </a:stretch>
        </p:blipFill>
        <p:spPr>
          <a:xfrm>
            <a:off x="4735513" y="1716088"/>
            <a:ext cx="3838575" cy="4491037"/>
          </a:xfrm>
          <a:prstGeom prst="rect">
            <a:avLst/>
          </a:prstGeom>
          <a:noFill/>
          <a:ln w="9525">
            <a:noFill/>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9874" name="Nhóm 14"/>
          <p:cNvGrpSpPr/>
          <p:nvPr/>
        </p:nvGrpSpPr>
        <p:grpSpPr>
          <a:xfrm>
            <a:off x="76200" y="533400"/>
            <a:ext cx="8640763" cy="4662488"/>
            <a:chOff x="152400" y="585681"/>
            <a:chExt cx="8641556" cy="4661800"/>
          </a:xfrm>
        </p:grpSpPr>
        <p:grpSp>
          <p:nvGrpSpPr>
            <p:cNvPr id="79875" name="Nhóm 13"/>
            <p:cNvGrpSpPr/>
            <p:nvPr/>
          </p:nvGrpSpPr>
          <p:grpSpPr>
            <a:xfrm>
              <a:off x="152400" y="585681"/>
              <a:ext cx="8530874" cy="830997"/>
              <a:chOff x="152400" y="585681"/>
              <a:chExt cx="8530874" cy="830997"/>
            </a:xfrm>
          </p:grpSpPr>
          <p:pic>
            <p:nvPicPr>
              <p:cNvPr id="79913" name="Picture 2" descr="Hơn 30 mẫu logo lấy cảm hứng từ hình mũi tên"/>
              <p:cNvPicPr>
                <a:picLocks noChangeAspect="1"/>
              </p:cNvPicPr>
              <p:nvPr/>
            </p:nvPicPr>
            <p:blipFill>
              <a:blip r:embed="rId1">
                <a:clrChange>
                  <a:clrFrom>
                    <a:srgbClr val="FEFEFE"/>
                  </a:clrFrom>
                  <a:clrTo>
                    <a:srgbClr val="FEFEFE">
                      <a:alpha val="0"/>
                    </a:srgbClr>
                  </a:clrTo>
                </a:clrChange>
                <a:lum bright="70001" contrast="-70000"/>
              </a:blip>
              <a:stretch>
                <a:fillRect/>
              </a:stretch>
            </p:blipFill>
            <p:spPr>
              <a:xfrm>
                <a:off x="152400" y="654510"/>
                <a:ext cx="1139121" cy="660400"/>
              </a:xfrm>
              <a:prstGeom prst="rect">
                <a:avLst/>
              </a:prstGeom>
              <a:noFill/>
              <a:ln w="9525">
                <a:noFill/>
              </a:ln>
            </p:spPr>
          </p:pic>
          <p:sp>
            <p:nvSpPr>
              <p:cNvPr id="33" name="Text Box 7"/>
              <p:cNvSpPr txBox="1">
                <a:spLocks noChangeArrowheads="1"/>
              </p:cNvSpPr>
              <p:nvPr/>
            </p:nvSpPr>
            <p:spPr bwMode="auto">
              <a:xfrm>
                <a:off x="1116101" y="585681"/>
                <a:ext cx="7566720" cy="831727"/>
              </a:xfrm>
              <a:prstGeom prst="rect">
                <a:avLst/>
              </a:prstGeom>
              <a:noFill/>
              <a:ln>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FontTx/>
                  <a:buNone/>
                </a:pPr>
                <a:r>
                  <a:rPr sz="2400" b="1" dirty="0">
                    <a:solidFill>
                      <a:srgbClr val="0070C0"/>
                    </a:solidFill>
                    <a:latin typeface="Times New Roman" panose="02020603050405020304" pitchFamily="18" charset="0"/>
                    <a:ea typeface="Microsoft YaHei" panose="020B0503020204020204" pitchFamily="34" charset="-122"/>
                    <a:sym typeface="Arial" panose="020B0604020202020204" pitchFamily="34" charset="0"/>
                  </a:rPr>
                  <a:t>Sự thay đổi số lượng các đơn vị hành chính cấp tỉnh qua các thời kì:</a:t>
                </a:r>
                <a:endParaRPr lang="vi-VN" altLang="vi-VN" sz="2400" b="1" i="1" dirty="0">
                  <a:solidFill>
                    <a:srgbClr val="0070C0"/>
                  </a:solidFill>
                  <a:latin typeface="Times New Roman" panose="02020603050405020304" pitchFamily="18" charset="0"/>
                  <a:ea typeface="Microsoft YaHei" panose="020B0503020204020204" pitchFamily="34" charset="-122"/>
                </a:endParaRPr>
              </a:p>
            </p:txBody>
          </p:sp>
        </p:grpSp>
        <p:grpSp>
          <p:nvGrpSpPr>
            <p:cNvPr id="79876" name="Nhóm 12"/>
            <p:cNvGrpSpPr/>
            <p:nvPr/>
          </p:nvGrpSpPr>
          <p:grpSpPr>
            <a:xfrm>
              <a:off x="350043" y="1610519"/>
              <a:ext cx="8443913" cy="3636962"/>
              <a:chOff x="276225" y="1697038"/>
              <a:chExt cx="8443913" cy="3636962"/>
            </a:xfrm>
          </p:grpSpPr>
          <p:grpSp>
            <p:nvGrpSpPr>
              <p:cNvPr id="79877" name="Nhóm 8"/>
              <p:cNvGrpSpPr/>
              <p:nvPr/>
            </p:nvGrpSpPr>
            <p:grpSpPr>
              <a:xfrm>
                <a:off x="276225" y="1697038"/>
                <a:ext cx="2486025" cy="3636962"/>
                <a:chOff x="276225" y="1697038"/>
                <a:chExt cx="2486025" cy="3636962"/>
              </a:xfrm>
            </p:grpSpPr>
            <p:grpSp>
              <p:nvGrpSpPr>
                <p:cNvPr id="79902" name="Group 7"/>
                <p:cNvGrpSpPr/>
                <p:nvPr/>
              </p:nvGrpSpPr>
              <p:grpSpPr>
                <a:xfrm>
                  <a:off x="403225" y="1697038"/>
                  <a:ext cx="2359025" cy="3636962"/>
                  <a:chOff x="457200" y="1239996"/>
                  <a:chExt cx="2177144" cy="2804886"/>
                </a:xfrm>
              </p:grpSpPr>
              <p:sp>
                <p:nvSpPr>
                  <p:cNvPr id="4" name="Rectangle 3"/>
                  <p:cNvSpPr/>
                  <p:nvPr/>
                </p:nvSpPr>
                <p:spPr>
                  <a:xfrm>
                    <a:off x="456496" y="1240409"/>
                    <a:ext cx="2177343" cy="28044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7" name="Rectangle 56"/>
                  <p:cNvSpPr/>
                  <p:nvPr/>
                </p:nvSpPr>
                <p:spPr>
                  <a:xfrm>
                    <a:off x="535619" y="1294271"/>
                    <a:ext cx="2019098" cy="2694301"/>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9903" name="TextBox 9"/>
                <p:cNvSpPr txBox="1"/>
                <p:nvPr/>
              </p:nvSpPr>
              <p:spPr>
                <a:xfrm>
                  <a:off x="532297" y="3014204"/>
                  <a:ext cx="2092506" cy="70788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lnSpc>
                      <a:spcPct val="100000"/>
                    </a:lnSpc>
                    <a:spcBef>
                      <a:spcPct val="0"/>
                    </a:spcBef>
                    <a:buFontTx/>
                    <a:buNone/>
                  </a:pPr>
                  <a:r>
                    <a:rPr lang="vi-VN" altLang="vi-VN" sz="2000" dirty="0">
                      <a:solidFill>
                        <a:srgbClr val="0070C0"/>
                      </a:solidFill>
                      <a:latin typeface="Times New Roman" panose="02020603050405020304" pitchFamily="18" charset="0"/>
                      <a:ea typeface="Microsoft YaHei" panose="020B0503020204020204" pitchFamily="34" charset="-122"/>
                    </a:rPr>
                    <a:t>Có 30 tỉnh và 1 phủ Thừa Thiên.</a:t>
                  </a:r>
                  <a:endParaRPr lang="en-US" altLang="vi-VN" sz="2000" dirty="0">
                    <a:solidFill>
                      <a:srgbClr val="0070C0"/>
                    </a:solidFill>
                    <a:latin typeface="Times New Roman" panose="02020603050405020304" pitchFamily="18" charset="0"/>
                    <a:ea typeface="Microsoft YaHei" panose="020B0503020204020204" pitchFamily="34" charset="-122"/>
                  </a:endParaRPr>
                </a:p>
              </p:txBody>
            </p:sp>
            <p:grpSp>
              <p:nvGrpSpPr>
                <p:cNvPr id="79904" name="Nhóm 5"/>
                <p:cNvGrpSpPr/>
                <p:nvPr/>
              </p:nvGrpSpPr>
              <p:grpSpPr>
                <a:xfrm>
                  <a:off x="276225" y="1708150"/>
                  <a:ext cx="2394028" cy="1177925"/>
                  <a:chOff x="276225" y="1708150"/>
                  <a:chExt cx="2394028" cy="1177925"/>
                </a:xfrm>
              </p:grpSpPr>
              <p:grpSp>
                <p:nvGrpSpPr>
                  <p:cNvPr id="79905" name="Group 6"/>
                  <p:cNvGrpSpPr/>
                  <p:nvPr/>
                </p:nvGrpSpPr>
                <p:grpSpPr>
                  <a:xfrm flipV="1">
                    <a:off x="276225" y="1708150"/>
                    <a:ext cx="2387600" cy="1177925"/>
                    <a:chOff x="4763053" y="2429435"/>
                    <a:chExt cx="2840865" cy="833718"/>
                  </a:xfrm>
                </p:grpSpPr>
                <p:sp>
                  <p:nvSpPr>
                    <p:cNvPr id="55" name="Freeform 54"/>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6" name="Pie 55"/>
                    <p:cNvSpPr/>
                    <p:nvPr/>
                  </p:nvSpPr>
                  <p:spPr bwMode="gray">
                    <a:xfrm>
                      <a:off x="4762131" y="3083023"/>
                      <a:ext cx="304137" cy="179751"/>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79906" name="TextBox 9"/>
                  <p:cNvSpPr txBox="1"/>
                  <p:nvPr/>
                </p:nvSpPr>
                <p:spPr>
                  <a:xfrm>
                    <a:off x="378269" y="1961896"/>
                    <a:ext cx="2291984"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800" b="1" dirty="0">
                        <a:solidFill>
                          <a:srgbClr val="FF0000"/>
                        </a:solidFill>
                        <a:latin typeface="Times New Roman" panose="02020603050405020304" pitchFamily="18" charset="0"/>
                        <a:ea typeface="Microsoft YaHei" panose="020B0503020204020204" pitchFamily="34" charset="-122"/>
                      </a:rPr>
                      <a:t>Năm 1832 </a:t>
                    </a:r>
                    <a:br>
                      <a:rPr lang="vi-VN" altLang="vi-VN" sz="1800" b="1" dirty="0">
                        <a:solidFill>
                          <a:srgbClr val="FF0000"/>
                        </a:solidFill>
                        <a:latin typeface="Times New Roman" panose="02020603050405020304" pitchFamily="18" charset="0"/>
                        <a:ea typeface="Microsoft YaHei" panose="020B0503020204020204" pitchFamily="34" charset="-122"/>
                      </a:rPr>
                    </a:br>
                    <a:r>
                      <a:rPr lang="vi-VN" altLang="vi-VN" sz="1800" b="1" dirty="0">
                        <a:solidFill>
                          <a:srgbClr val="FF0000"/>
                        </a:solidFill>
                        <a:latin typeface="Times New Roman" panose="02020603050405020304" pitchFamily="18" charset="0"/>
                        <a:ea typeface="Microsoft YaHei" panose="020B0503020204020204" pitchFamily="34" charset="-122"/>
                      </a:rPr>
                      <a:t>vua Minh Mạng (triều Nguyễn)</a:t>
                    </a:r>
                    <a:endParaRPr lang="en-US" altLang="vi-VN" sz="1800" b="1" dirty="0">
                      <a:solidFill>
                        <a:srgbClr val="FF0000"/>
                      </a:solidFill>
                      <a:latin typeface="Times New Roman" panose="02020603050405020304" pitchFamily="18" charset="0"/>
                      <a:ea typeface="Microsoft YaHei" panose="020B0503020204020204" pitchFamily="34" charset="-122"/>
                    </a:endParaRPr>
                  </a:p>
                </p:txBody>
              </p:sp>
            </p:grpSp>
          </p:grpSp>
          <p:grpSp>
            <p:nvGrpSpPr>
              <p:cNvPr id="79878" name="Nhóm 9"/>
              <p:cNvGrpSpPr/>
              <p:nvPr/>
            </p:nvGrpSpPr>
            <p:grpSpPr>
              <a:xfrm>
                <a:off x="3265286" y="1697038"/>
                <a:ext cx="2483052" cy="3636962"/>
                <a:chOff x="3265286" y="1697038"/>
                <a:chExt cx="2483052" cy="3636962"/>
              </a:xfrm>
            </p:grpSpPr>
            <p:grpSp>
              <p:nvGrpSpPr>
                <p:cNvPr id="79891" name="Group 57"/>
                <p:cNvGrpSpPr/>
                <p:nvPr/>
              </p:nvGrpSpPr>
              <p:grpSpPr>
                <a:xfrm>
                  <a:off x="3389313" y="1697038"/>
                  <a:ext cx="2359025" cy="3636962"/>
                  <a:chOff x="457200" y="1239996"/>
                  <a:chExt cx="2177144" cy="2804886"/>
                </a:xfrm>
              </p:grpSpPr>
              <p:sp>
                <p:nvSpPr>
                  <p:cNvPr id="59" name="Rectangle 58"/>
                  <p:cNvSpPr/>
                  <p:nvPr/>
                </p:nvSpPr>
                <p:spPr>
                  <a:xfrm>
                    <a:off x="456748" y="1240409"/>
                    <a:ext cx="2177344" cy="28044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0" name="Rectangle 59"/>
                  <p:cNvSpPr/>
                  <p:nvPr/>
                </p:nvSpPr>
                <p:spPr>
                  <a:xfrm>
                    <a:off x="535871" y="1294271"/>
                    <a:ext cx="2019099" cy="2694301"/>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9892" name="Nhóm 6"/>
                <p:cNvGrpSpPr/>
                <p:nvPr/>
              </p:nvGrpSpPr>
              <p:grpSpPr>
                <a:xfrm>
                  <a:off x="3265286" y="1710030"/>
                  <a:ext cx="2397327" cy="1176044"/>
                  <a:chOff x="3265286" y="1710030"/>
                  <a:chExt cx="2397327" cy="1176044"/>
                </a:xfrm>
              </p:grpSpPr>
              <p:grpSp>
                <p:nvGrpSpPr>
                  <p:cNvPr id="79894" name="Group 60"/>
                  <p:cNvGrpSpPr/>
                  <p:nvPr/>
                </p:nvGrpSpPr>
                <p:grpSpPr>
                  <a:xfrm flipV="1">
                    <a:off x="3265286" y="1710030"/>
                    <a:ext cx="2397327" cy="1176044"/>
                    <a:chOff x="4782670" y="2429435"/>
                    <a:chExt cx="2840865" cy="833718"/>
                  </a:xfrm>
                </p:grpSpPr>
                <p:sp>
                  <p:nvSpPr>
                    <p:cNvPr id="64" name="Freeform 63"/>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5" name="Pie 64"/>
                    <p:cNvSpPr/>
                    <p:nvPr/>
                  </p:nvSpPr>
                  <p:spPr bwMode="gray">
                    <a:xfrm>
                      <a:off x="4782316" y="3084068"/>
                      <a:ext cx="304784" cy="178913"/>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79895" name="TextBox 9"/>
                  <p:cNvSpPr txBox="1"/>
                  <p:nvPr/>
                </p:nvSpPr>
                <p:spPr>
                  <a:xfrm>
                    <a:off x="3389313" y="1946778"/>
                    <a:ext cx="2273300"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800" b="1" dirty="0">
                        <a:solidFill>
                          <a:srgbClr val="FF0000"/>
                        </a:solidFill>
                        <a:latin typeface="Times New Roman" panose="02020603050405020304" pitchFamily="18" charset="0"/>
                        <a:ea typeface="Microsoft YaHei" panose="020B0503020204020204" pitchFamily="34" charset="-122"/>
                      </a:rPr>
                      <a:t>Năm 1976 </a:t>
                    </a:r>
                    <a:br>
                      <a:rPr lang="vi-VN" altLang="vi-VN" sz="1800" b="1" dirty="0">
                        <a:solidFill>
                          <a:srgbClr val="FF0000"/>
                        </a:solidFill>
                        <a:latin typeface="Times New Roman" panose="02020603050405020304" pitchFamily="18" charset="0"/>
                        <a:ea typeface="Microsoft YaHei" panose="020B0503020204020204" pitchFamily="34" charset="-122"/>
                      </a:rPr>
                    </a:br>
                    <a:r>
                      <a:rPr lang="vi-VN" altLang="vi-VN" sz="1800" b="1" dirty="0">
                        <a:solidFill>
                          <a:srgbClr val="FF0000"/>
                        </a:solidFill>
                        <a:latin typeface="Times New Roman" panose="02020603050405020304" pitchFamily="18" charset="0"/>
                        <a:ea typeface="Microsoft YaHei" panose="020B0503020204020204" pitchFamily="34" charset="-122"/>
                      </a:rPr>
                      <a:t>nước CHXHCN </a:t>
                    </a:r>
                    <a:br>
                      <a:rPr lang="vi-VN" altLang="vi-VN" sz="1800" b="1" dirty="0">
                        <a:solidFill>
                          <a:srgbClr val="FF0000"/>
                        </a:solidFill>
                        <a:latin typeface="Times New Roman" panose="02020603050405020304" pitchFamily="18" charset="0"/>
                        <a:ea typeface="Microsoft YaHei" panose="020B0503020204020204" pitchFamily="34" charset="-122"/>
                      </a:rPr>
                    </a:br>
                    <a:r>
                      <a:rPr lang="vi-VN" altLang="vi-VN" sz="1800" b="1" dirty="0">
                        <a:solidFill>
                          <a:srgbClr val="FF0000"/>
                        </a:solidFill>
                        <a:latin typeface="Times New Roman" panose="02020603050405020304" pitchFamily="18" charset="0"/>
                        <a:ea typeface="Microsoft YaHei" panose="020B0503020204020204" pitchFamily="34" charset="-122"/>
                      </a:rPr>
                      <a:t>Việt Nam</a:t>
                    </a:r>
                    <a:endParaRPr lang="en-US" altLang="vi-VN" sz="1800" b="1" dirty="0">
                      <a:solidFill>
                        <a:srgbClr val="FF0000"/>
                      </a:solidFill>
                      <a:latin typeface="Times New Roman" panose="02020603050405020304" pitchFamily="18" charset="0"/>
                      <a:ea typeface="Microsoft YaHei" panose="020B0503020204020204" pitchFamily="34" charset="-122"/>
                    </a:endParaRPr>
                  </a:p>
                </p:txBody>
              </p:sp>
            </p:grpSp>
            <p:sp>
              <p:nvSpPr>
                <p:cNvPr id="79893" name="TextBox 9"/>
                <p:cNvSpPr txBox="1"/>
                <p:nvPr/>
              </p:nvSpPr>
              <p:spPr>
                <a:xfrm>
                  <a:off x="3522401" y="3014204"/>
                  <a:ext cx="2092506" cy="2246769"/>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lnSpc>
                      <a:spcPct val="100000"/>
                    </a:lnSpc>
                    <a:spcBef>
                      <a:spcPct val="0"/>
                    </a:spcBef>
                    <a:buFontTx/>
                    <a:buNone/>
                  </a:pPr>
                  <a:r>
                    <a:rPr lang="en-US" altLang="vi-VN" sz="2000" dirty="0">
                      <a:solidFill>
                        <a:srgbClr val="0070C0"/>
                      </a:solidFill>
                      <a:latin typeface="Times New Roman" panose="02020603050405020304" pitchFamily="18" charset="0"/>
                      <a:ea typeface="Microsoft YaHei" panose="020B0503020204020204" pitchFamily="34" charset="-122"/>
                    </a:rPr>
                    <a:t>C</a:t>
                  </a:r>
                  <a:r>
                    <a:rPr lang="vi-VN" altLang="vi-VN" sz="2000" dirty="0">
                      <a:solidFill>
                        <a:srgbClr val="0070C0"/>
                      </a:solidFill>
                      <a:latin typeface="Times New Roman" panose="02020603050405020304" pitchFamily="18" charset="0"/>
                      <a:ea typeface="Microsoft YaHei" panose="020B0503020204020204" pitchFamily="34" charset="-122"/>
                    </a:rPr>
                    <a:t>ó 38 đơn vị hành chính cấp tỉnh, gồm 35 tỉnh và 3 thành phố trực thuộc Trung ương (Hà Nội, Hải Phòng, TP.HCM).</a:t>
                  </a:r>
                  <a:endParaRPr lang="en-US" altLang="vi-VN" sz="2000" dirty="0">
                    <a:solidFill>
                      <a:srgbClr val="0070C0"/>
                    </a:solidFill>
                    <a:latin typeface="Times New Roman" panose="02020603050405020304" pitchFamily="18" charset="0"/>
                    <a:ea typeface="Microsoft YaHei" panose="020B0503020204020204" pitchFamily="34" charset="-122"/>
                  </a:endParaRPr>
                </a:p>
              </p:txBody>
            </p:sp>
          </p:grpSp>
          <p:grpSp>
            <p:nvGrpSpPr>
              <p:cNvPr id="79879" name="Nhóm 11"/>
              <p:cNvGrpSpPr/>
              <p:nvPr/>
            </p:nvGrpSpPr>
            <p:grpSpPr>
              <a:xfrm>
                <a:off x="6250431" y="1697038"/>
                <a:ext cx="2469707" cy="3636962"/>
                <a:chOff x="6250431" y="1697038"/>
                <a:chExt cx="2469707" cy="3636962"/>
              </a:xfrm>
            </p:grpSpPr>
            <p:grpSp>
              <p:nvGrpSpPr>
                <p:cNvPr id="79880" name="Group 71"/>
                <p:cNvGrpSpPr/>
                <p:nvPr/>
              </p:nvGrpSpPr>
              <p:grpSpPr>
                <a:xfrm>
                  <a:off x="6361113" y="1697038"/>
                  <a:ext cx="2359025" cy="3636962"/>
                  <a:chOff x="457200" y="1239996"/>
                  <a:chExt cx="2177144" cy="2804886"/>
                </a:xfrm>
              </p:grpSpPr>
              <p:sp>
                <p:nvSpPr>
                  <p:cNvPr id="73" name="Rectangle 72"/>
                  <p:cNvSpPr/>
                  <p:nvPr/>
                </p:nvSpPr>
                <p:spPr>
                  <a:xfrm>
                    <a:off x="457000" y="1240409"/>
                    <a:ext cx="2177344" cy="28044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Rectangle 74"/>
                  <p:cNvSpPr/>
                  <p:nvPr/>
                </p:nvSpPr>
                <p:spPr>
                  <a:xfrm>
                    <a:off x="536123" y="1294271"/>
                    <a:ext cx="2019099" cy="2694301"/>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79881" name="Nhóm 7"/>
                <p:cNvGrpSpPr/>
                <p:nvPr/>
              </p:nvGrpSpPr>
              <p:grpSpPr>
                <a:xfrm>
                  <a:off x="6250431" y="1712842"/>
                  <a:ext cx="2359025" cy="1173232"/>
                  <a:chOff x="6250431" y="1712842"/>
                  <a:chExt cx="2359025" cy="1173232"/>
                </a:xfrm>
              </p:grpSpPr>
              <p:grpSp>
                <p:nvGrpSpPr>
                  <p:cNvPr id="79883" name="Group 75"/>
                  <p:cNvGrpSpPr/>
                  <p:nvPr/>
                </p:nvGrpSpPr>
                <p:grpSpPr>
                  <a:xfrm flipV="1">
                    <a:off x="6250431" y="1712842"/>
                    <a:ext cx="2359025" cy="1173232"/>
                    <a:chOff x="4782670" y="2429435"/>
                    <a:chExt cx="2840865" cy="833718"/>
                  </a:xfrm>
                </p:grpSpPr>
                <p:sp>
                  <p:nvSpPr>
                    <p:cNvPr id="77" name="Freeform 76"/>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8" name="Pie 77"/>
                    <p:cNvSpPr/>
                    <p:nvPr/>
                  </p:nvSpPr>
                  <p:spPr bwMode="gray">
                    <a:xfrm>
                      <a:off x="4781863" y="3083381"/>
                      <a:ext cx="303996" cy="179342"/>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79884" name="TextBox 9"/>
                  <p:cNvSpPr txBox="1"/>
                  <p:nvPr/>
                </p:nvSpPr>
                <p:spPr>
                  <a:xfrm>
                    <a:off x="6361113" y="2124731"/>
                    <a:ext cx="2230691" cy="64633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vi-VN" altLang="vi-VN" sz="1800" b="1" dirty="0">
                        <a:solidFill>
                          <a:srgbClr val="FF0000"/>
                        </a:solidFill>
                        <a:latin typeface="Times New Roman" panose="02020603050405020304" pitchFamily="18" charset="0"/>
                        <a:ea typeface="Microsoft YaHei" panose="020B0503020204020204" pitchFamily="34" charset="-122"/>
                      </a:rPr>
                      <a:t>Tháng 8/2008 </a:t>
                    </a:r>
                    <a:br>
                      <a:rPr lang="vi-VN" altLang="vi-VN" sz="1800" b="1" dirty="0">
                        <a:solidFill>
                          <a:srgbClr val="FF0000"/>
                        </a:solidFill>
                        <a:latin typeface="Times New Roman" panose="02020603050405020304" pitchFamily="18" charset="0"/>
                        <a:ea typeface="Microsoft YaHei" panose="020B0503020204020204" pitchFamily="34" charset="-122"/>
                      </a:rPr>
                    </a:br>
                    <a:r>
                      <a:rPr lang="vi-VN" altLang="vi-VN" sz="1800" b="1" dirty="0">
                        <a:solidFill>
                          <a:srgbClr val="FF0000"/>
                        </a:solidFill>
                        <a:latin typeface="Times New Roman" panose="02020603050405020304" pitchFamily="18" charset="0"/>
                        <a:ea typeface="Microsoft YaHei" panose="020B0503020204020204" pitchFamily="34" charset="-122"/>
                      </a:rPr>
                      <a:t>đến nay</a:t>
                    </a:r>
                    <a:endParaRPr lang="en-US" altLang="vi-VN" sz="1800" b="1" dirty="0">
                      <a:solidFill>
                        <a:srgbClr val="FF0000"/>
                      </a:solidFill>
                      <a:latin typeface="Times New Roman" panose="02020603050405020304" pitchFamily="18" charset="0"/>
                      <a:ea typeface="Microsoft YaHei" panose="020B0503020204020204" pitchFamily="34" charset="-122"/>
                    </a:endParaRPr>
                  </a:p>
                </p:txBody>
              </p:sp>
            </p:grpSp>
            <p:sp>
              <p:nvSpPr>
                <p:cNvPr id="79882" name="TextBox 9"/>
                <p:cNvSpPr txBox="1"/>
                <p:nvPr/>
              </p:nvSpPr>
              <p:spPr>
                <a:xfrm>
                  <a:off x="6478736" y="3019394"/>
                  <a:ext cx="2092506" cy="193899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lnSpc>
                      <a:spcPct val="100000"/>
                    </a:lnSpc>
                    <a:spcBef>
                      <a:spcPct val="0"/>
                    </a:spcBef>
                    <a:buFontTx/>
                    <a:buNone/>
                  </a:pPr>
                  <a:r>
                    <a:rPr lang="en-US" altLang="vi-VN" sz="2000" dirty="0">
                      <a:solidFill>
                        <a:srgbClr val="0070C0"/>
                      </a:solidFill>
                      <a:latin typeface="Times New Roman" panose="02020603050405020304" pitchFamily="18" charset="0"/>
                      <a:ea typeface="Microsoft YaHei" panose="020B0503020204020204" pitchFamily="34" charset="-122"/>
                    </a:rPr>
                    <a:t>T</a:t>
                  </a:r>
                  <a:r>
                    <a:rPr lang="vi-VN" altLang="vi-VN" sz="2000" dirty="0">
                      <a:solidFill>
                        <a:srgbClr val="0070C0"/>
                      </a:solidFill>
                      <a:latin typeface="Times New Roman" panose="02020603050405020304" pitchFamily="18" charset="0"/>
                      <a:ea typeface="Microsoft YaHei" panose="020B0503020204020204" pitchFamily="34" charset="-122"/>
                    </a:rPr>
                    <a:t>ỉnh Hà Tây sáp nhập vào thủ đô Hà Nội, từ đó đến nay nước ta còn 63 đơn vị hành chính cấp tỉnh.</a:t>
                  </a:r>
                  <a:endParaRPr lang="en-US" altLang="vi-VN" sz="2000" dirty="0">
                    <a:solidFill>
                      <a:srgbClr val="0070C0"/>
                    </a:solidFill>
                    <a:latin typeface="Times New Roman" panose="02020603050405020304" pitchFamily="18" charset="0"/>
                    <a:ea typeface="Microsoft YaHei" panose="020B0503020204020204" pitchFamily="34" charset="-122"/>
                  </a:endParaRPr>
                </a:p>
              </p:txBody>
            </p:sp>
          </p:grpSp>
        </p:grpSp>
      </p:gr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Picture 10"/>
          <p:cNvPicPr>
            <a:picLocks noChangeAspect="1"/>
          </p:cNvPicPr>
          <p:nvPr/>
        </p:nvPicPr>
        <p:blipFill>
          <a:blip r:embed="rId1"/>
          <a:stretch>
            <a:fillRect/>
          </a:stretch>
        </p:blipFill>
        <p:spPr>
          <a:xfrm>
            <a:off x="4572000" y="3435350"/>
            <a:ext cx="4572000" cy="3422650"/>
          </a:xfrm>
          <a:prstGeom prst="rect">
            <a:avLst/>
          </a:prstGeom>
          <a:noFill/>
          <a:ln w="9525">
            <a:noFill/>
          </a:ln>
        </p:spPr>
      </p:pic>
      <p:pic>
        <p:nvPicPr>
          <p:cNvPr id="80899" name="Picture 2" descr="Muốn chinh phục đỉnh Everest? Đây là những sự thật bạn cần biết"/>
          <p:cNvPicPr>
            <a:picLocks noChangeAspect="1"/>
          </p:cNvPicPr>
          <p:nvPr/>
        </p:nvPicPr>
        <p:blipFill>
          <a:blip r:embed="rId2"/>
          <a:stretch>
            <a:fillRect/>
          </a:stretch>
        </p:blipFill>
        <p:spPr>
          <a:xfrm>
            <a:off x="0" y="0"/>
            <a:ext cx="4572000" cy="3429000"/>
          </a:xfrm>
          <a:prstGeom prst="rect">
            <a:avLst/>
          </a:prstGeom>
          <a:noFill/>
          <a:ln w="9525">
            <a:noFill/>
          </a:ln>
        </p:spPr>
      </p:pic>
      <p:sp>
        <p:nvSpPr>
          <p:cNvPr id="7" name="TextBox 88"/>
          <p:cNvSpPr txBox="1"/>
          <p:nvPr/>
        </p:nvSpPr>
        <p:spPr bwMode="auto">
          <a:xfrm>
            <a:off x="4572000" y="6478588"/>
            <a:ext cx="4572000" cy="368300"/>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vi-VN" b="1" kern="0" cap="none" spc="0" normalizeH="0" baseline="0" noProof="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Dãy</a:t>
            </a:r>
            <a:r>
              <a:rPr kumimoji="0" lang="vi-VN" b="1" kern="0" cap="none" spc="0" normalizeH="0" baseline="0" noProof="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vi-VN" b="1" kern="0" cap="none" spc="0" normalizeH="0" baseline="0" noProof="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núi</a:t>
            </a:r>
            <a:r>
              <a:rPr kumimoji="0" lang="vi-VN" b="1" kern="0" cap="none" spc="0" normalizeH="0" baseline="0" noProof="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r>
              <a:rPr kumimoji="0" lang="vi-VN" b="1" kern="0" cap="none" spc="0" normalizeH="0" baseline="0" noProof="0"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Rocky</a:t>
            </a:r>
            <a:r>
              <a:rPr kumimoji="0" lang="vi-VN" b="1" kern="0" cap="none" spc="0" normalizeH="0" baseline="0" noProof="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rPr>
              <a:t> </a:t>
            </a:r>
            <a:endParaRPr kumimoji="0" lang="en-US" b="1" kern="0" cap="none" spc="0" normalizeH="0" baseline="0" noProof="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a:endParaRPr>
          </a:p>
        </p:txBody>
      </p:sp>
      <p:sp>
        <p:nvSpPr>
          <p:cNvPr id="11" name="Hộp Văn bản 10"/>
          <p:cNvSpPr txBox="1"/>
          <p:nvPr/>
        </p:nvSpPr>
        <p:spPr>
          <a:xfrm>
            <a:off x="228600" y="3716338"/>
            <a:ext cx="4114800" cy="2862263"/>
          </a:xfrm>
          <a:prstGeom prst="rect">
            <a:avLst/>
          </a:prstGeom>
          <a:noFill/>
        </p:spPr>
        <p:txBody>
          <a:bodyPr>
            <a:spAutoFit/>
          </a:bodyPr>
          <a:p>
            <a:pPr algn="just">
              <a:buNone/>
            </a:pPr>
            <a:r>
              <a:rPr sz="2000" dirty="0">
                <a:solidFill>
                  <a:srgbClr val="0070C0"/>
                </a:solidFill>
                <a:latin typeface="Times New Roman" panose="02020603050405020304" pitchFamily="18" charset="0"/>
              </a:rPr>
              <a:t>Đỉnh Everest cao 8848m trên mặt nước biển (được đo đạc bởi nhóm nghiên cứu người Ấn Độ năm 1955). Đỉnh Everest nằm giữa biên giới Nepal và Tây Tạng (thuộc dãy Himalaya). Ngọn núi Everest được đặt tên theo Sir George Everest, người lãnh đạo nhóm khảo sát ngọn núi này năm 1841.</a:t>
            </a:r>
            <a:endParaRPr sz="2000" dirty="0">
              <a:solidFill>
                <a:srgbClr val="0070C0"/>
              </a:solidFill>
              <a:latin typeface="Times New Roman" panose="02020603050405020304" pitchFamily="18" charset="0"/>
            </a:endParaRPr>
          </a:p>
        </p:txBody>
      </p:sp>
      <p:sp>
        <p:nvSpPr>
          <p:cNvPr id="13" name="Hộp Văn bản 12"/>
          <p:cNvSpPr txBox="1"/>
          <p:nvPr/>
        </p:nvSpPr>
        <p:spPr>
          <a:xfrm>
            <a:off x="4876800" y="282575"/>
            <a:ext cx="3962400" cy="2863850"/>
          </a:xfrm>
          <a:prstGeom prst="rect">
            <a:avLst/>
          </a:prstGeom>
          <a:noFill/>
        </p:spPr>
        <p:txBody>
          <a:bodyPr>
            <a:spAutoFit/>
          </a:bodyPr>
          <a:p>
            <a:pPr algn="just">
              <a:buNone/>
            </a:pPr>
            <a:r>
              <a:rPr sz="2000" dirty="0">
                <a:solidFill>
                  <a:srgbClr val="0070C0"/>
                </a:solidFill>
                <a:latin typeface="Times New Roman" panose="02020603050405020304" pitchFamily="18" charset="0"/>
              </a:rPr>
              <a:t>Dãy núi Rocky chạy dài hơn 4.800km từ cực Bắc British Columbia (Canada) đến New Mexico (Hoa Kì). Đỉnh cao nhất là núi Elbert ở Colorado (Hoa Kì) cao 4.401m trên </a:t>
            </a:r>
            <a:r>
              <a:rPr sz="2000" dirty="0">
                <a:solidFill>
                  <a:srgbClr val="0563C1"/>
                </a:solidFill>
                <a:latin typeface="Times New Roman" panose="02020603050405020304" pitchFamily="18" charset="0"/>
              </a:rPr>
              <a:t>mực nước biển</a:t>
            </a:r>
            <a:r>
              <a:rPr sz="2000" dirty="0">
                <a:solidFill>
                  <a:srgbClr val="0070C0"/>
                </a:solidFill>
                <a:latin typeface="Times New Roman" panose="02020603050405020304" pitchFamily="18" charset="0"/>
              </a:rPr>
              <a:t>. Núi Robson</a:t>
            </a:r>
            <a:r>
              <a:rPr sz="2000" dirty="0">
                <a:solidFill>
                  <a:srgbClr val="0563C1"/>
                </a:solidFill>
                <a:latin typeface="Times New Roman" panose="02020603050405020304" pitchFamily="18" charset="0"/>
              </a:rPr>
              <a:t> </a:t>
            </a:r>
            <a:r>
              <a:rPr sz="2000" dirty="0">
                <a:solidFill>
                  <a:srgbClr val="0070C0"/>
                </a:solidFill>
                <a:latin typeface="Times New Roman" panose="02020603050405020304" pitchFamily="18" charset="0"/>
              </a:rPr>
              <a:t>ở British Columbia có độ cao 3.954m, là đỉnh cao nhất của dãy núi Rocky phần phía Canada.</a:t>
            </a:r>
            <a:endParaRPr sz="2000" dirty="0">
              <a:solidFill>
                <a:srgbClr val="0070C0"/>
              </a:solidFill>
              <a:latin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0114" name="直接连接符 2"/>
          <p:cNvCxnSpPr/>
          <p:nvPr/>
        </p:nvCxnSpPr>
        <p:spPr>
          <a:xfrm>
            <a:off x="4724400" y="1635125"/>
            <a:ext cx="0" cy="5443538"/>
          </a:xfrm>
          <a:prstGeom prst="line">
            <a:avLst/>
          </a:prstGeom>
          <a:ln w="28575" cap="flat" cmpd="sng">
            <a:solidFill>
              <a:srgbClr val="3F404B"/>
            </a:solidFill>
            <a:prstDash val="sysDot"/>
            <a:miter/>
            <a:headEnd type="none" w="med" len="med"/>
            <a:tailEnd type="none" w="med" len="med"/>
          </a:ln>
        </p:spPr>
      </p:cxnSp>
      <p:grpSp>
        <p:nvGrpSpPr>
          <p:cNvPr id="90115" name="Group 2"/>
          <p:cNvGrpSpPr/>
          <p:nvPr/>
        </p:nvGrpSpPr>
        <p:grpSpPr>
          <a:xfrm>
            <a:off x="53975" y="1676400"/>
            <a:ext cx="4518025" cy="5443538"/>
            <a:chOff x="503238" y="469900"/>
            <a:chExt cx="3973512" cy="4224338"/>
          </a:xfrm>
        </p:grpSpPr>
        <p:pic>
          <p:nvPicPr>
            <p:cNvPr id="90131" name="Picture 1"/>
            <p:cNvPicPr>
              <a:picLocks noChangeAspect="1"/>
            </p:cNvPicPr>
            <p:nvPr/>
          </p:nvPicPr>
          <p:blipFill>
            <a:blip r:embed="rId1"/>
            <a:stretch>
              <a:fillRect/>
            </a:stretch>
          </p:blipFill>
          <p:spPr>
            <a:xfrm>
              <a:off x="503238" y="469900"/>
              <a:ext cx="3971925" cy="3524250"/>
            </a:xfrm>
            <a:prstGeom prst="rect">
              <a:avLst/>
            </a:prstGeom>
            <a:noFill/>
            <a:ln w="9525">
              <a:noFill/>
            </a:ln>
          </p:spPr>
        </p:pic>
        <p:grpSp>
          <p:nvGrpSpPr>
            <p:cNvPr id="90132" name="Nhóm 2"/>
            <p:cNvGrpSpPr/>
            <p:nvPr/>
          </p:nvGrpSpPr>
          <p:grpSpPr>
            <a:xfrm>
              <a:off x="609600" y="3938588"/>
              <a:ext cx="3867150" cy="755650"/>
              <a:chOff x="609603" y="3938588"/>
              <a:chExt cx="3867148" cy="755650"/>
            </a:xfrm>
          </p:grpSpPr>
          <p:grpSp>
            <p:nvGrpSpPr>
              <p:cNvPr id="90133" name="Nhóm 43"/>
              <p:cNvGrpSpPr/>
              <p:nvPr/>
            </p:nvGrpSpPr>
            <p:grpSpPr>
              <a:xfrm>
                <a:off x="609603" y="3938588"/>
                <a:ext cx="3867148" cy="755650"/>
                <a:chOff x="1740434" y="2366550"/>
                <a:chExt cx="3254280" cy="755335"/>
              </a:xfrm>
            </p:grpSpPr>
            <p:grpSp>
              <p:nvGrpSpPr>
                <p:cNvPr id="90135" name="组合 3"/>
                <p:cNvGrpSpPr/>
                <p:nvPr/>
              </p:nvGrpSpPr>
              <p:grpSpPr>
                <a:xfrm>
                  <a:off x="1740434" y="2396497"/>
                  <a:ext cx="3254280" cy="725388"/>
                  <a:chOff x="5879462" y="287200"/>
                  <a:chExt cx="3545784" cy="790365"/>
                </a:xfrm>
              </p:grpSpPr>
              <p:pic>
                <p:nvPicPr>
                  <p:cNvPr id="90137" name="图片 4"/>
                  <p:cNvPicPr>
                    <a:picLocks noChangeAspect="1"/>
                  </p:cNvPicPr>
                  <p:nvPr/>
                </p:nvPicPr>
                <p:blipFill>
                  <a:blip r:embed="rId2"/>
                  <a:stretch>
                    <a:fillRect/>
                  </a:stretch>
                </p:blipFill>
                <p:spPr>
                  <a:xfrm flipH="1">
                    <a:off x="6307485" y="296365"/>
                    <a:ext cx="2680840" cy="781200"/>
                  </a:xfrm>
                  <a:prstGeom prst="rect">
                    <a:avLst/>
                  </a:prstGeom>
                  <a:noFill/>
                  <a:ln w="9525">
                    <a:noFill/>
                  </a:ln>
                </p:spPr>
              </p:pic>
              <p:grpSp>
                <p:nvGrpSpPr>
                  <p:cNvPr id="90138" name="组合 5"/>
                  <p:cNvGrpSpPr/>
                  <p:nvPr/>
                </p:nvGrpSpPr>
                <p:grpSpPr>
                  <a:xfrm flipH="1">
                    <a:off x="5879462" y="287200"/>
                    <a:ext cx="3545784" cy="558112"/>
                    <a:chOff x="7995986" y="760883"/>
                    <a:chExt cx="3436053" cy="540840"/>
                  </a:xfrm>
                </p:grpSpPr>
                <p:sp>
                  <p:nvSpPr>
                    <p:cNvPr id="7" name="Freeform 56"/>
                    <p:cNvSpPr/>
                    <p:nvPr/>
                  </p:nvSpPr>
                  <p:spPr bwMode="auto">
                    <a:xfrm>
                      <a:off x="9010742" y="760962"/>
                      <a:ext cx="2421521" cy="430371"/>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8" name="Freeform 57"/>
                    <p:cNvSpPr/>
                    <p:nvPr/>
                  </p:nvSpPr>
                  <p:spPr bwMode="auto">
                    <a:xfrm>
                      <a:off x="7995986" y="760962"/>
                      <a:ext cx="1014756" cy="430371"/>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9" name="Freeform 58"/>
                    <p:cNvSpPr/>
                    <p:nvPr/>
                  </p:nvSpPr>
                  <p:spPr bwMode="auto">
                    <a:xfrm>
                      <a:off x="8337132" y="1044409"/>
                      <a:ext cx="255550" cy="257442"/>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grpSp>
            </p:grpSp>
            <p:sp>
              <p:nvSpPr>
                <p:cNvPr id="10" name="文本框 36"/>
                <p:cNvSpPr txBox="1"/>
                <p:nvPr/>
              </p:nvSpPr>
              <p:spPr>
                <a:xfrm>
                  <a:off x="4024241" y="2367018"/>
                  <a:ext cx="962249" cy="461787"/>
                </a:xfrm>
                <a:prstGeom prst="rect">
                  <a:avLst/>
                </a:prstGeom>
                <a:noFill/>
              </p:spPr>
              <p:txBody>
                <a:bodyPr>
                  <a:spAutoFit/>
                </a:bodyPr>
                <a:p>
                  <a:pPr algn="ctr" defTabSz="685800" eaLnBrk="1" hangingPunct="1">
                    <a:buNone/>
                  </a:pPr>
                  <a:r>
                    <a:rPr lang="en-US" altLang="zh-CN" sz="2400" b="1" dirty="0">
                      <a:solidFill>
                        <a:srgbClr val="88E5A9"/>
                      </a:solidFill>
                      <a:latin typeface="Times New Roman" panose="02020603050405020304" pitchFamily="18" charset="0"/>
                      <a:cs typeface="Times New Roman" panose="02020603050405020304" pitchFamily="18" charset="0"/>
                      <a:sym typeface="+mn-lt"/>
                    </a:rPr>
                    <a:t>1</a:t>
                  </a:r>
                  <a:endParaRPr lang="zh-CN" altLang="en-US" sz="2400" b="1" dirty="0">
                    <a:solidFill>
                      <a:srgbClr val="88E5A9"/>
                    </a:solidFill>
                    <a:latin typeface="Times New Roman" panose="02020603050405020304" pitchFamily="18" charset="0"/>
                    <a:ea typeface="Times New Roman" panose="02020603050405020304" pitchFamily="18" charset="0"/>
                    <a:sym typeface="+mn-lt"/>
                  </a:endParaRPr>
                </a:p>
              </p:txBody>
            </p:sp>
          </p:grpSp>
          <p:sp>
            <p:nvSpPr>
              <p:cNvPr id="47" name="TextBox 24"/>
              <p:cNvSpPr txBox="1"/>
              <p:nvPr/>
            </p:nvSpPr>
            <p:spPr bwMode="auto">
              <a:xfrm>
                <a:off x="774099" y="4014205"/>
                <a:ext cx="2386061" cy="310450"/>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Hình</a:t>
                </a:r>
                <a:r>
                  <a:rPr kumimoji="0" lang="en-US"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1. </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Phân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loại</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các</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kí</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hiệu</a:t>
                </a:r>
                <a:endParaRPr kumimoji="0" lang="en-US"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endParaRPr>
              </a:p>
            </p:txBody>
          </p:sp>
        </p:grpSp>
      </p:grpSp>
      <p:grpSp>
        <p:nvGrpSpPr>
          <p:cNvPr id="90116" name="Group 3"/>
          <p:cNvGrpSpPr/>
          <p:nvPr/>
        </p:nvGrpSpPr>
        <p:grpSpPr>
          <a:xfrm>
            <a:off x="5000625" y="1676400"/>
            <a:ext cx="3838575" cy="5402263"/>
            <a:chOff x="4562475" y="979488"/>
            <a:chExt cx="3663950" cy="4792662"/>
          </a:xfrm>
        </p:grpSpPr>
        <p:pic>
          <p:nvPicPr>
            <p:cNvPr id="90120" name="Picture 8"/>
            <p:cNvPicPr>
              <a:picLocks noChangeAspect="1"/>
            </p:cNvPicPr>
            <p:nvPr/>
          </p:nvPicPr>
          <p:blipFill>
            <a:blip r:embed="rId3"/>
            <a:srcRect l="62001"/>
            <a:stretch>
              <a:fillRect/>
            </a:stretch>
          </p:blipFill>
          <p:spPr>
            <a:xfrm>
              <a:off x="4562475" y="979488"/>
              <a:ext cx="3663950" cy="4048125"/>
            </a:xfrm>
            <a:prstGeom prst="rect">
              <a:avLst/>
            </a:prstGeom>
            <a:noFill/>
            <a:ln w="9525">
              <a:noFill/>
            </a:ln>
          </p:spPr>
        </p:pic>
        <p:grpSp>
          <p:nvGrpSpPr>
            <p:cNvPr id="90121" name="Nhóm 53"/>
            <p:cNvGrpSpPr/>
            <p:nvPr/>
          </p:nvGrpSpPr>
          <p:grpSpPr>
            <a:xfrm>
              <a:off x="4627563" y="5027613"/>
              <a:ext cx="3516312" cy="744537"/>
              <a:chOff x="4628020" y="5027310"/>
              <a:chExt cx="3515792" cy="744147"/>
            </a:xfrm>
          </p:grpSpPr>
          <p:grpSp>
            <p:nvGrpSpPr>
              <p:cNvPr id="90122" name="Nhóm 42"/>
              <p:cNvGrpSpPr/>
              <p:nvPr/>
            </p:nvGrpSpPr>
            <p:grpSpPr>
              <a:xfrm>
                <a:off x="4628020" y="5027310"/>
                <a:ext cx="3515792" cy="744147"/>
                <a:chOff x="4106535" y="3476372"/>
                <a:chExt cx="3254280" cy="744147"/>
              </a:xfrm>
            </p:grpSpPr>
            <p:grpSp>
              <p:nvGrpSpPr>
                <p:cNvPr id="90124" name="组合 17"/>
                <p:cNvGrpSpPr/>
                <p:nvPr/>
              </p:nvGrpSpPr>
              <p:grpSpPr>
                <a:xfrm flipH="1">
                  <a:off x="4106535" y="3495131"/>
                  <a:ext cx="3254280" cy="725388"/>
                  <a:chOff x="5879462" y="287200"/>
                  <a:chExt cx="3545784" cy="790365"/>
                </a:xfrm>
              </p:grpSpPr>
              <p:pic>
                <p:nvPicPr>
                  <p:cNvPr id="90126" name="图片 18"/>
                  <p:cNvPicPr>
                    <a:picLocks noChangeAspect="1"/>
                  </p:cNvPicPr>
                  <p:nvPr/>
                </p:nvPicPr>
                <p:blipFill>
                  <a:blip r:embed="rId2"/>
                  <a:stretch>
                    <a:fillRect/>
                  </a:stretch>
                </p:blipFill>
                <p:spPr>
                  <a:xfrm flipH="1">
                    <a:off x="6307485" y="296365"/>
                    <a:ext cx="2680840" cy="781200"/>
                  </a:xfrm>
                  <a:prstGeom prst="rect">
                    <a:avLst/>
                  </a:prstGeom>
                  <a:noFill/>
                  <a:ln w="9525">
                    <a:noFill/>
                  </a:ln>
                </p:spPr>
              </p:pic>
              <p:grpSp>
                <p:nvGrpSpPr>
                  <p:cNvPr id="90127" name="组合 19"/>
                  <p:cNvGrpSpPr/>
                  <p:nvPr/>
                </p:nvGrpSpPr>
                <p:grpSpPr>
                  <a:xfrm flipH="1">
                    <a:off x="5879462" y="287200"/>
                    <a:ext cx="3545784" cy="558112"/>
                    <a:chOff x="7995986" y="760883"/>
                    <a:chExt cx="3436053" cy="540840"/>
                  </a:xfrm>
                </p:grpSpPr>
                <p:sp>
                  <p:nvSpPr>
                    <p:cNvPr id="21" name="Freeform 56"/>
                    <p:cNvSpPr/>
                    <p:nvPr/>
                  </p:nvSpPr>
                  <p:spPr bwMode="auto">
                    <a:xfrm>
                      <a:off x="9010330" y="759883"/>
                      <a:ext cx="2422417" cy="43101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3"/>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22" name="Freeform 57"/>
                    <p:cNvSpPr/>
                    <p:nvPr/>
                  </p:nvSpPr>
                  <p:spPr bwMode="auto">
                    <a:xfrm>
                      <a:off x="7996054" y="759883"/>
                      <a:ext cx="1014276" cy="431013"/>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23" name="Freeform 58"/>
                    <p:cNvSpPr/>
                    <p:nvPr/>
                  </p:nvSpPr>
                  <p:spPr bwMode="auto">
                    <a:xfrm>
                      <a:off x="8338094" y="1043757"/>
                      <a:ext cx="254680" cy="257122"/>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p:spPr>
                  <p:txBody>
                    <a:bodyPr lIns="68589" tIns="34294" rIns="68589" bIns="34294"/>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ea"/>
                        <a:sym typeface="+mn-lt"/>
                      </a:endParaRPr>
                    </a:p>
                  </p:txBody>
                </p:sp>
              </p:grpSp>
            </p:grpSp>
            <p:sp>
              <p:nvSpPr>
                <p:cNvPr id="42" name="文本框 36"/>
                <p:cNvSpPr txBox="1"/>
                <p:nvPr/>
              </p:nvSpPr>
              <p:spPr>
                <a:xfrm>
                  <a:off x="4106599" y="3475884"/>
                  <a:ext cx="962022" cy="461701"/>
                </a:xfrm>
                <a:prstGeom prst="rect">
                  <a:avLst/>
                </a:prstGeom>
                <a:noFill/>
              </p:spPr>
              <p:txBody>
                <a:bodyPr>
                  <a:spAutoFit/>
                </a:bodyPr>
                <a:p>
                  <a:pPr algn="ctr" defTabSz="685800" eaLnBrk="1" hangingPunct="1">
                    <a:buNone/>
                  </a:pPr>
                  <a:r>
                    <a:rPr lang="en-US" altLang="zh-CN" sz="2400" b="1" dirty="0">
                      <a:solidFill>
                        <a:srgbClr val="88E5A9"/>
                      </a:solidFill>
                      <a:latin typeface="Times New Roman" panose="02020603050405020304" pitchFamily="18" charset="0"/>
                      <a:cs typeface="Times New Roman" panose="02020603050405020304" pitchFamily="18" charset="0"/>
                      <a:sym typeface="+mn-lt"/>
                    </a:rPr>
                    <a:t>2</a:t>
                  </a:r>
                  <a:endParaRPr lang="zh-CN" altLang="en-US" sz="2400" b="1" dirty="0">
                    <a:solidFill>
                      <a:srgbClr val="88E5A9"/>
                    </a:solidFill>
                    <a:latin typeface="Times New Roman" panose="02020603050405020304" pitchFamily="18" charset="0"/>
                    <a:ea typeface="Times New Roman" panose="02020603050405020304" pitchFamily="18" charset="0"/>
                    <a:sym typeface="+mn-lt"/>
                  </a:endParaRPr>
                </a:p>
              </p:txBody>
            </p:sp>
          </p:grpSp>
          <p:sp>
            <p:nvSpPr>
              <p:cNvPr id="53" name="TextBox 24"/>
              <p:cNvSpPr txBox="1"/>
              <p:nvPr/>
            </p:nvSpPr>
            <p:spPr bwMode="auto">
              <a:xfrm>
                <a:off x="5671963" y="5095796"/>
                <a:ext cx="2457422" cy="306863"/>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Hình</a:t>
                </a:r>
                <a:r>
                  <a:rPr kumimoji="0" lang="en-US"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2.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Các</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dạng</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kí</a:t>
                </a:r>
                <a:r>
                  <a:rPr kumimoji="0" lang="vi-VN"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vi-VN" sz="1400" b="1" i="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hiệu</a:t>
                </a:r>
                <a:endParaRPr kumimoji="0" lang="en-US" sz="1400" b="1" i="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endParaRPr>
              </a:p>
            </p:txBody>
          </p:sp>
        </p:grpSp>
      </p:grpSp>
      <p:grpSp>
        <p:nvGrpSpPr>
          <p:cNvPr id="90117" name="Group 27"/>
          <p:cNvGrpSpPr/>
          <p:nvPr/>
        </p:nvGrpSpPr>
        <p:grpSpPr>
          <a:xfrm>
            <a:off x="0" y="155575"/>
            <a:ext cx="9144000" cy="987425"/>
            <a:chOff x="0" y="76200"/>
            <a:chExt cx="9144000" cy="987638"/>
          </a:xfrm>
        </p:grpSpPr>
        <p:pic>
          <p:nvPicPr>
            <p:cNvPr id="90118" name="Picture 28"/>
            <p:cNvPicPr>
              <a:picLocks noChangeAspect="1"/>
            </p:cNvPicPr>
            <p:nvPr/>
          </p:nvPicPr>
          <p:blipFill>
            <a:blip r:embed="rId4"/>
            <a:stretch>
              <a:fillRect/>
            </a:stretch>
          </p:blipFill>
          <p:spPr>
            <a:xfrm>
              <a:off x="0" y="76200"/>
              <a:ext cx="9144000" cy="987638"/>
            </a:xfrm>
            <a:prstGeom prst="rect">
              <a:avLst/>
            </a:prstGeom>
            <a:noFill/>
            <a:ln w="9525">
              <a:noFill/>
            </a:ln>
          </p:spPr>
        </p:pic>
        <p:sp>
          <p:nvSpPr>
            <p:cNvPr id="90119" name="TextBox 12"/>
            <p:cNvSpPr txBox="1"/>
            <p:nvPr/>
          </p:nvSpPr>
          <p:spPr>
            <a:xfrm>
              <a:off x="609600" y="376237"/>
              <a:ext cx="8229600" cy="461963"/>
            </a:xfrm>
            <a:prstGeom prst="rect">
              <a:avLst/>
            </a:prstGeom>
            <a:noFill/>
            <a:ln w="9525">
              <a:noFill/>
            </a:ln>
          </p:spPr>
          <p:txBody>
            <a:bodyPr>
              <a:spAutoFit/>
            </a:bodyPr>
            <a:p>
              <a:pPr eaLnBrk="1" hangingPunct="1"/>
              <a:r>
                <a:rPr lang="en-US" altLang="vi-VN" sz="2400" b="1" dirty="0">
                  <a:solidFill>
                    <a:srgbClr val="FF0000"/>
                  </a:solidFill>
                  <a:latin typeface="Times New Roman" panose="02020603050405020304" pitchFamily="18" charset="0"/>
                  <a:cs typeface="Times New Roman" panose="02020603050405020304" pitchFamily="18" charset="0"/>
                </a:rPr>
                <a:t>II. </a:t>
              </a:r>
              <a:r>
                <a:rPr lang="vi-VN" altLang="vi-VN" sz="2400" b="1" dirty="0">
                  <a:solidFill>
                    <a:srgbClr val="FF0000"/>
                  </a:solidFill>
                  <a:latin typeface="Times New Roman" panose="02020603050405020304" pitchFamily="18" charset="0"/>
                  <a:cs typeface="Times New Roman" panose="02020603050405020304" pitchFamily="18" charset="0"/>
                </a:rPr>
                <a:t>CÁC LOẠI KÍ HIỆU BẢN ĐỒ</a:t>
              </a:r>
              <a:endParaRPr lang="en-US" altLang="vi-VN" sz="2400" b="1" dirty="0">
                <a:solidFill>
                  <a:srgbClr val="FF0000"/>
                </a:solidFill>
                <a:latin typeface="Times New Roman" panose="02020603050405020304" pitchFamily="18" charset="0"/>
                <a:ea typeface="Times New Roman" panose="02020603050405020304" pitchFamily="18" charset="0"/>
              </a:endParaRPr>
            </a:p>
          </p:txBody>
        </p:sp>
      </p:grpSp>
    </p:spTree>
  </p:cSld>
  <p:clrMapOvr>
    <a:masterClrMapping/>
  </p:clrMapOvr>
  <p:transition spd="med"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图片 15"/>
          <p:cNvPicPr>
            <a:picLocks noChangeAspect="1"/>
          </p:cNvPicPr>
          <p:nvPr/>
        </p:nvPicPr>
        <p:blipFill>
          <a:blip r:embed="rId1"/>
          <a:stretch>
            <a:fillRect/>
          </a:stretch>
        </p:blipFill>
        <p:spPr>
          <a:xfrm>
            <a:off x="8050213" y="5591175"/>
            <a:ext cx="1298575" cy="1266825"/>
          </a:xfrm>
          <a:prstGeom prst="rect">
            <a:avLst/>
          </a:prstGeom>
          <a:noFill/>
          <a:ln w="9525">
            <a:noFill/>
          </a:ln>
        </p:spPr>
      </p:pic>
      <p:pic>
        <p:nvPicPr>
          <p:cNvPr id="41987" name="图片 24"/>
          <p:cNvPicPr>
            <a:picLocks noChangeAspect="1"/>
          </p:cNvPicPr>
          <p:nvPr/>
        </p:nvPicPr>
        <p:blipFill>
          <a:blip r:embed="rId2"/>
          <a:stretch>
            <a:fillRect/>
          </a:stretch>
        </p:blipFill>
        <p:spPr>
          <a:xfrm>
            <a:off x="-93662" y="-76200"/>
            <a:ext cx="1212850" cy="1498600"/>
          </a:xfrm>
          <a:prstGeom prst="rect">
            <a:avLst/>
          </a:prstGeom>
          <a:noFill/>
          <a:ln w="9525">
            <a:noFill/>
          </a:ln>
        </p:spPr>
      </p:pic>
      <p:grpSp>
        <p:nvGrpSpPr>
          <p:cNvPr id="41988" name="Group 5"/>
          <p:cNvGrpSpPr/>
          <p:nvPr/>
        </p:nvGrpSpPr>
        <p:grpSpPr>
          <a:xfrm>
            <a:off x="512763" y="1143000"/>
            <a:ext cx="8021637" cy="4953000"/>
            <a:chOff x="512763" y="1143000"/>
            <a:chExt cx="8021637" cy="4953000"/>
          </a:xfrm>
        </p:grpSpPr>
        <p:grpSp>
          <p:nvGrpSpPr>
            <p:cNvPr id="41990" name="Group 10"/>
            <p:cNvGrpSpPr/>
            <p:nvPr/>
          </p:nvGrpSpPr>
          <p:grpSpPr>
            <a:xfrm>
              <a:off x="512763" y="1143000"/>
              <a:ext cx="8021637" cy="4495800"/>
              <a:chOff x="304800" y="457200"/>
              <a:chExt cx="5514975" cy="3048000"/>
            </a:xfrm>
          </p:grpSpPr>
          <p:sp>
            <p:nvSpPr>
              <p:cNvPr id="2" name="Isosceles Triangle 1"/>
              <p:cNvSpPr/>
              <p:nvPr/>
            </p:nvSpPr>
            <p:spPr>
              <a:xfrm>
                <a:off x="5495622" y="991031"/>
                <a:ext cx="305599" cy="22816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3" name="Rectangle 2"/>
              <p:cNvSpPr/>
              <p:nvPr/>
            </p:nvSpPr>
            <p:spPr>
              <a:xfrm>
                <a:off x="5515268" y="1372031"/>
                <a:ext cx="304507" cy="3045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pic>
            <p:nvPicPr>
              <p:cNvPr id="41994" name="Picture 2" descr="Trắc nghiệm bài 10 địa lí 11 tiết 1, tự nhiên của Trung Quốc , có đáp án."/>
              <p:cNvPicPr>
                <a:picLocks noChangeAspect="1"/>
              </p:cNvPicPr>
              <p:nvPr/>
            </p:nvPicPr>
            <p:blipFill>
              <a:blip r:embed="rId3"/>
              <a:stretch>
                <a:fillRect/>
              </a:stretch>
            </p:blipFill>
            <p:spPr>
              <a:xfrm>
                <a:off x="304800" y="457200"/>
                <a:ext cx="5029200" cy="3048000"/>
              </a:xfrm>
              <a:prstGeom prst="rect">
                <a:avLst/>
              </a:prstGeom>
              <a:noFill/>
              <a:ln w="9525">
                <a:noFill/>
              </a:ln>
            </p:spPr>
          </p:pic>
          <p:sp>
            <p:nvSpPr>
              <p:cNvPr id="5" name="Flowchart: Manual Operation 4"/>
              <p:cNvSpPr/>
              <p:nvPr/>
            </p:nvSpPr>
            <p:spPr>
              <a:xfrm rot="10800000">
                <a:off x="5553467" y="1819759"/>
                <a:ext cx="228108" cy="304585"/>
              </a:xfrm>
              <a:prstGeom prst="flowChartManualOpera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9" name="Flowchart: Manual Operation 8"/>
              <p:cNvSpPr/>
              <p:nvPr/>
            </p:nvSpPr>
            <p:spPr>
              <a:xfrm rot="10800000">
                <a:off x="5543645" y="2266412"/>
                <a:ext cx="228108" cy="305661"/>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grpSp>
            <p:nvGrpSpPr>
              <p:cNvPr id="41997" name="Group 9"/>
              <p:cNvGrpSpPr/>
              <p:nvPr/>
            </p:nvGrpSpPr>
            <p:grpSpPr>
              <a:xfrm>
                <a:off x="5486400" y="2743199"/>
                <a:ext cx="333375" cy="297052"/>
                <a:chOff x="5543550" y="4190999"/>
                <a:chExt cx="333375" cy="297052"/>
              </a:xfrm>
            </p:grpSpPr>
            <p:sp>
              <p:nvSpPr>
                <p:cNvPr id="8" name="Rectangle 7"/>
                <p:cNvSpPr/>
                <p:nvPr/>
              </p:nvSpPr>
              <p:spPr>
                <a:xfrm>
                  <a:off x="5544040" y="4191000"/>
                  <a:ext cx="332885" cy="29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41999" name="TextBox 5"/>
                <p:cNvSpPr txBox="1"/>
                <p:nvPr/>
              </p:nvSpPr>
              <p:spPr>
                <a:xfrm>
                  <a:off x="5548312" y="4233446"/>
                  <a:ext cx="314325" cy="229528"/>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600" dirty="0">
                      <a:latin typeface="Times New Roman" panose="02020603050405020304" pitchFamily="18" charset="0"/>
                      <a:ea typeface="Microsoft YaHei" panose="020B0503020204020204" pitchFamily="34" charset="-122"/>
                    </a:rPr>
                    <a:t>Al</a:t>
                  </a:r>
                  <a:endParaRPr lang="vi-VN" altLang="vi-VN" sz="1600" dirty="0">
                    <a:latin typeface="Times New Roman" panose="02020603050405020304" pitchFamily="18" charset="0"/>
                    <a:ea typeface="Microsoft YaHei" panose="020B0503020204020204" pitchFamily="34" charset="-122"/>
                  </a:endParaRPr>
                </a:p>
              </p:txBody>
            </p:sp>
          </p:grpSp>
        </p:grpSp>
        <p:sp>
          <p:nvSpPr>
            <p:cNvPr id="41991" name="TextBox 3"/>
            <p:cNvSpPr txBox="1"/>
            <p:nvPr/>
          </p:nvSpPr>
          <p:spPr>
            <a:xfrm>
              <a:off x="512763" y="5726113"/>
              <a:ext cx="7315200" cy="3698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800" dirty="0">
                  <a:latin typeface="Times New Roman" panose="02020603050405020304" pitchFamily="18" charset="0"/>
                  <a:ea typeface="Microsoft YaHei" panose="020B0503020204020204" pitchFamily="34" charset="-122"/>
                </a:rPr>
                <a:t>Lược đồ tự nhiên Trung Quốc</a:t>
              </a:r>
              <a:endParaRPr lang="vi-VN" altLang="vi-VN" sz="1800" dirty="0">
                <a:latin typeface="Times New Roman" panose="02020603050405020304" pitchFamily="18" charset="0"/>
                <a:ea typeface="Microsoft YaHei" panose="020B0503020204020204" pitchFamily="34" charset="-122"/>
              </a:endParaRPr>
            </a:p>
          </p:txBody>
        </p:sp>
      </p:grpSp>
      <p:sp>
        <p:nvSpPr>
          <p:cNvPr id="4" name="Cloud Callout 3"/>
          <p:cNvSpPr/>
          <p:nvPr/>
        </p:nvSpPr>
        <p:spPr>
          <a:xfrm>
            <a:off x="6583363" y="153988"/>
            <a:ext cx="2590800" cy="892175"/>
          </a:xfrm>
          <a:prstGeom prst="cloudCallout">
            <a:avLst>
              <a:gd name="adj1" fmla="val 15133"/>
              <a:gd name="adj2" fmla="val 135708"/>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vi-VN" sz="1800" b="1" i="1"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Kí hiệu bản đồ</a:t>
            </a:r>
            <a:endParaRPr kumimoji="0" lang="vi-VN"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ext Box 20"/>
          <p:cNvSpPr txBox="1"/>
          <p:nvPr/>
        </p:nvSpPr>
        <p:spPr>
          <a:xfrm>
            <a:off x="7146925" y="2124075"/>
            <a:ext cx="1841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dirty="0">
              <a:latin typeface="Times New Roman" panose="02020603050405020304" pitchFamily="18" charset="0"/>
              <a:ea typeface="Microsoft YaHei" panose="020B0503020204020204" pitchFamily="34" charset="-122"/>
            </a:endParaRPr>
          </a:p>
        </p:txBody>
      </p:sp>
      <p:pic>
        <p:nvPicPr>
          <p:cNvPr id="43011" name="Picture 29"/>
          <p:cNvPicPr>
            <a:picLocks noChangeAspect="1"/>
          </p:cNvPicPr>
          <p:nvPr/>
        </p:nvPicPr>
        <p:blipFill>
          <a:blip r:embed="rId1"/>
          <a:stretch>
            <a:fillRect/>
          </a:stretch>
        </p:blipFill>
        <p:spPr>
          <a:xfrm rot="2426219">
            <a:off x="130175" y="5200650"/>
            <a:ext cx="1195388" cy="1328738"/>
          </a:xfrm>
          <a:prstGeom prst="rect">
            <a:avLst/>
          </a:prstGeom>
          <a:noFill/>
          <a:ln w="9525">
            <a:noFill/>
          </a:ln>
        </p:spPr>
      </p:pic>
      <p:grpSp>
        <p:nvGrpSpPr>
          <p:cNvPr id="43012" name="Group 4"/>
          <p:cNvGrpSpPr/>
          <p:nvPr/>
        </p:nvGrpSpPr>
        <p:grpSpPr>
          <a:xfrm>
            <a:off x="228600" y="2124075"/>
            <a:ext cx="3124200" cy="2011363"/>
            <a:chOff x="228600" y="2124075"/>
            <a:chExt cx="3124200" cy="2010891"/>
          </a:xfrm>
        </p:grpSpPr>
        <p:grpSp>
          <p:nvGrpSpPr>
            <p:cNvPr id="43033" name="Nhóm 5"/>
            <p:cNvGrpSpPr/>
            <p:nvPr/>
          </p:nvGrpSpPr>
          <p:grpSpPr>
            <a:xfrm>
              <a:off x="228600" y="2124075"/>
              <a:ext cx="3124200" cy="2010891"/>
              <a:chOff x="4991986" y="2348010"/>
              <a:chExt cx="3503428" cy="1671637"/>
            </a:xfrm>
          </p:grpSpPr>
          <p:sp>
            <p:nvSpPr>
              <p:cNvPr id="15" name="Cloud Callout 8"/>
              <p:cNvSpPr/>
              <p:nvPr/>
            </p:nvSpPr>
            <p:spPr>
              <a:xfrm>
                <a:off x="4991986" y="2348010"/>
                <a:ext cx="3503428" cy="1671637"/>
              </a:xfrm>
              <a:prstGeom prst="cloudCallout">
                <a:avLst>
                  <a:gd name="adj1" fmla="val -28212"/>
                  <a:gd name="adj2" fmla="val 94690"/>
                </a:avLst>
              </a:prstGeom>
              <a:solidFill>
                <a:schemeClr val="bg1"/>
              </a:solidFill>
              <a:ln w="12700" cmpd="thickThi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3036" name="Text Box 7"/>
              <p:cNvSpPr txBox="1"/>
              <p:nvPr/>
            </p:nvSpPr>
            <p:spPr>
              <a:xfrm>
                <a:off x="5364596" y="2606747"/>
                <a:ext cx="2758207" cy="38377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None/>
                </a:pPr>
                <a:endParaRPr lang="vi-VN" altLang="vi-VN" sz="2400" b="1" i="1" dirty="0">
                  <a:solidFill>
                    <a:srgbClr val="0070C0"/>
                  </a:solidFill>
                  <a:latin typeface="Times New Roman" panose="02020603050405020304" pitchFamily="18" charset="0"/>
                  <a:ea typeface="Microsoft YaHei" panose="020B0503020204020204" pitchFamily="34" charset="-122"/>
                </a:endParaRPr>
              </a:p>
            </p:txBody>
          </p:sp>
        </p:grpSp>
        <p:sp>
          <p:nvSpPr>
            <p:cNvPr id="43034" name="Rectangle 3"/>
            <p:cNvSpPr/>
            <p:nvPr/>
          </p:nvSpPr>
          <p:spPr>
            <a:xfrm>
              <a:off x="324808" y="2831068"/>
              <a:ext cx="2919389" cy="46166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vi-VN" sz="2400" b="1" i="1" dirty="0">
                  <a:latin typeface="Times New Roman" panose="02020603050405020304" pitchFamily="18" charset="0"/>
                  <a:ea typeface="Microsoft YaHei" panose="020B0503020204020204" pitchFamily="34" charset="-122"/>
                </a:rPr>
                <a:t>Kí hiệu bản đồ là gì ?</a:t>
              </a:r>
              <a:endParaRPr lang="en-US" altLang="vi-VN" sz="2400" b="1" i="1" dirty="0">
                <a:latin typeface="Times New Roman" panose="02020603050405020304" pitchFamily="18" charset="0"/>
                <a:ea typeface="Microsoft YaHei" panose="020B0503020204020204" pitchFamily="34" charset="-122"/>
              </a:endParaRPr>
            </a:p>
          </p:txBody>
        </p:sp>
      </p:grpSp>
      <p:grpSp>
        <p:nvGrpSpPr>
          <p:cNvPr id="43013" name="Group 18"/>
          <p:cNvGrpSpPr/>
          <p:nvPr/>
        </p:nvGrpSpPr>
        <p:grpSpPr>
          <a:xfrm>
            <a:off x="0" y="76200"/>
            <a:ext cx="9144000" cy="987425"/>
            <a:chOff x="0" y="76200"/>
            <a:chExt cx="9144000" cy="987638"/>
          </a:xfrm>
        </p:grpSpPr>
        <p:pic>
          <p:nvPicPr>
            <p:cNvPr id="43031" name="Picture 19"/>
            <p:cNvPicPr>
              <a:picLocks noChangeAspect="1"/>
            </p:cNvPicPr>
            <p:nvPr/>
          </p:nvPicPr>
          <p:blipFill>
            <a:blip r:embed="rId2"/>
            <a:stretch>
              <a:fillRect/>
            </a:stretch>
          </p:blipFill>
          <p:spPr>
            <a:xfrm>
              <a:off x="0" y="76200"/>
              <a:ext cx="9144000" cy="987638"/>
            </a:xfrm>
            <a:prstGeom prst="rect">
              <a:avLst/>
            </a:prstGeom>
            <a:noFill/>
            <a:ln w="9525">
              <a:noFill/>
            </a:ln>
          </p:spPr>
        </p:pic>
        <p:sp>
          <p:nvSpPr>
            <p:cNvPr id="43032" name="TextBox 12"/>
            <p:cNvSpPr txBox="1"/>
            <p:nvPr/>
          </p:nvSpPr>
          <p:spPr>
            <a:xfrm>
              <a:off x="609600" y="381000"/>
              <a:ext cx="7848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 </a:t>
              </a:r>
              <a:r>
                <a:rPr lang="vi-VN" altLang="vi-VN" sz="2400" b="1" dirty="0">
                  <a:solidFill>
                    <a:srgbClr val="FF0000"/>
                  </a:solidFill>
                  <a:latin typeface="Times New Roman" panose="02020603050405020304" pitchFamily="18" charset="0"/>
                  <a:ea typeface="Microsoft YaHei" panose="020B0503020204020204" pitchFamily="34" charset="-122"/>
                </a:rPr>
                <a:t>KÍ HIỆU BẢN ĐỒ VÀ CHÚ GIẢI</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grpSp>
        <p:nvGrpSpPr>
          <p:cNvPr id="43014" name="Group 16"/>
          <p:cNvGrpSpPr/>
          <p:nvPr/>
        </p:nvGrpSpPr>
        <p:grpSpPr>
          <a:xfrm>
            <a:off x="4398963" y="4098925"/>
            <a:ext cx="4533900" cy="2835275"/>
            <a:chOff x="512763" y="1143000"/>
            <a:chExt cx="8021637" cy="5642226"/>
          </a:xfrm>
        </p:grpSpPr>
        <p:grpSp>
          <p:nvGrpSpPr>
            <p:cNvPr id="43021" name="Group 10"/>
            <p:cNvGrpSpPr/>
            <p:nvPr/>
          </p:nvGrpSpPr>
          <p:grpSpPr>
            <a:xfrm>
              <a:off x="512763" y="1143000"/>
              <a:ext cx="8021637" cy="5199641"/>
              <a:chOff x="304800" y="457200"/>
              <a:chExt cx="5514975" cy="3525180"/>
            </a:xfrm>
          </p:grpSpPr>
          <p:sp>
            <p:nvSpPr>
              <p:cNvPr id="20" name="Isosceles Triangle 19"/>
              <p:cNvSpPr/>
              <p:nvPr/>
            </p:nvSpPr>
            <p:spPr>
              <a:xfrm>
                <a:off x="5495622" y="991031"/>
                <a:ext cx="305599" cy="22816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21" name="Rectangle 20"/>
              <p:cNvSpPr/>
              <p:nvPr/>
            </p:nvSpPr>
            <p:spPr>
              <a:xfrm>
                <a:off x="5515268" y="1372031"/>
                <a:ext cx="304507" cy="3045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pic>
            <p:nvPicPr>
              <p:cNvPr id="43025" name="Picture 2" descr="Trắc nghiệm bài 10 địa lí 11 tiết 1, tự nhiên của Trung Quốc , có đáp án."/>
              <p:cNvPicPr>
                <a:picLocks noChangeAspect="1"/>
              </p:cNvPicPr>
              <p:nvPr/>
            </p:nvPicPr>
            <p:blipFill>
              <a:blip r:embed="rId3"/>
              <a:stretch>
                <a:fillRect/>
              </a:stretch>
            </p:blipFill>
            <p:spPr>
              <a:xfrm>
                <a:off x="304800" y="457200"/>
                <a:ext cx="5029200" cy="3048000"/>
              </a:xfrm>
              <a:prstGeom prst="rect">
                <a:avLst/>
              </a:prstGeom>
              <a:noFill/>
              <a:ln w="9525">
                <a:noFill/>
              </a:ln>
            </p:spPr>
          </p:pic>
          <p:sp>
            <p:nvSpPr>
              <p:cNvPr id="23" name="Flowchart: Manual Operation 22"/>
              <p:cNvSpPr/>
              <p:nvPr/>
            </p:nvSpPr>
            <p:spPr>
              <a:xfrm rot="10800000">
                <a:off x="5553467" y="1819759"/>
                <a:ext cx="228108" cy="304585"/>
              </a:xfrm>
              <a:prstGeom prst="flowChartManualOpera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24" name="Flowchart: Manual Operation 23"/>
              <p:cNvSpPr/>
              <p:nvPr/>
            </p:nvSpPr>
            <p:spPr>
              <a:xfrm rot="10800000">
                <a:off x="5543645" y="2266412"/>
                <a:ext cx="228108" cy="305661"/>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grpSp>
            <p:nvGrpSpPr>
              <p:cNvPr id="43028" name="Group 9"/>
              <p:cNvGrpSpPr/>
              <p:nvPr/>
            </p:nvGrpSpPr>
            <p:grpSpPr>
              <a:xfrm>
                <a:off x="5486890" y="2743200"/>
                <a:ext cx="332885" cy="1239180"/>
                <a:chOff x="5544040" y="4191000"/>
                <a:chExt cx="332885" cy="1239180"/>
              </a:xfrm>
            </p:grpSpPr>
            <p:sp>
              <p:nvSpPr>
                <p:cNvPr id="26" name="Rectangle 25"/>
                <p:cNvSpPr/>
                <p:nvPr/>
              </p:nvSpPr>
              <p:spPr>
                <a:xfrm>
                  <a:off x="5544040" y="4191000"/>
                  <a:ext cx="332885" cy="29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43030" name="TextBox 5"/>
                <p:cNvSpPr txBox="1"/>
                <p:nvPr/>
              </p:nvSpPr>
              <p:spPr>
                <a:xfrm>
                  <a:off x="5548312" y="4233446"/>
                  <a:ext cx="314326" cy="1196734"/>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200" dirty="0">
                      <a:latin typeface="Times New Roman" panose="02020603050405020304" pitchFamily="18" charset="0"/>
                      <a:ea typeface="Microsoft YaHei" panose="020B0503020204020204" pitchFamily="34" charset="-122"/>
                    </a:rPr>
                    <a:t>Al</a:t>
                  </a:r>
                  <a:endParaRPr lang="vi-VN" altLang="vi-VN" sz="1200" dirty="0">
                    <a:latin typeface="Times New Roman" panose="02020603050405020304" pitchFamily="18" charset="0"/>
                    <a:ea typeface="Microsoft YaHei" panose="020B0503020204020204" pitchFamily="34" charset="-122"/>
                  </a:endParaRPr>
                </a:p>
              </p:txBody>
            </p:sp>
          </p:grpSp>
        </p:grpSp>
        <p:sp>
          <p:nvSpPr>
            <p:cNvPr id="43022" name="TextBox 3"/>
            <p:cNvSpPr txBox="1"/>
            <p:nvPr/>
          </p:nvSpPr>
          <p:spPr>
            <a:xfrm>
              <a:off x="512763" y="5726112"/>
              <a:ext cx="7315201" cy="105911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200" dirty="0">
                  <a:latin typeface="Times New Roman" panose="02020603050405020304" pitchFamily="18" charset="0"/>
                  <a:ea typeface="Microsoft YaHei" panose="020B0503020204020204" pitchFamily="34" charset="-122"/>
                </a:rPr>
                <a:t>Lược đồ tự nhiên Trung Quốc</a:t>
              </a:r>
              <a:endParaRPr lang="vi-VN" altLang="vi-VN" sz="1200" dirty="0">
                <a:latin typeface="Times New Roman" panose="02020603050405020304" pitchFamily="18" charset="0"/>
                <a:ea typeface="Microsoft YaHei" panose="020B0503020204020204" pitchFamily="34" charset="-122"/>
              </a:endParaRPr>
            </a:p>
          </p:txBody>
        </p:sp>
      </p:grpSp>
      <p:grpSp>
        <p:nvGrpSpPr>
          <p:cNvPr id="43015" name="Group 27"/>
          <p:cNvGrpSpPr/>
          <p:nvPr/>
        </p:nvGrpSpPr>
        <p:grpSpPr>
          <a:xfrm>
            <a:off x="4038600" y="1168400"/>
            <a:ext cx="4894263" cy="2744788"/>
            <a:chOff x="3106738" y="1295400"/>
            <a:chExt cx="6037262" cy="5334000"/>
          </a:xfrm>
        </p:grpSpPr>
        <p:pic>
          <p:nvPicPr>
            <p:cNvPr id="43016" name="Picture 13"/>
            <p:cNvPicPr>
              <a:picLocks noChangeAspect="1"/>
            </p:cNvPicPr>
            <p:nvPr/>
          </p:nvPicPr>
          <p:blipFill>
            <a:blip r:embed="rId4"/>
            <a:stretch>
              <a:fillRect/>
            </a:stretch>
          </p:blipFill>
          <p:spPr>
            <a:xfrm>
              <a:off x="3106738" y="1295400"/>
              <a:ext cx="6037262" cy="5334000"/>
            </a:xfrm>
            <a:prstGeom prst="rect">
              <a:avLst/>
            </a:prstGeom>
            <a:noFill/>
            <a:ln w="9525">
              <a:noFill/>
            </a:ln>
          </p:spPr>
        </p:pic>
        <p:pic>
          <p:nvPicPr>
            <p:cNvPr id="30"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65907" t="73821" r="22875" b="7724"/>
            <a:stretch>
              <a:fillRect/>
            </a:stretch>
          </p:blipFill>
          <p:spPr bwMode="auto">
            <a:xfrm>
              <a:off x="6248400" y="4134966"/>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53286" t="73821" r="35495" b="7724"/>
            <a:stretch>
              <a:fillRect/>
            </a:stretch>
          </p:blipFill>
          <p:spPr bwMode="auto">
            <a:xfrm>
              <a:off x="3551388" y="2224088"/>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2"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40666" t="73821" r="46713" b="7724"/>
            <a:stretch>
              <a:fillRect/>
            </a:stretch>
          </p:blipFill>
          <p:spPr bwMode="auto">
            <a:xfrm>
              <a:off x="6172200" y="2224088"/>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3"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28045" t="73821" r="59335" b="7724"/>
            <a:stretch>
              <a:fillRect/>
            </a:stretch>
          </p:blipFill>
          <p:spPr bwMode="auto">
            <a:xfrm>
              <a:off x="3551388" y="4134966"/>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Text Box 20"/>
          <p:cNvSpPr txBox="1"/>
          <p:nvPr/>
        </p:nvSpPr>
        <p:spPr>
          <a:xfrm>
            <a:off x="7146925" y="2124075"/>
            <a:ext cx="1841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vi-VN" altLang="vi-VN" dirty="0">
              <a:latin typeface="Times New Roman" panose="02020603050405020304" pitchFamily="18" charset="0"/>
              <a:ea typeface="Microsoft YaHei" panose="020B0503020204020204" pitchFamily="34" charset="-122"/>
            </a:endParaRPr>
          </a:p>
        </p:txBody>
      </p:sp>
      <p:grpSp>
        <p:nvGrpSpPr>
          <p:cNvPr id="45059" name="Group 18"/>
          <p:cNvGrpSpPr/>
          <p:nvPr/>
        </p:nvGrpSpPr>
        <p:grpSpPr>
          <a:xfrm>
            <a:off x="0" y="76200"/>
            <a:ext cx="9144000" cy="987425"/>
            <a:chOff x="0" y="76200"/>
            <a:chExt cx="9144000" cy="987638"/>
          </a:xfrm>
        </p:grpSpPr>
        <p:pic>
          <p:nvPicPr>
            <p:cNvPr id="45080" name="Picture 19"/>
            <p:cNvPicPr>
              <a:picLocks noChangeAspect="1"/>
            </p:cNvPicPr>
            <p:nvPr/>
          </p:nvPicPr>
          <p:blipFill>
            <a:blip r:embed="rId1"/>
            <a:stretch>
              <a:fillRect/>
            </a:stretch>
          </p:blipFill>
          <p:spPr>
            <a:xfrm>
              <a:off x="0" y="76200"/>
              <a:ext cx="9144000" cy="987638"/>
            </a:xfrm>
            <a:prstGeom prst="rect">
              <a:avLst/>
            </a:prstGeom>
            <a:noFill/>
            <a:ln w="9525">
              <a:noFill/>
            </a:ln>
          </p:spPr>
        </p:pic>
        <p:sp>
          <p:nvSpPr>
            <p:cNvPr id="45081" name="TextBox 12"/>
            <p:cNvSpPr txBox="1"/>
            <p:nvPr/>
          </p:nvSpPr>
          <p:spPr>
            <a:xfrm>
              <a:off x="609600" y="381000"/>
              <a:ext cx="7848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 </a:t>
              </a:r>
              <a:r>
                <a:rPr lang="vi-VN" altLang="vi-VN" sz="2400" b="1" dirty="0">
                  <a:solidFill>
                    <a:srgbClr val="FF0000"/>
                  </a:solidFill>
                  <a:latin typeface="Times New Roman" panose="02020603050405020304" pitchFamily="18" charset="0"/>
                  <a:ea typeface="Microsoft YaHei" panose="020B0503020204020204" pitchFamily="34" charset="-122"/>
                </a:rPr>
                <a:t>KÍ HIỆU BẢN ĐỒ VÀ CHÚ GIẢI</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grpSp>
        <p:nvGrpSpPr>
          <p:cNvPr id="17" name="Nhóm 22"/>
          <p:cNvGrpSpPr/>
          <p:nvPr/>
        </p:nvGrpSpPr>
        <p:grpSpPr>
          <a:xfrm>
            <a:off x="76200" y="2286000"/>
            <a:ext cx="3214688" cy="2678113"/>
            <a:chOff x="299485" y="5480561"/>
            <a:chExt cx="8616944" cy="831634"/>
          </a:xfrm>
        </p:grpSpPr>
        <p:pic>
          <p:nvPicPr>
            <p:cNvPr id="45078" name="Picture 2" descr="Hơn 30 mẫu logo lấy cảm hứng từ hình mũi tên"/>
            <p:cNvPicPr>
              <a:picLocks noChangeAspect="1"/>
            </p:cNvPicPr>
            <p:nvPr/>
          </p:nvPicPr>
          <p:blipFill>
            <a:blip r:embed="rId2">
              <a:clrChange>
                <a:clrFrom>
                  <a:srgbClr val="FEFEFE"/>
                </a:clrFrom>
                <a:clrTo>
                  <a:srgbClr val="FEFEFE">
                    <a:alpha val="0"/>
                  </a:srgbClr>
                </a:clrTo>
              </a:clrChange>
              <a:lum bright="70001" contrast="-70000"/>
            </a:blip>
            <a:stretch>
              <a:fillRect/>
            </a:stretch>
          </p:blipFill>
          <p:spPr>
            <a:xfrm>
              <a:off x="299485" y="5565859"/>
              <a:ext cx="1143000" cy="660400"/>
            </a:xfrm>
            <a:prstGeom prst="rect">
              <a:avLst/>
            </a:prstGeom>
            <a:noFill/>
            <a:ln w="9525">
              <a:noFill/>
            </a:ln>
          </p:spPr>
        </p:pic>
        <p:sp>
          <p:nvSpPr>
            <p:cNvPr id="45079" name="Text Box 7"/>
            <p:cNvSpPr txBox="1"/>
            <p:nvPr/>
          </p:nvSpPr>
          <p:spPr>
            <a:xfrm>
              <a:off x="1525029" y="5480561"/>
              <a:ext cx="7391400" cy="83163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hangingPunct="1">
                <a:lnSpc>
                  <a:spcPct val="100000"/>
                </a:lnSpc>
                <a:spcBef>
                  <a:spcPct val="0"/>
                </a:spcBef>
                <a:buFontTx/>
                <a:buNone/>
              </a:pPr>
              <a:r>
                <a:rPr lang="vi-VN" altLang="vi-VN" sz="2400" dirty="0">
                  <a:latin typeface="Times New Roman" panose="02020603050405020304" pitchFamily="18" charset="0"/>
                  <a:ea typeface="Microsoft YaHei" panose="020B0503020204020204" pitchFamily="34" charset="-122"/>
                </a:rPr>
                <a:t>Kí hiệu bản đồ là </a:t>
              </a:r>
              <a:r>
                <a:rPr lang="en-US" altLang="vi-VN" sz="2400" dirty="0">
                  <a:latin typeface="Times New Roman" panose="02020603050405020304" pitchFamily="18" charset="0"/>
                  <a:ea typeface="Microsoft YaHei" panose="020B0503020204020204" pitchFamily="34" charset="-122"/>
                </a:rPr>
                <a:t>những hình vẽ, màu sắc, chữ viết,...mang tính quy ước dùng để thể hiện các đối tượng địa lí trên bản đồ.</a:t>
              </a:r>
              <a:endParaRPr lang="vi-VN" altLang="vi-VN" sz="2400" dirty="0">
                <a:latin typeface="Times New Roman" panose="02020603050405020304" pitchFamily="18" charset="0"/>
                <a:ea typeface="Microsoft YaHei" panose="020B0503020204020204" pitchFamily="34" charset="-122"/>
              </a:endParaRPr>
            </a:p>
          </p:txBody>
        </p:sp>
      </p:grpSp>
      <p:grpSp>
        <p:nvGrpSpPr>
          <p:cNvPr id="45061" name="Group 13"/>
          <p:cNvGrpSpPr/>
          <p:nvPr/>
        </p:nvGrpSpPr>
        <p:grpSpPr>
          <a:xfrm>
            <a:off x="4398963" y="4179888"/>
            <a:ext cx="4533900" cy="2835275"/>
            <a:chOff x="512763" y="1143000"/>
            <a:chExt cx="8021637" cy="5642226"/>
          </a:xfrm>
        </p:grpSpPr>
        <p:grpSp>
          <p:nvGrpSpPr>
            <p:cNvPr id="45068" name="Group 10"/>
            <p:cNvGrpSpPr/>
            <p:nvPr/>
          </p:nvGrpSpPr>
          <p:grpSpPr>
            <a:xfrm>
              <a:off x="512763" y="1143000"/>
              <a:ext cx="8021637" cy="5199641"/>
              <a:chOff x="304800" y="457200"/>
              <a:chExt cx="5514975" cy="3525180"/>
            </a:xfrm>
          </p:grpSpPr>
          <p:sp>
            <p:nvSpPr>
              <p:cNvPr id="18" name="Isosceles Triangle 17"/>
              <p:cNvSpPr/>
              <p:nvPr/>
            </p:nvSpPr>
            <p:spPr>
              <a:xfrm>
                <a:off x="5495622" y="991031"/>
                <a:ext cx="305599" cy="22816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19" name="Rectangle 18"/>
              <p:cNvSpPr/>
              <p:nvPr/>
            </p:nvSpPr>
            <p:spPr>
              <a:xfrm>
                <a:off x="5515268" y="1372031"/>
                <a:ext cx="304507" cy="3045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pic>
            <p:nvPicPr>
              <p:cNvPr id="45072" name="Picture 2" descr="Trắc nghiệm bài 10 địa lí 11 tiết 1, tự nhiên của Trung Quốc , có đáp án."/>
              <p:cNvPicPr>
                <a:picLocks noChangeAspect="1"/>
              </p:cNvPicPr>
              <p:nvPr/>
            </p:nvPicPr>
            <p:blipFill>
              <a:blip r:embed="rId3"/>
              <a:stretch>
                <a:fillRect/>
              </a:stretch>
            </p:blipFill>
            <p:spPr>
              <a:xfrm>
                <a:off x="304800" y="457200"/>
                <a:ext cx="5029200" cy="3048000"/>
              </a:xfrm>
              <a:prstGeom prst="rect">
                <a:avLst/>
              </a:prstGeom>
              <a:noFill/>
              <a:ln w="9525">
                <a:noFill/>
              </a:ln>
            </p:spPr>
          </p:pic>
          <p:sp>
            <p:nvSpPr>
              <p:cNvPr id="21" name="Flowchart: Manual Operation 20"/>
              <p:cNvSpPr/>
              <p:nvPr/>
            </p:nvSpPr>
            <p:spPr>
              <a:xfrm rot="10800000">
                <a:off x="5553467" y="1819759"/>
                <a:ext cx="228108" cy="304585"/>
              </a:xfrm>
              <a:prstGeom prst="flowChartManualOpera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22" name="Flowchart: Manual Operation 21"/>
              <p:cNvSpPr/>
              <p:nvPr/>
            </p:nvSpPr>
            <p:spPr>
              <a:xfrm rot="10800000">
                <a:off x="5543645" y="2266412"/>
                <a:ext cx="228108" cy="305661"/>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grpSp>
            <p:nvGrpSpPr>
              <p:cNvPr id="45075" name="Group 9"/>
              <p:cNvGrpSpPr/>
              <p:nvPr/>
            </p:nvGrpSpPr>
            <p:grpSpPr>
              <a:xfrm>
                <a:off x="5486890" y="2743200"/>
                <a:ext cx="332885" cy="1239180"/>
                <a:chOff x="5544040" y="4191000"/>
                <a:chExt cx="332885" cy="1239180"/>
              </a:xfrm>
            </p:grpSpPr>
            <p:sp>
              <p:nvSpPr>
                <p:cNvPr id="24" name="Rectangle 23"/>
                <p:cNvSpPr/>
                <p:nvPr/>
              </p:nvSpPr>
              <p:spPr>
                <a:xfrm>
                  <a:off x="5544040" y="4191000"/>
                  <a:ext cx="332885" cy="29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lt1"/>
                    </a:solidFill>
                    <a:effectLst/>
                    <a:uLnTx/>
                    <a:uFillTx/>
                    <a:latin typeface="+mn-lt"/>
                    <a:ea typeface="+mn-ea"/>
                    <a:cs typeface="+mn-cs"/>
                  </a:endParaRPr>
                </a:p>
              </p:txBody>
            </p:sp>
            <p:sp>
              <p:nvSpPr>
                <p:cNvPr id="45077" name="TextBox 5"/>
                <p:cNvSpPr txBox="1"/>
                <p:nvPr/>
              </p:nvSpPr>
              <p:spPr>
                <a:xfrm>
                  <a:off x="5548312" y="4233446"/>
                  <a:ext cx="314326" cy="1196734"/>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200" dirty="0">
                      <a:latin typeface="Times New Roman" panose="02020603050405020304" pitchFamily="18" charset="0"/>
                      <a:ea typeface="Microsoft YaHei" panose="020B0503020204020204" pitchFamily="34" charset="-122"/>
                    </a:rPr>
                    <a:t>Al</a:t>
                  </a:r>
                  <a:endParaRPr lang="vi-VN" altLang="vi-VN" sz="1200" dirty="0">
                    <a:latin typeface="Times New Roman" panose="02020603050405020304" pitchFamily="18" charset="0"/>
                    <a:ea typeface="Microsoft YaHei" panose="020B0503020204020204" pitchFamily="34" charset="-122"/>
                  </a:endParaRPr>
                </a:p>
              </p:txBody>
            </p:sp>
          </p:grpSp>
        </p:grpSp>
        <p:sp>
          <p:nvSpPr>
            <p:cNvPr id="45069" name="TextBox 3"/>
            <p:cNvSpPr txBox="1"/>
            <p:nvPr/>
          </p:nvSpPr>
          <p:spPr>
            <a:xfrm>
              <a:off x="512763" y="5726112"/>
              <a:ext cx="7315201" cy="105911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en-US" altLang="vi-VN" sz="1200" dirty="0">
                  <a:latin typeface="Times New Roman" panose="02020603050405020304" pitchFamily="18" charset="0"/>
                  <a:ea typeface="Microsoft YaHei" panose="020B0503020204020204" pitchFamily="34" charset="-122"/>
                </a:rPr>
                <a:t>Lược đồ tự nhiên Trung Quốc</a:t>
              </a:r>
              <a:endParaRPr lang="vi-VN" altLang="vi-VN" sz="1200" dirty="0">
                <a:latin typeface="Times New Roman" panose="02020603050405020304" pitchFamily="18" charset="0"/>
                <a:ea typeface="Microsoft YaHei" panose="020B0503020204020204" pitchFamily="34" charset="-122"/>
              </a:endParaRPr>
            </a:p>
          </p:txBody>
        </p:sp>
      </p:grpSp>
      <p:grpSp>
        <p:nvGrpSpPr>
          <p:cNvPr id="45062" name="Group 25"/>
          <p:cNvGrpSpPr/>
          <p:nvPr/>
        </p:nvGrpSpPr>
        <p:grpSpPr>
          <a:xfrm>
            <a:off x="4038600" y="1249363"/>
            <a:ext cx="4894263" cy="2744787"/>
            <a:chOff x="3106738" y="1295400"/>
            <a:chExt cx="6037262" cy="5334000"/>
          </a:xfrm>
        </p:grpSpPr>
        <p:pic>
          <p:nvPicPr>
            <p:cNvPr id="45063" name="Picture 13"/>
            <p:cNvPicPr>
              <a:picLocks noChangeAspect="1"/>
            </p:cNvPicPr>
            <p:nvPr/>
          </p:nvPicPr>
          <p:blipFill>
            <a:blip r:embed="rId4"/>
            <a:stretch>
              <a:fillRect/>
            </a:stretch>
          </p:blipFill>
          <p:spPr>
            <a:xfrm>
              <a:off x="3106738" y="1295400"/>
              <a:ext cx="6037262" cy="5334000"/>
            </a:xfrm>
            <a:prstGeom prst="rect">
              <a:avLst/>
            </a:prstGeom>
            <a:noFill/>
            <a:ln w="9525">
              <a:noFill/>
            </a:ln>
          </p:spPr>
        </p:pic>
        <p:pic>
          <p:nvPicPr>
            <p:cNvPr id="28"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65907" t="73821" r="22875" b="7724"/>
            <a:stretch>
              <a:fillRect/>
            </a:stretch>
          </p:blipFill>
          <p:spPr bwMode="auto">
            <a:xfrm>
              <a:off x="6248400" y="4134966"/>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9"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53286" t="73821" r="35495" b="7724"/>
            <a:stretch>
              <a:fillRect/>
            </a:stretch>
          </p:blipFill>
          <p:spPr bwMode="auto">
            <a:xfrm>
              <a:off x="3551388" y="2224088"/>
              <a:ext cx="609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40666" t="73821" r="46713" b="7724"/>
            <a:stretch>
              <a:fillRect/>
            </a:stretch>
          </p:blipFill>
          <p:spPr bwMode="auto">
            <a:xfrm>
              <a:off x="6172200" y="2224088"/>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28045" t="73821" r="59335" b="7724"/>
            <a:stretch>
              <a:fillRect/>
            </a:stretch>
          </p:blipFill>
          <p:spPr bwMode="auto">
            <a:xfrm>
              <a:off x="3551388" y="4134966"/>
              <a:ext cx="6858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19"/>
          <p:cNvPicPr>
            <a:picLocks noChangeAspect="1"/>
          </p:cNvPicPr>
          <p:nvPr/>
        </p:nvPicPr>
        <p:blipFill>
          <a:blip r:embed="rId1"/>
          <a:srcRect l="5014"/>
          <a:stretch>
            <a:fillRect/>
          </a:stretch>
        </p:blipFill>
        <p:spPr>
          <a:xfrm>
            <a:off x="0" y="2324100"/>
            <a:ext cx="5105400" cy="4305300"/>
          </a:xfrm>
          <a:prstGeom prst="rect">
            <a:avLst/>
          </a:prstGeom>
          <a:noFill/>
          <a:ln w="9525">
            <a:noFill/>
          </a:ln>
        </p:spPr>
      </p:pic>
      <p:grpSp>
        <p:nvGrpSpPr>
          <p:cNvPr id="47107" name="Nhóm 13"/>
          <p:cNvGrpSpPr/>
          <p:nvPr/>
        </p:nvGrpSpPr>
        <p:grpSpPr>
          <a:xfrm>
            <a:off x="476250" y="-76200"/>
            <a:ext cx="8212138" cy="2400300"/>
            <a:chOff x="476692" y="104078"/>
            <a:chExt cx="8211880" cy="2776473"/>
          </a:xfrm>
        </p:grpSpPr>
        <p:sp>
          <p:nvSpPr>
            <p:cNvPr id="5" name="Hình chữ nhật: Góc Tròn 4"/>
            <p:cNvSpPr/>
            <p:nvPr/>
          </p:nvSpPr>
          <p:spPr bwMode="auto">
            <a:xfrm>
              <a:off x="476692" y="766980"/>
              <a:ext cx="8211880" cy="2113571"/>
            </a:xfrm>
            <a:prstGeom prst="roundRect">
              <a:avLst/>
            </a:prstGeom>
            <a:solidFill>
              <a:srgbClr val="ECFFC8"/>
            </a:solidFill>
            <a:ln>
              <a:solidFill>
                <a:srgbClr val="ECFF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2000" b="0" i="0" u="none" strike="noStrike" kern="1200" cap="none" spc="0" normalizeH="0" baseline="0" noProof="0" dirty="0">
                <a:ln>
                  <a:noFill/>
                </a:ln>
                <a:solidFill>
                  <a:schemeClr val="lt1"/>
                </a:solidFill>
                <a:effectLst/>
                <a:uLnTx/>
                <a:uFillTx/>
                <a:latin typeface="+mn-lt"/>
                <a:ea typeface="+mn-ea"/>
                <a:cs typeface="+mn-cs"/>
              </a:endParaRPr>
            </a:p>
          </p:txBody>
        </p:sp>
        <p:pic>
          <p:nvPicPr>
            <p:cNvPr id="47113" name="Hình ảnh 8"/>
            <p:cNvPicPr>
              <a:picLocks noChangeAspect="1"/>
            </p:cNvPicPr>
            <p:nvPr/>
          </p:nvPicPr>
          <p:blipFill>
            <a:blip r:embed="rId2"/>
            <a:stretch>
              <a:fillRect/>
            </a:stretch>
          </p:blipFill>
          <p:spPr>
            <a:xfrm>
              <a:off x="476692" y="104078"/>
              <a:ext cx="1600113" cy="1328284"/>
            </a:xfrm>
            <a:prstGeom prst="rect">
              <a:avLst/>
            </a:prstGeom>
            <a:noFill/>
            <a:ln w="9525">
              <a:noFill/>
            </a:ln>
          </p:spPr>
        </p:pic>
        <p:sp>
          <p:nvSpPr>
            <p:cNvPr id="7" name="Hộp Văn bản 6"/>
            <p:cNvSpPr txBox="1"/>
            <p:nvPr/>
          </p:nvSpPr>
          <p:spPr bwMode="auto">
            <a:xfrm>
              <a:off x="2076842" y="766980"/>
              <a:ext cx="6365675" cy="462746"/>
            </a:xfrm>
            <a:prstGeom prst="rect">
              <a:avLst/>
            </a:prstGeom>
            <a:noFill/>
            <a:ln>
              <a:noFill/>
            </a:ln>
          </p:spPr>
          <p:txBody>
            <a:bodyPr>
              <a:spAutoFit/>
            </a:bodyPr>
            <a:lstStyle/>
            <a:p>
              <a:pPr marR="0" algn="just" defTabSz="914400">
                <a:buClrTx/>
                <a:buSzTx/>
                <a:buFontTx/>
                <a:buNone/>
                <a:tabLst>
                  <a:tab pos="180975" algn="l"/>
                </a:tabLst>
                <a:defRPr/>
              </a:pPr>
              <a:r>
                <a:rPr kumimoji="0" lang="vi-VN" sz="2000" i="1" kern="1200" cap="none" spc="0" normalizeH="0" baseline="0" noProof="0" dirty="0">
                  <a:solidFill>
                    <a:srgbClr val="00B050"/>
                  </a:solidFill>
                  <a:latin typeface="+mj-lt"/>
                  <a:ea typeface="+mn-ea"/>
                  <a:cs typeface="+mn-cs"/>
                </a:rPr>
                <a:t>Quan </a:t>
              </a:r>
              <a:r>
                <a:rPr kumimoji="0" lang="vi-VN" sz="2000" i="1" kern="1200" cap="none" spc="0" normalizeH="0" baseline="0" noProof="0" dirty="0" err="1">
                  <a:solidFill>
                    <a:srgbClr val="00B050"/>
                  </a:solidFill>
                  <a:latin typeface="+mj-lt"/>
                  <a:ea typeface="+mn-ea"/>
                  <a:cs typeface="+mn-cs"/>
                </a:rPr>
                <a:t>sát</a:t>
              </a:r>
              <a:r>
                <a:rPr kumimoji="0" lang="vi-VN" sz="2000" i="1" kern="1200" cap="none" spc="0" normalizeH="0" baseline="0" noProof="0" dirty="0">
                  <a:solidFill>
                    <a:srgbClr val="00B050"/>
                  </a:solidFill>
                  <a:latin typeface="+mj-lt"/>
                  <a:ea typeface="+mn-ea"/>
                  <a:cs typeface="+mn-cs"/>
                </a:rPr>
                <a:t> </a:t>
              </a:r>
              <a:r>
                <a:rPr kumimoji="0" lang="vi-VN" sz="2000" i="1" kern="1200" cap="none" spc="0" normalizeH="0" baseline="0" noProof="0" dirty="0" err="1">
                  <a:solidFill>
                    <a:srgbClr val="00B050"/>
                  </a:solidFill>
                  <a:latin typeface="+mj-lt"/>
                  <a:ea typeface="+mn-ea"/>
                  <a:cs typeface="+mn-cs"/>
                </a:rPr>
                <a:t>hình</a:t>
              </a:r>
              <a:r>
                <a:rPr kumimoji="0" lang="vi-VN" sz="2000" i="1" kern="1200" cap="none" spc="0" normalizeH="0" baseline="0" noProof="0" dirty="0">
                  <a:solidFill>
                    <a:srgbClr val="00B050"/>
                  </a:solidFill>
                  <a:latin typeface="+mj-lt"/>
                  <a:ea typeface="+mn-ea"/>
                  <a:cs typeface="+mn-cs"/>
                </a:rPr>
                <a:t> 2.2 </a:t>
              </a:r>
              <a:r>
                <a:rPr kumimoji="0" lang="vi-VN" sz="2000" i="1" kern="1200" cap="none" spc="0" normalizeH="0" baseline="0" noProof="0" dirty="0" err="1">
                  <a:solidFill>
                    <a:srgbClr val="00B050"/>
                  </a:solidFill>
                  <a:latin typeface="+mj-lt"/>
                  <a:ea typeface="+mn-ea"/>
                  <a:cs typeface="+mn-cs"/>
                </a:rPr>
                <a:t>và</a:t>
              </a:r>
              <a:r>
                <a:rPr kumimoji="0" lang="vi-VN" sz="2000" i="1" kern="1200" cap="none" spc="0" normalizeH="0" baseline="0" noProof="0" dirty="0">
                  <a:solidFill>
                    <a:srgbClr val="00B050"/>
                  </a:solidFill>
                  <a:latin typeface="+mj-lt"/>
                  <a:ea typeface="+mn-ea"/>
                  <a:cs typeface="+mn-cs"/>
                </a:rPr>
                <a:t> </a:t>
              </a:r>
              <a:r>
                <a:rPr kumimoji="0" lang="vi-VN" sz="2000" i="1" kern="1200" cap="none" spc="0" normalizeH="0" baseline="0" noProof="0" dirty="0" err="1">
                  <a:solidFill>
                    <a:srgbClr val="00B050"/>
                  </a:solidFill>
                  <a:latin typeface="+mj-lt"/>
                  <a:ea typeface="+mn-ea"/>
                  <a:cs typeface="+mn-cs"/>
                </a:rPr>
                <a:t>hình</a:t>
              </a:r>
              <a:r>
                <a:rPr kumimoji="0" lang="vi-VN" sz="2000" i="1" kern="1200" cap="none" spc="0" normalizeH="0" baseline="0" noProof="0" dirty="0">
                  <a:solidFill>
                    <a:srgbClr val="00B050"/>
                  </a:solidFill>
                  <a:latin typeface="+mj-lt"/>
                  <a:ea typeface="+mn-ea"/>
                  <a:cs typeface="+mn-cs"/>
                </a:rPr>
                <a:t> 2.3, em </a:t>
              </a:r>
              <a:r>
                <a:rPr kumimoji="0" lang="vi-VN" sz="2000" i="1" kern="1200" cap="none" spc="0" normalizeH="0" baseline="0" noProof="0" dirty="0" err="1">
                  <a:solidFill>
                    <a:srgbClr val="00B050"/>
                  </a:solidFill>
                  <a:latin typeface="+mj-lt"/>
                  <a:ea typeface="+mn-ea"/>
                  <a:cs typeface="+mn-cs"/>
                </a:rPr>
                <a:t>hãy</a:t>
              </a:r>
              <a:r>
                <a:rPr kumimoji="0" lang="vi-VN" sz="2000" i="1" kern="1200" cap="none" spc="0" normalizeH="0" baseline="0" noProof="0" dirty="0">
                  <a:solidFill>
                    <a:srgbClr val="00B050"/>
                  </a:solidFill>
                  <a:latin typeface="+mj-lt"/>
                  <a:ea typeface="+mn-ea"/>
                  <a:cs typeface="+mn-cs"/>
                </a:rPr>
                <a:t>:</a:t>
              </a:r>
              <a:endParaRPr kumimoji="0" lang="vi-VN" sz="2000" i="1" kern="1200" cap="none" spc="0" normalizeH="0" baseline="0" noProof="0" dirty="0">
                <a:solidFill>
                  <a:srgbClr val="00B050"/>
                </a:solidFill>
                <a:latin typeface="+mj-lt"/>
                <a:ea typeface="+mn-ea"/>
                <a:cs typeface="+mn-cs"/>
              </a:endParaRPr>
            </a:p>
          </p:txBody>
        </p:sp>
        <p:sp>
          <p:nvSpPr>
            <p:cNvPr id="13" name="Hộp Văn bản 12"/>
            <p:cNvSpPr txBox="1"/>
            <p:nvPr/>
          </p:nvSpPr>
          <p:spPr bwMode="auto">
            <a:xfrm>
              <a:off x="476692" y="1270124"/>
              <a:ext cx="8191243" cy="1175227"/>
            </a:xfrm>
            <a:prstGeom prst="rect">
              <a:avLst/>
            </a:prstGeom>
            <a:noFill/>
            <a:ln>
              <a:noFill/>
            </a:ln>
          </p:spPr>
          <p:txBody>
            <a:bodyPr>
              <a:spAutoFit/>
            </a:bodyPr>
            <a:p>
              <a:pPr marL="180975" indent="-180975" algn="just" defTabSz="914400">
                <a:buFont typeface="Times New Roman" panose="02020603050405020304" pitchFamily="18" charset="0"/>
                <a:buChar char="-"/>
                <a:tabLst>
                  <a:tab pos="180975" algn="l"/>
                </a:tabLst>
              </a:pPr>
              <a:r>
                <a:rPr sz="2000" i="1" dirty="0">
                  <a:solidFill>
                    <a:srgbClr val="00B050"/>
                  </a:solidFill>
                  <a:latin typeface="Times New Roman" panose="02020603050405020304" pitchFamily="18" charset="0"/>
                </a:rPr>
                <a:t>Xác định các yếu tố sau: bảng chú giải, kí hiệu?</a:t>
              </a:r>
              <a:endParaRPr sz="2000" i="1" dirty="0">
                <a:solidFill>
                  <a:srgbClr val="00B050"/>
                </a:solidFill>
                <a:latin typeface="Times New Roman" panose="02020603050405020304" pitchFamily="18" charset="0"/>
              </a:endParaRPr>
            </a:p>
            <a:p>
              <a:pPr marL="180975" indent="-180975" algn="just" defTabSz="914400">
                <a:buFont typeface="Times New Roman" panose="02020603050405020304" pitchFamily="18" charset="0"/>
                <a:buChar char="-"/>
                <a:tabLst>
                  <a:tab pos="180975" algn="l"/>
                </a:tabLst>
              </a:pPr>
              <a:r>
                <a:rPr sz="2000" i="1" dirty="0">
                  <a:solidFill>
                    <a:srgbClr val="00B050"/>
                  </a:solidFill>
                  <a:latin typeface="Times New Roman" panose="02020603050405020304" pitchFamily="18" charset="0"/>
                </a:rPr>
                <a:t>Cho biết kí hiệu nào thể hiện các mỏ sắt, mỏ than? Kí hiệu nào được dùng để thể hiện ranh giới của thành phố Hà Nội và các tỉnh lân cận?</a:t>
              </a:r>
              <a:endParaRPr sz="2000" i="1" dirty="0">
                <a:solidFill>
                  <a:srgbClr val="00B050"/>
                </a:solidFill>
                <a:latin typeface="Times New Roman" panose="02020603050405020304" pitchFamily="18" charset="0"/>
              </a:endParaRPr>
            </a:p>
          </p:txBody>
        </p:sp>
      </p:grpSp>
      <p:grpSp>
        <p:nvGrpSpPr>
          <p:cNvPr id="47108" name="Nhóm 15"/>
          <p:cNvGrpSpPr/>
          <p:nvPr/>
        </p:nvGrpSpPr>
        <p:grpSpPr>
          <a:xfrm>
            <a:off x="5181600" y="2514600"/>
            <a:ext cx="3962400" cy="4114800"/>
            <a:chOff x="6185929" y="3054785"/>
            <a:chExt cx="2463658" cy="3215314"/>
          </a:xfrm>
        </p:grpSpPr>
        <p:pic>
          <p:nvPicPr>
            <p:cNvPr id="47110" name="Picture 22"/>
            <p:cNvPicPr>
              <a:picLocks noChangeAspect="1"/>
            </p:cNvPicPr>
            <p:nvPr/>
          </p:nvPicPr>
          <p:blipFill>
            <a:blip r:embed="rId3"/>
            <a:stretch>
              <a:fillRect/>
            </a:stretch>
          </p:blipFill>
          <p:spPr>
            <a:xfrm>
              <a:off x="6185929" y="3054785"/>
              <a:ext cx="2463658" cy="3034996"/>
            </a:xfrm>
            <a:prstGeom prst="rect">
              <a:avLst/>
            </a:prstGeom>
            <a:noFill/>
            <a:ln w="9525">
              <a:noFill/>
            </a:ln>
          </p:spPr>
        </p:pic>
        <p:sp>
          <p:nvSpPr>
            <p:cNvPr id="15" name="TextBox 24"/>
            <p:cNvSpPr txBox="1"/>
            <p:nvPr/>
          </p:nvSpPr>
          <p:spPr>
            <a:xfrm>
              <a:off x="6185929" y="6057978"/>
              <a:ext cx="2463658" cy="212121"/>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Hình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2.3.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Bản</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đồ</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chính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thành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phố</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Nội</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Việt</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Nam)</a:t>
              </a:r>
              <a:endPar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endParaRPr>
            </a:p>
          </p:txBody>
        </p:sp>
      </p:grpSp>
      <p:cxnSp>
        <p:nvCxnSpPr>
          <p:cNvPr id="3" name="Straight Connector 2"/>
          <p:cNvCxnSpPr/>
          <p:nvPr/>
        </p:nvCxnSpPr>
        <p:spPr>
          <a:xfrm>
            <a:off x="5105400" y="2362200"/>
            <a:ext cx="0" cy="449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2" descr="Hãy sưu tầm bản đồ hành chính Việt Nam qua các thời kỉ và so sánh sự thay  đổi số lượng các đơn vị hành chính cấp tỉnh | [Chân trời sáng"/>
          <p:cNvPicPr>
            <a:picLocks noChangeAspect="1"/>
          </p:cNvPicPr>
          <p:nvPr/>
        </p:nvPicPr>
        <p:blipFill>
          <a:blip r:embed="rId1"/>
          <a:srcRect l="2734" r="4710" b="8472"/>
          <a:stretch>
            <a:fillRect/>
          </a:stretch>
        </p:blipFill>
        <p:spPr>
          <a:xfrm>
            <a:off x="76200" y="1524000"/>
            <a:ext cx="5029200" cy="4791075"/>
          </a:xfrm>
          <a:prstGeom prst="rect">
            <a:avLst/>
          </a:prstGeom>
          <a:noFill/>
          <a:ln w="9525">
            <a:noFill/>
          </a:ln>
        </p:spPr>
      </p:pic>
      <p:grpSp>
        <p:nvGrpSpPr>
          <p:cNvPr id="48131" name="Group 1"/>
          <p:cNvGrpSpPr/>
          <p:nvPr/>
        </p:nvGrpSpPr>
        <p:grpSpPr>
          <a:xfrm>
            <a:off x="231775" y="4830763"/>
            <a:ext cx="4630738" cy="1417637"/>
            <a:chOff x="155122" y="4583668"/>
            <a:chExt cx="5192877" cy="1417082"/>
          </a:xfrm>
        </p:grpSpPr>
        <p:sp>
          <p:nvSpPr>
            <p:cNvPr id="5" name="Hình chữ nhật 4"/>
            <p:cNvSpPr/>
            <p:nvPr/>
          </p:nvSpPr>
          <p:spPr>
            <a:xfrm>
              <a:off x="155122" y="4951824"/>
              <a:ext cx="4078465" cy="10489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Hình chữ nhật 11"/>
            <p:cNvSpPr/>
            <p:nvPr/>
          </p:nvSpPr>
          <p:spPr>
            <a:xfrm>
              <a:off x="4313696" y="4956584"/>
              <a:ext cx="1020062" cy="104416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Hộp Văn bản 13"/>
            <p:cNvSpPr txBox="1"/>
            <p:nvPr/>
          </p:nvSpPr>
          <p:spPr>
            <a:xfrm>
              <a:off x="4299454" y="4583668"/>
              <a:ext cx="1048545" cy="338005"/>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KÍ HIỆU</a:t>
              </a:r>
              <a:endParaRPr kumimoji="0" lang="en-US" sz="1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6" name="Hộp Văn bản 15"/>
            <p:cNvSpPr txBox="1"/>
            <p:nvPr/>
          </p:nvSpPr>
          <p:spPr>
            <a:xfrm>
              <a:off x="1219688" y="4583668"/>
              <a:ext cx="2066826" cy="338005"/>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BẢNG CHÚ GIẢI</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grpSp>
      <p:sp>
        <p:nvSpPr>
          <p:cNvPr id="48132" name="TextBox 2"/>
          <p:cNvSpPr txBox="1"/>
          <p:nvPr/>
        </p:nvSpPr>
        <p:spPr>
          <a:xfrm>
            <a:off x="76200" y="6473825"/>
            <a:ext cx="5334000" cy="2778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vi-VN" sz="1200" dirty="0">
                <a:latin typeface="Times New Roman" panose="02020603050405020304" pitchFamily="18" charset="0"/>
                <a:ea typeface="Microsoft YaHei" panose="020B0503020204020204" pitchFamily="34" charset="-122"/>
              </a:rPr>
              <a:t>Hình 2.2. Bản đồ địa hình và sự phân bố một số mỏ sắt, mỏ than trên thế giới</a:t>
            </a:r>
            <a:endParaRPr lang="vi-VN" altLang="vi-VN" sz="1200" dirty="0">
              <a:latin typeface="Times New Roman" panose="02020603050405020304" pitchFamily="18" charset="0"/>
              <a:ea typeface="Microsoft YaHei" panose="020B0503020204020204" pitchFamily="34" charset="-122"/>
            </a:endParaRPr>
          </a:p>
        </p:txBody>
      </p:sp>
      <p:grpSp>
        <p:nvGrpSpPr>
          <p:cNvPr id="48133" name="Nhóm 15"/>
          <p:cNvGrpSpPr/>
          <p:nvPr/>
        </p:nvGrpSpPr>
        <p:grpSpPr>
          <a:xfrm>
            <a:off x="5181600" y="1676400"/>
            <a:ext cx="3962400" cy="4953000"/>
            <a:chOff x="6185929" y="3054785"/>
            <a:chExt cx="2463658" cy="3215314"/>
          </a:xfrm>
        </p:grpSpPr>
        <p:pic>
          <p:nvPicPr>
            <p:cNvPr id="48138" name="Picture 22"/>
            <p:cNvPicPr>
              <a:picLocks noChangeAspect="1"/>
            </p:cNvPicPr>
            <p:nvPr/>
          </p:nvPicPr>
          <p:blipFill>
            <a:blip r:embed="rId2"/>
            <a:stretch>
              <a:fillRect/>
            </a:stretch>
          </p:blipFill>
          <p:spPr>
            <a:xfrm>
              <a:off x="6185929" y="3054785"/>
              <a:ext cx="2463658" cy="3034996"/>
            </a:xfrm>
            <a:prstGeom prst="rect">
              <a:avLst/>
            </a:prstGeom>
            <a:noFill/>
            <a:ln w="9525">
              <a:noFill/>
            </a:ln>
          </p:spPr>
        </p:pic>
        <p:sp>
          <p:nvSpPr>
            <p:cNvPr id="13" name="TextBox 24"/>
            <p:cNvSpPr txBox="1"/>
            <p:nvPr/>
          </p:nvSpPr>
          <p:spPr>
            <a:xfrm>
              <a:off x="6185929" y="6057806"/>
              <a:ext cx="2463658" cy="212293"/>
            </a:xfrm>
            <a:prstGeom prst="rect">
              <a:avLst/>
            </a:prstGeom>
            <a:noFill/>
          </p:spPr>
          <p:txBody>
            <a:bodyPr>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Hình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2.3.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Bản</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đồ</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chính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thành</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phố</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Hà</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Nội</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a:t>
              </a:r>
              <a:r>
                <a:rPr kumimoji="0" lang="en-US" sz="1100" b="1" kern="0" cap="none" spc="0" normalizeH="0" baseline="0" noProof="0" dirty="0" err="1">
                  <a:solidFill>
                    <a:srgbClr val="000000"/>
                  </a:solidFill>
                  <a:latin typeface="Times New Roman" panose="02020603050405020304" pitchFamily="18" charset="0"/>
                  <a:ea typeface="+mn-ea"/>
                  <a:cs typeface="Times New Roman" panose="02020603050405020304" pitchFamily="18" charset="0"/>
                  <a:sym typeface="Arial" panose="020B0604020202020204"/>
                </a:rPr>
                <a:t>Việt</a:t>
              </a:r>
              <a:r>
                <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rPr>
                <a:t> Nam)</a:t>
              </a:r>
              <a:endParaRPr kumimoji="0" lang="en-US" sz="1100" b="1" kern="0" cap="none" spc="0" normalizeH="0" baseline="0" noProof="0" dirty="0">
                <a:solidFill>
                  <a:srgbClr val="000000"/>
                </a:solidFill>
                <a:latin typeface="Times New Roman" panose="02020603050405020304" pitchFamily="18" charset="0"/>
                <a:ea typeface="+mn-ea"/>
                <a:cs typeface="Times New Roman" panose="02020603050405020304" pitchFamily="18" charset="0"/>
                <a:sym typeface="Arial" panose="020B0604020202020204"/>
              </a:endParaRPr>
            </a:p>
          </p:txBody>
        </p:sp>
      </p:grpSp>
      <p:cxnSp>
        <p:nvCxnSpPr>
          <p:cNvPr id="15" name="Straight Connector 14"/>
          <p:cNvCxnSpPr/>
          <p:nvPr/>
        </p:nvCxnSpPr>
        <p:spPr>
          <a:xfrm>
            <a:off x="5105400" y="1676400"/>
            <a:ext cx="0" cy="518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135" name="Group 17"/>
          <p:cNvGrpSpPr/>
          <p:nvPr/>
        </p:nvGrpSpPr>
        <p:grpSpPr>
          <a:xfrm>
            <a:off x="0" y="76200"/>
            <a:ext cx="9144000" cy="987425"/>
            <a:chOff x="0" y="76200"/>
            <a:chExt cx="9144000" cy="987638"/>
          </a:xfrm>
        </p:grpSpPr>
        <p:pic>
          <p:nvPicPr>
            <p:cNvPr id="48136" name="Picture 18"/>
            <p:cNvPicPr>
              <a:picLocks noChangeAspect="1"/>
            </p:cNvPicPr>
            <p:nvPr/>
          </p:nvPicPr>
          <p:blipFill>
            <a:blip r:embed="rId3"/>
            <a:stretch>
              <a:fillRect/>
            </a:stretch>
          </p:blipFill>
          <p:spPr>
            <a:xfrm>
              <a:off x="0" y="76200"/>
              <a:ext cx="9144000" cy="987638"/>
            </a:xfrm>
            <a:prstGeom prst="rect">
              <a:avLst/>
            </a:prstGeom>
            <a:noFill/>
            <a:ln w="9525">
              <a:noFill/>
            </a:ln>
          </p:spPr>
        </p:pic>
        <p:sp>
          <p:nvSpPr>
            <p:cNvPr id="48137" name="TextBox 12"/>
            <p:cNvSpPr txBox="1"/>
            <p:nvPr/>
          </p:nvSpPr>
          <p:spPr>
            <a:xfrm>
              <a:off x="609600" y="381000"/>
              <a:ext cx="78486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vi-VN" sz="2400" b="1" dirty="0">
                  <a:solidFill>
                    <a:srgbClr val="FF0000"/>
                  </a:solidFill>
                  <a:latin typeface="Times New Roman" panose="02020603050405020304" pitchFamily="18" charset="0"/>
                  <a:ea typeface="Microsoft YaHei" panose="020B0503020204020204" pitchFamily="34" charset="-122"/>
                </a:rPr>
                <a:t>I. </a:t>
              </a:r>
              <a:r>
                <a:rPr lang="vi-VN" altLang="vi-VN" sz="2400" b="1" dirty="0">
                  <a:solidFill>
                    <a:srgbClr val="FF0000"/>
                  </a:solidFill>
                  <a:latin typeface="Times New Roman" panose="02020603050405020304" pitchFamily="18" charset="0"/>
                  <a:ea typeface="Microsoft YaHei" panose="020B0503020204020204" pitchFamily="34" charset="-122"/>
                </a:rPr>
                <a:t>KÍ HIỆU BẢN ĐỒ VÀ CHÚ GIẢI</a:t>
              </a:r>
              <a:endParaRPr lang="en-US" altLang="vi-VN" sz="2400" b="1" dirty="0">
                <a:solidFill>
                  <a:srgbClr val="FF0000"/>
                </a:solidFill>
                <a:latin typeface="Times New Roman" panose="02020603050405020304" pitchFamily="18" charset="0"/>
                <a:ea typeface="Microsoft YaHei" panose="020B0503020204020204" pitchFamily="3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19"/>
          <p:cNvPicPr>
            <a:picLocks noChangeAspect="1"/>
          </p:cNvPicPr>
          <p:nvPr/>
        </p:nvPicPr>
        <p:blipFill>
          <a:blip r:embed="rId1"/>
          <a:srcRect l="5014"/>
          <a:stretch>
            <a:fillRect/>
          </a:stretch>
        </p:blipFill>
        <p:spPr>
          <a:xfrm>
            <a:off x="31750" y="609600"/>
            <a:ext cx="9112250" cy="6172200"/>
          </a:xfrm>
          <a:prstGeom prst="rect">
            <a:avLst/>
          </a:prstGeom>
          <a:noFill/>
          <a:ln w="9525">
            <a:noFill/>
          </a:ln>
        </p:spPr>
      </p:pic>
      <p:sp>
        <p:nvSpPr>
          <p:cNvPr id="21" name="Hộp Văn bản 20"/>
          <p:cNvSpPr txBox="1"/>
          <p:nvPr/>
        </p:nvSpPr>
        <p:spPr bwMode="auto">
          <a:xfrm>
            <a:off x="0" y="147638"/>
            <a:ext cx="5102225" cy="461963"/>
          </a:xfrm>
          <a:prstGeom prst="rect">
            <a:avLst/>
          </a:prstGeom>
          <a:noFill/>
          <a:ln>
            <a:noFill/>
          </a:ln>
        </p:spPr>
        <p:txBody>
          <a:bodyPr>
            <a:spAutoFit/>
          </a:bodyPr>
          <a:lstStyle/>
          <a:p>
            <a:pPr marL="180975" marR="0" indent="-180975" algn="just" defTabSz="914400">
              <a:buClrTx/>
              <a:buSzTx/>
              <a:buFont typeface="Times New Roman" panose="02020603050405020304" pitchFamily="18" charset="0"/>
              <a:buChar char="-"/>
              <a:tabLst>
                <a:tab pos="180975" algn="l"/>
              </a:tabLst>
              <a:defRPr/>
            </a:pPr>
            <a:r>
              <a:rPr kumimoji="0" lang="vi-VN" sz="2400" i="1" kern="1200" cap="none" spc="0" normalizeH="0" baseline="0" noProof="0" dirty="0" err="1">
                <a:latin typeface="+mj-lt"/>
                <a:ea typeface="+mn-ea"/>
                <a:cs typeface="+mn-cs"/>
              </a:rPr>
              <a:t>Kí</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hiệu</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thể</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hiện</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các</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mỏ</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sắt</a:t>
            </a:r>
            <a:r>
              <a:rPr kumimoji="0" lang="vi-VN" sz="2400" i="1" kern="1200" cap="none" spc="0" normalizeH="0" baseline="0" noProof="0" dirty="0">
                <a:latin typeface="+mj-lt"/>
                <a:ea typeface="+mn-ea"/>
                <a:cs typeface="+mn-cs"/>
              </a:rPr>
              <a:t>, </a:t>
            </a:r>
            <a:r>
              <a:rPr kumimoji="0" lang="vi-VN" sz="2400" i="1" kern="1200" cap="none" spc="0" normalizeH="0" baseline="0" noProof="0" dirty="0" err="1">
                <a:latin typeface="+mj-lt"/>
                <a:ea typeface="+mn-ea"/>
                <a:cs typeface="+mn-cs"/>
              </a:rPr>
              <a:t>mỏ</a:t>
            </a:r>
            <a:r>
              <a:rPr kumimoji="0" lang="vi-VN" sz="2400" i="1" kern="1200" cap="none" spc="0" normalizeH="0" baseline="0" noProof="0" dirty="0">
                <a:latin typeface="+mj-lt"/>
                <a:ea typeface="+mn-ea"/>
                <a:cs typeface="+mn-cs"/>
              </a:rPr>
              <a:t> than. </a:t>
            </a:r>
            <a:endParaRPr kumimoji="0" lang="vi-VN" sz="2400" i="1" kern="1200" cap="none" spc="0" normalizeH="0" baseline="0" noProof="0" dirty="0">
              <a:latin typeface="+mj-lt"/>
              <a:ea typeface="+mn-ea"/>
              <a:cs typeface="+mn-cs"/>
            </a:endParaRPr>
          </a:p>
        </p:txBody>
      </p:sp>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TIMING" val="|17.6|9.6|22.2|9.1|16.1"/>
</p:tagLst>
</file>

<file path=ppt/tags/tag7.xml><?xml version="1.0" encoding="utf-8"?>
<p:tagLst xmlns:p="http://schemas.openxmlformats.org/presentationml/2006/main">
  <p:tag name="TIMING" val="|17.6|9.6|22.2|9.1|16.1"/>
</p:tagLst>
</file>

<file path=ppt/tags/tag8.xml><?xml version="1.0" encoding="utf-8"?>
<p:tagLst xmlns:p="http://schemas.openxmlformats.org/presentationml/2006/main">
  <p:tag name="TIMING" val="|45.2|11.3|18.2|3.4"/>
</p:tagLst>
</file>

<file path=ppt/theme/theme1.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chool End of the Year Awards by Slidesgo">
  <a:themeElements>
    <a:clrScheme name="Simple Light">
      <a:dk1>
        <a:srgbClr val="262624"/>
      </a:dk1>
      <a:lt1>
        <a:srgbClr val="FFFFFF"/>
      </a:lt1>
      <a:dk2>
        <a:srgbClr val="262624"/>
      </a:dk2>
      <a:lt2>
        <a:srgbClr val="FFFFFF"/>
      </a:lt2>
      <a:accent1>
        <a:srgbClr val="9DD4D6"/>
      </a:accent1>
      <a:accent2>
        <a:srgbClr val="71AAAA"/>
      </a:accent2>
      <a:accent3>
        <a:srgbClr val="F5AFA5"/>
      </a:accent3>
      <a:accent4>
        <a:srgbClr val="EE7A65"/>
      </a:accent4>
      <a:accent5>
        <a:srgbClr val="FBCA63"/>
      </a:accent5>
      <a:accent6>
        <a:srgbClr val="F2B03B"/>
      </a:accent6>
      <a:hlink>
        <a:srgbClr val="2626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5970</Words>
  <Application>WPS Presentation</Application>
  <PresentationFormat/>
  <Paragraphs>256</Paragraphs>
  <Slides>34</Slides>
  <Notes>16</Notes>
  <HiddenSlides>0</HiddenSlides>
  <MMClips>0</MMClips>
  <ScaleCrop>false</ScaleCrop>
  <HeadingPairs>
    <vt:vector size="6" baseType="variant">
      <vt:variant>
        <vt:lpstr>已用的字体</vt:lpstr>
      </vt:variant>
      <vt:variant>
        <vt:i4>13</vt:i4>
      </vt:variant>
      <vt:variant>
        <vt:lpstr>主题</vt:lpstr>
      </vt:variant>
      <vt:variant>
        <vt:i4>5</vt:i4>
      </vt:variant>
      <vt:variant>
        <vt:lpstr>幻灯片标题</vt:lpstr>
      </vt:variant>
      <vt:variant>
        <vt:i4>34</vt:i4>
      </vt:variant>
    </vt:vector>
  </HeadingPairs>
  <TitlesOfParts>
    <vt:vector size="52" baseType="lpstr">
      <vt:lpstr>Arial</vt:lpstr>
      <vt:lpstr>SimSun</vt:lpstr>
      <vt:lpstr>Wingdings</vt:lpstr>
      <vt:lpstr>Calibri</vt:lpstr>
      <vt:lpstr>Microsoft YaHei</vt:lpstr>
      <vt:lpstr>Times New Roman</vt:lpstr>
      <vt:lpstr>Delius Unicase</vt:lpstr>
      <vt:lpstr>Segoe Print</vt:lpstr>
      <vt:lpstr>Arial</vt:lpstr>
      <vt:lpstr>Cambria</vt:lpstr>
      <vt:lpstr>Arial Unicode MS</vt:lpstr>
      <vt:lpstr>Calibri Light</vt:lpstr>
      <vt:lpstr>Comic Sans MS</vt:lpstr>
      <vt:lpstr>Office Theme</vt:lpstr>
      <vt:lpstr>3_第一PPT，www.1ppt.com</vt:lpstr>
      <vt:lpstr>1_Preschool End of the Year Awards by Slidesgo</vt:lpstr>
      <vt:lpstr>Default Design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ntnda</cp:lastModifiedBy>
  <cp:revision>4</cp:revision>
  <dcterms:created xsi:type="dcterms:W3CDTF">2008-10-07T13:41:00Z</dcterms:created>
  <dcterms:modified xsi:type="dcterms:W3CDTF">2023-09-26T20:29:00Z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308AA18028D94223BE0EFD4CDB7E8783_12</vt:lpwstr>
  </property>
  <property fmtid="{D5CDD505-2E9C-101B-9397-08002B2CF9AE}" pid="3" name="KSOProductBuildVer">
    <vt:lpwstr>1033-12.2.0.13215</vt:lpwstr>
  </property>
</Properties>
</file>