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40"/>
  </p:notesMasterIdLst>
  <p:sldIdLst>
    <p:sldId id="257" r:id="rId2"/>
    <p:sldId id="319" r:id="rId3"/>
    <p:sldId id="403" r:id="rId4"/>
    <p:sldId id="365" r:id="rId5"/>
    <p:sldId id="366" r:id="rId6"/>
    <p:sldId id="367" r:id="rId7"/>
    <p:sldId id="368" r:id="rId8"/>
    <p:sldId id="404" r:id="rId9"/>
    <p:sldId id="322" r:id="rId10"/>
    <p:sldId id="374" r:id="rId11"/>
    <p:sldId id="399" r:id="rId12"/>
    <p:sldId id="400" r:id="rId13"/>
    <p:sldId id="356" r:id="rId14"/>
    <p:sldId id="383" r:id="rId15"/>
    <p:sldId id="310" r:id="rId16"/>
    <p:sldId id="359" r:id="rId17"/>
    <p:sldId id="361" r:id="rId18"/>
    <p:sldId id="364" r:id="rId19"/>
    <p:sldId id="386" r:id="rId20"/>
    <p:sldId id="277" r:id="rId21"/>
    <p:sldId id="397" r:id="rId22"/>
    <p:sldId id="326" r:id="rId23"/>
    <p:sldId id="398" r:id="rId24"/>
    <p:sldId id="387" r:id="rId25"/>
    <p:sldId id="285" r:id="rId26"/>
    <p:sldId id="402" r:id="rId27"/>
    <p:sldId id="328" r:id="rId28"/>
    <p:sldId id="385" r:id="rId29"/>
    <p:sldId id="329" r:id="rId30"/>
    <p:sldId id="330" r:id="rId31"/>
    <p:sldId id="384" r:id="rId32"/>
    <p:sldId id="389" r:id="rId33"/>
    <p:sldId id="391" r:id="rId34"/>
    <p:sldId id="401" r:id="rId35"/>
    <p:sldId id="393" r:id="rId36"/>
    <p:sldId id="395" r:id="rId37"/>
    <p:sldId id="394" r:id="rId38"/>
    <p:sldId id="261" r:id="rId39"/>
  </p:sldIdLst>
  <p:sldSz cx="1197927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8" autoAdjust="0"/>
    <p:restoredTop sz="94660"/>
  </p:normalViewPr>
  <p:slideViewPr>
    <p:cSldViewPr>
      <p:cViewPr>
        <p:scale>
          <a:sx n="68" d="100"/>
          <a:sy n="68" d="100"/>
        </p:scale>
        <p:origin x="-168" y="-858"/>
      </p:cViewPr>
      <p:guideLst>
        <p:guide orient="horz" pos="2160"/>
        <p:guide pos="37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84CEE-A9E4-462C-9D70-C93751379DE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685800"/>
            <a:ext cx="5988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92DEE-4024-4AC5-93B1-EA159AA187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4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68584E-8463-40FC-B7B5-EF3406C89961}" type="slidenum">
              <a:rPr lang="en-US"/>
              <a:pPr/>
              <a:t>1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685800"/>
            <a:ext cx="5988050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446" y="2130426"/>
            <a:ext cx="1018238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6891" y="3886200"/>
            <a:ext cx="838549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6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8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974" y="274639"/>
            <a:ext cx="269533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964" y="274639"/>
            <a:ext cx="788635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4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280" y="4406901"/>
            <a:ext cx="1018238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280" y="2906713"/>
            <a:ext cx="1018238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8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964" y="1600201"/>
            <a:ext cx="529084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465" y="1600201"/>
            <a:ext cx="529084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31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964" y="1535113"/>
            <a:ext cx="529292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64" y="2174875"/>
            <a:ext cx="529292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85306" y="1535113"/>
            <a:ext cx="529500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85306" y="2174875"/>
            <a:ext cx="529500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4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0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5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964" y="273050"/>
            <a:ext cx="394109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64" y="273051"/>
            <a:ext cx="669674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964" y="1435101"/>
            <a:ext cx="394109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2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022" y="4800600"/>
            <a:ext cx="71875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48022" y="612775"/>
            <a:ext cx="71875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8022" y="5367338"/>
            <a:ext cx="71875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8964" y="274638"/>
            <a:ext cx="107813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964" y="1600201"/>
            <a:ext cx="107813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8964" y="6356351"/>
            <a:ext cx="279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952F2-CDD6-4E57-9F13-7D04A7F9BDDC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92919" y="6356351"/>
            <a:ext cx="3793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5147" y="6356351"/>
            <a:ext cx="279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2B745-B89C-4D74-BEB2-0B6CA8D6D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http://mmarques.neodesigner.com/euro/euro_simb.gi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http://www.dbsv.org/engl/euro_s.gif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gif"/><Relationship Id="rId18" Type="http://schemas.openxmlformats.org/officeDocument/2006/relationships/image" Target="../media/image22.gif"/><Relationship Id="rId26" Type="http://schemas.openxmlformats.org/officeDocument/2006/relationships/image" Target="../media/image30.gif"/><Relationship Id="rId3" Type="http://schemas.openxmlformats.org/officeDocument/2006/relationships/image" Target="../media/image7.gif"/><Relationship Id="rId21" Type="http://schemas.openxmlformats.org/officeDocument/2006/relationships/image" Target="../media/image25.gif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17" Type="http://schemas.openxmlformats.org/officeDocument/2006/relationships/image" Target="../media/image21.gif"/><Relationship Id="rId25" Type="http://schemas.openxmlformats.org/officeDocument/2006/relationships/image" Target="../media/image29.gif"/><Relationship Id="rId2" Type="http://schemas.openxmlformats.org/officeDocument/2006/relationships/image" Target="../media/image6.gif"/><Relationship Id="rId16" Type="http://schemas.openxmlformats.org/officeDocument/2006/relationships/image" Target="../media/image20.gif"/><Relationship Id="rId20" Type="http://schemas.openxmlformats.org/officeDocument/2006/relationships/image" Target="../media/image24.gif"/><Relationship Id="rId29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24" Type="http://schemas.openxmlformats.org/officeDocument/2006/relationships/image" Target="../media/image28.gif"/><Relationship Id="rId5" Type="http://schemas.openxmlformats.org/officeDocument/2006/relationships/image" Target="../media/image9.gif"/><Relationship Id="rId15" Type="http://schemas.openxmlformats.org/officeDocument/2006/relationships/image" Target="../media/image19.gif"/><Relationship Id="rId23" Type="http://schemas.openxmlformats.org/officeDocument/2006/relationships/image" Target="../media/image27.gif"/><Relationship Id="rId28" Type="http://schemas.openxmlformats.org/officeDocument/2006/relationships/image" Target="../media/image32.gif"/><Relationship Id="rId10" Type="http://schemas.openxmlformats.org/officeDocument/2006/relationships/image" Target="../media/image14.gif"/><Relationship Id="rId19" Type="http://schemas.openxmlformats.org/officeDocument/2006/relationships/image" Target="../media/image23.gif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gif"/><Relationship Id="rId22" Type="http://schemas.openxmlformats.org/officeDocument/2006/relationships/image" Target="../media/image26.gif"/><Relationship Id="rId27" Type="http://schemas.openxmlformats.org/officeDocument/2006/relationships/image" Target="../media/image3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dbsv.org/engl/euro_s.gif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20px-Locator_European_Un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19" y="1371600"/>
            <a:ext cx="5989638" cy="43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5989638" y="0"/>
            <a:ext cx="5989637" cy="3538538"/>
            <a:chOff x="1320" y="12268"/>
            <a:chExt cx="4929" cy="3134"/>
          </a:xfrm>
        </p:grpSpPr>
        <p:pic>
          <p:nvPicPr>
            <p:cNvPr id="21508" name="Picture 4" descr="http://www.dbsv.org/engl/euro_s.gif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" y="12268"/>
              <a:ext cx="4929" cy="305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9" name="Text Box 5"/>
            <p:cNvSpPr txBox="1">
              <a:spLocks noChangeArrowheads="1"/>
            </p:cNvSpPr>
            <p:nvPr/>
          </p:nvSpPr>
          <p:spPr bwMode="auto">
            <a:xfrm>
              <a:off x="1413" y="14936"/>
              <a:ext cx="1984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1510" name="Picture 6" descr="http://mmarques.neodesigner.com/euro/euro_simb.gif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989638" cy="3429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airbus_A3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3408364"/>
            <a:ext cx="5989637" cy="34496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961820" y="5756733"/>
            <a:ext cx="5989637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3212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1513" name="Picture 9" descr="300px-European_Central_Bank_0411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9638" cy="34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046144" y="3743117"/>
            <a:ext cx="5876625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 smtClean="0">
                <a:solidFill>
                  <a:srgbClr val="F32121"/>
                </a:solidFill>
                <a:latin typeface="Arial" pitchFamily="34" charset="0"/>
                <a:cs typeface="Arial" pitchFamily="34" charset="0"/>
              </a:rPr>
              <a:t>LIÊN MINH CHÂU ÂU</a:t>
            </a:r>
          </a:p>
          <a:p>
            <a:pPr algn="ctr">
              <a:spcBef>
                <a:spcPts val="600"/>
              </a:spcBef>
            </a:pPr>
            <a:r>
              <a:rPr lang="en-US" sz="4000" b="1" dirty="0" smtClean="0">
                <a:solidFill>
                  <a:srgbClr val="F32121"/>
                </a:solidFill>
                <a:latin typeface="Arial" pitchFamily="34" charset="0"/>
                <a:cs typeface="Arial" pitchFamily="34" charset="0"/>
              </a:rPr>
              <a:t>(EU)</a:t>
            </a:r>
            <a:endParaRPr lang="en-US" sz="4000" b="1" dirty="0">
              <a:solidFill>
                <a:srgbClr val="F3212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4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sp>
        <p:nvSpPr>
          <p:cNvPr id="6" name="AutoShape 17"/>
          <p:cNvSpPr txBox="1">
            <a:spLocks noChangeArrowheads="1"/>
          </p:cNvSpPr>
          <p:nvPr/>
        </p:nvSpPr>
        <p:spPr bwMode="auto">
          <a:xfrm>
            <a:off x="1112837" y="1295400"/>
            <a:ext cx="8991600" cy="2971799"/>
          </a:xfrm>
          <a:prstGeom prst="cloudCallout">
            <a:avLst>
              <a:gd name="adj1" fmla="val 49147"/>
              <a:gd name="adj2" fmla="val 128777"/>
            </a:avLst>
          </a:prstGeom>
          <a:ln w="25400" cap="flat" cmpd="sng" algn="ctr">
            <a:solidFill>
              <a:schemeClr val="accent6"/>
            </a:solidFill>
            <a:prstDash val="solid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 err="1" smtClean="0"/>
              <a:t>Tên</a:t>
            </a:r>
            <a:r>
              <a:rPr lang="en-US" i="1" dirty="0" smtClean="0"/>
              <a:t> </a:t>
            </a:r>
            <a:r>
              <a:rPr lang="en-US" i="1" dirty="0" err="1"/>
              <a:t>tổ</a:t>
            </a:r>
            <a:r>
              <a:rPr lang="en-US" i="1" dirty="0"/>
              <a:t> </a:t>
            </a:r>
            <a:r>
              <a:rPr lang="en-US" i="1" dirty="0" err="1"/>
              <a:t>chức</a:t>
            </a:r>
            <a:r>
              <a:rPr lang="en-US" i="1" dirty="0"/>
              <a:t> </a:t>
            </a:r>
            <a:r>
              <a:rPr lang="en-US" i="1" dirty="0" err="1"/>
              <a:t>tiền</a:t>
            </a:r>
            <a:r>
              <a:rPr lang="en-US" i="1" dirty="0"/>
              <a:t> </a:t>
            </a:r>
            <a:r>
              <a:rPr lang="en-US" i="1" dirty="0" err="1"/>
              <a:t>thân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Liên</a:t>
            </a:r>
            <a:r>
              <a:rPr lang="en-US" i="1" dirty="0"/>
              <a:t> minh </a:t>
            </a:r>
            <a:r>
              <a:rPr lang="en-US" i="1" dirty="0" err="1"/>
              <a:t>châu</a:t>
            </a:r>
            <a:r>
              <a:rPr lang="en-US" i="1" dirty="0"/>
              <a:t> </a:t>
            </a:r>
            <a:r>
              <a:rPr lang="en-US" i="1" dirty="0" err="1"/>
              <a:t>Âu</a:t>
            </a:r>
            <a:r>
              <a:rPr lang="en-US" i="1" dirty="0"/>
              <a:t>. </a:t>
            </a:r>
            <a:r>
              <a:rPr lang="en-US" i="1" dirty="0" err="1"/>
              <a:t>Tổ</a:t>
            </a:r>
            <a:r>
              <a:rPr lang="en-US" i="1" dirty="0"/>
              <a:t> </a:t>
            </a:r>
            <a:r>
              <a:rPr lang="en-US" i="1" dirty="0" err="1"/>
              <a:t>chức</a:t>
            </a:r>
            <a:r>
              <a:rPr lang="en-US" i="1" dirty="0"/>
              <a:t> </a:t>
            </a:r>
            <a:r>
              <a:rPr lang="en-US" i="1" dirty="0" err="1"/>
              <a:t>này</a:t>
            </a:r>
            <a:r>
              <a:rPr lang="en-US" i="1" dirty="0"/>
              <a:t> </a:t>
            </a:r>
            <a:r>
              <a:rPr lang="en-US" i="1" dirty="0" err="1"/>
              <a:t>thành</a:t>
            </a:r>
            <a:r>
              <a:rPr lang="en-US" i="1" dirty="0"/>
              <a:t> </a:t>
            </a:r>
            <a:r>
              <a:rPr lang="en-US" i="1" dirty="0" err="1"/>
              <a:t>lập</a:t>
            </a:r>
            <a:r>
              <a:rPr lang="en-US" i="1" dirty="0"/>
              <a:t> </a:t>
            </a:r>
            <a:r>
              <a:rPr lang="en-US" i="1" dirty="0" err="1"/>
              <a:t>gồm</a:t>
            </a:r>
            <a:r>
              <a:rPr lang="en-US" i="1" dirty="0"/>
              <a:t> </a:t>
            </a:r>
            <a:r>
              <a:rPr lang="en-US" i="1" dirty="0" err="1"/>
              <a:t>những</a:t>
            </a:r>
            <a:r>
              <a:rPr lang="en-US" i="1" dirty="0"/>
              <a:t> </a:t>
            </a:r>
            <a:r>
              <a:rPr lang="en-US" i="1" dirty="0" err="1"/>
              <a:t>quốc</a:t>
            </a:r>
            <a:r>
              <a:rPr lang="en-US" i="1" dirty="0"/>
              <a:t> </a:t>
            </a:r>
            <a:r>
              <a:rPr lang="en-US" i="1" dirty="0" err="1"/>
              <a:t>gia</a:t>
            </a:r>
            <a:r>
              <a:rPr lang="en-US" i="1" dirty="0"/>
              <a:t> </a:t>
            </a:r>
            <a:r>
              <a:rPr lang="en-US" i="1" dirty="0" err="1"/>
              <a:t>nào</a:t>
            </a:r>
            <a:r>
              <a:rPr lang="en-US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7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r="310"/>
          <a:stretch/>
        </p:blipFill>
        <p:spPr>
          <a:xfrm>
            <a:off x="2773571" y="97437"/>
            <a:ext cx="9263140" cy="6684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6478" y="533400"/>
            <a:ext cx="2778959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latin typeface="Arial" pitchFamily="34" charset="0"/>
                <a:cs typeface="Arial" pitchFamily="34" charset="0"/>
              </a:rPr>
              <a:t>Tiền thân của Liên minh châu Âu là Cộng đồng Kinh tế châu Âu (EEC) được thành lập với 6 quốc gia thành </a:t>
            </a:r>
            <a:r>
              <a:rPr lang="nl-NL" sz="2800" b="1" dirty="0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Bỉ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 CHLB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Đức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, I-ta-li-a,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Lúc-xem-bua</a:t>
            </a:r>
            <a:r>
              <a:rPr lang="nl-NL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44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391769" y="3752919"/>
            <a:ext cx="1514356" cy="1013953"/>
          </a:xfrm>
          <a:custGeom>
            <a:avLst/>
            <a:gdLst>
              <a:gd name="connsiteX0" fmla="*/ 1334474 w 1514356"/>
              <a:gd name="connsiteY0" fmla="*/ 879042 h 1013953"/>
              <a:gd name="connsiteX1" fmla="*/ 1274513 w 1514356"/>
              <a:gd name="connsiteY1" fmla="*/ 804091 h 1013953"/>
              <a:gd name="connsiteX2" fmla="*/ 1259523 w 1514356"/>
              <a:gd name="connsiteY2" fmla="*/ 759120 h 1013953"/>
              <a:gd name="connsiteX3" fmla="*/ 1304493 w 1514356"/>
              <a:gd name="connsiteY3" fmla="*/ 729140 h 1013953"/>
              <a:gd name="connsiteX4" fmla="*/ 1319483 w 1514356"/>
              <a:gd name="connsiteY4" fmla="*/ 684170 h 1013953"/>
              <a:gd name="connsiteX5" fmla="*/ 1274513 w 1514356"/>
              <a:gd name="connsiteY5" fmla="*/ 594229 h 1013953"/>
              <a:gd name="connsiteX6" fmla="*/ 1259523 w 1514356"/>
              <a:gd name="connsiteY6" fmla="*/ 549258 h 1013953"/>
              <a:gd name="connsiteX7" fmla="*/ 1289503 w 1514356"/>
              <a:gd name="connsiteY7" fmla="*/ 504288 h 1013953"/>
              <a:gd name="connsiteX8" fmla="*/ 1394434 w 1514356"/>
              <a:gd name="connsiteY8" fmla="*/ 429337 h 1013953"/>
              <a:gd name="connsiteX9" fmla="*/ 1409424 w 1514356"/>
              <a:gd name="connsiteY9" fmla="*/ 384366 h 1013953"/>
              <a:gd name="connsiteX10" fmla="*/ 1484375 w 1514356"/>
              <a:gd name="connsiteY10" fmla="*/ 339396 h 1013953"/>
              <a:gd name="connsiteX11" fmla="*/ 1514356 w 1514356"/>
              <a:gd name="connsiteY11" fmla="*/ 309415 h 1013953"/>
              <a:gd name="connsiteX12" fmla="*/ 1439405 w 1514356"/>
              <a:gd name="connsiteY12" fmla="*/ 234465 h 1013953"/>
              <a:gd name="connsiteX13" fmla="*/ 1229542 w 1514356"/>
              <a:gd name="connsiteY13" fmla="*/ 189494 h 1013953"/>
              <a:gd name="connsiteX14" fmla="*/ 1094631 w 1514356"/>
              <a:gd name="connsiteY14" fmla="*/ 84563 h 1013953"/>
              <a:gd name="connsiteX15" fmla="*/ 794828 w 1514356"/>
              <a:gd name="connsiteY15" fmla="*/ 24602 h 1013953"/>
              <a:gd name="connsiteX16" fmla="*/ 629936 w 1514356"/>
              <a:gd name="connsiteY16" fmla="*/ 69573 h 1013953"/>
              <a:gd name="connsiteX17" fmla="*/ 584965 w 1514356"/>
              <a:gd name="connsiteY17" fmla="*/ 84563 h 1013953"/>
              <a:gd name="connsiteX18" fmla="*/ 375103 w 1514356"/>
              <a:gd name="connsiteY18" fmla="*/ 114543 h 1013953"/>
              <a:gd name="connsiteX19" fmla="*/ 345123 w 1514356"/>
              <a:gd name="connsiteY19" fmla="*/ 144524 h 1013953"/>
              <a:gd name="connsiteX20" fmla="*/ 15339 w 1514356"/>
              <a:gd name="connsiteY20" fmla="*/ 114543 h 1013953"/>
              <a:gd name="connsiteX21" fmla="*/ 349 w 1514356"/>
              <a:gd name="connsiteY21" fmla="*/ 159514 h 1013953"/>
              <a:gd name="connsiteX22" fmla="*/ 30329 w 1514356"/>
              <a:gd name="connsiteY22" fmla="*/ 204484 h 1013953"/>
              <a:gd name="connsiteX23" fmla="*/ 105280 w 1514356"/>
              <a:gd name="connsiteY23" fmla="*/ 264445 h 1013953"/>
              <a:gd name="connsiteX24" fmla="*/ 165241 w 1514356"/>
              <a:gd name="connsiteY24" fmla="*/ 294425 h 1013953"/>
              <a:gd name="connsiteX25" fmla="*/ 195221 w 1514356"/>
              <a:gd name="connsiteY25" fmla="*/ 324406 h 1013953"/>
              <a:gd name="connsiteX26" fmla="*/ 225201 w 1514356"/>
              <a:gd name="connsiteY26" fmla="*/ 369376 h 1013953"/>
              <a:gd name="connsiteX27" fmla="*/ 270172 w 1514356"/>
              <a:gd name="connsiteY27" fmla="*/ 399356 h 1013953"/>
              <a:gd name="connsiteX28" fmla="*/ 285162 w 1514356"/>
              <a:gd name="connsiteY28" fmla="*/ 444327 h 1013953"/>
              <a:gd name="connsiteX29" fmla="*/ 225201 w 1514356"/>
              <a:gd name="connsiteY29" fmla="*/ 594229 h 1013953"/>
              <a:gd name="connsiteX30" fmla="*/ 225201 w 1514356"/>
              <a:gd name="connsiteY30" fmla="*/ 804091 h 1013953"/>
              <a:gd name="connsiteX31" fmla="*/ 255182 w 1514356"/>
              <a:gd name="connsiteY31" fmla="*/ 834071 h 1013953"/>
              <a:gd name="connsiteX32" fmla="*/ 300152 w 1514356"/>
              <a:gd name="connsiteY32" fmla="*/ 849061 h 1013953"/>
              <a:gd name="connsiteX33" fmla="*/ 345123 w 1514356"/>
              <a:gd name="connsiteY33" fmla="*/ 879042 h 1013953"/>
              <a:gd name="connsiteX34" fmla="*/ 614946 w 1514356"/>
              <a:gd name="connsiteY34" fmla="*/ 939002 h 1013953"/>
              <a:gd name="connsiteX35" fmla="*/ 734867 w 1514356"/>
              <a:gd name="connsiteY35" fmla="*/ 924012 h 1013953"/>
              <a:gd name="connsiteX36" fmla="*/ 794828 w 1514356"/>
              <a:gd name="connsiteY36" fmla="*/ 894032 h 1013953"/>
              <a:gd name="connsiteX37" fmla="*/ 869779 w 1514356"/>
              <a:gd name="connsiteY37" fmla="*/ 909022 h 1013953"/>
              <a:gd name="connsiteX38" fmla="*/ 974710 w 1514356"/>
              <a:gd name="connsiteY38" fmla="*/ 924012 h 1013953"/>
              <a:gd name="connsiteX39" fmla="*/ 1019680 w 1514356"/>
              <a:gd name="connsiteY39" fmla="*/ 953992 h 1013953"/>
              <a:gd name="connsiteX40" fmla="*/ 1079641 w 1514356"/>
              <a:gd name="connsiteY40" fmla="*/ 968983 h 1013953"/>
              <a:gd name="connsiteX41" fmla="*/ 1124611 w 1514356"/>
              <a:gd name="connsiteY41" fmla="*/ 983973 h 1013953"/>
              <a:gd name="connsiteX42" fmla="*/ 1214552 w 1514356"/>
              <a:gd name="connsiteY42" fmla="*/ 998963 h 1013953"/>
              <a:gd name="connsiteX43" fmla="*/ 1289503 w 1514356"/>
              <a:gd name="connsiteY43" fmla="*/ 1013953 h 1013953"/>
              <a:gd name="connsiteX44" fmla="*/ 1334474 w 1514356"/>
              <a:gd name="connsiteY44" fmla="*/ 879042 h 101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514356" h="1013953">
                <a:moveTo>
                  <a:pt x="1334474" y="879042"/>
                </a:moveTo>
                <a:cubicBezTo>
                  <a:pt x="1331976" y="844065"/>
                  <a:pt x="1291470" y="831223"/>
                  <a:pt x="1274513" y="804091"/>
                </a:cubicBezTo>
                <a:cubicBezTo>
                  <a:pt x="1266138" y="790692"/>
                  <a:pt x="1253655" y="773791"/>
                  <a:pt x="1259523" y="759120"/>
                </a:cubicBezTo>
                <a:cubicBezTo>
                  <a:pt x="1266214" y="742393"/>
                  <a:pt x="1289503" y="739133"/>
                  <a:pt x="1304493" y="729140"/>
                </a:cubicBezTo>
                <a:cubicBezTo>
                  <a:pt x="1309490" y="714150"/>
                  <a:pt x="1319483" y="699971"/>
                  <a:pt x="1319483" y="684170"/>
                </a:cubicBezTo>
                <a:cubicBezTo>
                  <a:pt x="1319483" y="653138"/>
                  <a:pt x="1289672" y="616967"/>
                  <a:pt x="1274513" y="594229"/>
                </a:cubicBezTo>
                <a:cubicBezTo>
                  <a:pt x="1269516" y="579239"/>
                  <a:pt x="1256925" y="564844"/>
                  <a:pt x="1259523" y="549258"/>
                </a:cubicBezTo>
                <a:cubicBezTo>
                  <a:pt x="1262485" y="531487"/>
                  <a:pt x="1277779" y="517967"/>
                  <a:pt x="1289503" y="504288"/>
                </a:cubicBezTo>
                <a:cubicBezTo>
                  <a:pt x="1346410" y="437896"/>
                  <a:pt x="1330601" y="450615"/>
                  <a:pt x="1394434" y="429337"/>
                </a:cubicBezTo>
                <a:cubicBezTo>
                  <a:pt x="1399431" y="414347"/>
                  <a:pt x="1401294" y="397915"/>
                  <a:pt x="1409424" y="384366"/>
                </a:cubicBezTo>
                <a:cubicBezTo>
                  <a:pt x="1430000" y="350073"/>
                  <a:pt x="1449004" y="351186"/>
                  <a:pt x="1484375" y="339396"/>
                </a:cubicBezTo>
                <a:cubicBezTo>
                  <a:pt x="1494369" y="329402"/>
                  <a:pt x="1514356" y="323548"/>
                  <a:pt x="1514356" y="309415"/>
                </a:cubicBezTo>
                <a:cubicBezTo>
                  <a:pt x="1514356" y="282767"/>
                  <a:pt x="1459391" y="241127"/>
                  <a:pt x="1439405" y="234465"/>
                </a:cubicBezTo>
                <a:cubicBezTo>
                  <a:pt x="1412767" y="225586"/>
                  <a:pt x="1276028" y="198791"/>
                  <a:pt x="1229542" y="189494"/>
                </a:cubicBezTo>
                <a:cubicBezTo>
                  <a:pt x="1128428" y="88380"/>
                  <a:pt x="1179824" y="112961"/>
                  <a:pt x="1094631" y="84563"/>
                </a:cubicBezTo>
                <a:cubicBezTo>
                  <a:pt x="966564" y="-43504"/>
                  <a:pt x="1054934" y="7262"/>
                  <a:pt x="794828" y="24602"/>
                </a:cubicBezTo>
                <a:cubicBezTo>
                  <a:pt x="601888" y="88917"/>
                  <a:pt x="799428" y="27201"/>
                  <a:pt x="629936" y="69573"/>
                </a:cubicBezTo>
                <a:cubicBezTo>
                  <a:pt x="614607" y="73405"/>
                  <a:pt x="600526" y="81817"/>
                  <a:pt x="584965" y="84563"/>
                </a:cubicBezTo>
                <a:cubicBezTo>
                  <a:pt x="515376" y="96843"/>
                  <a:pt x="445057" y="104550"/>
                  <a:pt x="375103" y="114543"/>
                </a:cubicBezTo>
                <a:cubicBezTo>
                  <a:pt x="365110" y="124537"/>
                  <a:pt x="359232" y="143694"/>
                  <a:pt x="345123" y="144524"/>
                </a:cubicBezTo>
                <a:cubicBezTo>
                  <a:pt x="246866" y="150304"/>
                  <a:pt x="118505" y="129281"/>
                  <a:pt x="15339" y="114543"/>
                </a:cubicBezTo>
                <a:cubicBezTo>
                  <a:pt x="10342" y="129533"/>
                  <a:pt x="-2249" y="143928"/>
                  <a:pt x="349" y="159514"/>
                </a:cubicBezTo>
                <a:cubicBezTo>
                  <a:pt x="3311" y="177285"/>
                  <a:pt x="19075" y="190416"/>
                  <a:pt x="30329" y="204484"/>
                </a:cubicBezTo>
                <a:cubicBezTo>
                  <a:pt x="51064" y="230403"/>
                  <a:pt x="76575" y="248042"/>
                  <a:pt x="105280" y="264445"/>
                </a:cubicBezTo>
                <a:cubicBezTo>
                  <a:pt x="124682" y="275532"/>
                  <a:pt x="145254" y="284432"/>
                  <a:pt x="165241" y="294425"/>
                </a:cubicBezTo>
                <a:cubicBezTo>
                  <a:pt x="175234" y="304419"/>
                  <a:pt x="186392" y="313370"/>
                  <a:pt x="195221" y="324406"/>
                </a:cubicBezTo>
                <a:cubicBezTo>
                  <a:pt x="206475" y="338474"/>
                  <a:pt x="212462" y="356637"/>
                  <a:pt x="225201" y="369376"/>
                </a:cubicBezTo>
                <a:cubicBezTo>
                  <a:pt x="237940" y="382115"/>
                  <a:pt x="255182" y="389363"/>
                  <a:pt x="270172" y="399356"/>
                </a:cubicBezTo>
                <a:cubicBezTo>
                  <a:pt x="275169" y="414346"/>
                  <a:pt x="286593" y="428591"/>
                  <a:pt x="285162" y="444327"/>
                </a:cubicBezTo>
                <a:cubicBezTo>
                  <a:pt x="275140" y="554574"/>
                  <a:pt x="276296" y="543134"/>
                  <a:pt x="225201" y="594229"/>
                </a:cubicBezTo>
                <a:cubicBezTo>
                  <a:pt x="190066" y="699636"/>
                  <a:pt x="177289" y="684313"/>
                  <a:pt x="225201" y="804091"/>
                </a:cubicBezTo>
                <a:cubicBezTo>
                  <a:pt x="230450" y="817213"/>
                  <a:pt x="243063" y="826800"/>
                  <a:pt x="255182" y="834071"/>
                </a:cubicBezTo>
                <a:cubicBezTo>
                  <a:pt x="268731" y="842200"/>
                  <a:pt x="285162" y="844064"/>
                  <a:pt x="300152" y="849061"/>
                </a:cubicBezTo>
                <a:cubicBezTo>
                  <a:pt x="315142" y="859055"/>
                  <a:pt x="328660" y="871725"/>
                  <a:pt x="345123" y="879042"/>
                </a:cubicBezTo>
                <a:cubicBezTo>
                  <a:pt x="430257" y="916879"/>
                  <a:pt x="524011" y="926011"/>
                  <a:pt x="614946" y="939002"/>
                </a:cubicBezTo>
                <a:cubicBezTo>
                  <a:pt x="654920" y="934005"/>
                  <a:pt x="695785" y="933782"/>
                  <a:pt x="734867" y="924012"/>
                </a:cubicBezTo>
                <a:cubicBezTo>
                  <a:pt x="756546" y="918592"/>
                  <a:pt x="772619" y="896500"/>
                  <a:pt x="794828" y="894032"/>
                </a:cubicBezTo>
                <a:cubicBezTo>
                  <a:pt x="820151" y="891218"/>
                  <a:pt x="844647" y="904833"/>
                  <a:pt x="869779" y="909022"/>
                </a:cubicBezTo>
                <a:cubicBezTo>
                  <a:pt x="904630" y="914830"/>
                  <a:pt x="939733" y="919015"/>
                  <a:pt x="974710" y="924012"/>
                </a:cubicBezTo>
                <a:cubicBezTo>
                  <a:pt x="989700" y="934005"/>
                  <a:pt x="1003121" y="946895"/>
                  <a:pt x="1019680" y="953992"/>
                </a:cubicBezTo>
                <a:cubicBezTo>
                  <a:pt x="1038616" y="962108"/>
                  <a:pt x="1059832" y="963323"/>
                  <a:pt x="1079641" y="968983"/>
                </a:cubicBezTo>
                <a:cubicBezTo>
                  <a:pt x="1094834" y="973324"/>
                  <a:pt x="1109186" y="980545"/>
                  <a:pt x="1124611" y="983973"/>
                </a:cubicBezTo>
                <a:cubicBezTo>
                  <a:pt x="1154281" y="990566"/>
                  <a:pt x="1184648" y="993526"/>
                  <a:pt x="1214552" y="998963"/>
                </a:cubicBezTo>
                <a:cubicBezTo>
                  <a:pt x="1239619" y="1003521"/>
                  <a:pt x="1264519" y="1008956"/>
                  <a:pt x="1289503" y="1013953"/>
                </a:cubicBezTo>
                <a:cubicBezTo>
                  <a:pt x="1321063" y="919272"/>
                  <a:pt x="1336972" y="914019"/>
                  <a:pt x="1334474" y="879042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6479" y="3686364"/>
            <a:ext cx="404734" cy="241398"/>
          </a:xfrm>
          <a:custGeom>
            <a:avLst/>
            <a:gdLst>
              <a:gd name="connsiteX0" fmla="*/ 29980 w 404734"/>
              <a:gd name="connsiteY0" fmla="*/ 16206 h 241398"/>
              <a:gd name="connsiteX1" fmla="*/ 329783 w 404734"/>
              <a:gd name="connsiteY1" fmla="*/ 16206 h 241398"/>
              <a:gd name="connsiteX2" fmla="*/ 389744 w 404734"/>
              <a:gd name="connsiteY2" fmla="*/ 91157 h 241398"/>
              <a:gd name="connsiteX3" fmla="*/ 404734 w 404734"/>
              <a:gd name="connsiteY3" fmla="*/ 136128 h 241398"/>
              <a:gd name="connsiteX4" fmla="*/ 374754 w 404734"/>
              <a:gd name="connsiteY4" fmla="*/ 241059 h 241398"/>
              <a:gd name="connsiteX5" fmla="*/ 164891 w 404734"/>
              <a:gd name="connsiteY5" fmla="*/ 196088 h 241398"/>
              <a:gd name="connsiteX6" fmla="*/ 134911 w 404734"/>
              <a:gd name="connsiteY6" fmla="*/ 151118 h 241398"/>
              <a:gd name="connsiteX7" fmla="*/ 44970 w 404734"/>
              <a:gd name="connsiteY7" fmla="*/ 106147 h 241398"/>
              <a:gd name="connsiteX8" fmla="*/ 0 w 404734"/>
              <a:gd name="connsiteY8" fmla="*/ 76167 h 24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734" h="241398">
                <a:moveTo>
                  <a:pt x="29980" y="16206"/>
                </a:moveTo>
                <a:cubicBezTo>
                  <a:pt x="149328" y="2945"/>
                  <a:pt x="205721" y="-12424"/>
                  <a:pt x="329783" y="16206"/>
                </a:cubicBezTo>
                <a:cubicBezTo>
                  <a:pt x="346612" y="20090"/>
                  <a:pt x="384928" y="83933"/>
                  <a:pt x="389744" y="91157"/>
                </a:cubicBezTo>
                <a:cubicBezTo>
                  <a:pt x="394741" y="106147"/>
                  <a:pt x="404734" y="120327"/>
                  <a:pt x="404734" y="136128"/>
                </a:cubicBezTo>
                <a:cubicBezTo>
                  <a:pt x="404734" y="154949"/>
                  <a:pt x="381822" y="219853"/>
                  <a:pt x="374754" y="241059"/>
                </a:cubicBezTo>
                <a:cubicBezTo>
                  <a:pt x="246950" y="230409"/>
                  <a:pt x="221876" y="267319"/>
                  <a:pt x="164891" y="196088"/>
                </a:cubicBezTo>
                <a:cubicBezTo>
                  <a:pt x="153637" y="182020"/>
                  <a:pt x="147650" y="163857"/>
                  <a:pt x="134911" y="151118"/>
                </a:cubicBezTo>
                <a:cubicBezTo>
                  <a:pt x="91953" y="108160"/>
                  <a:pt x="93736" y="130530"/>
                  <a:pt x="44970" y="106147"/>
                </a:cubicBezTo>
                <a:cubicBezTo>
                  <a:pt x="28856" y="98090"/>
                  <a:pt x="0" y="76167"/>
                  <a:pt x="0" y="7616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557697" y="3477718"/>
            <a:ext cx="409894" cy="209862"/>
          </a:xfrm>
          <a:custGeom>
            <a:avLst/>
            <a:gdLst>
              <a:gd name="connsiteX0" fmla="*/ 18644 w 409894"/>
              <a:gd name="connsiteY0" fmla="*/ 194872 h 209862"/>
              <a:gd name="connsiteX1" fmla="*/ 33634 w 409894"/>
              <a:gd name="connsiteY1" fmla="*/ 119921 h 209862"/>
              <a:gd name="connsiteX2" fmla="*/ 168546 w 409894"/>
              <a:gd name="connsiteY2" fmla="*/ 44971 h 209862"/>
              <a:gd name="connsiteX3" fmla="*/ 258487 w 409894"/>
              <a:gd name="connsiteY3" fmla="*/ 14990 h 209862"/>
              <a:gd name="connsiteX4" fmla="*/ 363418 w 409894"/>
              <a:gd name="connsiteY4" fmla="*/ 0 h 209862"/>
              <a:gd name="connsiteX5" fmla="*/ 408388 w 409894"/>
              <a:gd name="connsiteY5" fmla="*/ 14990 h 209862"/>
              <a:gd name="connsiteX6" fmla="*/ 363418 w 409894"/>
              <a:gd name="connsiteY6" fmla="*/ 164892 h 209862"/>
              <a:gd name="connsiteX7" fmla="*/ 303457 w 409894"/>
              <a:gd name="connsiteY7" fmla="*/ 179882 h 209862"/>
              <a:gd name="connsiteX8" fmla="*/ 213516 w 409894"/>
              <a:gd name="connsiteY8" fmla="*/ 209862 h 209862"/>
              <a:gd name="connsiteX9" fmla="*/ 48624 w 409894"/>
              <a:gd name="connsiteY9" fmla="*/ 194872 h 209862"/>
              <a:gd name="connsiteX10" fmla="*/ 18644 w 409894"/>
              <a:gd name="connsiteY10" fmla="*/ 119921 h 209862"/>
              <a:gd name="connsiteX11" fmla="*/ 78605 w 409894"/>
              <a:gd name="connsiteY11" fmla="*/ 104931 h 209862"/>
              <a:gd name="connsiteX12" fmla="*/ 108585 w 409894"/>
              <a:gd name="connsiteY12" fmla="*/ 89941 h 20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9894" h="209862">
                <a:moveTo>
                  <a:pt x="18644" y="194872"/>
                </a:moveTo>
                <a:cubicBezTo>
                  <a:pt x="23641" y="169888"/>
                  <a:pt x="22240" y="142710"/>
                  <a:pt x="33634" y="119921"/>
                </a:cubicBezTo>
                <a:cubicBezTo>
                  <a:pt x="60561" y="66068"/>
                  <a:pt x="118704" y="61585"/>
                  <a:pt x="168546" y="44971"/>
                </a:cubicBezTo>
                <a:lnTo>
                  <a:pt x="258487" y="14990"/>
                </a:lnTo>
                <a:lnTo>
                  <a:pt x="363418" y="0"/>
                </a:lnTo>
                <a:cubicBezTo>
                  <a:pt x="378408" y="4997"/>
                  <a:pt x="404556" y="-339"/>
                  <a:pt x="408388" y="14990"/>
                </a:cubicBezTo>
                <a:cubicBezTo>
                  <a:pt x="414826" y="40743"/>
                  <a:pt x="400771" y="139990"/>
                  <a:pt x="363418" y="164892"/>
                </a:cubicBezTo>
                <a:cubicBezTo>
                  <a:pt x="346276" y="176320"/>
                  <a:pt x="323190" y="173962"/>
                  <a:pt x="303457" y="179882"/>
                </a:cubicBezTo>
                <a:cubicBezTo>
                  <a:pt x="273188" y="188963"/>
                  <a:pt x="213516" y="209862"/>
                  <a:pt x="213516" y="209862"/>
                </a:cubicBezTo>
                <a:cubicBezTo>
                  <a:pt x="158552" y="204865"/>
                  <a:pt x="102590" y="206436"/>
                  <a:pt x="48624" y="194872"/>
                </a:cubicBezTo>
                <a:cubicBezTo>
                  <a:pt x="15746" y="187827"/>
                  <a:pt x="-24180" y="154180"/>
                  <a:pt x="18644" y="119921"/>
                </a:cubicBezTo>
                <a:cubicBezTo>
                  <a:pt x="34732" y="107051"/>
                  <a:pt x="59060" y="111446"/>
                  <a:pt x="78605" y="104931"/>
                </a:cubicBezTo>
                <a:cubicBezTo>
                  <a:pt x="89205" y="101398"/>
                  <a:pt x="98592" y="94938"/>
                  <a:pt x="108585" y="89941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666282" y="4316455"/>
            <a:ext cx="1469036" cy="1289866"/>
          </a:xfrm>
          <a:custGeom>
            <a:avLst/>
            <a:gdLst>
              <a:gd name="connsiteX0" fmla="*/ 89941 w 1469036"/>
              <a:gd name="connsiteY0" fmla="*/ 90653 h 1289866"/>
              <a:gd name="connsiteX1" fmla="*/ 239843 w 1469036"/>
              <a:gd name="connsiteY1" fmla="*/ 90653 h 1289866"/>
              <a:gd name="connsiteX2" fmla="*/ 284813 w 1469036"/>
              <a:gd name="connsiteY2" fmla="*/ 60673 h 1289866"/>
              <a:gd name="connsiteX3" fmla="*/ 569626 w 1469036"/>
              <a:gd name="connsiteY3" fmla="*/ 45683 h 1289866"/>
              <a:gd name="connsiteX4" fmla="*/ 644577 w 1469036"/>
              <a:gd name="connsiteY4" fmla="*/ 30693 h 1289866"/>
              <a:gd name="connsiteX5" fmla="*/ 674557 w 1469036"/>
              <a:gd name="connsiteY5" fmla="*/ 712 h 1289866"/>
              <a:gd name="connsiteX6" fmla="*/ 794479 w 1469036"/>
              <a:gd name="connsiteY6" fmla="*/ 15702 h 1289866"/>
              <a:gd name="connsiteX7" fmla="*/ 839449 w 1469036"/>
              <a:gd name="connsiteY7" fmla="*/ 30693 h 1289866"/>
              <a:gd name="connsiteX8" fmla="*/ 839449 w 1469036"/>
              <a:gd name="connsiteY8" fmla="*/ 165604 h 1289866"/>
              <a:gd name="connsiteX9" fmla="*/ 749508 w 1469036"/>
              <a:gd name="connsiteY9" fmla="*/ 180594 h 1289866"/>
              <a:gd name="connsiteX10" fmla="*/ 719528 w 1469036"/>
              <a:gd name="connsiteY10" fmla="*/ 210575 h 1289866"/>
              <a:gd name="connsiteX11" fmla="*/ 734518 w 1469036"/>
              <a:gd name="connsiteY11" fmla="*/ 330496 h 1289866"/>
              <a:gd name="connsiteX12" fmla="*/ 749508 w 1469036"/>
              <a:gd name="connsiteY12" fmla="*/ 375466 h 1289866"/>
              <a:gd name="connsiteX13" fmla="*/ 809469 w 1469036"/>
              <a:gd name="connsiteY13" fmla="*/ 435427 h 1289866"/>
              <a:gd name="connsiteX14" fmla="*/ 854439 w 1469036"/>
              <a:gd name="connsiteY14" fmla="*/ 450417 h 1289866"/>
              <a:gd name="connsiteX15" fmla="*/ 914400 w 1469036"/>
              <a:gd name="connsiteY15" fmla="*/ 525368 h 1289866"/>
              <a:gd name="connsiteX16" fmla="*/ 959370 w 1469036"/>
              <a:gd name="connsiteY16" fmla="*/ 600319 h 1289866"/>
              <a:gd name="connsiteX17" fmla="*/ 1049311 w 1469036"/>
              <a:gd name="connsiteY17" fmla="*/ 615309 h 1289866"/>
              <a:gd name="connsiteX18" fmla="*/ 1109272 w 1469036"/>
              <a:gd name="connsiteY18" fmla="*/ 630299 h 1289866"/>
              <a:gd name="connsiteX19" fmla="*/ 1154243 w 1469036"/>
              <a:gd name="connsiteY19" fmla="*/ 660279 h 1289866"/>
              <a:gd name="connsiteX20" fmla="*/ 1199213 w 1469036"/>
              <a:gd name="connsiteY20" fmla="*/ 675270 h 1289866"/>
              <a:gd name="connsiteX21" fmla="*/ 1229193 w 1469036"/>
              <a:gd name="connsiteY21" fmla="*/ 735230 h 1289866"/>
              <a:gd name="connsiteX22" fmla="*/ 1319134 w 1469036"/>
              <a:gd name="connsiteY22" fmla="*/ 765211 h 1289866"/>
              <a:gd name="connsiteX23" fmla="*/ 1364105 w 1469036"/>
              <a:gd name="connsiteY23" fmla="*/ 795191 h 1289866"/>
              <a:gd name="connsiteX24" fmla="*/ 1409075 w 1469036"/>
              <a:gd name="connsiteY24" fmla="*/ 840161 h 1289866"/>
              <a:gd name="connsiteX25" fmla="*/ 1469036 w 1469036"/>
              <a:gd name="connsiteY25" fmla="*/ 855152 h 1289866"/>
              <a:gd name="connsiteX26" fmla="*/ 1439056 w 1469036"/>
              <a:gd name="connsiteY26" fmla="*/ 900122 h 1289866"/>
              <a:gd name="connsiteX27" fmla="*/ 1394085 w 1469036"/>
              <a:gd name="connsiteY27" fmla="*/ 870142 h 1289866"/>
              <a:gd name="connsiteX28" fmla="*/ 1349115 w 1469036"/>
              <a:gd name="connsiteY28" fmla="*/ 855152 h 1289866"/>
              <a:gd name="connsiteX29" fmla="*/ 1289154 w 1469036"/>
              <a:gd name="connsiteY29" fmla="*/ 885132 h 1289866"/>
              <a:gd name="connsiteX30" fmla="*/ 1244184 w 1469036"/>
              <a:gd name="connsiteY30" fmla="*/ 900122 h 1289866"/>
              <a:gd name="connsiteX31" fmla="*/ 1319134 w 1469036"/>
              <a:gd name="connsiteY31" fmla="*/ 975073 h 1289866"/>
              <a:gd name="connsiteX32" fmla="*/ 1304144 w 1469036"/>
              <a:gd name="connsiteY32" fmla="*/ 1020043 h 1289866"/>
              <a:gd name="connsiteX33" fmla="*/ 1214203 w 1469036"/>
              <a:gd name="connsiteY33" fmla="*/ 1050024 h 1289866"/>
              <a:gd name="connsiteX34" fmla="*/ 1139252 w 1469036"/>
              <a:gd name="connsiteY34" fmla="*/ 1124975 h 1289866"/>
              <a:gd name="connsiteX35" fmla="*/ 1049311 w 1469036"/>
              <a:gd name="connsiteY35" fmla="*/ 1154955 h 1289866"/>
              <a:gd name="connsiteX36" fmla="*/ 1034321 w 1469036"/>
              <a:gd name="connsiteY36" fmla="*/ 1199925 h 1289866"/>
              <a:gd name="connsiteX37" fmla="*/ 1019331 w 1469036"/>
              <a:gd name="connsiteY37" fmla="*/ 1274876 h 1289866"/>
              <a:gd name="connsiteX38" fmla="*/ 974361 w 1469036"/>
              <a:gd name="connsiteY38" fmla="*/ 1289866 h 1289866"/>
              <a:gd name="connsiteX39" fmla="*/ 944380 w 1469036"/>
              <a:gd name="connsiteY39" fmla="*/ 1259886 h 1289866"/>
              <a:gd name="connsiteX40" fmla="*/ 899410 w 1469036"/>
              <a:gd name="connsiteY40" fmla="*/ 1244896 h 1289866"/>
              <a:gd name="connsiteX41" fmla="*/ 884420 w 1469036"/>
              <a:gd name="connsiteY41" fmla="*/ 1199925 h 1289866"/>
              <a:gd name="connsiteX42" fmla="*/ 764498 w 1469036"/>
              <a:gd name="connsiteY42" fmla="*/ 1184935 h 1289866"/>
              <a:gd name="connsiteX43" fmla="*/ 674557 w 1469036"/>
              <a:gd name="connsiteY43" fmla="*/ 1169945 h 1289866"/>
              <a:gd name="connsiteX44" fmla="*/ 629587 w 1469036"/>
              <a:gd name="connsiteY44" fmla="*/ 1154955 h 1289866"/>
              <a:gd name="connsiteX45" fmla="*/ 644577 w 1469036"/>
              <a:gd name="connsiteY45" fmla="*/ 1109984 h 1289866"/>
              <a:gd name="connsiteX46" fmla="*/ 929390 w 1469036"/>
              <a:gd name="connsiteY46" fmla="*/ 1139965 h 1289866"/>
              <a:gd name="connsiteX47" fmla="*/ 1019331 w 1469036"/>
              <a:gd name="connsiteY47" fmla="*/ 1109984 h 1289866"/>
              <a:gd name="connsiteX48" fmla="*/ 1109272 w 1469036"/>
              <a:gd name="connsiteY48" fmla="*/ 1080004 h 1289866"/>
              <a:gd name="connsiteX49" fmla="*/ 1139252 w 1469036"/>
              <a:gd name="connsiteY49" fmla="*/ 1035034 h 1289866"/>
              <a:gd name="connsiteX50" fmla="*/ 1094282 w 1469036"/>
              <a:gd name="connsiteY50" fmla="*/ 930102 h 1289866"/>
              <a:gd name="connsiteX51" fmla="*/ 1034321 w 1469036"/>
              <a:gd name="connsiteY51" fmla="*/ 915112 h 1289866"/>
              <a:gd name="connsiteX52" fmla="*/ 1019331 w 1469036"/>
              <a:gd name="connsiteY52" fmla="*/ 855152 h 1289866"/>
              <a:gd name="connsiteX53" fmla="*/ 974361 w 1469036"/>
              <a:gd name="connsiteY53" fmla="*/ 840161 h 1289866"/>
              <a:gd name="connsiteX54" fmla="*/ 914400 w 1469036"/>
              <a:gd name="connsiteY54" fmla="*/ 810181 h 1289866"/>
              <a:gd name="connsiteX55" fmla="*/ 869429 w 1469036"/>
              <a:gd name="connsiteY55" fmla="*/ 780201 h 1289866"/>
              <a:gd name="connsiteX56" fmla="*/ 779488 w 1469036"/>
              <a:gd name="connsiteY56" fmla="*/ 690260 h 1289866"/>
              <a:gd name="connsiteX57" fmla="*/ 734518 w 1469036"/>
              <a:gd name="connsiteY57" fmla="*/ 675270 h 1289866"/>
              <a:gd name="connsiteX58" fmla="*/ 659567 w 1469036"/>
              <a:gd name="connsiteY58" fmla="*/ 660279 h 1289866"/>
              <a:gd name="connsiteX59" fmla="*/ 599607 w 1469036"/>
              <a:gd name="connsiteY59" fmla="*/ 645289 h 1289866"/>
              <a:gd name="connsiteX60" fmla="*/ 494675 w 1469036"/>
              <a:gd name="connsiteY60" fmla="*/ 525368 h 1289866"/>
              <a:gd name="connsiteX61" fmla="*/ 449705 w 1469036"/>
              <a:gd name="connsiteY61" fmla="*/ 435427 h 1289866"/>
              <a:gd name="connsiteX62" fmla="*/ 404734 w 1469036"/>
              <a:gd name="connsiteY62" fmla="*/ 405447 h 1289866"/>
              <a:gd name="connsiteX63" fmla="*/ 374754 w 1469036"/>
              <a:gd name="connsiteY63" fmla="*/ 375466 h 1289866"/>
              <a:gd name="connsiteX64" fmla="*/ 284813 w 1469036"/>
              <a:gd name="connsiteY64" fmla="*/ 345486 h 1289866"/>
              <a:gd name="connsiteX65" fmla="*/ 104931 w 1469036"/>
              <a:gd name="connsiteY65" fmla="*/ 315506 h 1289866"/>
              <a:gd name="connsiteX66" fmla="*/ 0 w 1469036"/>
              <a:gd name="connsiteY66" fmla="*/ 240555 h 1289866"/>
              <a:gd name="connsiteX67" fmla="*/ 29980 w 1469036"/>
              <a:gd name="connsiteY67" fmla="*/ 180594 h 1289866"/>
              <a:gd name="connsiteX68" fmla="*/ 74951 w 1469036"/>
              <a:gd name="connsiteY68" fmla="*/ 150614 h 1289866"/>
              <a:gd name="connsiteX69" fmla="*/ 89941 w 1469036"/>
              <a:gd name="connsiteY69" fmla="*/ 75663 h 1289866"/>
              <a:gd name="connsiteX70" fmla="*/ 89941 w 1469036"/>
              <a:gd name="connsiteY70" fmla="*/ 90653 h 128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469036" h="1289866">
                <a:moveTo>
                  <a:pt x="89941" y="90653"/>
                </a:moveTo>
                <a:cubicBezTo>
                  <a:pt x="114925" y="93151"/>
                  <a:pt x="170323" y="116723"/>
                  <a:pt x="239843" y="90653"/>
                </a:cubicBezTo>
                <a:cubicBezTo>
                  <a:pt x="256712" y="84327"/>
                  <a:pt x="266962" y="63107"/>
                  <a:pt x="284813" y="60673"/>
                </a:cubicBezTo>
                <a:cubicBezTo>
                  <a:pt x="379010" y="47828"/>
                  <a:pt x="474688" y="50680"/>
                  <a:pt x="569626" y="45683"/>
                </a:cubicBezTo>
                <a:cubicBezTo>
                  <a:pt x="594610" y="40686"/>
                  <a:pt x="621159" y="40730"/>
                  <a:pt x="644577" y="30693"/>
                </a:cubicBezTo>
                <a:cubicBezTo>
                  <a:pt x="657567" y="25126"/>
                  <a:pt x="660494" y="2118"/>
                  <a:pt x="674557" y="712"/>
                </a:cubicBezTo>
                <a:cubicBezTo>
                  <a:pt x="714642" y="-3297"/>
                  <a:pt x="754505" y="10705"/>
                  <a:pt x="794479" y="15702"/>
                </a:cubicBezTo>
                <a:cubicBezTo>
                  <a:pt x="809469" y="20699"/>
                  <a:pt x="827111" y="20822"/>
                  <a:pt x="839449" y="30693"/>
                </a:cubicBezTo>
                <a:cubicBezTo>
                  <a:pt x="881010" y="63942"/>
                  <a:pt x="885561" y="125256"/>
                  <a:pt x="839449" y="165604"/>
                </a:cubicBezTo>
                <a:cubicBezTo>
                  <a:pt x="816575" y="185619"/>
                  <a:pt x="779488" y="175597"/>
                  <a:pt x="749508" y="180594"/>
                </a:cubicBezTo>
                <a:cubicBezTo>
                  <a:pt x="739515" y="190588"/>
                  <a:pt x="720934" y="196512"/>
                  <a:pt x="719528" y="210575"/>
                </a:cubicBezTo>
                <a:cubicBezTo>
                  <a:pt x="715520" y="250660"/>
                  <a:pt x="727312" y="290861"/>
                  <a:pt x="734518" y="330496"/>
                </a:cubicBezTo>
                <a:cubicBezTo>
                  <a:pt x="737345" y="346042"/>
                  <a:pt x="740324" y="362608"/>
                  <a:pt x="749508" y="375466"/>
                </a:cubicBezTo>
                <a:cubicBezTo>
                  <a:pt x="765937" y="398467"/>
                  <a:pt x="782654" y="426489"/>
                  <a:pt x="809469" y="435427"/>
                </a:cubicBezTo>
                <a:lnTo>
                  <a:pt x="854439" y="450417"/>
                </a:lnTo>
                <a:cubicBezTo>
                  <a:pt x="882327" y="478304"/>
                  <a:pt x="895489" y="487545"/>
                  <a:pt x="914400" y="525368"/>
                </a:cubicBezTo>
                <a:cubicBezTo>
                  <a:pt x="928137" y="552843"/>
                  <a:pt x="923335" y="586806"/>
                  <a:pt x="959370" y="600319"/>
                </a:cubicBezTo>
                <a:cubicBezTo>
                  <a:pt x="987829" y="610991"/>
                  <a:pt x="1019507" y="609348"/>
                  <a:pt x="1049311" y="615309"/>
                </a:cubicBezTo>
                <a:cubicBezTo>
                  <a:pt x="1069513" y="619349"/>
                  <a:pt x="1089285" y="625302"/>
                  <a:pt x="1109272" y="630299"/>
                </a:cubicBezTo>
                <a:cubicBezTo>
                  <a:pt x="1124262" y="640292"/>
                  <a:pt x="1138129" y="652222"/>
                  <a:pt x="1154243" y="660279"/>
                </a:cubicBezTo>
                <a:cubicBezTo>
                  <a:pt x="1168376" y="667345"/>
                  <a:pt x="1188040" y="664097"/>
                  <a:pt x="1199213" y="675270"/>
                </a:cubicBezTo>
                <a:cubicBezTo>
                  <a:pt x="1215014" y="691071"/>
                  <a:pt x="1211316" y="721823"/>
                  <a:pt x="1229193" y="735230"/>
                </a:cubicBezTo>
                <a:cubicBezTo>
                  <a:pt x="1254475" y="754191"/>
                  <a:pt x="1292839" y="747682"/>
                  <a:pt x="1319134" y="765211"/>
                </a:cubicBezTo>
                <a:cubicBezTo>
                  <a:pt x="1334124" y="775204"/>
                  <a:pt x="1350265" y="783658"/>
                  <a:pt x="1364105" y="795191"/>
                </a:cubicBezTo>
                <a:cubicBezTo>
                  <a:pt x="1380391" y="808762"/>
                  <a:pt x="1390669" y="829643"/>
                  <a:pt x="1409075" y="840161"/>
                </a:cubicBezTo>
                <a:cubicBezTo>
                  <a:pt x="1426963" y="850383"/>
                  <a:pt x="1449049" y="850155"/>
                  <a:pt x="1469036" y="855152"/>
                </a:cubicBezTo>
                <a:cubicBezTo>
                  <a:pt x="1459043" y="870142"/>
                  <a:pt x="1456722" y="896589"/>
                  <a:pt x="1439056" y="900122"/>
                </a:cubicBezTo>
                <a:cubicBezTo>
                  <a:pt x="1421390" y="903655"/>
                  <a:pt x="1410199" y="878199"/>
                  <a:pt x="1394085" y="870142"/>
                </a:cubicBezTo>
                <a:cubicBezTo>
                  <a:pt x="1379952" y="863076"/>
                  <a:pt x="1364105" y="860149"/>
                  <a:pt x="1349115" y="855152"/>
                </a:cubicBezTo>
                <a:cubicBezTo>
                  <a:pt x="1329128" y="865145"/>
                  <a:pt x="1309693" y="876330"/>
                  <a:pt x="1289154" y="885132"/>
                </a:cubicBezTo>
                <a:cubicBezTo>
                  <a:pt x="1274631" y="891356"/>
                  <a:pt x="1248016" y="884793"/>
                  <a:pt x="1244184" y="900122"/>
                </a:cubicBezTo>
                <a:cubicBezTo>
                  <a:pt x="1237046" y="928675"/>
                  <a:pt x="1306284" y="966507"/>
                  <a:pt x="1319134" y="975073"/>
                </a:cubicBezTo>
                <a:cubicBezTo>
                  <a:pt x="1314137" y="990063"/>
                  <a:pt x="1317002" y="1010859"/>
                  <a:pt x="1304144" y="1020043"/>
                </a:cubicBezTo>
                <a:cubicBezTo>
                  <a:pt x="1278428" y="1038411"/>
                  <a:pt x="1214203" y="1050024"/>
                  <a:pt x="1214203" y="1050024"/>
                </a:cubicBezTo>
                <a:cubicBezTo>
                  <a:pt x="1189219" y="1075008"/>
                  <a:pt x="1172771" y="1113802"/>
                  <a:pt x="1139252" y="1124975"/>
                </a:cubicBezTo>
                <a:lnTo>
                  <a:pt x="1049311" y="1154955"/>
                </a:lnTo>
                <a:cubicBezTo>
                  <a:pt x="1044314" y="1169945"/>
                  <a:pt x="1038153" y="1184596"/>
                  <a:pt x="1034321" y="1199925"/>
                </a:cubicBezTo>
                <a:cubicBezTo>
                  <a:pt x="1028142" y="1224643"/>
                  <a:pt x="1033464" y="1253677"/>
                  <a:pt x="1019331" y="1274876"/>
                </a:cubicBezTo>
                <a:cubicBezTo>
                  <a:pt x="1010566" y="1288023"/>
                  <a:pt x="989351" y="1284869"/>
                  <a:pt x="974361" y="1289866"/>
                </a:cubicBezTo>
                <a:cubicBezTo>
                  <a:pt x="964367" y="1279873"/>
                  <a:pt x="956499" y="1267157"/>
                  <a:pt x="944380" y="1259886"/>
                </a:cubicBezTo>
                <a:cubicBezTo>
                  <a:pt x="930831" y="1251757"/>
                  <a:pt x="910583" y="1256069"/>
                  <a:pt x="899410" y="1244896"/>
                </a:cubicBezTo>
                <a:cubicBezTo>
                  <a:pt x="888237" y="1233723"/>
                  <a:pt x="898859" y="1206342"/>
                  <a:pt x="884420" y="1199925"/>
                </a:cubicBezTo>
                <a:cubicBezTo>
                  <a:pt x="847607" y="1183564"/>
                  <a:pt x="804378" y="1190632"/>
                  <a:pt x="764498" y="1184935"/>
                </a:cubicBezTo>
                <a:cubicBezTo>
                  <a:pt x="734410" y="1180637"/>
                  <a:pt x="704537" y="1174942"/>
                  <a:pt x="674557" y="1169945"/>
                </a:cubicBezTo>
                <a:cubicBezTo>
                  <a:pt x="659567" y="1164948"/>
                  <a:pt x="636653" y="1169088"/>
                  <a:pt x="629587" y="1154955"/>
                </a:cubicBezTo>
                <a:cubicBezTo>
                  <a:pt x="622521" y="1140822"/>
                  <a:pt x="628991" y="1112582"/>
                  <a:pt x="644577" y="1109984"/>
                </a:cubicBezTo>
                <a:cubicBezTo>
                  <a:pt x="668535" y="1105991"/>
                  <a:pt x="886859" y="1134649"/>
                  <a:pt x="929390" y="1139965"/>
                </a:cubicBezTo>
                <a:lnTo>
                  <a:pt x="1019331" y="1109984"/>
                </a:lnTo>
                <a:lnTo>
                  <a:pt x="1109272" y="1080004"/>
                </a:lnTo>
                <a:cubicBezTo>
                  <a:pt x="1119265" y="1065014"/>
                  <a:pt x="1137017" y="1052911"/>
                  <a:pt x="1139252" y="1035034"/>
                </a:cubicBezTo>
                <a:cubicBezTo>
                  <a:pt x="1143565" y="1000527"/>
                  <a:pt x="1130033" y="947978"/>
                  <a:pt x="1094282" y="930102"/>
                </a:cubicBezTo>
                <a:cubicBezTo>
                  <a:pt x="1075855" y="920888"/>
                  <a:pt x="1054308" y="920109"/>
                  <a:pt x="1034321" y="915112"/>
                </a:cubicBezTo>
                <a:cubicBezTo>
                  <a:pt x="1029324" y="895125"/>
                  <a:pt x="1032201" y="871239"/>
                  <a:pt x="1019331" y="855152"/>
                </a:cubicBezTo>
                <a:cubicBezTo>
                  <a:pt x="1009460" y="842813"/>
                  <a:pt x="988884" y="846385"/>
                  <a:pt x="974361" y="840161"/>
                </a:cubicBezTo>
                <a:cubicBezTo>
                  <a:pt x="953822" y="831358"/>
                  <a:pt x="933802" y="821268"/>
                  <a:pt x="914400" y="810181"/>
                </a:cubicBezTo>
                <a:cubicBezTo>
                  <a:pt x="898758" y="801243"/>
                  <a:pt x="882894" y="792170"/>
                  <a:pt x="869429" y="780201"/>
                </a:cubicBezTo>
                <a:cubicBezTo>
                  <a:pt x="837740" y="752033"/>
                  <a:pt x="819711" y="703668"/>
                  <a:pt x="779488" y="690260"/>
                </a:cubicBezTo>
                <a:cubicBezTo>
                  <a:pt x="764498" y="685263"/>
                  <a:pt x="749847" y="679102"/>
                  <a:pt x="734518" y="675270"/>
                </a:cubicBezTo>
                <a:cubicBezTo>
                  <a:pt x="709800" y="669090"/>
                  <a:pt x="684439" y="665806"/>
                  <a:pt x="659567" y="660279"/>
                </a:cubicBezTo>
                <a:cubicBezTo>
                  <a:pt x="639456" y="655810"/>
                  <a:pt x="619594" y="650286"/>
                  <a:pt x="599607" y="645289"/>
                </a:cubicBezTo>
                <a:cubicBezTo>
                  <a:pt x="511917" y="557599"/>
                  <a:pt x="544255" y="599736"/>
                  <a:pt x="494675" y="525368"/>
                </a:cubicBezTo>
                <a:cubicBezTo>
                  <a:pt x="482483" y="488793"/>
                  <a:pt x="478764" y="464485"/>
                  <a:pt x="449705" y="435427"/>
                </a:cubicBezTo>
                <a:cubicBezTo>
                  <a:pt x="436966" y="422688"/>
                  <a:pt x="418802" y="416702"/>
                  <a:pt x="404734" y="405447"/>
                </a:cubicBezTo>
                <a:cubicBezTo>
                  <a:pt x="393698" y="396618"/>
                  <a:pt x="387395" y="381786"/>
                  <a:pt x="374754" y="375466"/>
                </a:cubicBezTo>
                <a:cubicBezTo>
                  <a:pt x="346488" y="361333"/>
                  <a:pt x="314793" y="355479"/>
                  <a:pt x="284813" y="345486"/>
                </a:cubicBezTo>
                <a:cubicBezTo>
                  <a:pt x="196917" y="316187"/>
                  <a:pt x="255550" y="332241"/>
                  <a:pt x="104931" y="315506"/>
                </a:cubicBezTo>
                <a:cubicBezTo>
                  <a:pt x="33797" y="244372"/>
                  <a:pt x="71785" y="264483"/>
                  <a:pt x="0" y="240555"/>
                </a:cubicBezTo>
                <a:cubicBezTo>
                  <a:pt x="9993" y="220568"/>
                  <a:pt x="15674" y="197761"/>
                  <a:pt x="29980" y="180594"/>
                </a:cubicBezTo>
                <a:cubicBezTo>
                  <a:pt x="41514" y="166754"/>
                  <a:pt x="66013" y="166256"/>
                  <a:pt x="74951" y="150614"/>
                </a:cubicBezTo>
                <a:cubicBezTo>
                  <a:pt x="87592" y="128493"/>
                  <a:pt x="74654" y="96046"/>
                  <a:pt x="89941" y="75663"/>
                </a:cubicBezTo>
                <a:cubicBezTo>
                  <a:pt x="96645" y="66725"/>
                  <a:pt x="64957" y="88155"/>
                  <a:pt x="89941" y="9065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761037" y="3327816"/>
            <a:ext cx="1009626" cy="914400"/>
          </a:xfrm>
          <a:custGeom>
            <a:avLst/>
            <a:gdLst>
              <a:gd name="connsiteX0" fmla="*/ 410020 w 1009626"/>
              <a:gd name="connsiteY0" fmla="*/ 0 h 914400"/>
              <a:gd name="connsiteX1" fmla="*/ 499961 w 1009626"/>
              <a:gd name="connsiteY1" fmla="*/ 14991 h 914400"/>
              <a:gd name="connsiteX2" fmla="*/ 589902 w 1009626"/>
              <a:gd name="connsiteY2" fmla="*/ 74951 h 914400"/>
              <a:gd name="connsiteX3" fmla="*/ 604892 w 1009626"/>
              <a:gd name="connsiteY3" fmla="*/ 134912 h 914400"/>
              <a:gd name="connsiteX4" fmla="*/ 754793 w 1009626"/>
              <a:gd name="connsiteY4" fmla="*/ 149902 h 914400"/>
              <a:gd name="connsiteX5" fmla="*/ 964656 w 1009626"/>
              <a:gd name="connsiteY5" fmla="*/ 164892 h 914400"/>
              <a:gd name="connsiteX6" fmla="*/ 994636 w 1009626"/>
              <a:gd name="connsiteY6" fmla="*/ 194873 h 914400"/>
              <a:gd name="connsiteX7" fmla="*/ 1009626 w 1009626"/>
              <a:gd name="connsiteY7" fmla="*/ 284814 h 914400"/>
              <a:gd name="connsiteX8" fmla="*/ 979646 w 1009626"/>
              <a:gd name="connsiteY8" fmla="*/ 479686 h 914400"/>
              <a:gd name="connsiteX9" fmla="*/ 949666 w 1009626"/>
              <a:gd name="connsiteY9" fmla="*/ 524656 h 914400"/>
              <a:gd name="connsiteX10" fmla="*/ 859725 w 1009626"/>
              <a:gd name="connsiteY10" fmla="*/ 554636 h 914400"/>
              <a:gd name="connsiteX11" fmla="*/ 814754 w 1009626"/>
              <a:gd name="connsiteY11" fmla="*/ 584617 h 914400"/>
              <a:gd name="connsiteX12" fmla="*/ 724813 w 1009626"/>
              <a:gd name="connsiteY12" fmla="*/ 614597 h 914400"/>
              <a:gd name="connsiteX13" fmla="*/ 709823 w 1009626"/>
              <a:gd name="connsiteY13" fmla="*/ 659568 h 914400"/>
              <a:gd name="connsiteX14" fmla="*/ 769784 w 1009626"/>
              <a:gd name="connsiteY14" fmla="*/ 749509 h 914400"/>
              <a:gd name="connsiteX15" fmla="*/ 754793 w 1009626"/>
              <a:gd name="connsiteY15" fmla="*/ 809469 h 914400"/>
              <a:gd name="connsiteX16" fmla="*/ 709823 w 1009626"/>
              <a:gd name="connsiteY16" fmla="*/ 824459 h 914400"/>
              <a:gd name="connsiteX17" fmla="*/ 664852 w 1009626"/>
              <a:gd name="connsiteY17" fmla="*/ 854440 h 914400"/>
              <a:gd name="connsiteX18" fmla="*/ 619882 w 1009626"/>
              <a:gd name="connsiteY18" fmla="*/ 869430 h 914400"/>
              <a:gd name="connsiteX19" fmla="*/ 514951 w 1009626"/>
              <a:gd name="connsiteY19" fmla="*/ 914400 h 914400"/>
              <a:gd name="connsiteX20" fmla="*/ 320079 w 1009626"/>
              <a:gd name="connsiteY20" fmla="*/ 899410 h 914400"/>
              <a:gd name="connsiteX21" fmla="*/ 230138 w 1009626"/>
              <a:gd name="connsiteY21" fmla="*/ 854440 h 914400"/>
              <a:gd name="connsiteX22" fmla="*/ 140197 w 1009626"/>
              <a:gd name="connsiteY22" fmla="*/ 839450 h 914400"/>
              <a:gd name="connsiteX23" fmla="*/ 95226 w 1009626"/>
              <a:gd name="connsiteY23" fmla="*/ 824459 h 914400"/>
              <a:gd name="connsiteX24" fmla="*/ 110216 w 1009626"/>
              <a:gd name="connsiteY24" fmla="*/ 779489 h 914400"/>
              <a:gd name="connsiteX25" fmla="*/ 80236 w 1009626"/>
              <a:gd name="connsiteY25" fmla="*/ 674558 h 914400"/>
              <a:gd name="connsiteX26" fmla="*/ 50256 w 1009626"/>
              <a:gd name="connsiteY26" fmla="*/ 644577 h 914400"/>
              <a:gd name="connsiteX27" fmla="*/ 20275 w 1009626"/>
              <a:gd name="connsiteY27" fmla="*/ 599607 h 914400"/>
              <a:gd name="connsiteX28" fmla="*/ 20275 w 1009626"/>
              <a:gd name="connsiteY28" fmla="*/ 449705 h 914400"/>
              <a:gd name="connsiteX29" fmla="*/ 65246 w 1009626"/>
              <a:gd name="connsiteY29" fmla="*/ 434715 h 914400"/>
              <a:gd name="connsiteX30" fmla="*/ 140197 w 1009626"/>
              <a:gd name="connsiteY30" fmla="*/ 374754 h 914400"/>
              <a:gd name="connsiteX31" fmla="*/ 185167 w 1009626"/>
              <a:gd name="connsiteY31" fmla="*/ 284814 h 914400"/>
              <a:gd name="connsiteX32" fmla="*/ 215148 w 1009626"/>
              <a:gd name="connsiteY32" fmla="*/ 254833 h 914400"/>
              <a:gd name="connsiteX33" fmla="*/ 260118 w 1009626"/>
              <a:gd name="connsiteY33" fmla="*/ 134912 h 914400"/>
              <a:gd name="connsiteX34" fmla="*/ 305089 w 1009626"/>
              <a:gd name="connsiteY34" fmla="*/ 149902 h 914400"/>
              <a:gd name="connsiteX35" fmla="*/ 410020 w 1009626"/>
              <a:gd name="connsiteY35" fmla="*/ 134912 h 914400"/>
              <a:gd name="connsiteX36" fmla="*/ 395030 w 1009626"/>
              <a:gd name="connsiteY36" fmla="*/ 44971 h 914400"/>
              <a:gd name="connsiteX37" fmla="*/ 514951 w 1009626"/>
              <a:gd name="connsiteY37" fmla="*/ 1499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9626" h="914400">
                <a:moveTo>
                  <a:pt x="410020" y="0"/>
                </a:moveTo>
                <a:cubicBezTo>
                  <a:pt x="440000" y="4997"/>
                  <a:pt x="471905" y="3301"/>
                  <a:pt x="499961" y="14991"/>
                </a:cubicBezTo>
                <a:cubicBezTo>
                  <a:pt x="533221" y="28849"/>
                  <a:pt x="589902" y="74951"/>
                  <a:pt x="589902" y="74951"/>
                </a:cubicBezTo>
                <a:cubicBezTo>
                  <a:pt x="594899" y="94938"/>
                  <a:pt x="593464" y="117770"/>
                  <a:pt x="604892" y="134912"/>
                </a:cubicBezTo>
                <a:cubicBezTo>
                  <a:pt x="641537" y="189880"/>
                  <a:pt x="706010" y="156871"/>
                  <a:pt x="754793" y="149902"/>
                </a:cubicBezTo>
                <a:cubicBezTo>
                  <a:pt x="824747" y="154899"/>
                  <a:pt x="895725" y="151967"/>
                  <a:pt x="964656" y="164892"/>
                </a:cubicBezTo>
                <a:cubicBezTo>
                  <a:pt x="978547" y="167497"/>
                  <a:pt x="989674" y="181640"/>
                  <a:pt x="994636" y="194873"/>
                </a:cubicBezTo>
                <a:cubicBezTo>
                  <a:pt x="1005308" y="223332"/>
                  <a:pt x="1004629" y="254834"/>
                  <a:pt x="1009626" y="284814"/>
                </a:cubicBezTo>
                <a:cubicBezTo>
                  <a:pt x="1005327" y="327803"/>
                  <a:pt x="1006657" y="425664"/>
                  <a:pt x="979646" y="479686"/>
                </a:cubicBezTo>
                <a:cubicBezTo>
                  <a:pt x="971589" y="495800"/>
                  <a:pt x="964943" y="515108"/>
                  <a:pt x="949666" y="524656"/>
                </a:cubicBezTo>
                <a:cubicBezTo>
                  <a:pt x="922867" y="541405"/>
                  <a:pt x="859725" y="554636"/>
                  <a:pt x="859725" y="554636"/>
                </a:cubicBezTo>
                <a:cubicBezTo>
                  <a:pt x="844735" y="564630"/>
                  <a:pt x="831217" y="577300"/>
                  <a:pt x="814754" y="584617"/>
                </a:cubicBezTo>
                <a:cubicBezTo>
                  <a:pt x="785876" y="597452"/>
                  <a:pt x="724813" y="614597"/>
                  <a:pt x="724813" y="614597"/>
                </a:cubicBezTo>
                <a:cubicBezTo>
                  <a:pt x="719816" y="629587"/>
                  <a:pt x="707588" y="643926"/>
                  <a:pt x="709823" y="659568"/>
                </a:cubicBezTo>
                <a:cubicBezTo>
                  <a:pt x="715873" y="701919"/>
                  <a:pt x="743135" y="722860"/>
                  <a:pt x="769784" y="749509"/>
                </a:cubicBezTo>
                <a:cubicBezTo>
                  <a:pt x="764787" y="769496"/>
                  <a:pt x="767663" y="793382"/>
                  <a:pt x="754793" y="809469"/>
                </a:cubicBezTo>
                <a:cubicBezTo>
                  <a:pt x="744922" y="821807"/>
                  <a:pt x="723956" y="817393"/>
                  <a:pt x="709823" y="824459"/>
                </a:cubicBezTo>
                <a:cubicBezTo>
                  <a:pt x="693709" y="832516"/>
                  <a:pt x="680966" y="846383"/>
                  <a:pt x="664852" y="854440"/>
                </a:cubicBezTo>
                <a:cubicBezTo>
                  <a:pt x="650719" y="861506"/>
                  <a:pt x="634405" y="863206"/>
                  <a:pt x="619882" y="869430"/>
                </a:cubicBezTo>
                <a:cubicBezTo>
                  <a:pt x="490219" y="924999"/>
                  <a:pt x="620413" y="879246"/>
                  <a:pt x="514951" y="914400"/>
                </a:cubicBezTo>
                <a:cubicBezTo>
                  <a:pt x="449994" y="909403"/>
                  <a:pt x="384725" y="907491"/>
                  <a:pt x="320079" y="899410"/>
                </a:cubicBezTo>
                <a:cubicBezTo>
                  <a:pt x="238519" y="889215"/>
                  <a:pt x="310485" y="881222"/>
                  <a:pt x="230138" y="854440"/>
                </a:cubicBezTo>
                <a:cubicBezTo>
                  <a:pt x="201304" y="844829"/>
                  <a:pt x="170177" y="844447"/>
                  <a:pt x="140197" y="839450"/>
                </a:cubicBezTo>
                <a:cubicBezTo>
                  <a:pt x="125207" y="834453"/>
                  <a:pt x="102293" y="838592"/>
                  <a:pt x="95226" y="824459"/>
                </a:cubicBezTo>
                <a:cubicBezTo>
                  <a:pt x="88160" y="810326"/>
                  <a:pt x="111788" y="795211"/>
                  <a:pt x="110216" y="779489"/>
                </a:cubicBezTo>
                <a:cubicBezTo>
                  <a:pt x="106596" y="743293"/>
                  <a:pt x="95010" y="707799"/>
                  <a:pt x="80236" y="674558"/>
                </a:cubicBezTo>
                <a:cubicBezTo>
                  <a:pt x="74496" y="661643"/>
                  <a:pt x="59085" y="655613"/>
                  <a:pt x="50256" y="644577"/>
                </a:cubicBezTo>
                <a:cubicBezTo>
                  <a:pt x="39002" y="630509"/>
                  <a:pt x="30269" y="614597"/>
                  <a:pt x="20275" y="599607"/>
                </a:cubicBezTo>
                <a:cubicBezTo>
                  <a:pt x="1815" y="544227"/>
                  <a:pt x="-14174" y="518603"/>
                  <a:pt x="20275" y="449705"/>
                </a:cubicBezTo>
                <a:cubicBezTo>
                  <a:pt x="27342" y="435572"/>
                  <a:pt x="50256" y="439712"/>
                  <a:pt x="65246" y="434715"/>
                </a:cubicBezTo>
                <a:cubicBezTo>
                  <a:pt x="98638" y="412454"/>
                  <a:pt x="115785" y="405268"/>
                  <a:pt x="140197" y="374754"/>
                </a:cubicBezTo>
                <a:cubicBezTo>
                  <a:pt x="231175" y="261032"/>
                  <a:pt x="118669" y="395644"/>
                  <a:pt x="185167" y="284814"/>
                </a:cubicBezTo>
                <a:cubicBezTo>
                  <a:pt x="192439" y="272695"/>
                  <a:pt x="205154" y="264827"/>
                  <a:pt x="215148" y="254833"/>
                </a:cubicBezTo>
                <a:cubicBezTo>
                  <a:pt x="218753" y="236808"/>
                  <a:pt x="226554" y="148338"/>
                  <a:pt x="260118" y="134912"/>
                </a:cubicBezTo>
                <a:cubicBezTo>
                  <a:pt x="274789" y="129044"/>
                  <a:pt x="290099" y="144905"/>
                  <a:pt x="305089" y="149902"/>
                </a:cubicBezTo>
                <a:lnTo>
                  <a:pt x="410020" y="134912"/>
                </a:lnTo>
                <a:cubicBezTo>
                  <a:pt x="429800" y="111835"/>
                  <a:pt x="375015" y="67845"/>
                  <a:pt x="395030" y="44971"/>
                </a:cubicBezTo>
                <a:cubicBezTo>
                  <a:pt x="422163" y="13962"/>
                  <a:pt x="514951" y="14991"/>
                  <a:pt x="514951" y="14991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H="1">
            <a:off x="5761037" y="3733800"/>
            <a:ext cx="76200" cy="2115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9" grpId="0" animBg="1"/>
      <p:bldP spid="41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5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r="310"/>
          <a:stretch/>
        </p:blipFill>
        <p:spPr>
          <a:xfrm>
            <a:off x="2581872" y="0"/>
            <a:ext cx="9503765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219548" y="2539388"/>
            <a:ext cx="1083972" cy="1174483"/>
          </a:xfrm>
          <a:custGeom>
            <a:avLst/>
            <a:gdLst>
              <a:gd name="connsiteX0" fmla="*/ 338384 w 1083972"/>
              <a:gd name="connsiteY0" fmla="*/ 372624 h 1174483"/>
              <a:gd name="connsiteX1" fmla="*/ 324317 w 1083972"/>
              <a:gd name="connsiteY1" fmla="*/ 302286 h 1174483"/>
              <a:gd name="connsiteX2" fmla="*/ 296181 w 1083972"/>
              <a:gd name="connsiteY2" fmla="*/ 217880 h 1174483"/>
              <a:gd name="connsiteX3" fmla="*/ 310249 w 1083972"/>
              <a:gd name="connsiteY3" fmla="*/ 133474 h 1174483"/>
              <a:gd name="connsiteX4" fmla="*/ 380587 w 1083972"/>
              <a:gd name="connsiteY4" fmla="*/ 91270 h 1174483"/>
              <a:gd name="connsiteX5" fmla="*/ 422790 w 1083972"/>
              <a:gd name="connsiteY5" fmla="*/ 63135 h 1174483"/>
              <a:gd name="connsiteX6" fmla="*/ 619738 w 1083972"/>
              <a:gd name="connsiteY6" fmla="*/ 35000 h 1174483"/>
              <a:gd name="connsiteX7" fmla="*/ 872957 w 1083972"/>
              <a:gd name="connsiteY7" fmla="*/ 6864 h 1174483"/>
              <a:gd name="connsiteX8" fmla="*/ 999566 w 1083972"/>
              <a:gd name="connsiteY8" fmla="*/ 20932 h 1174483"/>
              <a:gd name="connsiteX9" fmla="*/ 971430 w 1083972"/>
              <a:gd name="connsiteY9" fmla="*/ 386692 h 1174483"/>
              <a:gd name="connsiteX10" fmla="*/ 957363 w 1083972"/>
              <a:gd name="connsiteY10" fmla="*/ 428895 h 1174483"/>
              <a:gd name="connsiteX11" fmla="*/ 929227 w 1083972"/>
              <a:gd name="connsiteY11" fmla="*/ 457030 h 1174483"/>
              <a:gd name="connsiteX12" fmla="*/ 943295 w 1083972"/>
              <a:gd name="connsiteY12" fmla="*/ 625843 h 1174483"/>
              <a:gd name="connsiteX13" fmla="*/ 971430 w 1083972"/>
              <a:gd name="connsiteY13" fmla="*/ 710249 h 1174483"/>
              <a:gd name="connsiteX14" fmla="*/ 1027701 w 1083972"/>
              <a:gd name="connsiteY14" fmla="*/ 766520 h 1174483"/>
              <a:gd name="connsiteX15" fmla="*/ 1055837 w 1083972"/>
              <a:gd name="connsiteY15" fmla="*/ 794655 h 1174483"/>
              <a:gd name="connsiteX16" fmla="*/ 1083972 w 1083972"/>
              <a:gd name="connsiteY16" fmla="*/ 836858 h 1174483"/>
              <a:gd name="connsiteX17" fmla="*/ 1069904 w 1083972"/>
              <a:gd name="connsiteY17" fmla="*/ 1076009 h 1174483"/>
              <a:gd name="connsiteX18" fmla="*/ 1027701 w 1083972"/>
              <a:gd name="connsiteY18" fmla="*/ 1104144 h 1174483"/>
              <a:gd name="connsiteX19" fmla="*/ 915160 w 1083972"/>
              <a:gd name="connsiteY19" fmla="*/ 1160415 h 1174483"/>
              <a:gd name="connsiteX20" fmla="*/ 872957 w 1083972"/>
              <a:gd name="connsiteY20" fmla="*/ 1174483 h 1174483"/>
              <a:gd name="connsiteX21" fmla="*/ 141437 w 1083972"/>
              <a:gd name="connsiteY21" fmla="*/ 1160415 h 1174483"/>
              <a:gd name="connsiteX22" fmla="*/ 28895 w 1083972"/>
              <a:gd name="connsiteY22" fmla="*/ 1132280 h 1174483"/>
              <a:gd name="connsiteX23" fmla="*/ 760 w 1083972"/>
              <a:gd name="connsiteY23" fmla="*/ 1104144 h 1174483"/>
              <a:gd name="connsiteX24" fmla="*/ 14827 w 1083972"/>
              <a:gd name="connsiteY24" fmla="*/ 991603 h 1174483"/>
              <a:gd name="connsiteX25" fmla="*/ 28895 w 1083972"/>
              <a:gd name="connsiteY25" fmla="*/ 949400 h 1174483"/>
              <a:gd name="connsiteX26" fmla="*/ 85166 w 1083972"/>
              <a:gd name="connsiteY26" fmla="*/ 893129 h 1174483"/>
              <a:gd name="connsiteX27" fmla="*/ 127369 w 1083972"/>
              <a:gd name="connsiteY27" fmla="*/ 879061 h 1174483"/>
              <a:gd name="connsiteX28" fmla="*/ 155504 w 1083972"/>
              <a:gd name="connsiteY28" fmla="*/ 836858 h 1174483"/>
              <a:gd name="connsiteX29" fmla="*/ 211775 w 1083972"/>
              <a:gd name="connsiteY29" fmla="*/ 780587 h 1174483"/>
              <a:gd name="connsiteX30" fmla="*/ 268046 w 1083972"/>
              <a:gd name="connsiteY30" fmla="*/ 710249 h 1174483"/>
              <a:gd name="connsiteX31" fmla="*/ 282114 w 1083972"/>
              <a:gd name="connsiteY31" fmla="*/ 668046 h 1174483"/>
              <a:gd name="connsiteX32" fmla="*/ 253978 w 1083972"/>
              <a:gd name="connsiteY32" fmla="*/ 639910 h 1174483"/>
              <a:gd name="connsiteX33" fmla="*/ 211775 w 1083972"/>
              <a:gd name="connsiteY33" fmla="*/ 611775 h 1174483"/>
              <a:gd name="connsiteX34" fmla="*/ 127369 w 1083972"/>
              <a:gd name="connsiteY34" fmla="*/ 597707 h 1174483"/>
              <a:gd name="connsiteX35" fmla="*/ 85166 w 1083972"/>
              <a:gd name="connsiteY35" fmla="*/ 583640 h 1174483"/>
              <a:gd name="connsiteX36" fmla="*/ 99234 w 1083972"/>
              <a:gd name="connsiteY36" fmla="*/ 499234 h 1174483"/>
              <a:gd name="connsiteX37" fmla="*/ 141437 w 1083972"/>
              <a:gd name="connsiteY37" fmla="*/ 485166 h 1174483"/>
              <a:gd name="connsiteX38" fmla="*/ 169572 w 1083972"/>
              <a:gd name="connsiteY38" fmla="*/ 457030 h 1174483"/>
              <a:gd name="connsiteX39" fmla="*/ 239910 w 1083972"/>
              <a:gd name="connsiteY39" fmla="*/ 442963 h 1174483"/>
              <a:gd name="connsiteX40" fmla="*/ 282114 w 1083972"/>
              <a:gd name="connsiteY40" fmla="*/ 428895 h 1174483"/>
              <a:gd name="connsiteX41" fmla="*/ 324317 w 1083972"/>
              <a:gd name="connsiteY41" fmla="*/ 344489 h 1174483"/>
              <a:gd name="connsiteX42" fmla="*/ 338384 w 1083972"/>
              <a:gd name="connsiteY42" fmla="*/ 372624 h 117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83972" h="1174483">
                <a:moveTo>
                  <a:pt x="338384" y="372624"/>
                </a:moveTo>
                <a:cubicBezTo>
                  <a:pt x="338384" y="365590"/>
                  <a:pt x="330608" y="325354"/>
                  <a:pt x="324317" y="302286"/>
                </a:cubicBezTo>
                <a:cubicBezTo>
                  <a:pt x="316514" y="273674"/>
                  <a:pt x="296181" y="217880"/>
                  <a:pt x="296181" y="217880"/>
                </a:cubicBezTo>
                <a:cubicBezTo>
                  <a:pt x="300870" y="189745"/>
                  <a:pt x="300234" y="160181"/>
                  <a:pt x="310249" y="133474"/>
                </a:cubicBezTo>
                <a:cubicBezTo>
                  <a:pt x="322931" y="99655"/>
                  <a:pt x="354801" y="104163"/>
                  <a:pt x="380587" y="91270"/>
                </a:cubicBezTo>
                <a:cubicBezTo>
                  <a:pt x="395709" y="83709"/>
                  <a:pt x="407250" y="69795"/>
                  <a:pt x="422790" y="63135"/>
                </a:cubicBezTo>
                <a:cubicBezTo>
                  <a:pt x="469579" y="43082"/>
                  <a:pt x="594371" y="37718"/>
                  <a:pt x="619738" y="35000"/>
                </a:cubicBezTo>
                <a:lnTo>
                  <a:pt x="872957" y="6864"/>
                </a:lnTo>
                <a:cubicBezTo>
                  <a:pt x="915160" y="11553"/>
                  <a:pt x="985616" y="-19174"/>
                  <a:pt x="999566" y="20932"/>
                </a:cubicBezTo>
                <a:cubicBezTo>
                  <a:pt x="1026555" y="98526"/>
                  <a:pt x="1002694" y="277267"/>
                  <a:pt x="971430" y="386692"/>
                </a:cubicBezTo>
                <a:cubicBezTo>
                  <a:pt x="967356" y="400950"/>
                  <a:pt x="964992" y="416180"/>
                  <a:pt x="957363" y="428895"/>
                </a:cubicBezTo>
                <a:cubicBezTo>
                  <a:pt x="950539" y="440268"/>
                  <a:pt x="938606" y="447652"/>
                  <a:pt x="929227" y="457030"/>
                </a:cubicBezTo>
                <a:cubicBezTo>
                  <a:pt x="933916" y="513301"/>
                  <a:pt x="934012" y="570145"/>
                  <a:pt x="943295" y="625843"/>
                </a:cubicBezTo>
                <a:cubicBezTo>
                  <a:pt x="948171" y="655097"/>
                  <a:pt x="950459" y="689278"/>
                  <a:pt x="971430" y="710249"/>
                </a:cubicBezTo>
                <a:lnTo>
                  <a:pt x="1027701" y="766520"/>
                </a:lnTo>
                <a:cubicBezTo>
                  <a:pt x="1037080" y="775898"/>
                  <a:pt x="1048480" y="783619"/>
                  <a:pt x="1055837" y="794655"/>
                </a:cubicBezTo>
                <a:lnTo>
                  <a:pt x="1083972" y="836858"/>
                </a:lnTo>
                <a:cubicBezTo>
                  <a:pt x="1079283" y="916575"/>
                  <a:pt x="1086355" y="997867"/>
                  <a:pt x="1069904" y="1076009"/>
                </a:cubicBezTo>
                <a:cubicBezTo>
                  <a:pt x="1066421" y="1092554"/>
                  <a:pt x="1040903" y="1093582"/>
                  <a:pt x="1027701" y="1104144"/>
                </a:cubicBezTo>
                <a:cubicBezTo>
                  <a:pt x="957548" y="1160267"/>
                  <a:pt x="1059213" y="1112397"/>
                  <a:pt x="915160" y="1160415"/>
                </a:cubicBezTo>
                <a:lnTo>
                  <a:pt x="872957" y="1174483"/>
                </a:lnTo>
                <a:cubicBezTo>
                  <a:pt x="629117" y="1169794"/>
                  <a:pt x="385018" y="1172594"/>
                  <a:pt x="141437" y="1160415"/>
                </a:cubicBezTo>
                <a:cubicBezTo>
                  <a:pt x="102817" y="1158484"/>
                  <a:pt x="28895" y="1132280"/>
                  <a:pt x="28895" y="1132280"/>
                </a:cubicBezTo>
                <a:cubicBezTo>
                  <a:pt x="19517" y="1122901"/>
                  <a:pt x="2080" y="1117341"/>
                  <a:pt x="760" y="1104144"/>
                </a:cubicBezTo>
                <a:cubicBezTo>
                  <a:pt x="-3002" y="1066526"/>
                  <a:pt x="8064" y="1028799"/>
                  <a:pt x="14827" y="991603"/>
                </a:cubicBezTo>
                <a:cubicBezTo>
                  <a:pt x="17480" y="977014"/>
                  <a:pt x="20276" y="961467"/>
                  <a:pt x="28895" y="949400"/>
                </a:cubicBezTo>
                <a:cubicBezTo>
                  <a:pt x="44313" y="927815"/>
                  <a:pt x="60001" y="901518"/>
                  <a:pt x="85166" y="893129"/>
                </a:cubicBezTo>
                <a:lnTo>
                  <a:pt x="127369" y="879061"/>
                </a:lnTo>
                <a:cubicBezTo>
                  <a:pt x="136747" y="864993"/>
                  <a:pt x="144501" y="849695"/>
                  <a:pt x="155504" y="836858"/>
                </a:cubicBezTo>
                <a:cubicBezTo>
                  <a:pt x="172767" y="816718"/>
                  <a:pt x="197061" y="802658"/>
                  <a:pt x="211775" y="780587"/>
                </a:cubicBezTo>
                <a:cubicBezTo>
                  <a:pt x="247267" y="727348"/>
                  <a:pt x="227955" y="750339"/>
                  <a:pt x="268046" y="710249"/>
                </a:cubicBezTo>
                <a:cubicBezTo>
                  <a:pt x="272735" y="696181"/>
                  <a:pt x="285022" y="682587"/>
                  <a:pt x="282114" y="668046"/>
                </a:cubicBezTo>
                <a:cubicBezTo>
                  <a:pt x="279513" y="655040"/>
                  <a:pt x="264335" y="648196"/>
                  <a:pt x="253978" y="639910"/>
                </a:cubicBezTo>
                <a:cubicBezTo>
                  <a:pt x="240776" y="629348"/>
                  <a:pt x="227815" y="617122"/>
                  <a:pt x="211775" y="611775"/>
                </a:cubicBezTo>
                <a:cubicBezTo>
                  <a:pt x="184715" y="602755"/>
                  <a:pt x="155213" y="603895"/>
                  <a:pt x="127369" y="597707"/>
                </a:cubicBezTo>
                <a:cubicBezTo>
                  <a:pt x="112894" y="594490"/>
                  <a:pt x="99234" y="588329"/>
                  <a:pt x="85166" y="583640"/>
                </a:cubicBezTo>
                <a:cubicBezTo>
                  <a:pt x="89855" y="555505"/>
                  <a:pt x="85082" y="523999"/>
                  <a:pt x="99234" y="499234"/>
                </a:cubicBezTo>
                <a:cubicBezTo>
                  <a:pt x="106591" y="486359"/>
                  <a:pt x="128722" y="492795"/>
                  <a:pt x="141437" y="485166"/>
                </a:cubicBezTo>
                <a:cubicBezTo>
                  <a:pt x="152810" y="478342"/>
                  <a:pt x="157381" y="462255"/>
                  <a:pt x="169572" y="457030"/>
                </a:cubicBezTo>
                <a:cubicBezTo>
                  <a:pt x="191549" y="447611"/>
                  <a:pt x="216714" y="448762"/>
                  <a:pt x="239910" y="442963"/>
                </a:cubicBezTo>
                <a:cubicBezTo>
                  <a:pt x="254296" y="439367"/>
                  <a:pt x="268046" y="433584"/>
                  <a:pt x="282114" y="428895"/>
                </a:cubicBezTo>
                <a:cubicBezTo>
                  <a:pt x="309620" y="387636"/>
                  <a:pt x="312668" y="391082"/>
                  <a:pt x="324317" y="344489"/>
                </a:cubicBezTo>
                <a:cubicBezTo>
                  <a:pt x="325454" y="339940"/>
                  <a:pt x="338384" y="379658"/>
                  <a:pt x="338384" y="372624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9678572" y="5546874"/>
            <a:ext cx="2322006" cy="375624"/>
          </a:xfrm>
          <a:custGeom>
            <a:avLst/>
            <a:gdLst>
              <a:gd name="connsiteX0" fmla="*/ 0 w 2322006"/>
              <a:gd name="connsiteY0" fmla="*/ 80203 h 375624"/>
              <a:gd name="connsiteX1" fmla="*/ 84406 w 2322006"/>
              <a:gd name="connsiteY1" fmla="*/ 66135 h 375624"/>
              <a:gd name="connsiteX2" fmla="*/ 126610 w 2322006"/>
              <a:gd name="connsiteY2" fmla="*/ 52068 h 375624"/>
              <a:gd name="connsiteX3" fmla="*/ 647114 w 2322006"/>
              <a:gd name="connsiteY3" fmla="*/ 38000 h 375624"/>
              <a:gd name="connsiteX4" fmla="*/ 1688123 w 2322006"/>
              <a:gd name="connsiteY4" fmla="*/ 9864 h 375624"/>
              <a:gd name="connsiteX5" fmla="*/ 2307102 w 2322006"/>
              <a:gd name="connsiteY5" fmla="*/ 38000 h 375624"/>
              <a:gd name="connsiteX6" fmla="*/ 2307102 w 2322006"/>
              <a:gd name="connsiteY6" fmla="*/ 277151 h 375624"/>
              <a:gd name="connsiteX7" fmla="*/ 2250831 w 2322006"/>
              <a:gd name="connsiteY7" fmla="*/ 291218 h 375624"/>
              <a:gd name="connsiteX8" fmla="*/ 2222696 w 2322006"/>
              <a:gd name="connsiteY8" fmla="*/ 319354 h 375624"/>
              <a:gd name="connsiteX9" fmla="*/ 2138290 w 2322006"/>
              <a:gd name="connsiteY9" fmla="*/ 347489 h 375624"/>
              <a:gd name="connsiteX10" fmla="*/ 1702191 w 2322006"/>
              <a:gd name="connsiteY10" fmla="*/ 333421 h 375624"/>
              <a:gd name="connsiteX11" fmla="*/ 1575582 w 2322006"/>
              <a:gd name="connsiteY11" fmla="*/ 319354 h 375624"/>
              <a:gd name="connsiteX12" fmla="*/ 928468 w 2322006"/>
              <a:gd name="connsiteY12" fmla="*/ 333421 h 375624"/>
              <a:gd name="connsiteX13" fmla="*/ 675250 w 2322006"/>
              <a:gd name="connsiteY13" fmla="*/ 361557 h 375624"/>
              <a:gd name="connsiteX14" fmla="*/ 604911 w 2322006"/>
              <a:gd name="connsiteY14" fmla="*/ 375624 h 375624"/>
              <a:gd name="connsiteX15" fmla="*/ 450166 w 2322006"/>
              <a:gd name="connsiteY15" fmla="*/ 361557 h 375624"/>
              <a:gd name="connsiteX16" fmla="*/ 393896 w 2322006"/>
              <a:gd name="connsiteY16" fmla="*/ 347489 h 375624"/>
              <a:gd name="connsiteX17" fmla="*/ 267286 w 2322006"/>
              <a:gd name="connsiteY17" fmla="*/ 305286 h 375624"/>
              <a:gd name="connsiteX18" fmla="*/ 225083 w 2322006"/>
              <a:gd name="connsiteY18" fmla="*/ 291218 h 375624"/>
              <a:gd name="connsiteX19" fmla="*/ 70339 w 2322006"/>
              <a:gd name="connsiteY19" fmla="*/ 277151 h 375624"/>
              <a:gd name="connsiteX20" fmla="*/ 28136 w 2322006"/>
              <a:gd name="connsiteY20" fmla="*/ 263083 h 375624"/>
              <a:gd name="connsiteX21" fmla="*/ 14068 w 2322006"/>
              <a:gd name="connsiteY21" fmla="*/ 136474 h 37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22006" h="375624">
                <a:moveTo>
                  <a:pt x="0" y="80203"/>
                </a:moveTo>
                <a:cubicBezTo>
                  <a:pt x="28135" y="75514"/>
                  <a:pt x="56562" y="72322"/>
                  <a:pt x="84406" y="66135"/>
                </a:cubicBezTo>
                <a:cubicBezTo>
                  <a:pt x="98882" y="62918"/>
                  <a:pt x="111800" y="52809"/>
                  <a:pt x="126610" y="52068"/>
                </a:cubicBezTo>
                <a:cubicBezTo>
                  <a:pt x="299958" y="43401"/>
                  <a:pt x="473613" y="42689"/>
                  <a:pt x="647114" y="38000"/>
                </a:cubicBezTo>
                <a:cubicBezTo>
                  <a:pt x="1040416" y="-18187"/>
                  <a:pt x="866204" y="2459"/>
                  <a:pt x="1688123" y="9864"/>
                </a:cubicBezTo>
                <a:cubicBezTo>
                  <a:pt x="1894654" y="11725"/>
                  <a:pt x="2307102" y="38000"/>
                  <a:pt x="2307102" y="38000"/>
                </a:cubicBezTo>
                <a:cubicBezTo>
                  <a:pt x="2312878" y="89984"/>
                  <a:pt x="2337537" y="222369"/>
                  <a:pt x="2307102" y="277151"/>
                </a:cubicBezTo>
                <a:cubicBezTo>
                  <a:pt x="2297712" y="294052"/>
                  <a:pt x="2269588" y="286529"/>
                  <a:pt x="2250831" y="291218"/>
                </a:cubicBezTo>
                <a:cubicBezTo>
                  <a:pt x="2241453" y="300597"/>
                  <a:pt x="2234559" y="313422"/>
                  <a:pt x="2222696" y="319354"/>
                </a:cubicBezTo>
                <a:cubicBezTo>
                  <a:pt x="2196170" y="332617"/>
                  <a:pt x="2138290" y="347489"/>
                  <a:pt x="2138290" y="347489"/>
                </a:cubicBezTo>
                <a:lnTo>
                  <a:pt x="1702191" y="333421"/>
                </a:lnTo>
                <a:cubicBezTo>
                  <a:pt x="1659781" y="331301"/>
                  <a:pt x="1618045" y="319354"/>
                  <a:pt x="1575582" y="319354"/>
                </a:cubicBezTo>
                <a:cubicBezTo>
                  <a:pt x="1359826" y="319354"/>
                  <a:pt x="1144173" y="328732"/>
                  <a:pt x="928468" y="333421"/>
                </a:cubicBezTo>
                <a:cubicBezTo>
                  <a:pt x="856542" y="340614"/>
                  <a:pt x="749222" y="350177"/>
                  <a:pt x="675250" y="361557"/>
                </a:cubicBezTo>
                <a:cubicBezTo>
                  <a:pt x="651617" y="365193"/>
                  <a:pt x="628357" y="370935"/>
                  <a:pt x="604911" y="375624"/>
                </a:cubicBezTo>
                <a:cubicBezTo>
                  <a:pt x="553329" y="370935"/>
                  <a:pt x="501506" y="368402"/>
                  <a:pt x="450166" y="361557"/>
                </a:cubicBezTo>
                <a:cubicBezTo>
                  <a:pt x="431002" y="359002"/>
                  <a:pt x="412415" y="353045"/>
                  <a:pt x="393896" y="347489"/>
                </a:cubicBezTo>
                <a:cubicBezTo>
                  <a:pt x="393889" y="347487"/>
                  <a:pt x="288390" y="312321"/>
                  <a:pt x="267286" y="305286"/>
                </a:cubicBezTo>
                <a:cubicBezTo>
                  <a:pt x="253218" y="300597"/>
                  <a:pt x="239851" y="292560"/>
                  <a:pt x="225083" y="291218"/>
                </a:cubicBezTo>
                <a:lnTo>
                  <a:pt x="70339" y="277151"/>
                </a:lnTo>
                <a:cubicBezTo>
                  <a:pt x="56271" y="272462"/>
                  <a:pt x="34768" y="276346"/>
                  <a:pt x="28136" y="263083"/>
                </a:cubicBezTo>
                <a:cubicBezTo>
                  <a:pt x="12742" y="232294"/>
                  <a:pt x="14068" y="175997"/>
                  <a:pt x="14068" y="136474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AutoShape 17"/>
          <p:cNvSpPr txBox="1">
            <a:spLocks noGrp="1" noChangeArrowheads="1"/>
          </p:cNvSpPr>
          <p:nvPr>
            <p:ph idx="1"/>
          </p:nvPr>
        </p:nvSpPr>
        <p:spPr bwMode="auto">
          <a:xfrm>
            <a:off x="0" y="-117062"/>
            <a:ext cx="2543021" cy="7051262"/>
          </a:xfrm>
          <a:prstGeom prst="cloudCallout">
            <a:avLst>
              <a:gd name="adj1" fmla="val 40834"/>
              <a:gd name="adj2" fmla="val 104288"/>
            </a:avLst>
          </a:prstGeom>
          <a:ln w="25400" cap="flat" cmpd="sng" algn="ctr">
            <a:solidFill>
              <a:schemeClr val="accent6"/>
            </a:solidFill>
            <a:prstDash val="solid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rời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2020</a:t>
            </a:r>
          </a:p>
          <a:p>
            <a:pPr marL="0" indent="0" algn="ctr">
              <a:buNone/>
            </a:pP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17"/>
          <p:cNvSpPr txBox="1">
            <a:spLocks noChangeArrowheads="1"/>
          </p:cNvSpPr>
          <p:nvPr/>
        </p:nvSpPr>
        <p:spPr bwMode="auto">
          <a:xfrm>
            <a:off x="-30162" y="0"/>
            <a:ext cx="2514600" cy="5334000"/>
          </a:xfrm>
          <a:prstGeom prst="cloudCallout">
            <a:avLst>
              <a:gd name="adj1" fmla="val 48117"/>
              <a:gd name="adj2" fmla="val 43995"/>
            </a:avLst>
          </a:prstGeom>
          <a:ln w="25400" cap="flat" cmpd="sng" algn="ctr">
            <a:solidFill>
              <a:schemeClr val="accent6"/>
            </a:solidFill>
            <a:prstDash val="solid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Anh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rời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khỏi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minh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Âu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?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r="310"/>
          <a:stretch/>
        </p:blipFill>
        <p:spPr>
          <a:xfrm>
            <a:off x="2581872" y="0"/>
            <a:ext cx="9503765" cy="6858000"/>
          </a:xfrm>
          <a:prstGeom prst="rect">
            <a:avLst/>
          </a:prstGeom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-1" y="24984"/>
            <a:ext cx="2505673" cy="4648200"/>
          </a:xfrm>
          <a:prstGeom prst="cloudCallout">
            <a:avLst>
              <a:gd name="adj1" fmla="val 62045"/>
              <a:gd name="adj2" fmla="val 6942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800" i="1" dirty="0" err="1">
                <a:latin typeface="Arial" pitchFamily="34" charset="0"/>
                <a:cs typeface="Arial" pitchFamily="34" charset="0"/>
              </a:rPr>
              <a:t>Xác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minh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Âu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nay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?</a:t>
            </a:r>
            <a:endParaRPr lang="en-US" sz="2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1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r="310"/>
          <a:stretch/>
        </p:blipFill>
        <p:spPr>
          <a:xfrm>
            <a:off x="2773571" y="97437"/>
            <a:ext cx="9263140" cy="6684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6478" y="533400"/>
            <a:ext cx="277895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Pháp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Bỉ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Hà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Lan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 CHLB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Đức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I-ta-li-a, 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Lúc-xem-bua</a:t>
            </a:r>
            <a:endParaRPr lang="en-US" sz="20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 Ai-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len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Đan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Mạch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 Hi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Lạp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Bồ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Đào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Nha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Tây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 Ban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Nha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Áo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Thuỵ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Điển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Phần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Times New Roman"/>
                <a:cs typeface="Arial" pitchFamily="34" charset="0"/>
              </a:rPr>
              <a:t>Lan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Séc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Hungary, Ba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Slovakia, Slovenia,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Litva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Latvia, Estonia, Malta,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Síp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 Bun-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ga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ri</a:t>
            </a:r>
            <a:r>
              <a:rPr lang="en-US" sz="20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Ru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-ma-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ni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Crô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-a-</a:t>
            </a:r>
            <a:r>
              <a:rPr lang="en-US" sz="2000" dirty="0" err="1" smtClean="0">
                <a:latin typeface="Arial" pitchFamily="34" charset="0"/>
                <a:ea typeface="Times New Roman"/>
                <a:cs typeface="Arial" pitchFamily="34" charset="0"/>
              </a:rPr>
              <a:t>ti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-a</a:t>
            </a:r>
          </a:p>
          <a:p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27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quốc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gia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thành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viên</a:t>
            </a:r>
            <a:endParaRPr lang="en-US" sz="3200" dirty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en-US" sz="36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549788" y="1707492"/>
            <a:ext cx="1038936" cy="1598353"/>
          </a:xfrm>
          <a:custGeom>
            <a:avLst/>
            <a:gdLst>
              <a:gd name="connsiteX0" fmla="*/ 105845 w 1038936"/>
              <a:gd name="connsiteY0" fmla="*/ 1575354 h 1598353"/>
              <a:gd name="connsiteX1" fmla="*/ 75864 w 1038936"/>
              <a:gd name="connsiteY1" fmla="*/ 1500403 h 1598353"/>
              <a:gd name="connsiteX2" fmla="*/ 90855 w 1038936"/>
              <a:gd name="connsiteY2" fmla="*/ 1455433 h 1598353"/>
              <a:gd name="connsiteX3" fmla="*/ 30894 w 1038936"/>
              <a:gd name="connsiteY3" fmla="*/ 1380482 h 1598353"/>
              <a:gd name="connsiteX4" fmla="*/ 914 w 1038936"/>
              <a:gd name="connsiteY4" fmla="*/ 1335511 h 1598353"/>
              <a:gd name="connsiteX5" fmla="*/ 30894 w 1038936"/>
              <a:gd name="connsiteY5" fmla="*/ 1230580 h 1598353"/>
              <a:gd name="connsiteX6" fmla="*/ 914 w 1038936"/>
              <a:gd name="connsiteY6" fmla="*/ 1185610 h 1598353"/>
              <a:gd name="connsiteX7" fmla="*/ 75864 w 1038936"/>
              <a:gd name="connsiteY7" fmla="*/ 1110659 h 1598353"/>
              <a:gd name="connsiteX8" fmla="*/ 90855 w 1038936"/>
              <a:gd name="connsiteY8" fmla="*/ 1065688 h 1598353"/>
              <a:gd name="connsiteX9" fmla="*/ 105845 w 1038936"/>
              <a:gd name="connsiteY9" fmla="*/ 1005728 h 1598353"/>
              <a:gd name="connsiteX10" fmla="*/ 135825 w 1038936"/>
              <a:gd name="connsiteY10" fmla="*/ 915787 h 1598353"/>
              <a:gd name="connsiteX11" fmla="*/ 135825 w 1038936"/>
              <a:gd name="connsiteY11" fmla="*/ 660954 h 1598353"/>
              <a:gd name="connsiteX12" fmla="*/ 210776 w 1038936"/>
              <a:gd name="connsiteY12" fmla="*/ 586003 h 1598353"/>
              <a:gd name="connsiteX13" fmla="*/ 300717 w 1038936"/>
              <a:gd name="connsiteY13" fmla="*/ 571013 h 1598353"/>
              <a:gd name="connsiteX14" fmla="*/ 330697 w 1038936"/>
              <a:gd name="connsiteY14" fmla="*/ 466082 h 1598353"/>
              <a:gd name="connsiteX15" fmla="*/ 405648 w 1038936"/>
              <a:gd name="connsiteY15" fmla="*/ 391131 h 1598353"/>
              <a:gd name="connsiteX16" fmla="*/ 465609 w 1038936"/>
              <a:gd name="connsiteY16" fmla="*/ 256219 h 1598353"/>
              <a:gd name="connsiteX17" fmla="*/ 480599 w 1038936"/>
              <a:gd name="connsiteY17" fmla="*/ 211249 h 1598353"/>
              <a:gd name="connsiteX18" fmla="*/ 540560 w 1038936"/>
              <a:gd name="connsiteY18" fmla="*/ 136298 h 1598353"/>
              <a:gd name="connsiteX19" fmla="*/ 585530 w 1038936"/>
              <a:gd name="connsiteY19" fmla="*/ 106318 h 1598353"/>
              <a:gd name="connsiteX20" fmla="*/ 675471 w 1038936"/>
              <a:gd name="connsiteY20" fmla="*/ 76338 h 1598353"/>
              <a:gd name="connsiteX21" fmla="*/ 720442 w 1038936"/>
              <a:gd name="connsiteY21" fmla="*/ 46357 h 1598353"/>
              <a:gd name="connsiteX22" fmla="*/ 765412 w 1038936"/>
              <a:gd name="connsiteY22" fmla="*/ 1387 h 1598353"/>
              <a:gd name="connsiteX23" fmla="*/ 840363 w 1038936"/>
              <a:gd name="connsiteY23" fmla="*/ 16377 h 1598353"/>
              <a:gd name="connsiteX24" fmla="*/ 870343 w 1038936"/>
              <a:gd name="connsiteY24" fmla="*/ 61347 h 1598353"/>
              <a:gd name="connsiteX25" fmla="*/ 975274 w 1038936"/>
              <a:gd name="connsiteY25" fmla="*/ 106318 h 1598353"/>
              <a:gd name="connsiteX26" fmla="*/ 990264 w 1038936"/>
              <a:gd name="connsiteY26" fmla="*/ 286200 h 1598353"/>
              <a:gd name="connsiteX27" fmla="*/ 1035235 w 1038936"/>
              <a:gd name="connsiteY27" fmla="*/ 316180 h 1598353"/>
              <a:gd name="connsiteX28" fmla="*/ 945294 w 1038936"/>
              <a:gd name="connsiteY28" fmla="*/ 376141 h 1598353"/>
              <a:gd name="connsiteX29" fmla="*/ 870343 w 1038936"/>
              <a:gd name="connsiteY29" fmla="*/ 451092 h 1598353"/>
              <a:gd name="connsiteX30" fmla="*/ 855353 w 1038936"/>
              <a:gd name="connsiteY30" fmla="*/ 496062 h 1598353"/>
              <a:gd name="connsiteX31" fmla="*/ 810382 w 1038936"/>
              <a:gd name="connsiteY31" fmla="*/ 615983 h 1598353"/>
              <a:gd name="connsiteX32" fmla="*/ 720442 w 1038936"/>
              <a:gd name="connsiteY32" fmla="*/ 660954 h 1598353"/>
              <a:gd name="connsiteX33" fmla="*/ 630501 w 1038936"/>
              <a:gd name="connsiteY33" fmla="*/ 705924 h 1598353"/>
              <a:gd name="connsiteX34" fmla="*/ 525569 w 1038936"/>
              <a:gd name="connsiteY34" fmla="*/ 870816 h 1598353"/>
              <a:gd name="connsiteX35" fmla="*/ 510579 w 1038936"/>
              <a:gd name="connsiteY35" fmla="*/ 915787 h 1598353"/>
              <a:gd name="connsiteX36" fmla="*/ 555550 w 1038936"/>
              <a:gd name="connsiteY36" fmla="*/ 1005728 h 1598353"/>
              <a:gd name="connsiteX37" fmla="*/ 585530 w 1038936"/>
              <a:gd name="connsiteY37" fmla="*/ 1065688 h 1598353"/>
              <a:gd name="connsiteX38" fmla="*/ 630501 w 1038936"/>
              <a:gd name="connsiteY38" fmla="*/ 1080678 h 1598353"/>
              <a:gd name="connsiteX39" fmla="*/ 660481 w 1038936"/>
              <a:gd name="connsiteY39" fmla="*/ 1110659 h 1598353"/>
              <a:gd name="connsiteX40" fmla="*/ 570540 w 1038936"/>
              <a:gd name="connsiteY40" fmla="*/ 1170619 h 1598353"/>
              <a:gd name="connsiteX41" fmla="*/ 540560 w 1038936"/>
              <a:gd name="connsiteY41" fmla="*/ 1200600 h 1598353"/>
              <a:gd name="connsiteX42" fmla="*/ 495589 w 1038936"/>
              <a:gd name="connsiteY42" fmla="*/ 1215590 h 1598353"/>
              <a:gd name="connsiteX43" fmla="*/ 435628 w 1038936"/>
              <a:gd name="connsiteY43" fmla="*/ 1470423 h 1598353"/>
              <a:gd name="connsiteX44" fmla="*/ 390658 w 1038936"/>
              <a:gd name="connsiteY44" fmla="*/ 1485413 h 1598353"/>
              <a:gd name="connsiteX45" fmla="*/ 285727 w 1038936"/>
              <a:gd name="connsiteY45" fmla="*/ 1515393 h 1598353"/>
              <a:gd name="connsiteX46" fmla="*/ 255746 w 1038936"/>
              <a:gd name="connsiteY46" fmla="*/ 1545374 h 1598353"/>
              <a:gd name="connsiteX47" fmla="*/ 90855 w 1038936"/>
              <a:gd name="connsiteY47" fmla="*/ 1575354 h 1598353"/>
              <a:gd name="connsiteX48" fmla="*/ 75864 w 1038936"/>
              <a:gd name="connsiteY48" fmla="*/ 1485413 h 1598353"/>
              <a:gd name="connsiteX49" fmla="*/ 60874 w 1038936"/>
              <a:gd name="connsiteY49" fmla="*/ 1410462 h 159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38936" h="1598353">
                <a:moveTo>
                  <a:pt x="105845" y="1575354"/>
                </a:moveTo>
                <a:cubicBezTo>
                  <a:pt x="95851" y="1550370"/>
                  <a:pt x="79202" y="1527104"/>
                  <a:pt x="75864" y="1500403"/>
                </a:cubicBezTo>
                <a:cubicBezTo>
                  <a:pt x="73904" y="1484724"/>
                  <a:pt x="90855" y="1471234"/>
                  <a:pt x="90855" y="1455433"/>
                </a:cubicBezTo>
                <a:cubicBezTo>
                  <a:pt x="90855" y="1407163"/>
                  <a:pt x="65424" y="1403502"/>
                  <a:pt x="30894" y="1380482"/>
                </a:cubicBezTo>
                <a:cubicBezTo>
                  <a:pt x="20901" y="1365492"/>
                  <a:pt x="3462" y="1353346"/>
                  <a:pt x="914" y="1335511"/>
                </a:cubicBezTo>
                <a:cubicBezTo>
                  <a:pt x="-968" y="1322336"/>
                  <a:pt x="25269" y="1247455"/>
                  <a:pt x="30894" y="1230580"/>
                </a:cubicBezTo>
                <a:cubicBezTo>
                  <a:pt x="20901" y="1215590"/>
                  <a:pt x="3876" y="1203381"/>
                  <a:pt x="914" y="1185610"/>
                </a:cubicBezTo>
                <a:cubicBezTo>
                  <a:pt x="-7569" y="1134710"/>
                  <a:pt x="44960" y="1126111"/>
                  <a:pt x="75864" y="1110659"/>
                </a:cubicBezTo>
                <a:cubicBezTo>
                  <a:pt x="80861" y="1095669"/>
                  <a:pt x="86514" y="1080881"/>
                  <a:pt x="90855" y="1065688"/>
                </a:cubicBezTo>
                <a:cubicBezTo>
                  <a:pt x="96515" y="1045879"/>
                  <a:pt x="99925" y="1025461"/>
                  <a:pt x="105845" y="1005728"/>
                </a:cubicBezTo>
                <a:cubicBezTo>
                  <a:pt x="114926" y="975459"/>
                  <a:pt x="135825" y="915787"/>
                  <a:pt x="135825" y="915787"/>
                </a:cubicBezTo>
                <a:cubicBezTo>
                  <a:pt x="127446" y="823622"/>
                  <a:pt x="106605" y="748614"/>
                  <a:pt x="135825" y="660954"/>
                </a:cubicBezTo>
                <a:cubicBezTo>
                  <a:pt x="145819" y="630972"/>
                  <a:pt x="180794" y="595997"/>
                  <a:pt x="210776" y="586003"/>
                </a:cubicBezTo>
                <a:cubicBezTo>
                  <a:pt x="239610" y="576392"/>
                  <a:pt x="270737" y="576010"/>
                  <a:pt x="300717" y="571013"/>
                </a:cubicBezTo>
                <a:cubicBezTo>
                  <a:pt x="302015" y="565821"/>
                  <a:pt x="322632" y="476835"/>
                  <a:pt x="330697" y="466082"/>
                </a:cubicBezTo>
                <a:cubicBezTo>
                  <a:pt x="351896" y="437816"/>
                  <a:pt x="405648" y="391131"/>
                  <a:pt x="405648" y="391131"/>
                </a:cubicBezTo>
                <a:cubicBezTo>
                  <a:pt x="441325" y="284098"/>
                  <a:pt x="418098" y="327484"/>
                  <a:pt x="465609" y="256219"/>
                </a:cubicBezTo>
                <a:cubicBezTo>
                  <a:pt x="470606" y="241229"/>
                  <a:pt x="473533" y="225382"/>
                  <a:pt x="480599" y="211249"/>
                </a:cubicBezTo>
                <a:cubicBezTo>
                  <a:pt x="493586" y="185275"/>
                  <a:pt x="517320" y="154890"/>
                  <a:pt x="540560" y="136298"/>
                </a:cubicBezTo>
                <a:cubicBezTo>
                  <a:pt x="554628" y="125044"/>
                  <a:pt x="569067" y="113635"/>
                  <a:pt x="585530" y="106318"/>
                </a:cubicBezTo>
                <a:cubicBezTo>
                  <a:pt x="614408" y="93483"/>
                  <a:pt x="675471" y="76338"/>
                  <a:pt x="675471" y="76338"/>
                </a:cubicBezTo>
                <a:cubicBezTo>
                  <a:pt x="690461" y="66344"/>
                  <a:pt x="706602" y="57891"/>
                  <a:pt x="720442" y="46357"/>
                </a:cubicBezTo>
                <a:cubicBezTo>
                  <a:pt x="736728" y="32786"/>
                  <a:pt x="744846" y="6528"/>
                  <a:pt x="765412" y="1387"/>
                </a:cubicBezTo>
                <a:cubicBezTo>
                  <a:pt x="790130" y="-4792"/>
                  <a:pt x="815379" y="11380"/>
                  <a:pt x="840363" y="16377"/>
                </a:cubicBezTo>
                <a:cubicBezTo>
                  <a:pt x="850356" y="31367"/>
                  <a:pt x="857604" y="48608"/>
                  <a:pt x="870343" y="61347"/>
                </a:cubicBezTo>
                <a:cubicBezTo>
                  <a:pt x="904851" y="95855"/>
                  <a:pt x="929402" y="94850"/>
                  <a:pt x="975274" y="106318"/>
                </a:cubicBezTo>
                <a:cubicBezTo>
                  <a:pt x="980271" y="166279"/>
                  <a:pt x="973734" y="228347"/>
                  <a:pt x="990264" y="286200"/>
                </a:cubicBezTo>
                <a:cubicBezTo>
                  <a:pt x="995213" y="303523"/>
                  <a:pt x="1028544" y="299453"/>
                  <a:pt x="1035235" y="316180"/>
                </a:cubicBezTo>
                <a:cubicBezTo>
                  <a:pt x="1059136" y="375932"/>
                  <a:pt x="960038" y="373192"/>
                  <a:pt x="945294" y="376141"/>
                </a:cubicBezTo>
                <a:cubicBezTo>
                  <a:pt x="920310" y="401125"/>
                  <a:pt x="881516" y="417573"/>
                  <a:pt x="870343" y="451092"/>
                </a:cubicBezTo>
                <a:cubicBezTo>
                  <a:pt x="865346" y="466082"/>
                  <a:pt x="859185" y="480733"/>
                  <a:pt x="855353" y="496062"/>
                </a:cubicBezTo>
                <a:cubicBezTo>
                  <a:pt x="841052" y="553266"/>
                  <a:pt x="851511" y="574854"/>
                  <a:pt x="810382" y="615983"/>
                </a:cubicBezTo>
                <a:cubicBezTo>
                  <a:pt x="767421" y="658944"/>
                  <a:pt x="769211" y="636570"/>
                  <a:pt x="720442" y="660954"/>
                </a:cubicBezTo>
                <a:cubicBezTo>
                  <a:pt x="604207" y="719071"/>
                  <a:pt x="743534" y="668246"/>
                  <a:pt x="630501" y="705924"/>
                </a:cubicBezTo>
                <a:cubicBezTo>
                  <a:pt x="509618" y="826807"/>
                  <a:pt x="556643" y="746522"/>
                  <a:pt x="525569" y="870816"/>
                </a:cubicBezTo>
                <a:cubicBezTo>
                  <a:pt x="521737" y="886145"/>
                  <a:pt x="515576" y="900797"/>
                  <a:pt x="510579" y="915787"/>
                </a:cubicBezTo>
                <a:cubicBezTo>
                  <a:pt x="538063" y="998238"/>
                  <a:pt x="509055" y="924362"/>
                  <a:pt x="555550" y="1005728"/>
                </a:cubicBezTo>
                <a:cubicBezTo>
                  <a:pt x="566637" y="1025130"/>
                  <a:pt x="569729" y="1049887"/>
                  <a:pt x="585530" y="1065688"/>
                </a:cubicBezTo>
                <a:cubicBezTo>
                  <a:pt x="596703" y="1076861"/>
                  <a:pt x="615511" y="1075681"/>
                  <a:pt x="630501" y="1080678"/>
                </a:cubicBezTo>
                <a:cubicBezTo>
                  <a:pt x="640494" y="1090672"/>
                  <a:pt x="668321" y="1098900"/>
                  <a:pt x="660481" y="1110659"/>
                </a:cubicBezTo>
                <a:cubicBezTo>
                  <a:pt x="640494" y="1140639"/>
                  <a:pt x="596018" y="1145140"/>
                  <a:pt x="570540" y="1170619"/>
                </a:cubicBezTo>
                <a:cubicBezTo>
                  <a:pt x="560547" y="1180613"/>
                  <a:pt x="552679" y="1193329"/>
                  <a:pt x="540560" y="1200600"/>
                </a:cubicBezTo>
                <a:cubicBezTo>
                  <a:pt x="527011" y="1208730"/>
                  <a:pt x="510579" y="1210593"/>
                  <a:pt x="495589" y="1215590"/>
                </a:cubicBezTo>
                <a:cubicBezTo>
                  <a:pt x="375305" y="1295779"/>
                  <a:pt x="505239" y="1191980"/>
                  <a:pt x="435628" y="1470423"/>
                </a:cubicBezTo>
                <a:cubicBezTo>
                  <a:pt x="431796" y="1485752"/>
                  <a:pt x="405851" y="1481072"/>
                  <a:pt x="390658" y="1485413"/>
                </a:cubicBezTo>
                <a:cubicBezTo>
                  <a:pt x="258901" y="1523057"/>
                  <a:pt x="393549" y="1479452"/>
                  <a:pt x="285727" y="1515393"/>
                </a:cubicBezTo>
                <a:cubicBezTo>
                  <a:pt x="275733" y="1525387"/>
                  <a:pt x="264575" y="1534338"/>
                  <a:pt x="255746" y="1545374"/>
                </a:cubicBezTo>
                <a:cubicBezTo>
                  <a:pt x="190551" y="1626868"/>
                  <a:pt x="269080" y="1595157"/>
                  <a:pt x="90855" y="1575354"/>
                </a:cubicBezTo>
                <a:cubicBezTo>
                  <a:pt x="85858" y="1545374"/>
                  <a:pt x="82457" y="1515083"/>
                  <a:pt x="75864" y="1485413"/>
                </a:cubicBezTo>
                <a:cubicBezTo>
                  <a:pt x="57714" y="1403739"/>
                  <a:pt x="60874" y="1473460"/>
                  <a:pt x="60874" y="141046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405141" y="1543987"/>
            <a:ext cx="809469" cy="1214203"/>
          </a:xfrm>
          <a:custGeom>
            <a:avLst/>
            <a:gdLst>
              <a:gd name="connsiteX0" fmla="*/ 344774 w 809469"/>
              <a:gd name="connsiteY0" fmla="*/ 1184223 h 1214203"/>
              <a:gd name="connsiteX1" fmla="*/ 524656 w 809469"/>
              <a:gd name="connsiteY1" fmla="*/ 1169233 h 1214203"/>
              <a:gd name="connsiteX2" fmla="*/ 614597 w 809469"/>
              <a:gd name="connsiteY2" fmla="*/ 1139252 h 1214203"/>
              <a:gd name="connsiteX3" fmla="*/ 644577 w 809469"/>
              <a:gd name="connsiteY3" fmla="*/ 1094282 h 1214203"/>
              <a:gd name="connsiteX4" fmla="*/ 734518 w 809469"/>
              <a:gd name="connsiteY4" fmla="*/ 1049311 h 1214203"/>
              <a:gd name="connsiteX5" fmla="*/ 779489 w 809469"/>
              <a:gd name="connsiteY5" fmla="*/ 899410 h 1214203"/>
              <a:gd name="connsiteX6" fmla="*/ 809469 w 809469"/>
              <a:gd name="connsiteY6" fmla="*/ 794479 h 1214203"/>
              <a:gd name="connsiteX7" fmla="*/ 794479 w 809469"/>
              <a:gd name="connsiteY7" fmla="*/ 749508 h 1214203"/>
              <a:gd name="connsiteX8" fmla="*/ 719528 w 809469"/>
              <a:gd name="connsiteY8" fmla="*/ 689547 h 1214203"/>
              <a:gd name="connsiteX9" fmla="*/ 689548 w 809469"/>
              <a:gd name="connsiteY9" fmla="*/ 644577 h 1214203"/>
              <a:gd name="connsiteX10" fmla="*/ 659567 w 809469"/>
              <a:gd name="connsiteY10" fmla="*/ 614597 h 1214203"/>
              <a:gd name="connsiteX11" fmla="*/ 599607 w 809469"/>
              <a:gd name="connsiteY11" fmla="*/ 524656 h 1214203"/>
              <a:gd name="connsiteX12" fmla="*/ 584616 w 809469"/>
              <a:gd name="connsiteY12" fmla="*/ 464695 h 1214203"/>
              <a:gd name="connsiteX13" fmla="*/ 509666 w 809469"/>
              <a:gd name="connsiteY13" fmla="*/ 344774 h 1214203"/>
              <a:gd name="connsiteX14" fmla="*/ 494675 w 809469"/>
              <a:gd name="connsiteY14" fmla="*/ 224852 h 1214203"/>
              <a:gd name="connsiteX15" fmla="*/ 464695 w 809469"/>
              <a:gd name="connsiteY15" fmla="*/ 179882 h 1214203"/>
              <a:gd name="connsiteX16" fmla="*/ 494675 w 809469"/>
              <a:gd name="connsiteY16" fmla="*/ 59961 h 1214203"/>
              <a:gd name="connsiteX17" fmla="*/ 464695 w 809469"/>
              <a:gd name="connsiteY17" fmla="*/ 29980 h 1214203"/>
              <a:gd name="connsiteX18" fmla="*/ 374754 w 809469"/>
              <a:gd name="connsiteY18" fmla="*/ 0 h 1214203"/>
              <a:gd name="connsiteX19" fmla="*/ 284813 w 809469"/>
              <a:gd name="connsiteY19" fmla="*/ 14990 h 1214203"/>
              <a:gd name="connsiteX20" fmla="*/ 239843 w 809469"/>
              <a:gd name="connsiteY20" fmla="*/ 29980 h 1214203"/>
              <a:gd name="connsiteX21" fmla="*/ 224852 w 809469"/>
              <a:gd name="connsiteY21" fmla="*/ 119921 h 1214203"/>
              <a:gd name="connsiteX22" fmla="*/ 179882 w 809469"/>
              <a:gd name="connsiteY22" fmla="*/ 149902 h 1214203"/>
              <a:gd name="connsiteX23" fmla="*/ 0 w 809469"/>
              <a:gd name="connsiteY23" fmla="*/ 179882 h 1214203"/>
              <a:gd name="connsiteX24" fmla="*/ 134911 w 809469"/>
              <a:gd name="connsiteY24" fmla="*/ 284813 h 1214203"/>
              <a:gd name="connsiteX25" fmla="*/ 164892 w 809469"/>
              <a:gd name="connsiteY25" fmla="*/ 344774 h 1214203"/>
              <a:gd name="connsiteX26" fmla="*/ 179882 w 809469"/>
              <a:gd name="connsiteY26" fmla="*/ 464695 h 1214203"/>
              <a:gd name="connsiteX27" fmla="*/ 209862 w 809469"/>
              <a:gd name="connsiteY27" fmla="*/ 509665 h 1214203"/>
              <a:gd name="connsiteX28" fmla="*/ 284813 w 809469"/>
              <a:gd name="connsiteY28" fmla="*/ 569626 h 1214203"/>
              <a:gd name="connsiteX29" fmla="*/ 209862 w 809469"/>
              <a:gd name="connsiteY29" fmla="*/ 629587 h 1214203"/>
              <a:gd name="connsiteX30" fmla="*/ 179882 w 809469"/>
              <a:gd name="connsiteY30" fmla="*/ 719528 h 1214203"/>
              <a:gd name="connsiteX31" fmla="*/ 44970 w 809469"/>
              <a:gd name="connsiteY31" fmla="*/ 839449 h 1214203"/>
              <a:gd name="connsiteX32" fmla="*/ 29980 w 809469"/>
              <a:gd name="connsiteY32" fmla="*/ 974361 h 1214203"/>
              <a:gd name="connsiteX33" fmla="*/ 44970 w 809469"/>
              <a:gd name="connsiteY33" fmla="*/ 1064302 h 1214203"/>
              <a:gd name="connsiteX34" fmla="*/ 74951 w 809469"/>
              <a:gd name="connsiteY34" fmla="*/ 1154243 h 1214203"/>
              <a:gd name="connsiteX35" fmla="*/ 119921 w 809469"/>
              <a:gd name="connsiteY35" fmla="*/ 1184223 h 1214203"/>
              <a:gd name="connsiteX36" fmla="*/ 209862 w 809469"/>
              <a:gd name="connsiteY36" fmla="*/ 1214203 h 1214203"/>
              <a:gd name="connsiteX37" fmla="*/ 449705 w 809469"/>
              <a:gd name="connsiteY37" fmla="*/ 1199213 h 1214203"/>
              <a:gd name="connsiteX38" fmla="*/ 539646 w 809469"/>
              <a:gd name="connsiteY38" fmla="*/ 1184223 h 1214203"/>
              <a:gd name="connsiteX39" fmla="*/ 554636 w 809469"/>
              <a:gd name="connsiteY39" fmla="*/ 1139252 h 1214203"/>
              <a:gd name="connsiteX40" fmla="*/ 599607 w 809469"/>
              <a:gd name="connsiteY40" fmla="*/ 1109272 h 1214203"/>
              <a:gd name="connsiteX41" fmla="*/ 614597 w 809469"/>
              <a:gd name="connsiteY41" fmla="*/ 1094282 h 121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09469" h="1214203">
                <a:moveTo>
                  <a:pt x="344774" y="1184223"/>
                </a:moveTo>
                <a:cubicBezTo>
                  <a:pt x="404735" y="1179226"/>
                  <a:pt x="465306" y="1179125"/>
                  <a:pt x="524656" y="1169233"/>
                </a:cubicBezTo>
                <a:cubicBezTo>
                  <a:pt x="555828" y="1164038"/>
                  <a:pt x="614597" y="1139252"/>
                  <a:pt x="614597" y="1139252"/>
                </a:cubicBezTo>
                <a:cubicBezTo>
                  <a:pt x="624590" y="1124262"/>
                  <a:pt x="631838" y="1107021"/>
                  <a:pt x="644577" y="1094282"/>
                </a:cubicBezTo>
                <a:cubicBezTo>
                  <a:pt x="673634" y="1065225"/>
                  <a:pt x="697944" y="1061503"/>
                  <a:pt x="734518" y="1049311"/>
                </a:cubicBezTo>
                <a:cubicBezTo>
                  <a:pt x="805761" y="835579"/>
                  <a:pt x="734180" y="1057988"/>
                  <a:pt x="779489" y="899410"/>
                </a:cubicBezTo>
                <a:cubicBezTo>
                  <a:pt x="822488" y="748916"/>
                  <a:pt x="762622" y="981869"/>
                  <a:pt x="809469" y="794479"/>
                </a:cubicBezTo>
                <a:cubicBezTo>
                  <a:pt x="804472" y="779489"/>
                  <a:pt x="802609" y="763057"/>
                  <a:pt x="794479" y="749508"/>
                </a:cubicBezTo>
                <a:cubicBezTo>
                  <a:pt x="780241" y="725778"/>
                  <a:pt x="739950" y="703162"/>
                  <a:pt x="719528" y="689547"/>
                </a:cubicBezTo>
                <a:cubicBezTo>
                  <a:pt x="709535" y="674557"/>
                  <a:pt x="700802" y="658645"/>
                  <a:pt x="689548" y="644577"/>
                </a:cubicBezTo>
                <a:cubicBezTo>
                  <a:pt x="680719" y="633541"/>
                  <a:pt x="666838" y="626716"/>
                  <a:pt x="659567" y="614597"/>
                </a:cubicBezTo>
                <a:cubicBezTo>
                  <a:pt x="594483" y="506124"/>
                  <a:pt x="713964" y="639013"/>
                  <a:pt x="599607" y="524656"/>
                </a:cubicBezTo>
                <a:cubicBezTo>
                  <a:pt x="594610" y="504669"/>
                  <a:pt x="592983" y="483522"/>
                  <a:pt x="584616" y="464695"/>
                </a:cubicBezTo>
                <a:cubicBezTo>
                  <a:pt x="572561" y="437572"/>
                  <a:pt x="529723" y="374860"/>
                  <a:pt x="509666" y="344774"/>
                </a:cubicBezTo>
                <a:cubicBezTo>
                  <a:pt x="504669" y="304800"/>
                  <a:pt x="505275" y="263718"/>
                  <a:pt x="494675" y="224852"/>
                </a:cubicBezTo>
                <a:cubicBezTo>
                  <a:pt x="489935" y="207471"/>
                  <a:pt x="464695" y="197898"/>
                  <a:pt x="464695" y="179882"/>
                </a:cubicBezTo>
                <a:cubicBezTo>
                  <a:pt x="464695" y="138678"/>
                  <a:pt x="494675" y="59961"/>
                  <a:pt x="494675" y="59961"/>
                </a:cubicBezTo>
                <a:cubicBezTo>
                  <a:pt x="484682" y="49967"/>
                  <a:pt x="477336" y="36300"/>
                  <a:pt x="464695" y="29980"/>
                </a:cubicBezTo>
                <a:cubicBezTo>
                  <a:pt x="436429" y="15847"/>
                  <a:pt x="374754" y="0"/>
                  <a:pt x="374754" y="0"/>
                </a:cubicBezTo>
                <a:cubicBezTo>
                  <a:pt x="344774" y="4997"/>
                  <a:pt x="314483" y="8397"/>
                  <a:pt x="284813" y="14990"/>
                </a:cubicBezTo>
                <a:cubicBezTo>
                  <a:pt x="269388" y="18418"/>
                  <a:pt x="247682" y="16261"/>
                  <a:pt x="239843" y="29980"/>
                </a:cubicBezTo>
                <a:cubicBezTo>
                  <a:pt x="224763" y="56369"/>
                  <a:pt x="238445" y="92736"/>
                  <a:pt x="224852" y="119921"/>
                </a:cubicBezTo>
                <a:cubicBezTo>
                  <a:pt x="216795" y="136035"/>
                  <a:pt x="195996" y="141845"/>
                  <a:pt x="179882" y="149902"/>
                </a:cubicBezTo>
                <a:cubicBezTo>
                  <a:pt x="129658" y="175014"/>
                  <a:pt x="42740" y="175133"/>
                  <a:pt x="0" y="179882"/>
                </a:cubicBezTo>
                <a:cubicBezTo>
                  <a:pt x="42267" y="208060"/>
                  <a:pt x="102889" y="239982"/>
                  <a:pt x="134911" y="284813"/>
                </a:cubicBezTo>
                <a:cubicBezTo>
                  <a:pt x="147900" y="302997"/>
                  <a:pt x="154898" y="324787"/>
                  <a:pt x="164892" y="344774"/>
                </a:cubicBezTo>
                <a:cubicBezTo>
                  <a:pt x="169889" y="384748"/>
                  <a:pt x="169282" y="425830"/>
                  <a:pt x="179882" y="464695"/>
                </a:cubicBezTo>
                <a:cubicBezTo>
                  <a:pt x="184622" y="482076"/>
                  <a:pt x="198608" y="495597"/>
                  <a:pt x="209862" y="509665"/>
                </a:cubicBezTo>
                <a:cubicBezTo>
                  <a:pt x="234274" y="540179"/>
                  <a:pt x="251421" y="547365"/>
                  <a:pt x="284813" y="569626"/>
                </a:cubicBezTo>
                <a:cubicBezTo>
                  <a:pt x="234437" y="720759"/>
                  <a:pt x="322796" y="497831"/>
                  <a:pt x="209862" y="629587"/>
                </a:cubicBezTo>
                <a:cubicBezTo>
                  <a:pt x="189296" y="653581"/>
                  <a:pt x="202228" y="697182"/>
                  <a:pt x="179882" y="719528"/>
                </a:cubicBezTo>
                <a:cubicBezTo>
                  <a:pt x="77202" y="822208"/>
                  <a:pt x="125219" y="785951"/>
                  <a:pt x="44970" y="839449"/>
                </a:cubicBezTo>
                <a:cubicBezTo>
                  <a:pt x="0" y="974360"/>
                  <a:pt x="9993" y="884420"/>
                  <a:pt x="29980" y="974361"/>
                </a:cubicBezTo>
                <a:cubicBezTo>
                  <a:pt x="36573" y="1004031"/>
                  <a:pt x="37598" y="1034816"/>
                  <a:pt x="44970" y="1064302"/>
                </a:cubicBezTo>
                <a:cubicBezTo>
                  <a:pt x="52635" y="1094961"/>
                  <a:pt x="48656" y="1136713"/>
                  <a:pt x="74951" y="1154243"/>
                </a:cubicBezTo>
                <a:cubicBezTo>
                  <a:pt x="89941" y="1164236"/>
                  <a:pt x="103458" y="1176906"/>
                  <a:pt x="119921" y="1184223"/>
                </a:cubicBezTo>
                <a:cubicBezTo>
                  <a:pt x="148799" y="1197058"/>
                  <a:pt x="209862" y="1214203"/>
                  <a:pt x="209862" y="1214203"/>
                </a:cubicBezTo>
                <a:cubicBezTo>
                  <a:pt x="289810" y="1209206"/>
                  <a:pt x="369930" y="1206465"/>
                  <a:pt x="449705" y="1199213"/>
                </a:cubicBezTo>
                <a:cubicBezTo>
                  <a:pt x="479974" y="1196461"/>
                  <a:pt x="513257" y="1199303"/>
                  <a:pt x="539646" y="1184223"/>
                </a:cubicBezTo>
                <a:cubicBezTo>
                  <a:pt x="553365" y="1176383"/>
                  <a:pt x="544765" y="1151591"/>
                  <a:pt x="554636" y="1139252"/>
                </a:cubicBezTo>
                <a:cubicBezTo>
                  <a:pt x="565891" y="1125184"/>
                  <a:pt x="585194" y="1120081"/>
                  <a:pt x="599607" y="1109272"/>
                </a:cubicBezTo>
                <a:cubicBezTo>
                  <a:pt x="605260" y="1105032"/>
                  <a:pt x="609600" y="1099279"/>
                  <a:pt x="614597" y="109428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177915" y="4521234"/>
            <a:ext cx="599606" cy="605402"/>
          </a:xfrm>
          <a:custGeom>
            <a:avLst/>
            <a:gdLst>
              <a:gd name="connsiteX0" fmla="*/ 344774 w 599606"/>
              <a:gd name="connsiteY0" fmla="*/ 5796 h 605402"/>
              <a:gd name="connsiteX1" fmla="*/ 524655 w 599606"/>
              <a:gd name="connsiteY1" fmla="*/ 20786 h 605402"/>
              <a:gd name="connsiteX2" fmla="*/ 554636 w 599606"/>
              <a:gd name="connsiteY2" fmla="*/ 50766 h 605402"/>
              <a:gd name="connsiteX3" fmla="*/ 599606 w 599606"/>
              <a:gd name="connsiteY3" fmla="*/ 80746 h 605402"/>
              <a:gd name="connsiteX4" fmla="*/ 584616 w 599606"/>
              <a:gd name="connsiteY4" fmla="*/ 140707 h 605402"/>
              <a:gd name="connsiteX5" fmla="*/ 539646 w 599606"/>
              <a:gd name="connsiteY5" fmla="*/ 185677 h 605402"/>
              <a:gd name="connsiteX6" fmla="*/ 419724 w 599606"/>
              <a:gd name="connsiteY6" fmla="*/ 275618 h 605402"/>
              <a:gd name="connsiteX7" fmla="*/ 389744 w 599606"/>
              <a:gd name="connsiteY7" fmla="*/ 320589 h 605402"/>
              <a:gd name="connsiteX8" fmla="*/ 359764 w 599606"/>
              <a:gd name="connsiteY8" fmla="*/ 410530 h 605402"/>
              <a:gd name="connsiteX9" fmla="*/ 329783 w 599606"/>
              <a:gd name="connsiteY9" fmla="*/ 440510 h 605402"/>
              <a:gd name="connsiteX10" fmla="*/ 284813 w 599606"/>
              <a:gd name="connsiteY10" fmla="*/ 545441 h 605402"/>
              <a:gd name="connsiteX11" fmla="*/ 224852 w 599606"/>
              <a:gd name="connsiteY11" fmla="*/ 605402 h 605402"/>
              <a:gd name="connsiteX12" fmla="*/ 44970 w 599606"/>
              <a:gd name="connsiteY12" fmla="*/ 590412 h 605402"/>
              <a:gd name="connsiteX13" fmla="*/ 0 w 599606"/>
              <a:gd name="connsiteY13" fmla="*/ 545441 h 605402"/>
              <a:gd name="connsiteX14" fmla="*/ 44970 w 599606"/>
              <a:gd name="connsiteY14" fmla="*/ 515461 h 605402"/>
              <a:gd name="connsiteX15" fmla="*/ 74951 w 599606"/>
              <a:gd name="connsiteY15" fmla="*/ 470491 h 605402"/>
              <a:gd name="connsiteX16" fmla="*/ 44970 w 599606"/>
              <a:gd name="connsiteY16" fmla="*/ 320589 h 605402"/>
              <a:gd name="connsiteX17" fmla="*/ 164892 w 599606"/>
              <a:gd name="connsiteY17" fmla="*/ 260628 h 605402"/>
              <a:gd name="connsiteX18" fmla="*/ 239842 w 599606"/>
              <a:gd name="connsiteY18" fmla="*/ 170687 h 605402"/>
              <a:gd name="connsiteX19" fmla="*/ 284813 w 599606"/>
              <a:gd name="connsiteY19" fmla="*/ 155697 h 605402"/>
              <a:gd name="connsiteX20" fmla="*/ 314793 w 599606"/>
              <a:gd name="connsiteY20" fmla="*/ 110727 h 605402"/>
              <a:gd name="connsiteX21" fmla="*/ 344774 w 599606"/>
              <a:gd name="connsiteY21" fmla="*/ 5796 h 60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9606" h="605402">
                <a:moveTo>
                  <a:pt x="344774" y="5796"/>
                </a:moveTo>
                <a:cubicBezTo>
                  <a:pt x="379751" y="-9194"/>
                  <a:pt x="465822" y="8179"/>
                  <a:pt x="524655" y="20786"/>
                </a:cubicBezTo>
                <a:cubicBezTo>
                  <a:pt x="538474" y="23747"/>
                  <a:pt x="543600" y="41937"/>
                  <a:pt x="554636" y="50766"/>
                </a:cubicBezTo>
                <a:cubicBezTo>
                  <a:pt x="568704" y="62020"/>
                  <a:pt x="584616" y="70753"/>
                  <a:pt x="599606" y="80746"/>
                </a:cubicBezTo>
                <a:cubicBezTo>
                  <a:pt x="594609" y="100733"/>
                  <a:pt x="594837" y="122819"/>
                  <a:pt x="584616" y="140707"/>
                </a:cubicBezTo>
                <a:cubicBezTo>
                  <a:pt x="574098" y="159113"/>
                  <a:pt x="556380" y="172662"/>
                  <a:pt x="539646" y="185677"/>
                </a:cubicBezTo>
                <a:cubicBezTo>
                  <a:pt x="488882" y="225160"/>
                  <a:pt x="455205" y="231267"/>
                  <a:pt x="419724" y="275618"/>
                </a:cubicBezTo>
                <a:cubicBezTo>
                  <a:pt x="408469" y="289686"/>
                  <a:pt x="397061" y="304126"/>
                  <a:pt x="389744" y="320589"/>
                </a:cubicBezTo>
                <a:cubicBezTo>
                  <a:pt x="376909" y="349467"/>
                  <a:pt x="382110" y="388184"/>
                  <a:pt x="359764" y="410530"/>
                </a:cubicBezTo>
                <a:lnTo>
                  <a:pt x="329783" y="440510"/>
                </a:lnTo>
                <a:cubicBezTo>
                  <a:pt x="318205" y="475245"/>
                  <a:pt x="307041" y="515803"/>
                  <a:pt x="284813" y="545441"/>
                </a:cubicBezTo>
                <a:cubicBezTo>
                  <a:pt x="267853" y="568054"/>
                  <a:pt x="224852" y="605402"/>
                  <a:pt x="224852" y="605402"/>
                </a:cubicBezTo>
                <a:cubicBezTo>
                  <a:pt x="164891" y="600405"/>
                  <a:pt x="103107" y="605915"/>
                  <a:pt x="44970" y="590412"/>
                </a:cubicBezTo>
                <a:cubicBezTo>
                  <a:pt x="24487" y="584950"/>
                  <a:pt x="0" y="566640"/>
                  <a:pt x="0" y="545441"/>
                </a:cubicBezTo>
                <a:cubicBezTo>
                  <a:pt x="0" y="527425"/>
                  <a:pt x="29980" y="525454"/>
                  <a:pt x="44970" y="515461"/>
                </a:cubicBezTo>
                <a:cubicBezTo>
                  <a:pt x="54964" y="500471"/>
                  <a:pt x="73158" y="488418"/>
                  <a:pt x="74951" y="470491"/>
                </a:cubicBezTo>
                <a:cubicBezTo>
                  <a:pt x="80251" y="417493"/>
                  <a:pt x="61060" y="368858"/>
                  <a:pt x="44970" y="320589"/>
                </a:cubicBezTo>
                <a:cubicBezTo>
                  <a:pt x="76466" y="226100"/>
                  <a:pt x="32393" y="313627"/>
                  <a:pt x="164892" y="260628"/>
                </a:cubicBezTo>
                <a:cubicBezTo>
                  <a:pt x="221989" y="237790"/>
                  <a:pt x="198624" y="203662"/>
                  <a:pt x="239842" y="170687"/>
                </a:cubicBezTo>
                <a:cubicBezTo>
                  <a:pt x="252181" y="160816"/>
                  <a:pt x="269823" y="160694"/>
                  <a:pt x="284813" y="155697"/>
                </a:cubicBezTo>
                <a:cubicBezTo>
                  <a:pt x="294806" y="140707"/>
                  <a:pt x="309616" y="127983"/>
                  <a:pt x="314793" y="110727"/>
                </a:cubicBezTo>
                <a:cubicBezTo>
                  <a:pt x="355909" y="-26326"/>
                  <a:pt x="309797" y="20786"/>
                  <a:pt x="344774" y="5796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477718" y="4347148"/>
            <a:ext cx="1633928" cy="989350"/>
          </a:xfrm>
          <a:custGeom>
            <a:avLst/>
            <a:gdLst>
              <a:gd name="connsiteX0" fmla="*/ 74951 w 1633928"/>
              <a:gd name="connsiteY0" fmla="*/ 149901 h 989350"/>
              <a:gd name="connsiteX1" fmla="*/ 74951 w 1633928"/>
              <a:gd name="connsiteY1" fmla="*/ 0 h 989350"/>
              <a:gd name="connsiteX2" fmla="*/ 179882 w 1633928"/>
              <a:gd name="connsiteY2" fmla="*/ 14990 h 989350"/>
              <a:gd name="connsiteX3" fmla="*/ 224852 w 1633928"/>
              <a:gd name="connsiteY3" fmla="*/ 29980 h 989350"/>
              <a:gd name="connsiteX4" fmla="*/ 644577 w 1633928"/>
              <a:gd name="connsiteY4" fmla="*/ 44970 h 989350"/>
              <a:gd name="connsiteX5" fmla="*/ 749508 w 1633928"/>
              <a:gd name="connsiteY5" fmla="*/ 104931 h 989350"/>
              <a:gd name="connsiteX6" fmla="*/ 779489 w 1633928"/>
              <a:gd name="connsiteY6" fmla="*/ 134911 h 989350"/>
              <a:gd name="connsiteX7" fmla="*/ 959371 w 1633928"/>
              <a:gd name="connsiteY7" fmla="*/ 149901 h 989350"/>
              <a:gd name="connsiteX8" fmla="*/ 1049312 w 1633928"/>
              <a:gd name="connsiteY8" fmla="*/ 179882 h 989350"/>
              <a:gd name="connsiteX9" fmla="*/ 1094282 w 1633928"/>
              <a:gd name="connsiteY9" fmla="*/ 194872 h 989350"/>
              <a:gd name="connsiteX10" fmla="*/ 1154243 w 1633928"/>
              <a:gd name="connsiteY10" fmla="*/ 224852 h 989350"/>
              <a:gd name="connsiteX11" fmla="*/ 1229193 w 1633928"/>
              <a:gd name="connsiteY11" fmla="*/ 299803 h 989350"/>
              <a:gd name="connsiteX12" fmla="*/ 1259174 w 1633928"/>
              <a:gd name="connsiteY12" fmla="*/ 329783 h 989350"/>
              <a:gd name="connsiteX13" fmla="*/ 1349115 w 1633928"/>
              <a:gd name="connsiteY13" fmla="*/ 344773 h 989350"/>
              <a:gd name="connsiteX14" fmla="*/ 1454046 w 1633928"/>
              <a:gd name="connsiteY14" fmla="*/ 374754 h 989350"/>
              <a:gd name="connsiteX15" fmla="*/ 1499016 w 1633928"/>
              <a:gd name="connsiteY15" fmla="*/ 389744 h 989350"/>
              <a:gd name="connsiteX16" fmla="*/ 1603948 w 1633928"/>
              <a:gd name="connsiteY16" fmla="*/ 404734 h 989350"/>
              <a:gd name="connsiteX17" fmla="*/ 1633928 w 1633928"/>
              <a:gd name="connsiteY17" fmla="*/ 449704 h 989350"/>
              <a:gd name="connsiteX18" fmla="*/ 1603948 w 1633928"/>
              <a:gd name="connsiteY18" fmla="*/ 479685 h 989350"/>
              <a:gd name="connsiteX19" fmla="*/ 1543987 w 1633928"/>
              <a:gd name="connsiteY19" fmla="*/ 494675 h 989350"/>
              <a:gd name="connsiteX20" fmla="*/ 1379095 w 1633928"/>
              <a:gd name="connsiteY20" fmla="*/ 539645 h 989350"/>
              <a:gd name="connsiteX21" fmla="*/ 1289154 w 1633928"/>
              <a:gd name="connsiteY21" fmla="*/ 584616 h 989350"/>
              <a:gd name="connsiteX22" fmla="*/ 1184223 w 1633928"/>
              <a:gd name="connsiteY22" fmla="*/ 614596 h 989350"/>
              <a:gd name="connsiteX23" fmla="*/ 1139252 w 1633928"/>
              <a:gd name="connsiteY23" fmla="*/ 629586 h 989350"/>
              <a:gd name="connsiteX24" fmla="*/ 1064302 w 1633928"/>
              <a:gd name="connsiteY24" fmla="*/ 674557 h 989350"/>
              <a:gd name="connsiteX25" fmla="*/ 974361 w 1633928"/>
              <a:gd name="connsiteY25" fmla="*/ 704537 h 989350"/>
              <a:gd name="connsiteX26" fmla="*/ 989351 w 1633928"/>
              <a:gd name="connsiteY26" fmla="*/ 749508 h 989350"/>
              <a:gd name="connsiteX27" fmla="*/ 1019331 w 1633928"/>
              <a:gd name="connsiteY27" fmla="*/ 824459 h 989350"/>
              <a:gd name="connsiteX28" fmla="*/ 944380 w 1633928"/>
              <a:gd name="connsiteY28" fmla="*/ 839449 h 989350"/>
              <a:gd name="connsiteX29" fmla="*/ 854439 w 1633928"/>
              <a:gd name="connsiteY29" fmla="*/ 944380 h 989350"/>
              <a:gd name="connsiteX30" fmla="*/ 809469 w 1633928"/>
              <a:gd name="connsiteY30" fmla="*/ 959370 h 989350"/>
              <a:gd name="connsiteX31" fmla="*/ 704538 w 1633928"/>
              <a:gd name="connsiteY31" fmla="*/ 974360 h 989350"/>
              <a:gd name="connsiteX32" fmla="*/ 614597 w 1633928"/>
              <a:gd name="connsiteY32" fmla="*/ 989350 h 989350"/>
              <a:gd name="connsiteX33" fmla="*/ 494675 w 1633928"/>
              <a:gd name="connsiteY33" fmla="*/ 974360 h 989350"/>
              <a:gd name="connsiteX34" fmla="*/ 179882 w 1633928"/>
              <a:gd name="connsiteY34" fmla="*/ 944380 h 989350"/>
              <a:gd name="connsiteX35" fmla="*/ 134912 w 1633928"/>
              <a:gd name="connsiteY35" fmla="*/ 929390 h 989350"/>
              <a:gd name="connsiteX36" fmla="*/ 59961 w 1633928"/>
              <a:gd name="connsiteY36" fmla="*/ 914400 h 989350"/>
              <a:gd name="connsiteX37" fmla="*/ 44971 w 1633928"/>
              <a:gd name="connsiteY37" fmla="*/ 824459 h 989350"/>
              <a:gd name="connsiteX38" fmla="*/ 0 w 1633928"/>
              <a:gd name="connsiteY38" fmla="*/ 794478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33928" h="989350">
                <a:moveTo>
                  <a:pt x="74951" y="149901"/>
                </a:moveTo>
                <a:cubicBezTo>
                  <a:pt x="24983" y="0"/>
                  <a:pt x="-14990" y="29980"/>
                  <a:pt x="74951" y="0"/>
                </a:cubicBezTo>
                <a:cubicBezTo>
                  <a:pt x="109928" y="4997"/>
                  <a:pt x="145236" y="8061"/>
                  <a:pt x="179882" y="14990"/>
                </a:cubicBezTo>
                <a:cubicBezTo>
                  <a:pt x="195376" y="18089"/>
                  <a:pt x="209084" y="28963"/>
                  <a:pt x="224852" y="29980"/>
                </a:cubicBezTo>
                <a:cubicBezTo>
                  <a:pt x="364559" y="38993"/>
                  <a:pt x="504669" y="39973"/>
                  <a:pt x="644577" y="44970"/>
                </a:cubicBezTo>
                <a:cubicBezTo>
                  <a:pt x="745546" y="145939"/>
                  <a:pt x="628719" y="44537"/>
                  <a:pt x="749508" y="104931"/>
                </a:cubicBezTo>
                <a:cubicBezTo>
                  <a:pt x="762149" y="111251"/>
                  <a:pt x="765670" y="131950"/>
                  <a:pt x="779489" y="134911"/>
                </a:cubicBezTo>
                <a:cubicBezTo>
                  <a:pt x="838322" y="147518"/>
                  <a:pt x="899410" y="144904"/>
                  <a:pt x="959371" y="149901"/>
                </a:cubicBezTo>
                <a:lnTo>
                  <a:pt x="1049312" y="179882"/>
                </a:lnTo>
                <a:cubicBezTo>
                  <a:pt x="1064302" y="184879"/>
                  <a:pt x="1080149" y="187806"/>
                  <a:pt x="1094282" y="194872"/>
                </a:cubicBezTo>
                <a:lnTo>
                  <a:pt x="1154243" y="224852"/>
                </a:lnTo>
                <a:cubicBezTo>
                  <a:pt x="1205636" y="301941"/>
                  <a:pt x="1157814" y="242700"/>
                  <a:pt x="1229193" y="299803"/>
                </a:cubicBezTo>
                <a:cubicBezTo>
                  <a:pt x="1240229" y="308632"/>
                  <a:pt x="1245941" y="324821"/>
                  <a:pt x="1259174" y="329783"/>
                </a:cubicBezTo>
                <a:cubicBezTo>
                  <a:pt x="1287633" y="340455"/>
                  <a:pt x="1319135" y="339776"/>
                  <a:pt x="1349115" y="344773"/>
                </a:cubicBezTo>
                <a:cubicBezTo>
                  <a:pt x="1456937" y="380714"/>
                  <a:pt x="1322289" y="337108"/>
                  <a:pt x="1454046" y="374754"/>
                </a:cubicBezTo>
                <a:cubicBezTo>
                  <a:pt x="1469239" y="379095"/>
                  <a:pt x="1483522" y="386645"/>
                  <a:pt x="1499016" y="389744"/>
                </a:cubicBezTo>
                <a:cubicBezTo>
                  <a:pt x="1533662" y="396673"/>
                  <a:pt x="1568971" y="399737"/>
                  <a:pt x="1603948" y="404734"/>
                </a:cubicBezTo>
                <a:cubicBezTo>
                  <a:pt x="1613941" y="419724"/>
                  <a:pt x="1633928" y="431688"/>
                  <a:pt x="1633928" y="449704"/>
                </a:cubicBezTo>
                <a:cubicBezTo>
                  <a:pt x="1633928" y="463837"/>
                  <a:pt x="1616589" y="473364"/>
                  <a:pt x="1603948" y="479685"/>
                </a:cubicBezTo>
                <a:cubicBezTo>
                  <a:pt x="1585521" y="488899"/>
                  <a:pt x="1563277" y="487441"/>
                  <a:pt x="1543987" y="494675"/>
                </a:cubicBezTo>
                <a:cubicBezTo>
                  <a:pt x="1403120" y="547499"/>
                  <a:pt x="1584103" y="510358"/>
                  <a:pt x="1379095" y="539645"/>
                </a:cubicBezTo>
                <a:cubicBezTo>
                  <a:pt x="1266055" y="577327"/>
                  <a:pt x="1405397" y="526495"/>
                  <a:pt x="1289154" y="584616"/>
                </a:cubicBezTo>
                <a:cubicBezTo>
                  <a:pt x="1265192" y="596597"/>
                  <a:pt x="1206638" y="608192"/>
                  <a:pt x="1184223" y="614596"/>
                </a:cubicBezTo>
                <a:cubicBezTo>
                  <a:pt x="1169030" y="618937"/>
                  <a:pt x="1153385" y="622519"/>
                  <a:pt x="1139252" y="629586"/>
                </a:cubicBezTo>
                <a:cubicBezTo>
                  <a:pt x="1113192" y="642616"/>
                  <a:pt x="1090826" y="662501"/>
                  <a:pt x="1064302" y="674557"/>
                </a:cubicBezTo>
                <a:cubicBezTo>
                  <a:pt x="1035533" y="687634"/>
                  <a:pt x="974361" y="704537"/>
                  <a:pt x="974361" y="704537"/>
                </a:cubicBezTo>
                <a:cubicBezTo>
                  <a:pt x="979358" y="719527"/>
                  <a:pt x="979480" y="737169"/>
                  <a:pt x="989351" y="749508"/>
                </a:cubicBezTo>
                <a:cubicBezTo>
                  <a:pt x="1001066" y="764152"/>
                  <a:pt x="1080716" y="783535"/>
                  <a:pt x="1019331" y="824459"/>
                </a:cubicBezTo>
                <a:cubicBezTo>
                  <a:pt x="998132" y="838592"/>
                  <a:pt x="969364" y="834452"/>
                  <a:pt x="944380" y="839449"/>
                </a:cubicBezTo>
                <a:cubicBezTo>
                  <a:pt x="925199" y="868221"/>
                  <a:pt x="885596" y="933994"/>
                  <a:pt x="854439" y="944380"/>
                </a:cubicBezTo>
                <a:cubicBezTo>
                  <a:pt x="839449" y="949377"/>
                  <a:pt x="824963" y="956271"/>
                  <a:pt x="809469" y="959370"/>
                </a:cubicBezTo>
                <a:cubicBezTo>
                  <a:pt x="774823" y="966299"/>
                  <a:pt x="739459" y="968988"/>
                  <a:pt x="704538" y="974360"/>
                </a:cubicBezTo>
                <a:cubicBezTo>
                  <a:pt x="674498" y="978982"/>
                  <a:pt x="644577" y="984353"/>
                  <a:pt x="614597" y="989350"/>
                </a:cubicBezTo>
                <a:cubicBezTo>
                  <a:pt x="574623" y="984353"/>
                  <a:pt x="534746" y="978505"/>
                  <a:pt x="494675" y="974360"/>
                </a:cubicBezTo>
                <a:lnTo>
                  <a:pt x="179882" y="944380"/>
                </a:lnTo>
                <a:cubicBezTo>
                  <a:pt x="164892" y="939383"/>
                  <a:pt x="150241" y="933222"/>
                  <a:pt x="134912" y="929390"/>
                </a:cubicBezTo>
                <a:cubicBezTo>
                  <a:pt x="110194" y="923211"/>
                  <a:pt x="76542" y="933745"/>
                  <a:pt x="59961" y="914400"/>
                </a:cubicBezTo>
                <a:cubicBezTo>
                  <a:pt x="40181" y="891323"/>
                  <a:pt x="58564" y="851644"/>
                  <a:pt x="44971" y="824459"/>
                </a:cubicBezTo>
                <a:cubicBezTo>
                  <a:pt x="36914" y="808345"/>
                  <a:pt x="0" y="794478"/>
                  <a:pt x="0" y="794478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391769" y="3752919"/>
            <a:ext cx="1514356" cy="1013953"/>
          </a:xfrm>
          <a:custGeom>
            <a:avLst/>
            <a:gdLst>
              <a:gd name="connsiteX0" fmla="*/ 1334474 w 1514356"/>
              <a:gd name="connsiteY0" fmla="*/ 879042 h 1013953"/>
              <a:gd name="connsiteX1" fmla="*/ 1274513 w 1514356"/>
              <a:gd name="connsiteY1" fmla="*/ 804091 h 1013953"/>
              <a:gd name="connsiteX2" fmla="*/ 1259523 w 1514356"/>
              <a:gd name="connsiteY2" fmla="*/ 759120 h 1013953"/>
              <a:gd name="connsiteX3" fmla="*/ 1304493 w 1514356"/>
              <a:gd name="connsiteY3" fmla="*/ 729140 h 1013953"/>
              <a:gd name="connsiteX4" fmla="*/ 1319483 w 1514356"/>
              <a:gd name="connsiteY4" fmla="*/ 684170 h 1013953"/>
              <a:gd name="connsiteX5" fmla="*/ 1274513 w 1514356"/>
              <a:gd name="connsiteY5" fmla="*/ 594229 h 1013953"/>
              <a:gd name="connsiteX6" fmla="*/ 1259523 w 1514356"/>
              <a:gd name="connsiteY6" fmla="*/ 549258 h 1013953"/>
              <a:gd name="connsiteX7" fmla="*/ 1289503 w 1514356"/>
              <a:gd name="connsiteY7" fmla="*/ 504288 h 1013953"/>
              <a:gd name="connsiteX8" fmla="*/ 1394434 w 1514356"/>
              <a:gd name="connsiteY8" fmla="*/ 429337 h 1013953"/>
              <a:gd name="connsiteX9" fmla="*/ 1409424 w 1514356"/>
              <a:gd name="connsiteY9" fmla="*/ 384366 h 1013953"/>
              <a:gd name="connsiteX10" fmla="*/ 1484375 w 1514356"/>
              <a:gd name="connsiteY10" fmla="*/ 339396 h 1013953"/>
              <a:gd name="connsiteX11" fmla="*/ 1514356 w 1514356"/>
              <a:gd name="connsiteY11" fmla="*/ 309415 h 1013953"/>
              <a:gd name="connsiteX12" fmla="*/ 1439405 w 1514356"/>
              <a:gd name="connsiteY12" fmla="*/ 234465 h 1013953"/>
              <a:gd name="connsiteX13" fmla="*/ 1229542 w 1514356"/>
              <a:gd name="connsiteY13" fmla="*/ 189494 h 1013953"/>
              <a:gd name="connsiteX14" fmla="*/ 1094631 w 1514356"/>
              <a:gd name="connsiteY14" fmla="*/ 84563 h 1013953"/>
              <a:gd name="connsiteX15" fmla="*/ 794828 w 1514356"/>
              <a:gd name="connsiteY15" fmla="*/ 24602 h 1013953"/>
              <a:gd name="connsiteX16" fmla="*/ 629936 w 1514356"/>
              <a:gd name="connsiteY16" fmla="*/ 69573 h 1013953"/>
              <a:gd name="connsiteX17" fmla="*/ 584965 w 1514356"/>
              <a:gd name="connsiteY17" fmla="*/ 84563 h 1013953"/>
              <a:gd name="connsiteX18" fmla="*/ 375103 w 1514356"/>
              <a:gd name="connsiteY18" fmla="*/ 114543 h 1013953"/>
              <a:gd name="connsiteX19" fmla="*/ 345123 w 1514356"/>
              <a:gd name="connsiteY19" fmla="*/ 144524 h 1013953"/>
              <a:gd name="connsiteX20" fmla="*/ 15339 w 1514356"/>
              <a:gd name="connsiteY20" fmla="*/ 114543 h 1013953"/>
              <a:gd name="connsiteX21" fmla="*/ 349 w 1514356"/>
              <a:gd name="connsiteY21" fmla="*/ 159514 h 1013953"/>
              <a:gd name="connsiteX22" fmla="*/ 30329 w 1514356"/>
              <a:gd name="connsiteY22" fmla="*/ 204484 h 1013953"/>
              <a:gd name="connsiteX23" fmla="*/ 105280 w 1514356"/>
              <a:gd name="connsiteY23" fmla="*/ 264445 h 1013953"/>
              <a:gd name="connsiteX24" fmla="*/ 165241 w 1514356"/>
              <a:gd name="connsiteY24" fmla="*/ 294425 h 1013953"/>
              <a:gd name="connsiteX25" fmla="*/ 195221 w 1514356"/>
              <a:gd name="connsiteY25" fmla="*/ 324406 h 1013953"/>
              <a:gd name="connsiteX26" fmla="*/ 225201 w 1514356"/>
              <a:gd name="connsiteY26" fmla="*/ 369376 h 1013953"/>
              <a:gd name="connsiteX27" fmla="*/ 270172 w 1514356"/>
              <a:gd name="connsiteY27" fmla="*/ 399356 h 1013953"/>
              <a:gd name="connsiteX28" fmla="*/ 285162 w 1514356"/>
              <a:gd name="connsiteY28" fmla="*/ 444327 h 1013953"/>
              <a:gd name="connsiteX29" fmla="*/ 225201 w 1514356"/>
              <a:gd name="connsiteY29" fmla="*/ 594229 h 1013953"/>
              <a:gd name="connsiteX30" fmla="*/ 225201 w 1514356"/>
              <a:gd name="connsiteY30" fmla="*/ 804091 h 1013953"/>
              <a:gd name="connsiteX31" fmla="*/ 255182 w 1514356"/>
              <a:gd name="connsiteY31" fmla="*/ 834071 h 1013953"/>
              <a:gd name="connsiteX32" fmla="*/ 300152 w 1514356"/>
              <a:gd name="connsiteY32" fmla="*/ 849061 h 1013953"/>
              <a:gd name="connsiteX33" fmla="*/ 345123 w 1514356"/>
              <a:gd name="connsiteY33" fmla="*/ 879042 h 1013953"/>
              <a:gd name="connsiteX34" fmla="*/ 614946 w 1514356"/>
              <a:gd name="connsiteY34" fmla="*/ 939002 h 1013953"/>
              <a:gd name="connsiteX35" fmla="*/ 734867 w 1514356"/>
              <a:gd name="connsiteY35" fmla="*/ 924012 h 1013953"/>
              <a:gd name="connsiteX36" fmla="*/ 794828 w 1514356"/>
              <a:gd name="connsiteY36" fmla="*/ 894032 h 1013953"/>
              <a:gd name="connsiteX37" fmla="*/ 869779 w 1514356"/>
              <a:gd name="connsiteY37" fmla="*/ 909022 h 1013953"/>
              <a:gd name="connsiteX38" fmla="*/ 974710 w 1514356"/>
              <a:gd name="connsiteY38" fmla="*/ 924012 h 1013953"/>
              <a:gd name="connsiteX39" fmla="*/ 1019680 w 1514356"/>
              <a:gd name="connsiteY39" fmla="*/ 953992 h 1013953"/>
              <a:gd name="connsiteX40" fmla="*/ 1079641 w 1514356"/>
              <a:gd name="connsiteY40" fmla="*/ 968983 h 1013953"/>
              <a:gd name="connsiteX41" fmla="*/ 1124611 w 1514356"/>
              <a:gd name="connsiteY41" fmla="*/ 983973 h 1013953"/>
              <a:gd name="connsiteX42" fmla="*/ 1214552 w 1514356"/>
              <a:gd name="connsiteY42" fmla="*/ 998963 h 1013953"/>
              <a:gd name="connsiteX43" fmla="*/ 1289503 w 1514356"/>
              <a:gd name="connsiteY43" fmla="*/ 1013953 h 1013953"/>
              <a:gd name="connsiteX44" fmla="*/ 1334474 w 1514356"/>
              <a:gd name="connsiteY44" fmla="*/ 879042 h 101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514356" h="1013953">
                <a:moveTo>
                  <a:pt x="1334474" y="879042"/>
                </a:moveTo>
                <a:cubicBezTo>
                  <a:pt x="1331976" y="844065"/>
                  <a:pt x="1291470" y="831223"/>
                  <a:pt x="1274513" y="804091"/>
                </a:cubicBezTo>
                <a:cubicBezTo>
                  <a:pt x="1266138" y="790692"/>
                  <a:pt x="1253655" y="773791"/>
                  <a:pt x="1259523" y="759120"/>
                </a:cubicBezTo>
                <a:cubicBezTo>
                  <a:pt x="1266214" y="742393"/>
                  <a:pt x="1289503" y="739133"/>
                  <a:pt x="1304493" y="729140"/>
                </a:cubicBezTo>
                <a:cubicBezTo>
                  <a:pt x="1309490" y="714150"/>
                  <a:pt x="1319483" y="699971"/>
                  <a:pt x="1319483" y="684170"/>
                </a:cubicBezTo>
                <a:cubicBezTo>
                  <a:pt x="1319483" y="653138"/>
                  <a:pt x="1289672" y="616967"/>
                  <a:pt x="1274513" y="594229"/>
                </a:cubicBezTo>
                <a:cubicBezTo>
                  <a:pt x="1269516" y="579239"/>
                  <a:pt x="1256925" y="564844"/>
                  <a:pt x="1259523" y="549258"/>
                </a:cubicBezTo>
                <a:cubicBezTo>
                  <a:pt x="1262485" y="531487"/>
                  <a:pt x="1277779" y="517967"/>
                  <a:pt x="1289503" y="504288"/>
                </a:cubicBezTo>
                <a:cubicBezTo>
                  <a:pt x="1346410" y="437896"/>
                  <a:pt x="1330601" y="450615"/>
                  <a:pt x="1394434" y="429337"/>
                </a:cubicBezTo>
                <a:cubicBezTo>
                  <a:pt x="1399431" y="414347"/>
                  <a:pt x="1401294" y="397915"/>
                  <a:pt x="1409424" y="384366"/>
                </a:cubicBezTo>
                <a:cubicBezTo>
                  <a:pt x="1430000" y="350073"/>
                  <a:pt x="1449004" y="351186"/>
                  <a:pt x="1484375" y="339396"/>
                </a:cubicBezTo>
                <a:cubicBezTo>
                  <a:pt x="1494369" y="329402"/>
                  <a:pt x="1514356" y="323548"/>
                  <a:pt x="1514356" y="309415"/>
                </a:cubicBezTo>
                <a:cubicBezTo>
                  <a:pt x="1514356" y="282767"/>
                  <a:pt x="1459391" y="241127"/>
                  <a:pt x="1439405" y="234465"/>
                </a:cubicBezTo>
                <a:cubicBezTo>
                  <a:pt x="1412767" y="225586"/>
                  <a:pt x="1276028" y="198791"/>
                  <a:pt x="1229542" y="189494"/>
                </a:cubicBezTo>
                <a:cubicBezTo>
                  <a:pt x="1128428" y="88380"/>
                  <a:pt x="1179824" y="112961"/>
                  <a:pt x="1094631" y="84563"/>
                </a:cubicBezTo>
                <a:cubicBezTo>
                  <a:pt x="966564" y="-43504"/>
                  <a:pt x="1054934" y="7262"/>
                  <a:pt x="794828" y="24602"/>
                </a:cubicBezTo>
                <a:cubicBezTo>
                  <a:pt x="601888" y="88917"/>
                  <a:pt x="799428" y="27201"/>
                  <a:pt x="629936" y="69573"/>
                </a:cubicBezTo>
                <a:cubicBezTo>
                  <a:pt x="614607" y="73405"/>
                  <a:pt x="600526" y="81817"/>
                  <a:pt x="584965" y="84563"/>
                </a:cubicBezTo>
                <a:cubicBezTo>
                  <a:pt x="515376" y="96843"/>
                  <a:pt x="445057" y="104550"/>
                  <a:pt x="375103" y="114543"/>
                </a:cubicBezTo>
                <a:cubicBezTo>
                  <a:pt x="365110" y="124537"/>
                  <a:pt x="359232" y="143694"/>
                  <a:pt x="345123" y="144524"/>
                </a:cubicBezTo>
                <a:cubicBezTo>
                  <a:pt x="246866" y="150304"/>
                  <a:pt x="118505" y="129281"/>
                  <a:pt x="15339" y="114543"/>
                </a:cubicBezTo>
                <a:cubicBezTo>
                  <a:pt x="10342" y="129533"/>
                  <a:pt x="-2249" y="143928"/>
                  <a:pt x="349" y="159514"/>
                </a:cubicBezTo>
                <a:cubicBezTo>
                  <a:pt x="3311" y="177285"/>
                  <a:pt x="19075" y="190416"/>
                  <a:pt x="30329" y="204484"/>
                </a:cubicBezTo>
                <a:cubicBezTo>
                  <a:pt x="51064" y="230403"/>
                  <a:pt x="76575" y="248042"/>
                  <a:pt x="105280" y="264445"/>
                </a:cubicBezTo>
                <a:cubicBezTo>
                  <a:pt x="124682" y="275532"/>
                  <a:pt x="145254" y="284432"/>
                  <a:pt x="165241" y="294425"/>
                </a:cubicBezTo>
                <a:cubicBezTo>
                  <a:pt x="175234" y="304419"/>
                  <a:pt x="186392" y="313370"/>
                  <a:pt x="195221" y="324406"/>
                </a:cubicBezTo>
                <a:cubicBezTo>
                  <a:pt x="206475" y="338474"/>
                  <a:pt x="212462" y="356637"/>
                  <a:pt x="225201" y="369376"/>
                </a:cubicBezTo>
                <a:cubicBezTo>
                  <a:pt x="237940" y="382115"/>
                  <a:pt x="255182" y="389363"/>
                  <a:pt x="270172" y="399356"/>
                </a:cubicBezTo>
                <a:cubicBezTo>
                  <a:pt x="275169" y="414346"/>
                  <a:pt x="286593" y="428591"/>
                  <a:pt x="285162" y="444327"/>
                </a:cubicBezTo>
                <a:cubicBezTo>
                  <a:pt x="275140" y="554574"/>
                  <a:pt x="276296" y="543134"/>
                  <a:pt x="225201" y="594229"/>
                </a:cubicBezTo>
                <a:cubicBezTo>
                  <a:pt x="190066" y="699636"/>
                  <a:pt x="177289" y="684313"/>
                  <a:pt x="225201" y="804091"/>
                </a:cubicBezTo>
                <a:cubicBezTo>
                  <a:pt x="230450" y="817213"/>
                  <a:pt x="243063" y="826800"/>
                  <a:pt x="255182" y="834071"/>
                </a:cubicBezTo>
                <a:cubicBezTo>
                  <a:pt x="268731" y="842200"/>
                  <a:pt x="285162" y="844064"/>
                  <a:pt x="300152" y="849061"/>
                </a:cubicBezTo>
                <a:cubicBezTo>
                  <a:pt x="315142" y="859055"/>
                  <a:pt x="328660" y="871725"/>
                  <a:pt x="345123" y="879042"/>
                </a:cubicBezTo>
                <a:cubicBezTo>
                  <a:pt x="430257" y="916879"/>
                  <a:pt x="524011" y="926011"/>
                  <a:pt x="614946" y="939002"/>
                </a:cubicBezTo>
                <a:cubicBezTo>
                  <a:pt x="654920" y="934005"/>
                  <a:pt x="695785" y="933782"/>
                  <a:pt x="734867" y="924012"/>
                </a:cubicBezTo>
                <a:cubicBezTo>
                  <a:pt x="756546" y="918592"/>
                  <a:pt x="772619" y="896500"/>
                  <a:pt x="794828" y="894032"/>
                </a:cubicBezTo>
                <a:cubicBezTo>
                  <a:pt x="820151" y="891218"/>
                  <a:pt x="844647" y="904833"/>
                  <a:pt x="869779" y="909022"/>
                </a:cubicBezTo>
                <a:cubicBezTo>
                  <a:pt x="904630" y="914830"/>
                  <a:pt x="939733" y="919015"/>
                  <a:pt x="974710" y="924012"/>
                </a:cubicBezTo>
                <a:cubicBezTo>
                  <a:pt x="989700" y="934005"/>
                  <a:pt x="1003121" y="946895"/>
                  <a:pt x="1019680" y="953992"/>
                </a:cubicBezTo>
                <a:cubicBezTo>
                  <a:pt x="1038616" y="962108"/>
                  <a:pt x="1059832" y="963323"/>
                  <a:pt x="1079641" y="968983"/>
                </a:cubicBezTo>
                <a:cubicBezTo>
                  <a:pt x="1094834" y="973324"/>
                  <a:pt x="1109186" y="980545"/>
                  <a:pt x="1124611" y="983973"/>
                </a:cubicBezTo>
                <a:cubicBezTo>
                  <a:pt x="1154281" y="990566"/>
                  <a:pt x="1184648" y="993526"/>
                  <a:pt x="1214552" y="998963"/>
                </a:cubicBezTo>
                <a:cubicBezTo>
                  <a:pt x="1239619" y="1003521"/>
                  <a:pt x="1264519" y="1008956"/>
                  <a:pt x="1289503" y="1013953"/>
                </a:cubicBezTo>
                <a:cubicBezTo>
                  <a:pt x="1321063" y="919272"/>
                  <a:pt x="1336972" y="914019"/>
                  <a:pt x="1334474" y="879042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6479" y="3686364"/>
            <a:ext cx="404734" cy="241398"/>
          </a:xfrm>
          <a:custGeom>
            <a:avLst/>
            <a:gdLst>
              <a:gd name="connsiteX0" fmla="*/ 29980 w 404734"/>
              <a:gd name="connsiteY0" fmla="*/ 16206 h 241398"/>
              <a:gd name="connsiteX1" fmla="*/ 329783 w 404734"/>
              <a:gd name="connsiteY1" fmla="*/ 16206 h 241398"/>
              <a:gd name="connsiteX2" fmla="*/ 389744 w 404734"/>
              <a:gd name="connsiteY2" fmla="*/ 91157 h 241398"/>
              <a:gd name="connsiteX3" fmla="*/ 404734 w 404734"/>
              <a:gd name="connsiteY3" fmla="*/ 136128 h 241398"/>
              <a:gd name="connsiteX4" fmla="*/ 374754 w 404734"/>
              <a:gd name="connsiteY4" fmla="*/ 241059 h 241398"/>
              <a:gd name="connsiteX5" fmla="*/ 164891 w 404734"/>
              <a:gd name="connsiteY5" fmla="*/ 196088 h 241398"/>
              <a:gd name="connsiteX6" fmla="*/ 134911 w 404734"/>
              <a:gd name="connsiteY6" fmla="*/ 151118 h 241398"/>
              <a:gd name="connsiteX7" fmla="*/ 44970 w 404734"/>
              <a:gd name="connsiteY7" fmla="*/ 106147 h 241398"/>
              <a:gd name="connsiteX8" fmla="*/ 0 w 404734"/>
              <a:gd name="connsiteY8" fmla="*/ 76167 h 24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734" h="241398">
                <a:moveTo>
                  <a:pt x="29980" y="16206"/>
                </a:moveTo>
                <a:cubicBezTo>
                  <a:pt x="149328" y="2945"/>
                  <a:pt x="205721" y="-12424"/>
                  <a:pt x="329783" y="16206"/>
                </a:cubicBezTo>
                <a:cubicBezTo>
                  <a:pt x="346612" y="20090"/>
                  <a:pt x="384928" y="83933"/>
                  <a:pt x="389744" y="91157"/>
                </a:cubicBezTo>
                <a:cubicBezTo>
                  <a:pt x="394741" y="106147"/>
                  <a:pt x="404734" y="120327"/>
                  <a:pt x="404734" y="136128"/>
                </a:cubicBezTo>
                <a:cubicBezTo>
                  <a:pt x="404734" y="154949"/>
                  <a:pt x="381822" y="219853"/>
                  <a:pt x="374754" y="241059"/>
                </a:cubicBezTo>
                <a:cubicBezTo>
                  <a:pt x="246950" y="230409"/>
                  <a:pt x="221876" y="267319"/>
                  <a:pt x="164891" y="196088"/>
                </a:cubicBezTo>
                <a:cubicBezTo>
                  <a:pt x="153637" y="182020"/>
                  <a:pt x="147650" y="163857"/>
                  <a:pt x="134911" y="151118"/>
                </a:cubicBezTo>
                <a:cubicBezTo>
                  <a:pt x="91953" y="108160"/>
                  <a:pt x="93736" y="130530"/>
                  <a:pt x="44970" y="106147"/>
                </a:cubicBezTo>
                <a:cubicBezTo>
                  <a:pt x="28856" y="98090"/>
                  <a:pt x="0" y="76167"/>
                  <a:pt x="0" y="7616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557697" y="3477718"/>
            <a:ext cx="409894" cy="209862"/>
          </a:xfrm>
          <a:custGeom>
            <a:avLst/>
            <a:gdLst>
              <a:gd name="connsiteX0" fmla="*/ 18644 w 409894"/>
              <a:gd name="connsiteY0" fmla="*/ 194872 h 209862"/>
              <a:gd name="connsiteX1" fmla="*/ 33634 w 409894"/>
              <a:gd name="connsiteY1" fmla="*/ 119921 h 209862"/>
              <a:gd name="connsiteX2" fmla="*/ 168546 w 409894"/>
              <a:gd name="connsiteY2" fmla="*/ 44971 h 209862"/>
              <a:gd name="connsiteX3" fmla="*/ 258487 w 409894"/>
              <a:gd name="connsiteY3" fmla="*/ 14990 h 209862"/>
              <a:gd name="connsiteX4" fmla="*/ 363418 w 409894"/>
              <a:gd name="connsiteY4" fmla="*/ 0 h 209862"/>
              <a:gd name="connsiteX5" fmla="*/ 408388 w 409894"/>
              <a:gd name="connsiteY5" fmla="*/ 14990 h 209862"/>
              <a:gd name="connsiteX6" fmla="*/ 363418 w 409894"/>
              <a:gd name="connsiteY6" fmla="*/ 164892 h 209862"/>
              <a:gd name="connsiteX7" fmla="*/ 303457 w 409894"/>
              <a:gd name="connsiteY7" fmla="*/ 179882 h 209862"/>
              <a:gd name="connsiteX8" fmla="*/ 213516 w 409894"/>
              <a:gd name="connsiteY8" fmla="*/ 209862 h 209862"/>
              <a:gd name="connsiteX9" fmla="*/ 48624 w 409894"/>
              <a:gd name="connsiteY9" fmla="*/ 194872 h 209862"/>
              <a:gd name="connsiteX10" fmla="*/ 18644 w 409894"/>
              <a:gd name="connsiteY10" fmla="*/ 119921 h 209862"/>
              <a:gd name="connsiteX11" fmla="*/ 78605 w 409894"/>
              <a:gd name="connsiteY11" fmla="*/ 104931 h 209862"/>
              <a:gd name="connsiteX12" fmla="*/ 108585 w 409894"/>
              <a:gd name="connsiteY12" fmla="*/ 89941 h 20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9894" h="209862">
                <a:moveTo>
                  <a:pt x="18644" y="194872"/>
                </a:moveTo>
                <a:cubicBezTo>
                  <a:pt x="23641" y="169888"/>
                  <a:pt x="22240" y="142710"/>
                  <a:pt x="33634" y="119921"/>
                </a:cubicBezTo>
                <a:cubicBezTo>
                  <a:pt x="60561" y="66068"/>
                  <a:pt x="118704" y="61585"/>
                  <a:pt x="168546" y="44971"/>
                </a:cubicBezTo>
                <a:lnTo>
                  <a:pt x="258487" y="14990"/>
                </a:lnTo>
                <a:lnTo>
                  <a:pt x="363418" y="0"/>
                </a:lnTo>
                <a:cubicBezTo>
                  <a:pt x="378408" y="4997"/>
                  <a:pt x="404556" y="-339"/>
                  <a:pt x="408388" y="14990"/>
                </a:cubicBezTo>
                <a:cubicBezTo>
                  <a:pt x="414826" y="40743"/>
                  <a:pt x="400771" y="139990"/>
                  <a:pt x="363418" y="164892"/>
                </a:cubicBezTo>
                <a:cubicBezTo>
                  <a:pt x="346276" y="176320"/>
                  <a:pt x="323190" y="173962"/>
                  <a:pt x="303457" y="179882"/>
                </a:cubicBezTo>
                <a:cubicBezTo>
                  <a:pt x="273188" y="188963"/>
                  <a:pt x="213516" y="209862"/>
                  <a:pt x="213516" y="209862"/>
                </a:cubicBezTo>
                <a:cubicBezTo>
                  <a:pt x="158552" y="204865"/>
                  <a:pt x="102590" y="206436"/>
                  <a:pt x="48624" y="194872"/>
                </a:cubicBezTo>
                <a:cubicBezTo>
                  <a:pt x="15746" y="187827"/>
                  <a:pt x="-24180" y="154180"/>
                  <a:pt x="18644" y="119921"/>
                </a:cubicBezTo>
                <a:cubicBezTo>
                  <a:pt x="34732" y="107051"/>
                  <a:pt x="59060" y="111446"/>
                  <a:pt x="78605" y="104931"/>
                </a:cubicBezTo>
                <a:cubicBezTo>
                  <a:pt x="89205" y="101398"/>
                  <a:pt x="98592" y="94938"/>
                  <a:pt x="108585" y="89941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666282" y="4316455"/>
            <a:ext cx="1469036" cy="1289866"/>
          </a:xfrm>
          <a:custGeom>
            <a:avLst/>
            <a:gdLst>
              <a:gd name="connsiteX0" fmla="*/ 89941 w 1469036"/>
              <a:gd name="connsiteY0" fmla="*/ 90653 h 1289866"/>
              <a:gd name="connsiteX1" fmla="*/ 239843 w 1469036"/>
              <a:gd name="connsiteY1" fmla="*/ 90653 h 1289866"/>
              <a:gd name="connsiteX2" fmla="*/ 284813 w 1469036"/>
              <a:gd name="connsiteY2" fmla="*/ 60673 h 1289866"/>
              <a:gd name="connsiteX3" fmla="*/ 569626 w 1469036"/>
              <a:gd name="connsiteY3" fmla="*/ 45683 h 1289866"/>
              <a:gd name="connsiteX4" fmla="*/ 644577 w 1469036"/>
              <a:gd name="connsiteY4" fmla="*/ 30693 h 1289866"/>
              <a:gd name="connsiteX5" fmla="*/ 674557 w 1469036"/>
              <a:gd name="connsiteY5" fmla="*/ 712 h 1289866"/>
              <a:gd name="connsiteX6" fmla="*/ 794479 w 1469036"/>
              <a:gd name="connsiteY6" fmla="*/ 15702 h 1289866"/>
              <a:gd name="connsiteX7" fmla="*/ 839449 w 1469036"/>
              <a:gd name="connsiteY7" fmla="*/ 30693 h 1289866"/>
              <a:gd name="connsiteX8" fmla="*/ 839449 w 1469036"/>
              <a:gd name="connsiteY8" fmla="*/ 165604 h 1289866"/>
              <a:gd name="connsiteX9" fmla="*/ 749508 w 1469036"/>
              <a:gd name="connsiteY9" fmla="*/ 180594 h 1289866"/>
              <a:gd name="connsiteX10" fmla="*/ 719528 w 1469036"/>
              <a:gd name="connsiteY10" fmla="*/ 210575 h 1289866"/>
              <a:gd name="connsiteX11" fmla="*/ 734518 w 1469036"/>
              <a:gd name="connsiteY11" fmla="*/ 330496 h 1289866"/>
              <a:gd name="connsiteX12" fmla="*/ 749508 w 1469036"/>
              <a:gd name="connsiteY12" fmla="*/ 375466 h 1289866"/>
              <a:gd name="connsiteX13" fmla="*/ 809469 w 1469036"/>
              <a:gd name="connsiteY13" fmla="*/ 435427 h 1289866"/>
              <a:gd name="connsiteX14" fmla="*/ 854439 w 1469036"/>
              <a:gd name="connsiteY14" fmla="*/ 450417 h 1289866"/>
              <a:gd name="connsiteX15" fmla="*/ 914400 w 1469036"/>
              <a:gd name="connsiteY15" fmla="*/ 525368 h 1289866"/>
              <a:gd name="connsiteX16" fmla="*/ 959370 w 1469036"/>
              <a:gd name="connsiteY16" fmla="*/ 600319 h 1289866"/>
              <a:gd name="connsiteX17" fmla="*/ 1049311 w 1469036"/>
              <a:gd name="connsiteY17" fmla="*/ 615309 h 1289866"/>
              <a:gd name="connsiteX18" fmla="*/ 1109272 w 1469036"/>
              <a:gd name="connsiteY18" fmla="*/ 630299 h 1289866"/>
              <a:gd name="connsiteX19" fmla="*/ 1154243 w 1469036"/>
              <a:gd name="connsiteY19" fmla="*/ 660279 h 1289866"/>
              <a:gd name="connsiteX20" fmla="*/ 1199213 w 1469036"/>
              <a:gd name="connsiteY20" fmla="*/ 675270 h 1289866"/>
              <a:gd name="connsiteX21" fmla="*/ 1229193 w 1469036"/>
              <a:gd name="connsiteY21" fmla="*/ 735230 h 1289866"/>
              <a:gd name="connsiteX22" fmla="*/ 1319134 w 1469036"/>
              <a:gd name="connsiteY22" fmla="*/ 765211 h 1289866"/>
              <a:gd name="connsiteX23" fmla="*/ 1364105 w 1469036"/>
              <a:gd name="connsiteY23" fmla="*/ 795191 h 1289866"/>
              <a:gd name="connsiteX24" fmla="*/ 1409075 w 1469036"/>
              <a:gd name="connsiteY24" fmla="*/ 840161 h 1289866"/>
              <a:gd name="connsiteX25" fmla="*/ 1469036 w 1469036"/>
              <a:gd name="connsiteY25" fmla="*/ 855152 h 1289866"/>
              <a:gd name="connsiteX26" fmla="*/ 1439056 w 1469036"/>
              <a:gd name="connsiteY26" fmla="*/ 900122 h 1289866"/>
              <a:gd name="connsiteX27" fmla="*/ 1394085 w 1469036"/>
              <a:gd name="connsiteY27" fmla="*/ 870142 h 1289866"/>
              <a:gd name="connsiteX28" fmla="*/ 1349115 w 1469036"/>
              <a:gd name="connsiteY28" fmla="*/ 855152 h 1289866"/>
              <a:gd name="connsiteX29" fmla="*/ 1289154 w 1469036"/>
              <a:gd name="connsiteY29" fmla="*/ 885132 h 1289866"/>
              <a:gd name="connsiteX30" fmla="*/ 1244184 w 1469036"/>
              <a:gd name="connsiteY30" fmla="*/ 900122 h 1289866"/>
              <a:gd name="connsiteX31" fmla="*/ 1319134 w 1469036"/>
              <a:gd name="connsiteY31" fmla="*/ 975073 h 1289866"/>
              <a:gd name="connsiteX32" fmla="*/ 1304144 w 1469036"/>
              <a:gd name="connsiteY32" fmla="*/ 1020043 h 1289866"/>
              <a:gd name="connsiteX33" fmla="*/ 1214203 w 1469036"/>
              <a:gd name="connsiteY33" fmla="*/ 1050024 h 1289866"/>
              <a:gd name="connsiteX34" fmla="*/ 1139252 w 1469036"/>
              <a:gd name="connsiteY34" fmla="*/ 1124975 h 1289866"/>
              <a:gd name="connsiteX35" fmla="*/ 1049311 w 1469036"/>
              <a:gd name="connsiteY35" fmla="*/ 1154955 h 1289866"/>
              <a:gd name="connsiteX36" fmla="*/ 1034321 w 1469036"/>
              <a:gd name="connsiteY36" fmla="*/ 1199925 h 1289866"/>
              <a:gd name="connsiteX37" fmla="*/ 1019331 w 1469036"/>
              <a:gd name="connsiteY37" fmla="*/ 1274876 h 1289866"/>
              <a:gd name="connsiteX38" fmla="*/ 974361 w 1469036"/>
              <a:gd name="connsiteY38" fmla="*/ 1289866 h 1289866"/>
              <a:gd name="connsiteX39" fmla="*/ 944380 w 1469036"/>
              <a:gd name="connsiteY39" fmla="*/ 1259886 h 1289866"/>
              <a:gd name="connsiteX40" fmla="*/ 899410 w 1469036"/>
              <a:gd name="connsiteY40" fmla="*/ 1244896 h 1289866"/>
              <a:gd name="connsiteX41" fmla="*/ 884420 w 1469036"/>
              <a:gd name="connsiteY41" fmla="*/ 1199925 h 1289866"/>
              <a:gd name="connsiteX42" fmla="*/ 764498 w 1469036"/>
              <a:gd name="connsiteY42" fmla="*/ 1184935 h 1289866"/>
              <a:gd name="connsiteX43" fmla="*/ 674557 w 1469036"/>
              <a:gd name="connsiteY43" fmla="*/ 1169945 h 1289866"/>
              <a:gd name="connsiteX44" fmla="*/ 629587 w 1469036"/>
              <a:gd name="connsiteY44" fmla="*/ 1154955 h 1289866"/>
              <a:gd name="connsiteX45" fmla="*/ 644577 w 1469036"/>
              <a:gd name="connsiteY45" fmla="*/ 1109984 h 1289866"/>
              <a:gd name="connsiteX46" fmla="*/ 929390 w 1469036"/>
              <a:gd name="connsiteY46" fmla="*/ 1139965 h 1289866"/>
              <a:gd name="connsiteX47" fmla="*/ 1019331 w 1469036"/>
              <a:gd name="connsiteY47" fmla="*/ 1109984 h 1289866"/>
              <a:gd name="connsiteX48" fmla="*/ 1109272 w 1469036"/>
              <a:gd name="connsiteY48" fmla="*/ 1080004 h 1289866"/>
              <a:gd name="connsiteX49" fmla="*/ 1139252 w 1469036"/>
              <a:gd name="connsiteY49" fmla="*/ 1035034 h 1289866"/>
              <a:gd name="connsiteX50" fmla="*/ 1094282 w 1469036"/>
              <a:gd name="connsiteY50" fmla="*/ 930102 h 1289866"/>
              <a:gd name="connsiteX51" fmla="*/ 1034321 w 1469036"/>
              <a:gd name="connsiteY51" fmla="*/ 915112 h 1289866"/>
              <a:gd name="connsiteX52" fmla="*/ 1019331 w 1469036"/>
              <a:gd name="connsiteY52" fmla="*/ 855152 h 1289866"/>
              <a:gd name="connsiteX53" fmla="*/ 974361 w 1469036"/>
              <a:gd name="connsiteY53" fmla="*/ 840161 h 1289866"/>
              <a:gd name="connsiteX54" fmla="*/ 914400 w 1469036"/>
              <a:gd name="connsiteY54" fmla="*/ 810181 h 1289866"/>
              <a:gd name="connsiteX55" fmla="*/ 869429 w 1469036"/>
              <a:gd name="connsiteY55" fmla="*/ 780201 h 1289866"/>
              <a:gd name="connsiteX56" fmla="*/ 779488 w 1469036"/>
              <a:gd name="connsiteY56" fmla="*/ 690260 h 1289866"/>
              <a:gd name="connsiteX57" fmla="*/ 734518 w 1469036"/>
              <a:gd name="connsiteY57" fmla="*/ 675270 h 1289866"/>
              <a:gd name="connsiteX58" fmla="*/ 659567 w 1469036"/>
              <a:gd name="connsiteY58" fmla="*/ 660279 h 1289866"/>
              <a:gd name="connsiteX59" fmla="*/ 599607 w 1469036"/>
              <a:gd name="connsiteY59" fmla="*/ 645289 h 1289866"/>
              <a:gd name="connsiteX60" fmla="*/ 494675 w 1469036"/>
              <a:gd name="connsiteY60" fmla="*/ 525368 h 1289866"/>
              <a:gd name="connsiteX61" fmla="*/ 449705 w 1469036"/>
              <a:gd name="connsiteY61" fmla="*/ 435427 h 1289866"/>
              <a:gd name="connsiteX62" fmla="*/ 404734 w 1469036"/>
              <a:gd name="connsiteY62" fmla="*/ 405447 h 1289866"/>
              <a:gd name="connsiteX63" fmla="*/ 374754 w 1469036"/>
              <a:gd name="connsiteY63" fmla="*/ 375466 h 1289866"/>
              <a:gd name="connsiteX64" fmla="*/ 284813 w 1469036"/>
              <a:gd name="connsiteY64" fmla="*/ 345486 h 1289866"/>
              <a:gd name="connsiteX65" fmla="*/ 104931 w 1469036"/>
              <a:gd name="connsiteY65" fmla="*/ 315506 h 1289866"/>
              <a:gd name="connsiteX66" fmla="*/ 0 w 1469036"/>
              <a:gd name="connsiteY66" fmla="*/ 240555 h 1289866"/>
              <a:gd name="connsiteX67" fmla="*/ 29980 w 1469036"/>
              <a:gd name="connsiteY67" fmla="*/ 180594 h 1289866"/>
              <a:gd name="connsiteX68" fmla="*/ 74951 w 1469036"/>
              <a:gd name="connsiteY68" fmla="*/ 150614 h 1289866"/>
              <a:gd name="connsiteX69" fmla="*/ 89941 w 1469036"/>
              <a:gd name="connsiteY69" fmla="*/ 75663 h 1289866"/>
              <a:gd name="connsiteX70" fmla="*/ 89941 w 1469036"/>
              <a:gd name="connsiteY70" fmla="*/ 90653 h 128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469036" h="1289866">
                <a:moveTo>
                  <a:pt x="89941" y="90653"/>
                </a:moveTo>
                <a:cubicBezTo>
                  <a:pt x="114925" y="93151"/>
                  <a:pt x="170323" y="116723"/>
                  <a:pt x="239843" y="90653"/>
                </a:cubicBezTo>
                <a:cubicBezTo>
                  <a:pt x="256712" y="84327"/>
                  <a:pt x="266962" y="63107"/>
                  <a:pt x="284813" y="60673"/>
                </a:cubicBezTo>
                <a:cubicBezTo>
                  <a:pt x="379010" y="47828"/>
                  <a:pt x="474688" y="50680"/>
                  <a:pt x="569626" y="45683"/>
                </a:cubicBezTo>
                <a:cubicBezTo>
                  <a:pt x="594610" y="40686"/>
                  <a:pt x="621159" y="40730"/>
                  <a:pt x="644577" y="30693"/>
                </a:cubicBezTo>
                <a:cubicBezTo>
                  <a:pt x="657567" y="25126"/>
                  <a:pt x="660494" y="2118"/>
                  <a:pt x="674557" y="712"/>
                </a:cubicBezTo>
                <a:cubicBezTo>
                  <a:pt x="714642" y="-3297"/>
                  <a:pt x="754505" y="10705"/>
                  <a:pt x="794479" y="15702"/>
                </a:cubicBezTo>
                <a:cubicBezTo>
                  <a:pt x="809469" y="20699"/>
                  <a:pt x="827111" y="20822"/>
                  <a:pt x="839449" y="30693"/>
                </a:cubicBezTo>
                <a:cubicBezTo>
                  <a:pt x="881010" y="63942"/>
                  <a:pt x="885561" y="125256"/>
                  <a:pt x="839449" y="165604"/>
                </a:cubicBezTo>
                <a:cubicBezTo>
                  <a:pt x="816575" y="185619"/>
                  <a:pt x="779488" y="175597"/>
                  <a:pt x="749508" y="180594"/>
                </a:cubicBezTo>
                <a:cubicBezTo>
                  <a:pt x="739515" y="190588"/>
                  <a:pt x="720934" y="196512"/>
                  <a:pt x="719528" y="210575"/>
                </a:cubicBezTo>
                <a:cubicBezTo>
                  <a:pt x="715520" y="250660"/>
                  <a:pt x="727312" y="290861"/>
                  <a:pt x="734518" y="330496"/>
                </a:cubicBezTo>
                <a:cubicBezTo>
                  <a:pt x="737345" y="346042"/>
                  <a:pt x="740324" y="362608"/>
                  <a:pt x="749508" y="375466"/>
                </a:cubicBezTo>
                <a:cubicBezTo>
                  <a:pt x="765937" y="398467"/>
                  <a:pt x="782654" y="426489"/>
                  <a:pt x="809469" y="435427"/>
                </a:cubicBezTo>
                <a:lnTo>
                  <a:pt x="854439" y="450417"/>
                </a:lnTo>
                <a:cubicBezTo>
                  <a:pt x="882327" y="478304"/>
                  <a:pt x="895489" y="487545"/>
                  <a:pt x="914400" y="525368"/>
                </a:cubicBezTo>
                <a:cubicBezTo>
                  <a:pt x="928137" y="552843"/>
                  <a:pt x="923335" y="586806"/>
                  <a:pt x="959370" y="600319"/>
                </a:cubicBezTo>
                <a:cubicBezTo>
                  <a:pt x="987829" y="610991"/>
                  <a:pt x="1019507" y="609348"/>
                  <a:pt x="1049311" y="615309"/>
                </a:cubicBezTo>
                <a:cubicBezTo>
                  <a:pt x="1069513" y="619349"/>
                  <a:pt x="1089285" y="625302"/>
                  <a:pt x="1109272" y="630299"/>
                </a:cubicBezTo>
                <a:cubicBezTo>
                  <a:pt x="1124262" y="640292"/>
                  <a:pt x="1138129" y="652222"/>
                  <a:pt x="1154243" y="660279"/>
                </a:cubicBezTo>
                <a:cubicBezTo>
                  <a:pt x="1168376" y="667345"/>
                  <a:pt x="1188040" y="664097"/>
                  <a:pt x="1199213" y="675270"/>
                </a:cubicBezTo>
                <a:cubicBezTo>
                  <a:pt x="1215014" y="691071"/>
                  <a:pt x="1211316" y="721823"/>
                  <a:pt x="1229193" y="735230"/>
                </a:cubicBezTo>
                <a:cubicBezTo>
                  <a:pt x="1254475" y="754191"/>
                  <a:pt x="1292839" y="747682"/>
                  <a:pt x="1319134" y="765211"/>
                </a:cubicBezTo>
                <a:cubicBezTo>
                  <a:pt x="1334124" y="775204"/>
                  <a:pt x="1350265" y="783658"/>
                  <a:pt x="1364105" y="795191"/>
                </a:cubicBezTo>
                <a:cubicBezTo>
                  <a:pt x="1380391" y="808762"/>
                  <a:pt x="1390669" y="829643"/>
                  <a:pt x="1409075" y="840161"/>
                </a:cubicBezTo>
                <a:cubicBezTo>
                  <a:pt x="1426963" y="850383"/>
                  <a:pt x="1449049" y="850155"/>
                  <a:pt x="1469036" y="855152"/>
                </a:cubicBezTo>
                <a:cubicBezTo>
                  <a:pt x="1459043" y="870142"/>
                  <a:pt x="1456722" y="896589"/>
                  <a:pt x="1439056" y="900122"/>
                </a:cubicBezTo>
                <a:cubicBezTo>
                  <a:pt x="1421390" y="903655"/>
                  <a:pt x="1410199" y="878199"/>
                  <a:pt x="1394085" y="870142"/>
                </a:cubicBezTo>
                <a:cubicBezTo>
                  <a:pt x="1379952" y="863076"/>
                  <a:pt x="1364105" y="860149"/>
                  <a:pt x="1349115" y="855152"/>
                </a:cubicBezTo>
                <a:cubicBezTo>
                  <a:pt x="1329128" y="865145"/>
                  <a:pt x="1309693" y="876330"/>
                  <a:pt x="1289154" y="885132"/>
                </a:cubicBezTo>
                <a:cubicBezTo>
                  <a:pt x="1274631" y="891356"/>
                  <a:pt x="1248016" y="884793"/>
                  <a:pt x="1244184" y="900122"/>
                </a:cubicBezTo>
                <a:cubicBezTo>
                  <a:pt x="1237046" y="928675"/>
                  <a:pt x="1306284" y="966507"/>
                  <a:pt x="1319134" y="975073"/>
                </a:cubicBezTo>
                <a:cubicBezTo>
                  <a:pt x="1314137" y="990063"/>
                  <a:pt x="1317002" y="1010859"/>
                  <a:pt x="1304144" y="1020043"/>
                </a:cubicBezTo>
                <a:cubicBezTo>
                  <a:pt x="1278428" y="1038411"/>
                  <a:pt x="1214203" y="1050024"/>
                  <a:pt x="1214203" y="1050024"/>
                </a:cubicBezTo>
                <a:cubicBezTo>
                  <a:pt x="1189219" y="1075008"/>
                  <a:pt x="1172771" y="1113802"/>
                  <a:pt x="1139252" y="1124975"/>
                </a:cubicBezTo>
                <a:lnTo>
                  <a:pt x="1049311" y="1154955"/>
                </a:lnTo>
                <a:cubicBezTo>
                  <a:pt x="1044314" y="1169945"/>
                  <a:pt x="1038153" y="1184596"/>
                  <a:pt x="1034321" y="1199925"/>
                </a:cubicBezTo>
                <a:cubicBezTo>
                  <a:pt x="1028142" y="1224643"/>
                  <a:pt x="1033464" y="1253677"/>
                  <a:pt x="1019331" y="1274876"/>
                </a:cubicBezTo>
                <a:cubicBezTo>
                  <a:pt x="1010566" y="1288023"/>
                  <a:pt x="989351" y="1284869"/>
                  <a:pt x="974361" y="1289866"/>
                </a:cubicBezTo>
                <a:cubicBezTo>
                  <a:pt x="964367" y="1279873"/>
                  <a:pt x="956499" y="1267157"/>
                  <a:pt x="944380" y="1259886"/>
                </a:cubicBezTo>
                <a:cubicBezTo>
                  <a:pt x="930831" y="1251757"/>
                  <a:pt x="910583" y="1256069"/>
                  <a:pt x="899410" y="1244896"/>
                </a:cubicBezTo>
                <a:cubicBezTo>
                  <a:pt x="888237" y="1233723"/>
                  <a:pt x="898859" y="1206342"/>
                  <a:pt x="884420" y="1199925"/>
                </a:cubicBezTo>
                <a:cubicBezTo>
                  <a:pt x="847607" y="1183564"/>
                  <a:pt x="804378" y="1190632"/>
                  <a:pt x="764498" y="1184935"/>
                </a:cubicBezTo>
                <a:cubicBezTo>
                  <a:pt x="734410" y="1180637"/>
                  <a:pt x="704537" y="1174942"/>
                  <a:pt x="674557" y="1169945"/>
                </a:cubicBezTo>
                <a:cubicBezTo>
                  <a:pt x="659567" y="1164948"/>
                  <a:pt x="636653" y="1169088"/>
                  <a:pt x="629587" y="1154955"/>
                </a:cubicBezTo>
                <a:cubicBezTo>
                  <a:pt x="622521" y="1140822"/>
                  <a:pt x="628991" y="1112582"/>
                  <a:pt x="644577" y="1109984"/>
                </a:cubicBezTo>
                <a:cubicBezTo>
                  <a:pt x="668535" y="1105991"/>
                  <a:pt x="886859" y="1134649"/>
                  <a:pt x="929390" y="1139965"/>
                </a:cubicBezTo>
                <a:lnTo>
                  <a:pt x="1019331" y="1109984"/>
                </a:lnTo>
                <a:lnTo>
                  <a:pt x="1109272" y="1080004"/>
                </a:lnTo>
                <a:cubicBezTo>
                  <a:pt x="1119265" y="1065014"/>
                  <a:pt x="1137017" y="1052911"/>
                  <a:pt x="1139252" y="1035034"/>
                </a:cubicBezTo>
                <a:cubicBezTo>
                  <a:pt x="1143565" y="1000527"/>
                  <a:pt x="1130033" y="947978"/>
                  <a:pt x="1094282" y="930102"/>
                </a:cubicBezTo>
                <a:cubicBezTo>
                  <a:pt x="1075855" y="920888"/>
                  <a:pt x="1054308" y="920109"/>
                  <a:pt x="1034321" y="915112"/>
                </a:cubicBezTo>
                <a:cubicBezTo>
                  <a:pt x="1029324" y="895125"/>
                  <a:pt x="1032201" y="871239"/>
                  <a:pt x="1019331" y="855152"/>
                </a:cubicBezTo>
                <a:cubicBezTo>
                  <a:pt x="1009460" y="842813"/>
                  <a:pt x="988884" y="846385"/>
                  <a:pt x="974361" y="840161"/>
                </a:cubicBezTo>
                <a:cubicBezTo>
                  <a:pt x="953822" y="831358"/>
                  <a:pt x="933802" y="821268"/>
                  <a:pt x="914400" y="810181"/>
                </a:cubicBezTo>
                <a:cubicBezTo>
                  <a:pt x="898758" y="801243"/>
                  <a:pt x="882894" y="792170"/>
                  <a:pt x="869429" y="780201"/>
                </a:cubicBezTo>
                <a:cubicBezTo>
                  <a:pt x="837740" y="752033"/>
                  <a:pt x="819711" y="703668"/>
                  <a:pt x="779488" y="690260"/>
                </a:cubicBezTo>
                <a:cubicBezTo>
                  <a:pt x="764498" y="685263"/>
                  <a:pt x="749847" y="679102"/>
                  <a:pt x="734518" y="675270"/>
                </a:cubicBezTo>
                <a:cubicBezTo>
                  <a:pt x="709800" y="669090"/>
                  <a:pt x="684439" y="665806"/>
                  <a:pt x="659567" y="660279"/>
                </a:cubicBezTo>
                <a:cubicBezTo>
                  <a:pt x="639456" y="655810"/>
                  <a:pt x="619594" y="650286"/>
                  <a:pt x="599607" y="645289"/>
                </a:cubicBezTo>
                <a:cubicBezTo>
                  <a:pt x="511917" y="557599"/>
                  <a:pt x="544255" y="599736"/>
                  <a:pt x="494675" y="525368"/>
                </a:cubicBezTo>
                <a:cubicBezTo>
                  <a:pt x="482483" y="488793"/>
                  <a:pt x="478764" y="464485"/>
                  <a:pt x="449705" y="435427"/>
                </a:cubicBezTo>
                <a:cubicBezTo>
                  <a:pt x="436966" y="422688"/>
                  <a:pt x="418802" y="416702"/>
                  <a:pt x="404734" y="405447"/>
                </a:cubicBezTo>
                <a:cubicBezTo>
                  <a:pt x="393698" y="396618"/>
                  <a:pt x="387395" y="381786"/>
                  <a:pt x="374754" y="375466"/>
                </a:cubicBezTo>
                <a:cubicBezTo>
                  <a:pt x="346488" y="361333"/>
                  <a:pt x="314793" y="355479"/>
                  <a:pt x="284813" y="345486"/>
                </a:cubicBezTo>
                <a:cubicBezTo>
                  <a:pt x="196917" y="316187"/>
                  <a:pt x="255550" y="332241"/>
                  <a:pt x="104931" y="315506"/>
                </a:cubicBezTo>
                <a:cubicBezTo>
                  <a:pt x="33797" y="244372"/>
                  <a:pt x="71785" y="264483"/>
                  <a:pt x="0" y="240555"/>
                </a:cubicBezTo>
                <a:cubicBezTo>
                  <a:pt x="9993" y="220568"/>
                  <a:pt x="15674" y="197761"/>
                  <a:pt x="29980" y="180594"/>
                </a:cubicBezTo>
                <a:cubicBezTo>
                  <a:pt x="41514" y="166754"/>
                  <a:pt x="66013" y="166256"/>
                  <a:pt x="74951" y="150614"/>
                </a:cubicBezTo>
                <a:cubicBezTo>
                  <a:pt x="87592" y="128493"/>
                  <a:pt x="74654" y="96046"/>
                  <a:pt x="89941" y="75663"/>
                </a:cubicBezTo>
                <a:cubicBezTo>
                  <a:pt x="96645" y="66725"/>
                  <a:pt x="64957" y="88155"/>
                  <a:pt x="89941" y="9065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739145" y="3357797"/>
            <a:ext cx="1079292" cy="709477"/>
          </a:xfrm>
          <a:custGeom>
            <a:avLst/>
            <a:gdLst>
              <a:gd name="connsiteX0" fmla="*/ 29980 w 1079292"/>
              <a:gd name="connsiteY0" fmla="*/ 194872 h 709477"/>
              <a:gd name="connsiteX1" fmla="*/ 89941 w 1079292"/>
              <a:gd name="connsiteY1" fmla="*/ 89941 h 709477"/>
              <a:gd name="connsiteX2" fmla="*/ 254833 w 1079292"/>
              <a:gd name="connsiteY2" fmla="*/ 59960 h 709477"/>
              <a:gd name="connsiteX3" fmla="*/ 404734 w 1079292"/>
              <a:gd name="connsiteY3" fmla="*/ 0 h 709477"/>
              <a:gd name="connsiteX4" fmla="*/ 494675 w 1079292"/>
              <a:gd name="connsiteY4" fmla="*/ 14990 h 709477"/>
              <a:gd name="connsiteX5" fmla="*/ 569626 w 1079292"/>
              <a:gd name="connsiteY5" fmla="*/ 74951 h 709477"/>
              <a:gd name="connsiteX6" fmla="*/ 884419 w 1079292"/>
              <a:gd name="connsiteY6" fmla="*/ 89941 h 709477"/>
              <a:gd name="connsiteX7" fmla="*/ 974360 w 1079292"/>
              <a:gd name="connsiteY7" fmla="*/ 89941 h 709477"/>
              <a:gd name="connsiteX8" fmla="*/ 1034321 w 1079292"/>
              <a:gd name="connsiteY8" fmla="*/ 104931 h 709477"/>
              <a:gd name="connsiteX9" fmla="*/ 1049311 w 1079292"/>
              <a:gd name="connsiteY9" fmla="*/ 239842 h 709477"/>
              <a:gd name="connsiteX10" fmla="*/ 1019331 w 1079292"/>
              <a:gd name="connsiteY10" fmla="*/ 284813 h 709477"/>
              <a:gd name="connsiteX11" fmla="*/ 1049311 w 1079292"/>
              <a:gd name="connsiteY11" fmla="*/ 329783 h 709477"/>
              <a:gd name="connsiteX12" fmla="*/ 1079292 w 1079292"/>
              <a:gd name="connsiteY12" fmla="*/ 434714 h 709477"/>
              <a:gd name="connsiteX13" fmla="*/ 1064301 w 1079292"/>
              <a:gd name="connsiteY13" fmla="*/ 569626 h 709477"/>
              <a:gd name="connsiteX14" fmla="*/ 1019331 w 1079292"/>
              <a:gd name="connsiteY14" fmla="*/ 599606 h 709477"/>
              <a:gd name="connsiteX15" fmla="*/ 974360 w 1079292"/>
              <a:gd name="connsiteY15" fmla="*/ 644577 h 709477"/>
              <a:gd name="connsiteX16" fmla="*/ 959370 w 1079292"/>
              <a:gd name="connsiteY16" fmla="*/ 704537 h 709477"/>
              <a:gd name="connsiteX17" fmla="*/ 794478 w 1079292"/>
              <a:gd name="connsiteY17" fmla="*/ 689547 h 709477"/>
              <a:gd name="connsiteX18" fmla="*/ 704537 w 1079292"/>
              <a:gd name="connsiteY18" fmla="*/ 644577 h 709477"/>
              <a:gd name="connsiteX19" fmla="*/ 479685 w 1079292"/>
              <a:gd name="connsiteY19" fmla="*/ 629587 h 709477"/>
              <a:gd name="connsiteX20" fmla="*/ 359764 w 1079292"/>
              <a:gd name="connsiteY20" fmla="*/ 584616 h 709477"/>
              <a:gd name="connsiteX21" fmla="*/ 179882 w 1079292"/>
              <a:gd name="connsiteY21" fmla="*/ 539646 h 709477"/>
              <a:gd name="connsiteX22" fmla="*/ 149901 w 1079292"/>
              <a:gd name="connsiteY22" fmla="*/ 509665 h 709477"/>
              <a:gd name="connsiteX23" fmla="*/ 104931 w 1079292"/>
              <a:gd name="connsiteY23" fmla="*/ 494675 h 709477"/>
              <a:gd name="connsiteX24" fmla="*/ 74951 w 1079292"/>
              <a:gd name="connsiteY24" fmla="*/ 449705 h 709477"/>
              <a:gd name="connsiteX25" fmla="*/ 0 w 1079292"/>
              <a:gd name="connsiteY25" fmla="*/ 389744 h 709477"/>
              <a:gd name="connsiteX26" fmla="*/ 44970 w 1079292"/>
              <a:gd name="connsiteY26" fmla="*/ 179882 h 709477"/>
              <a:gd name="connsiteX27" fmla="*/ 74951 w 1079292"/>
              <a:gd name="connsiteY27" fmla="*/ 149901 h 709477"/>
              <a:gd name="connsiteX28" fmla="*/ 89941 w 1079292"/>
              <a:gd name="connsiteY28" fmla="*/ 104931 h 709477"/>
              <a:gd name="connsiteX29" fmla="*/ 164892 w 1079292"/>
              <a:gd name="connsiteY29" fmla="*/ 59960 h 70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79292" h="709477">
                <a:moveTo>
                  <a:pt x="29980" y="194872"/>
                </a:moveTo>
                <a:cubicBezTo>
                  <a:pt x="35745" y="180460"/>
                  <a:pt x="56408" y="100259"/>
                  <a:pt x="89941" y="89941"/>
                </a:cubicBezTo>
                <a:cubicBezTo>
                  <a:pt x="143336" y="73512"/>
                  <a:pt x="200453" y="72755"/>
                  <a:pt x="254833" y="59960"/>
                </a:cubicBezTo>
                <a:cubicBezTo>
                  <a:pt x="324812" y="43494"/>
                  <a:pt x="345613" y="29560"/>
                  <a:pt x="404734" y="0"/>
                </a:cubicBezTo>
                <a:cubicBezTo>
                  <a:pt x="434714" y="4997"/>
                  <a:pt x="467490" y="1398"/>
                  <a:pt x="494675" y="14990"/>
                </a:cubicBezTo>
                <a:cubicBezTo>
                  <a:pt x="583949" y="59626"/>
                  <a:pt x="463249" y="66086"/>
                  <a:pt x="569626" y="74951"/>
                </a:cubicBezTo>
                <a:cubicBezTo>
                  <a:pt x="674313" y="83675"/>
                  <a:pt x="779488" y="84944"/>
                  <a:pt x="884419" y="89941"/>
                </a:cubicBezTo>
                <a:cubicBezTo>
                  <a:pt x="1004343" y="129915"/>
                  <a:pt x="854438" y="89941"/>
                  <a:pt x="974360" y="89941"/>
                </a:cubicBezTo>
                <a:cubicBezTo>
                  <a:pt x="994962" y="89941"/>
                  <a:pt x="1014334" y="99934"/>
                  <a:pt x="1034321" y="104931"/>
                </a:cubicBezTo>
                <a:cubicBezTo>
                  <a:pt x="1059304" y="179882"/>
                  <a:pt x="1079291" y="179881"/>
                  <a:pt x="1049311" y="239842"/>
                </a:cubicBezTo>
                <a:cubicBezTo>
                  <a:pt x="1041254" y="255956"/>
                  <a:pt x="1029324" y="269823"/>
                  <a:pt x="1019331" y="284813"/>
                </a:cubicBezTo>
                <a:cubicBezTo>
                  <a:pt x="1029324" y="299803"/>
                  <a:pt x="1041254" y="313669"/>
                  <a:pt x="1049311" y="329783"/>
                </a:cubicBezTo>
                <a:cubicBezTo>
                  <a:pt x="1060061" y="351284"/>
                  <a:pt x="1074490" y="415508"/>
                  <a:pt x="1079292" y="434714"/>
                </a:cubicBezTo>
                <a:cubicBezTo>
                  <a:pt x="1074295" y="479685"/>
                  <a:pt x="1079764" y="527103"/>
                  <a:pt x="1064301" y="569626"/>
                </a:cubicBezTo>
                <a:cubicBezTo>
                  <a:pt x="1058144" y="586557"/>
                  <a:pt x="1033171" y="588073"/>
                  <a:pt x="1019331" y="599606"/>
                </a:cubicBezTo>
                <a:cubicBezTo>
                  <a:pt x="1003045" y="613178"/>
                  <a:pt x="989350" y="629587"/>
                  <a:pt x="974360" y="644577"/>
                </a:cubicBezTo>
                <a:cubicBezTo>
                  <a:pt x="969363" y="664564"/>
                  <a:pt x="979357" y="699540"/>
                  <a:pt x="959370" y="704537"/>
                </a:cubicBezTo>
                <a:cubicBezTo>
                  <a:pt x="905827" y="717923"/>
                  <a:pt x="848444" y="701111"/>
                  <a:pt x="794478" y="689547"/>
                </a:cubicBezTo>
                <a:cubicBezTo>
                  <a:pt x="633939" y="655146"/>
                  <a:pt x="856431" y="661454"/>
                  <a:pt x="704537" y="644577"/>
                </a:cubicBezTo>
                <a:cubicBezTo>
                  <a:pt x="629879" y="636282"/>
                  <a:pt x="554636" y="634584"/>
                  <a:pt x="479685" y="629587"/>
                </a:cubicBezTo>
                <a:cubicBezTo>
                  <a:pt x="401426" y="577413"/>
                  <a:pt x="469478" y="614538"/>
                  <a:pt x="359764" y="584616"/>
                </a:cubicBezTo>
                <a:cubicBezTo>
                  <a:pt x="173117" y="533713"/>
                  <a:pt x="366272" y="570711"/>
                  <a:pt x="179882" y="539646"/>
                </a:cubicBezTo>
                <a:cubicBezTo>
                  <a:pt x="169888" y="529652"/>
                  <a:pt x="162020" y="516937"/>
                  <a:pt x="149901" y="509665"/>
                </a:cubicBezTo>
                <a:cubicBezTo>
                  <a:pt x="136352" y="501535"/>
                  <a:pt x="117269" y="504546"/>
                  <a:pt x="104931" y="494675"/>
                </a:cubicBezTo>
                <a:cubicBezTo>
                  <a:pt x="90863" y="483421"/>
                  <a:pt x="86205" y="463773"/>
                  <a:pt x="74951" y="449705"/>
                </a:cubicBezTo>
                <a:cubicBezTo>
                  <a:pt x="50539" y="419191"/>
                  <a:pt x="33392" y="412005"/>
                  <a:pt x="0" y="389744"/>
                </a:cubicBezTo>
                <a:cubicBezTo>
                  <a:pt x="11861" y="259268"/>
                  <a:pt x="-14071" y="253682"/>
                  <a:pt x="44970" y="179882"/>
                </a:cubicBezTo>
                <a:cubicBezTo>
                  <a:pt x="53799" y="168846"/>
                  <a:pt x="64957" y="159895"/>
                  <a:pt x="74951" y="149901"/>
                </a:cubicBezTo>
                <a:cubicBezTo>
                  <a:pt x="79948" y="134911"/>
                  <a:pt x="80070" y="117269"/>
                  <a:pt x="89941" y="104931"/>
                </a:cubicBezTo>
                <a:cubicBezTo>
                  <a:pt x="101999" y="89858"/>
                  <a:pt x="144975" y="69919"/>
                  <a:pt x="164892" y="5996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6130977" y="4063661"/>
            <a:ext cx="884420" cy="279739"/>
          </a:xfrm>
          <a:custGeom>
            <a:avLst/>
            <a:gdLst>
              <a:gd name="connsiteX0" fmla="*/ 0 w 884420"/>
              <a:gd name="connsiteY0" fmla="*/ 129837 h 279739"/>
              <a:gd name="connsiteX1" fmla="*/ 74951 w 884420"/>
              <a:gd name="connsiteY1" fmla="*/ 144828 h 279739"/>
              <a:gd name="connsiteX2" fmla="*/ 119921 w 884420"/>
              <a:gd name="connsiteY2" fmla="*/ 159818 h 279739"/>
              <a:gd name="connsiteX3" fmla="*/ 344774 w 884420"/>
              <a:gd name="connsiteY3" fmla="*/ 144828 h 279739"/>
              <a:gd name="connsiteX4" fmla="*/ 404734 w 884420"/>
              <a:gd name="connsiteY4" fmla="*/ 84867 h 279739"/>
              <a:gd name="connsiteX5" fmla="*/ 419725 w 884420"/>
              <a:gd name="connsiteY5" fmla="*/ 39896 h 279739"/>
              <a:gd name="connsiteX6" fmla="*/ 584616 w 884420"/>
              <a:gd name="connsiteY6" fmla="*/ 24906 h 279739"/>
              <a:gd name="connsiteX7" fmla="*/ 869430 w 884420"/>
              <a:gd name="connsiteY7" fmla="*/ 24906 h 279739"/>
              <a:gd name="connsiteX8" fmla="*/ 884420 w 884420"/>
              <a:gd name="connsiteY8" fmla="*/ 69877 h 279739"/>
              <a:gd name="connsiteX9" fmla="*/ 824459 w 884420"/>
              <a:gd name="connsiteY9" fmla="*/ 174808 h 279739"/>
              <a:gd name="connsiteX10" fmla="*/ 749508 w 884420"/>
              <a:gd name="connsiteY10" fmla="*/ 249759 h 279739"/>
              <a:gd name="connsiteX11" fmla="*/ 659567 w 884420"/>
              <a:gd name="connsiteY11" fmla="*/ 279739 h 279739"/>
              <a:gd name="connsiteX12" fmla="*/ 389744 w 884420"/>
              <a:gd name="connsiteY12" fmla="*/ 264749 h 279739"/>
              <a:gd name="connsiteX13" fmla="*/ 329784 w 884420"/>
              <a:gd name="connsiteY13" fmla="*/ 234769 h 279739"/>
              <a:gd name="connsiteX14" fmla="*/ 269823 w 884420"/>
              <a:gd name="connsiteY14" fmla="*/ 219778 h 279739"/>
              <a:gd name="connsiteX15" fmla="*/ 179882 w 884420"/>
              <a:gd name="connsiteY15" fmla="*/ 189798 h 279739"/>
              <a:gd name="connsiteX16" fmla="*/ 134912 w 884420"/>
              <a:gd name="connsiteY16" fmla="*/ 174808 h 279739"/>
              <a:gd name="connsiteX17" fmla="*/ 29980 w 884420"/>
              <a:gd name="connsiteY17" fmla="*/ 189798 h 27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4420" h="279739">
                <a:moveTo>
                  <a:pt x="0" y="129837"/>
                </a:moveTo>
                <a:cubicBezTo>
                  <a:pt x="24984" y="134834"/>
                  <a:pt x="50233" y="138648"/>
                  <a:pt x="74951" y="144828"/>
                </a:cubicBezTo>
                <a:cubicBezTo>
                  <a:pt x="90280" y="148660"/>
                  <a:pt x="104120" y="159818"/>
                  <a:pt x="119921" y="159818"/>
                </a:cubicBezTo>
                <a:cubicBezTo>
                  <a:pt x="195038" y="159818"/>
                  <a:pt x="269823" y="149825"/>
                  <a:pt x="344774" y="144828"/>
                </a:cubicBezTo>
                <a:cubicBezTo>
                  <a:pt x="384747" y="24906"/>
                  <a:pt x="324788" y="164813"/>
                  <a:pt x="404734" y="84867"/>
                </a:cubicBezTo>
                <a:cubicBezTo>
                  <a:pt x="415907" y="73694"/>
                  <a:pt x="404735" y="44893"/>
                  <a:pt x="419725" y="39896"/>
                </a:cubicBezTo>
                <a:cubicBezTo>
                  <a:pt x="472083" y="22443"/>
                  <a:pt x="529652" y="29903"/>
                  <a:pt x="584616" y="24906"/>
                </a:cubicBezTo>
                <a:cubicBezTo>
                  <a:pt x="692772" y="-2133"/>
                  <a:pt x="714006" y="-13950"/>
                  <a:pt x="869430" y="24906"/>
                </a:cubicBezTo>
                <a:cubicBezTo>
                  <a:pt x="884759" y="28738"/>
                  <a:pt x="879423" y="54887"/>
                  <a:pt x="884420" y="69877"/>
                </a:cubicBezTo>
                <a:cubicBezTo>
                  <a:pt x="855565" y="243007"/>
                  <a:pt x="904122" y="115061"/>
                  <a:pt x="824459" y="174808"/>
                </a:cubicBezTo>
                <a:cubicBezTo>
                  <a:pt x="796193" y="196007"/>
                  <a:pt x="783027" y="238586"/>
                  <a:pt x="749508" y="249759"/>
                </a:cubicBezTo>
                <a:lnTo>
                  <a:pt x="659567" y="279739"/>
                </a:lnTo>
                <a:cubicBezTo>
                  <a:pt x="569626" y="274742"/>
                  <a:pt x="478998" y="276920"/>
                  <a:pt x="389744" y="264749"/>
                </a:cubicBezTo>
                <a:cubicBezTo>
                  <a:pt x="367603" y="261730"/>
                  <a:pt x="350707" y="242615"/>
                  <a:pt x="329784" y="234769"/>
                </a:cubicBezTo>
                <a:cubicBezTo>
                  <a:pt x="310494" y="227535"/>
                  <a:pt x="289556" y="225698"/>
                  <a:pt x="269823" y="219778"/>
                </a:cubicBezTo>
                <a:cubicBezTo>
                  <a:pt x="239554" y="210697"/>
                  <a:pt x="209862" y="199791"/>
                  <a:pt x="179882" y="189798"/>
                </a:cubicBezTo>
                <a:lnTo>
                  <a:pt x="134912" y="174808"/>
                </a:lnTo>
                <a:cubicBezTo>
                  <a:pt x="40042" y="190619"/>
                  <a:pt x="75365" y="189798"/>
                  <a:pt x="29980" y="189798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386939" y="4184754"/>
            <a:ext cx="1038641" cy="539646"/>
          </a:xfrm>
          <a:custGeom>
            <a:avLst/>
            <a:gdLst>
              <a:gd name="connsiteX0" fmla="*/ 1037533 w 1038641"/>
              <a:gd name="connsiteY0" fmla="*/ 254833 h 539646"/>
              <a:gd name="connsiteX1" fmla="*/ 992563 w 1038641"/>
              <a:gd name="connsiteY1" fmla="*/ 134911 h 539646"/>
              <a:gd name="connsiteX2" fmla="*/ 902622 w 1038641"/>
              <a:gd name="connsiteY2" fmla="*/ 104931 h 539646"/>
              <a:gd name="connsiteX3" fmla="*/ 827671 w 1038641"/>
              <a:gd name="connsiteY3" fmla="*/ 44970 h 539646"/>
              <a:gd name="connsiteX4" fmla="*/ 677769 w 1038641"/>
              <a:gd name="connsiteY4" fmla="*/ 0 h 539646"/>
              <a:gd name="connsiteX5" fmla="*/ 557848 w 1038641"/>
              <a:gd name="connsiteY5" fmla="*/ 14990 h 539646"/>
              <a:gd name="connsiteX6" fmla="*/ 512877 w 1038641"/>
              <a:gd name="connsiteY6" fmla="*/ 29980 h 539646"/>
              <a:gd name="connsiteX7" fmla="*/ 288025 w 1038641"/>
              <a:gd name="connsiteY7" fmla="*/ 44970 h 539646"/>
              <a:gd name="connsiteX8" fmla="*/ 183094 w 1038641"/>
              <a:gd name="connsiteY8" fmla="*/ 89941 h 539646"/>
              <a:gd name="connsiteX9" fmla="*/ 153113 w 1038641"/>
              <a:gd name="connsiteY9" fmla="*/ 134911 h 539646"/>
              <a:gd name="connsiteX10" fmla="*/ 63172 w 1038641"/>
              <a:gd name="connsiteY10" fmla="*/ 209862 h 539646"/>
              <a:gd name="connsiteX11" fmla="*/ 18202 w 1038641"/>
              <a:gd name="connsiteY11" fmla="*/ 224852 h 539646"/>
              <a:gd name="connsiteX12" fmla="*/ 3212 w 1038641"/>
              <a:gd name="connsiteY12" fmla="*/ 269823 h 539646"/>
              <a:gd name="connsiteX13" fmla="*/ 93153 w 1038641"/>
              <a:gd name="connsiteY13" fmla="*/ 299803 h 539646"/>
              <a:gd name="connsiteX14" fmla="*/ 138123 w 1038641"/>
              <a:gd name="connsiteY14" fmla="*/ 314793 h 539646"/>
              <a:gd name="connsiteX15" fmla="*/ 153113 w 1038641"/>
              <a:gd name="connsiteY15" fmla="*/ 359764 h 539646"/>
              <a:gd name="connsiteX16" fmla="*/ 228064 w 1038641"/>
              <a:gd name="connsiteY16" fmla="*/ 419724 h 539646"/>
              <a:gd name="connsiteX17" fmla="*/ 273035 w 1038641"/>
              <a:gd name="connsiteY17" fmla="*/ 434715 h 539646"/>
              <a:gd name="connsiteX18" fmla="*/ 362976 w 1038641"/>
              <a:gd name="connsiteY18" fmla="*/ 494675 h 539646"/>
              <a:gd name="connsiteX19" fmla="*/ 407946 w 1038641"/>
              <a:gd name="connsiteY19" fmla="*/ 524656 h 539646"/>
              <a:gd name="connsiteX20" fmla="*/ 467907 w 1038641"/>
              <a:gd name="connsiteY20" fmla="*/ 539646 h 539646"/>
              <a:gd name="connsiteX21" fmla="*/ 797691 w 1038641"/>
              <a:gd name="connsiteY21" fmla="*/ 524656 h 539646"/>
              <a:gd name="connsiteX22" fmla="*/ 827671 w 1038641"/>
              <a:gd name="connsiteY22" fmla="*/ 494675 h 539646"/>
              <a:gd name="connsiteX23" fmla="*/ 977572 w 1038641"/>
              <a:gd name="connsiteY23" fmla="*/ 449705 h 539646"/>
              <a:gd name="connsiteX24" fmla="*/ 992563 w 1038641"/>
              <a:gd name="connsiteY24" fmla="*/ 389744 h 539646"/>
              <a:gd name="connsiteX25" fmla="*/ 1022543 w 1038641"/>
              <a:gd name="connsiteY25" fmla="*/ 344774 h 539646"/>
              <a:gd name="connsiteX26" fmla="*/ 1037533 w 1038641"/>
              <a:gd name="connsiteY26" fmla="*/ 254833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38641" h="539646">
                <a:moveTo>
                  <a:pt x="1037533" y="254833"/>
                </a:moveTo>
                <a:cubicBezTo>
                  <a:pt x="1032536" y="219856"/>
                  <a:pt x="1027853" y="156967"/>
                  <a:pt x="992563" y="134911"/>
                </a:cubicBezTo>
                <a:cubicBezTo>
                  <a:pt x="965765" y="118162"/>
                  <a:pt x="902622" y="104931"/>
                  <a:pt x="902622" y="104931"/>
                </a:cubicBezTo>
                <a:cubicBezTo>
                  <a:pt x="877705" y="80015"/>
                  <a:pt x="861705" y="60096"/>
                  <a:pt x="827671" y="44970"/>
                </a:cubicBezTo>
                <a:cubicBezTo>
                  <a:pt x="780750" y="24116"/>
                  <a:pt x="727601" y="12458"/>
                  <a:pt x="677769" y="0"/>
                </a:cubicBezTo>
                <a:cubicBezTo>
                  <a:pt x="637795" y="4997"/>
                  <a:pt x="597483" y="7784"/>
                  <a:pt x="557848" y="14990"/>
                </a:cubicBezTo>
                <a:cubicBezTo>
                  <a:pt x="542302" y="17817"/>
                  <a:pt x="528582" y="28235"/>
                  <a:pt x="512877" y="29980"/>
                </a:cubicBezTo>
                <a:cubicBezTo>
                  <a:pt x="438219" y="38275"/>
                  <a:pt x="362976" y="39973"/>
                  <a:pt x="288025" y="44970"/>
                </a:cubicBezTo>
                <a:cubicBezTo>
                  <a:pt x="242155" y="56438"/>
                  <a:pt x="217601" y="55435"/>
                  <a:pt x="183094" y="89941"/>
                </a:cubicBezTo>
                <a:cubicBezTo>
                  <a:pt x="170355" y="102680"/>
                  <a:pt x="164367" y="120843"/>
                  <a:pt x="153113" y="134911"/>
                </a:cubicBezTo>
                <a:cubicBezTo>
                  <a:pt x="133627" y="159268"/>
                  <a:pt x="84660" y="197583"/>
                  <a:pt x="63172" y="209862"/>
                </a:cubicBezTo>
                <a:cubicBezTo>
                  <a:pt x="49453" y="217701"/>
                  <a:pt x="33192" y="219855"/>
                  <a:pt x="18202" y="224852"/>
                </a:cubicBezTo>
                <a:cubicBezTo>
                  <a:pt x="13205" y="239842"/>
                  <a:pt x="-7961" y="258650"/>
                  <a:pt x="3212" y="269823"/>
                </a:cubicBezTo>
                <a:cubicBezTo>
                  <a:pt x="25558" y="292169"/>
                  <a:pt x="63173" y="289810"/>
                  <a:pt x="93153" y="299803"/>
                </a:cubicBezTo>
                <a:lnTo>
                  <a:pt x="138123" y="314793"/>
                </a:lnTo>
                <a:cubicBezTo>
                  <a:pt x="143120" y="329783"/>
                  <a:pt x="144983" y="346215"/>
                  <a:pt x="153113" y="359764"/>
                </a:cubicBezTo>
                <a:cubicBezTo>
                  <a:pt x="165063" y="379681"/>
                  <a:pt x="210558" y="410971"/>
                  <a:pt x="228064" y="419724"/>
                </a:cubicBezTo>
                <a:cubicBezTo>
                  <a:pt x="242197" y="426791"/>
                  <a:pt x="259222" y="427041"/>
                  <a:pt x="273035" y="434715"/>
                </a:cubicBezTo>
                <a:cubicBezTo>
                  <a:pt x="304532" y="452214"/>
                  <a:pt x="332996" y="474688"/>
                  <a:pt x="362976" y="494675"/>
                </a:cubicBezTo>
                <a:cubicBezTo>
                  <a:pt x="377966" y="504668"/>
                  <a:pt x="390468" y="520287"/>
                  <a:pt x="407946" y="524656"/>
                </a:cubicBezTo>
                <a:lnTo>
                  <a:pt x="467907" y="539646"/>
                </a:lnTo>
                <a:cubicBezTo>
                  <a:pt x="577835" y="534649"/>
                  <a:pt x="688499" y="538305"/>
                  <a:pt x="797691" y="524656"/>
                </a:cubicBezTo>
                <a:cubicBezTo>
                  <a:pt x="811715" y="522903"/>
                  <a:pt x="815030" y="500995"/>
                  <a:pt x="827671" y="494675"/>
                </a:cubicBezTo>
                <a:cubicBezTo>
                  <a:pt x="864164" y="476428"/>
                  <a:pt x="934538" y="460463"/>
                  <a:pt x="977572" y="449705"/>
                </a:cubicBezTo>
                <a:cubicBezTo>
                  <a:pt x="982569" y="429718"/>
                  <a:pt x="984447" y="408680"/>
                  <a:pt x="992563" y="389744"/>
                </a:cubicBezTo>
                <a:cubicBezTo>
                  <a:pt x="999660" y="373185"/>
                  <a:pt x="1019010" y="362440"/>
                  <a:pt x="1022543" y="344774"/>
                </a:cubicBezTo>
                <a:cubicBezTo>
                  <a:pt x="1029403" y="310476"/>
                  <a:pt x="1042530" y="289810"/>
                  <a:pt x="1037533" y="25483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7442578" y="3202226"/>
            <a:ext cx="610355" cy="275492"/>
          </a:xfrm>
          <a:custGeom>
            <a:avLst/>
            <a:gdLst>
              <a:gd name="connsiteX0" fmla="*/ 7533 w 610355"/>
              <a:gd name="connsiteY0" fmla="*/ 140581 h 275492"/>
              <a:gd name="connsiteX1" fmla="*/ 22524 w 610355"/>
              <a:gd name="connsiteY1" fmla="*/ 5669 h 275492"/>
              <a:gd name="connsiteX2" fmla="*/ 502209 w 610355"/>
              <a:gd name="connsiteY2" fmla="*/ 35649 h 275492"/>
              <a:gd name="connsiteX3" fmla="*/ 562170 w 610355"/>
              <a:gd name="connsiteY3" fmla="*/ 50640 h 275492"/>
              <a:gd name="connsiteX4" fmla="*/ 607140 w 610355"/>
              <a:gd name="connsiteY4" fmla="*/ 95610 h 275492"/>
              <a:gd name="connsiteX5" fmla="*/ 547179 w 610355"/>
              <a:gd name="connsiteY5" fmla="*/ 185551 h 275492"/>
              <a:gd name="connsiteX6" fmla="*/ 442248 w 610355"/>
              <a:gd name="connsiteY6" fmla="*/ 260502 h 275492"/>
              <a:gd name="connsiteX7" fmla="*/ 397278 w 610355"/>
              <a:gd name="connsiteY7" fmla="*/ 275492 h 275492"/>
              <a:gd name="connsiteX8" fmla="*/ 292347 w 610355"/>
              <a:gd name="connsiteY8" fmla="*/ 260502 h 275492"/>
              <a:gd name="connsiteX9" fmla="*/ 232386 w 610355"/>
              <a:gd name="connsiteY9" fmla="*/ 200541 h 275492"/>
              <a:gd name="connsiteX10" fmla="*/ 187415 w 610355"/>
              <a:gd name="connsiteY10" fmla="*/ 155571 h 275492"/>
              <a:gd name="connsiteX11" fmla="*/ 157435 w 610355"/>
              <a:gd name="connsiteY11" fmla="*/ 125590 h 275492"/>
              <a:gd name="connsiteX12" fmla="*/ 112465 w 610355"/>
              <a:gd name="connsiteY12" fmla="*/ 95610 h 275492"/>
              <a:gd name="connsiteX13" fmla="*/ 22524 w 610355"/>
              <a:gd name="connsiteY13" fmla="*/ 80620 h 27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0355" h="275492">
                <a:moveTo>
                  <a:pt x="7533" y="140581"/>
                </a:moveTo>
                <a:cubicBezTo>
                  <a:pt x="12530" y="95610"/>
                  <a:pt x="-20723" y="18976"/>
                  <a:pt x="22524" y="5669"/>
                </a:cubicBezTo>
                <a:cubicBezTo>
                  <a:pt x="76913" y="-11066"/>
                  <a:pt x="374035" y="12344"/>
                  <a:pt x="502209" y="35649"/>
                </a:cubicBezTo>
                <a:cubicBezTo>
                  <a:pt x="522479" y="39335"/>
                  <a:pt x="542183" y="45643"/>
                  <a:pt x="562170" y="50640"/>
                </a:cubicBezTo>
                <a:cubicBezTo>
                  <a:pt x="577160" y="65630"/>
                  <a:pt x="601316" y="75227"/>
                  <a:pt x="607140" y="95610"/>
                </a:cubicBezTo>
                <a:cubicBezTo>
                  <a:pt x="622628" y="149818"/>
                  <a:pt x="578819" y="164458"/>
                  <a:pt x="547179" y="185551"/>
                </a:cubicBezTo>
                <a:cubicBezTo>
                  <a:pt x="522196" y="260502"/>
                  <a:pt x="547179" y="225525"/>
                  <a:pt x="442248" y="260502"/>
                </a:cubicBezTo>
                <a:lnTo>
                  <a:pt x="397278" y="275492"/>
                </a:lnTo>
                <a:cubicBezTo>
                  <a:pt x="362301" y="270495"/>
                  <a:pt x="324512" y="275123"/>
                  <a:pt x="292347" y="260502"/>
                </a:cubicBezTo>
                <a:cubicBezTo>
                  <a:pt x="266615" y="248805"/>
                  <a:pt x="252373" y="220528"/>
                  <a:pt x="232386" y="200541"/>
                </a:cubicBezTo>
                <a:lnTo>
                  <a:pt x="187415" y="155571"/>
                </a:lnTo>
                <a:cubicBezTo>
                  <a:pt x="177421" y="145577"/>
                  <a:pt x="169194" y="133430"/>
                  <a:pt x="157435" y="125590"/>
                </a:cubicBezTo>
                <a:cubicBezTo>
                  <a:pt x="142445" y="115597"/>
                  <a:pt x="129556" y="101307"/>
                  <a:pt x="112465" y="95610"/>
                </a:cubicBezTo>
                <a:cubicBezTo>
                  <a:pt x="83631" y="85999"/>
                  <a:pt x="22524" y="80620"/>
                  <a:pt x="22524" y="8062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7417995" y="2982400"/>
            <a:ext cx="781671" cy="285456"/>
          </a:xfrm>
          <a:custGeom>
            <a:avLst/>
            <a:gdLst>
              <a:gd name="connsiteX0" fmla="*/ 62097 w 781671"/>
              <a:gd name="connsiteY0" fmla="*/ 180525 h 285456"/>
              <a:gd name="connsiteX1" fmla="*/ 77087 w 781671"/>
              <a:gd name="connsiteY1" fmla="*/ 105574 h 285456"/>
              <a:gd name="connsiteX2" fmla="*/ 122057 w 781671"/>
              <a:gd name="connsiteY2" fmla="*/ 90584 h 285456"/>
              <a:gd name="connsiteX3" fmla="*/ 361900 w 781671"/>
              <a:gd name="connsiteY3" fmla="*/ 75593 h 285456"/>
              <a:gd name="connsiteX4" fmla="*/ 421861 w 781671"/>
              <a:gd name="connsiteY4" fmla="*/ 643 h 285456"/>
              <a:gd name="connsiteX5" fmla="*/ 511802 w 781671"/>
              <a:gd name="connsiteY5" fmla="*/ 30623 h 285456"/>
              <a:gd name="connsiteX6" fmla="*/ 556772 w 781671"/>
              <a:gd name="connsiteY6" fmla="*/ 60603 h 285456"/>
              <a:gd name="connsiteX7" fmla="*/ 721664 w 781671"/>
              <a:gd name="connsiteY7" fmla="*/ 105574 h 285456"/>
              <a:gd name="connsiteX8" fmla="*/ 766635 w 781671"/>
              <a:gd name="connsiteY8" fmla="*/ 135554 h 285456"/>
              <a:gd name="connsiteX9" fmla="*/ 766635 w 781671"/>
              <a:gd name="connsiteY9" fmla="*/ 225495 h 285456"/>
              <a:gd name="connsiteX10" fmla="*/ 721664 w 781671"/>
              <a:gd name="connsiteY10" fmla="*/ 240485 h 285456"/>
              <a:gd name="connsiteX11" fmla="*/ 631723 w 781671"/>
              <a:gd name="connsiteY11" fmla="*/ 285456 h 285456"/>
              <a:gd name="connsiteX12" fmla="*/ 586753 w 781671"/>
              <a:gd name="connsiteY12" fmla="*/ 270466 h 285456"/>
              <a:gd name="connsiteX13" fmla="*/ 571762 w 781671"/>
              <a:gd name="connsiteY13" fmla="*/ 225495 h 285456"/>
              <a:gd name="connsiteX14" fmla="*/ 406871 w 781671"/>
              <a:gd name="connsiteY14" fmla="*/ 225495 h 285456"/>
              <a:gd name="connsiteX15" fmla="*/ 137048 w 781671"/>
              <a:gd name="connsiteY15" fmla="*/ 240485 h 285456"/>
              <a:gd name="connsiteX16" fmla="*/ 92077 w 781671"/>
              <a:gd name="connsiteY16" fmla="*/ 255475 h 285456"/>
              <a:gd name="connsiteX17" fmla="*/ 17126 w 781671"/>
              <a:gd name="connsiteY17" fmla="*/ 195515 h 285456"/>
              <a:gd name="connsiteX18" fmla="*/ 62097 w 781671"/>
              <a:gd name="connsiteY18" fmla="*/ 180525 h 28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1671" h="285456">
                <a:moveTo>
                  <a:pt x="62097" y="180525"/>
                </a:moveTo>
                <a:cubicBezTo>
                  <a:pt x="72090" y="165535"/>
                  <a:pt x="62954" y="126773"/>
                  <a:pt x="77087" y="105574"/>
                </a:cubicBezTo>
                <a:cubicBezTo>
                  <a:pt x="85852" y="92427"/>
                  <a:pt x="106343" y="92238"/>
                  <a:pt x="122057" y="90584"/>
                </a:cubicBezTo>
                <a:cubicBezTo>
                  <a:pt x="201721" y="82198"/>
                  <a:pt x="281952" y="80590"/>
                  <a:pt x="361900" y="75593"/>
                </a:cubicBezTo>
                <a:cubicBezTo>
                  <a:pt x="371629" y="36678"/>
                  <a:pt x="364320" y="-5750"/>
                  <a:pt x="421861" y="643"/>
                </a:cubicBezTo>
                <a:cubicBezTo>
                  <a:pt x="453270" y="4133"/>
                  <a:pt x="511802" y="30623"/>
                  <a:pt x="511802" y="30623"/>
                </a:cubicBezTo>
                <a:cubicBezTo>
                  <a:pt x="526792" y="40616"/>
                  <a:pt x="540309" y="53286"/>
                  <a:pt x="556772" y="60603"/>
                </a:cubicBezTo>
                <a:cubicBezTo>
                  <a:pt x="619018" y="88268"/>
                  <a:pt x="657540" y="92749"/>
                  <a:pt x="721664" y="105574"/>
                </a:cubicBezTo>
                <a:cubicBezTo>
                  <a:pt x="736654" y="115567"/>
                  <a:pt x="755380" y="121486"/>
                  <a:pt x="766635" y="135554"/>
                </a:cubicBezTo>
                <a:cubicBezTo>
                  <a:pt x="784401" y="157761"/>
                  <a:pt x="788843" y="203288"/>
                  <a:pt x="766635" y="225495"/>
                </a:cubicBezTo>
                <a:cubicBezTo>
                  <a:pt x="755462" y="236668"/>
                  <a:pt x="736654" y="235488"/>
                  <a:pt x="721664" y="240485"/>
                </a:cubicBezTo>
                <a:cubicBezTo>
                  <a:pt x="698925" y="255645"/>
                  <a:pt x="662756" y="285456"/>
                  <a:pt x="631723" y="285456"/>
                </a:cubicBezTo>
                <a:cubicBezTo>
                  <a:pt x="615922" y="285456"/>
                  <a:pt x="601743" y="275463"/>
                  <a:pt x="586753" y="270466"/>
                </a:cubicBezTo>
                <a:cubicBezTo>
                  <a:pt x="581756" y="255476"/>
                  <a:pt x="582935" y="236668"/>
                  <a:pt x="571762" y="225495"/>
                </a:cubicBezTo>
                <a:cubicBezTo>
                  <a:pt x="537697" y="191430"/>
                  <a:pt x="417231" y="224698"/>
                  <a:pt x="406871" y="225495"/>
                </a:cubicBezTo>
                <a:cubicBezTo>
                  <a:pt x="317057" y="232404"/>
                  <a:pt x="226989" y="235488"/>
                  <a:pt x="137048" y="240485"/>
                </a:cubicBezTo>
                <a:cubicBezTo>
                  <a:pt x="122058" y="245482"/>
                  <a:pt x="107878" y="255475"/>
                  <a:pt x="92077" y="255475"/>
                </a:cubicBezTo>
                <a:cubicBezTo>
                  <a:pt x="32514" y="255475"/>
                  <a:pt x="-31371" y="260176"/>
                  <a:pt x="17126" y="195515"/>
                </a:cubicBezTo>
                <a:cubicBezTo>
                  <a:pt x="23830" y="186577"/>
                  <a:pt x="52104" y="195515"/>
                  <a:pt x="62097" y="180525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761037" y="3327816"/>
            <a:ext cx="1009626" cy="914400"/>
          </a:xfrm>
          <a:custGeom>
            <a:avLst/>
            <a:gdLst>
              <a:gd name="connsiteX0" fmla="*/ 410020 w 1009626"/>
              <a:gd name="connsiteY0" fmla="*/ 0 h 914400"/>
              <a:gd name="connsiteX1" fmla="*/ 499961 w 1009626"/>
              <a:gd name="connsiteY1" fmla="*/ 14991 h 914400"/>
              <a:gd name="connsiteX2" fmla="*/ 589902 w 1009626"/>
              <a:gd name="connsiteY2" fmla="*/ 74951 h 914400"/>
              <a:gd name="connsiteX3" fmla="*/ 604892 w 1009626"/>
              <a:gd name="connsiteY3" fmla="*/ 134912 h 914400"/>
              <a:gd name="connsiteX4" fmla="*/ 754793 w 1009626"/>
              <a:gd name="connsiteY4" fmla="*/ 149902 h 914400"/>
              <a:gd name="connsiteX5" fmla="*/ 964656 w 1009626"/>
              <a:gd name="connsiteY5" fmla="*/ 164892 h 914400"/>
              <a:gd name="connsiteX6" fmla="*/ 994636 w 1009626"/>
              <a:gd name="connsiteY6" fmla="*/ 194873 h 914400"/>
              <a:gd name="connsiteX7" fmla="*/ 1009626 w 1009626"/>
              <a:gd name="connsiteY7" fmla="*/ 284814 h 914400"/>
              <a:gd name="connsiteX8" fmla="*/ 979646 w 1009626"/>
              <a:gd name="connsiteY8" fmla="*/ 479686 h 914400"/>
              <a:gd name="connsiteX9" fmla="*/ 949666 w 1009626"/>
              <a:gd name="connsiteY9" fmla="*/ 524656 h 914400"/>
              <a:gd name="connsiteX10" fmla="*/ 859725 w 1009626"/>
              <a:gd name="connsiteY10" fmla="*/ 554636 h 914400"/>
              <a:gd name="connsiteX11" fmla="*/ 814754 w 1009626"/>
              <a:gd name="connsiteY11" fmla="*/ 584617 h 914400"/>
              <a:gd name="connsiteX12" fmla="*/ 724813 w 1009626"/>
              <a:gd name="connsiteY12" fmla="*/ 614597 h 914400"/>
              <a:gd name="connsiteX13" fmla="*/ 709823 w 1009626"/>
              <a:gd name="connsiteY13" fmla="*/ 659568 h 914400"/>
              <a:gd name="connsiteX14" fmla="*/ 769784 w 1009626"/>
              <a:gd name="connsiteY14" fmla="*/ 749509 h 914400"/>
              <a:gd name="connsiteX15" fmla="*/ 754793 w 1009626"/>
              <a:gd name="connsiteY15" fmla="*/ 809469 h 914400"/>
              <a:gd name="connsiteX16" fmla="*/ 709823 w 1009626"/>
              <a:gd name="connsiteY16" fmla="*/ 824459 h 914400"/>
              <a:gd name="connsiteX17" fmla="*/ 664852 w 1009626"/>
              <a:gd name="connsiteY17" fmla="*/ 854440 h 914400"/>
              <a:gd name="connsiteX18" fmla="*/ 619882 w 1009626"/>
              <a:gd name="connsiteY18" fmla="*/ 869430 h 914400"/>
              <a:gd name="connsiteX19" fmla="*/ 514951 w 1009626"/>
              <a:gd name="connsiteY19" fmla="*/ 914400 h 914400"/>
              <a:gd name="connsiteX20" fmla="*/ 320079 w 1009626"/>
              <a:gd name="connsiteY20" fmla="*/ 899410 h 914400"/>
              <a:gd name="connsiteX21" fmla="*/ 230138 w 1009626"/>
              <a:gd name="connsiteY21" fmla="*/ 854440 h 914400"/>
              <a:gd name="connsiteX22" fmla="*/ 140197 w 1009626"/>
              <a:gd name="connsiteY22" fmla="*/ 839450 h 914400"/>
              <a:gd name="connsiteX23" fmla="*/ 95226 w 1009626"/>
              <a:gd name="connsiteY23" fmla="*/ 824459 h 914400"/>
              <a:gd name="connsiteX24" fmla="*/ 110216 w 1009626"/>
              <a:gd name="connsiteY24" fmla="*/ 779489 h 914400"/>
              <a:gd name="connsiteX25" fmla="*/ 80236 w 1009626"/>
              <a:gd name="connsiteY25" fmla="*/ 674558 h 914400"/>
              <a:gd name="connsiteX26" fmla="*/ 50256 w 1009626"/>
              <a:gd name="connsiteY26" fmla="*/ 644577 h 914400"/>
              <a:gd name="connsiteX27" fmla="*/ 20275 w 1009626"/>
              <a:gd name="connsiteY27" fmla="*/ 599607 h 914400"/>
              <a:gd name="connsiteX28" fmla="*/ 20275 w 1009626"/>
              <a:gd name="connsiteY28" fmla="*/ 449705 h 914400"/>
              <a:gd name="connsiteX29" fmla="*/ 65246 w 1009626"/>
              <a:gd name="connsiteY29" fmla="*/ 434715 h 914400"/>
              <a:gd name="connsiteX30" fmla="*/ 140197 w 1009626"/>
              <a:gd name="connsiteY30" fmla="*/ 374754 h 914400"/>
              <a:gd name="connsiteX31" fmla="*/ 185167 w 1009626"/>
              <a:gd name="connsiteY31" fmla="*/ 284814 h 914400"/>
              <a:gd name="connsiteX32" fmla="*/ 215148 w 1009626"/>
              <a:gd name="connsiteY32" fmla="*/ 254833 h 914400"/>
              <a:gd name="connsiteX33" fmla="*/ 260118 w 1009626"/>
              <a:gd name="connsiteY33" fmla="*/ 134912 h 914400"/>
              <a:gd name="connsiteX34" fmla="*/ 305089 w 1009626"/>
              <a:gd name="connsiteY34" fmla="*/ 149902 h 914400"/>
              <a:gd name="connsiteX35" fmla="*/ 410020 w 1009626"/>
              <a:gd name="connsiteY35" fmla="*/ 134912 h 914400"/>
              <a:gd name="connsiteX36" fmla="*/ 395030 w 1009626"/>
              <a:gd name="connsiteY36" fmla="*/ 44971 h 914400"/>
              <a:gd name="connsiteX37" fmla="*/ 514951 w 1009626"/>
              <a:gd name="connsiteY37" fmla="*/ 1499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9626" h="914400">
                <a:moveTo>
                  <a:pt x="410020" y="0"/>
                </a:moveTo>
                <a:cubicBezTo>
                  <a:pt x="440000" y="4997"/>
                  <a:pt x="471905" y="3301"/>
                  <a:pt x="499961" y="14991"/>
                </a:cubicBezTo>
                <a:cubicBezTo>
                  <a:pt x="533221" y="28849"/>
                  <a:pt x="589902" y="74951"/>
                  <a:pt x="589902" y="74951"/>
                </a:cubicBezTo>
                <a:cubicBezTo>
                  <a:pt x="594899" y="94938"/>
                  <a:pt x="593464" y="117770"/>
                  <a:pt x="604892" y="134912"/>
                </a:cubicBezTo>
                <a:cubicBezTo>
                  <a:pt x="641537" y="189880"/>
                  <a:pt x="706010" y="156871"/>
                  <a:pt x="754793" y="149902"/>
                </a:cubicBezTo>
                <a:cubicBezTo>
                  <a:pt x="824747" y="154899"/>
                  <a:pt x="895725" y="151967"/>
                  <a:pt x="964656" y="164892"/>
                </a:cubicBezTo>
                <a:cubicBezTo>
                  <a:pt x="978547" y="167497"/>
                  <a:pt x="989674" y="181640"/>
                  <a:pt x="994636" y="194873"/>
                </a:cubicBezTo>
                <a:cubicBezTo>
                  <a:pt x="1005308" y="223332"/>
                  <a:pt x="1004629" y="254834"/>
                  <a:pt x="1009626" y="284814"/>
                </a:cubicBezTo>
                <a:cubicBezTo>
                  <a:pt x="1005327" y="327803"/>
                  <a:pt x="1006657" y="425664"/>
                  <a:pt x="979646" y="479686"/>
                </a:cubicBezTo>
                <a:cubicBezTo>
                  <a:pt x="971589" y="495800"/>
                  <a:pt x="964943" y="515108"/>
                  <a:pt x="949666" y="524656"/>
                </a:cubicBezTo>
                <a:cubicBezTo>
                  <a:pt x="922867" y="541405"/>
                  <a:pt x="859725" y="554636"/>
                  <a:pt x="859725" y="554636"/>
                </a:cubicBezTo>
                <a:cubicBezTo>
                  <a:pt x="844735" y="564630"/>
                  <a:pt x="831217" y="577300"/>
                  <a:pt x="814754" y="584617"/>
                </a:cubicBezTo>
                <a:cubicBezTo>
                  <a:pt x="785876" y="597452"/>
                  <a:pt x="724813" y="614597"/>
                  <a:pt x="724813" y="614597"/>
                </a:cubicBezTo>
                <a:cubicBezTo>
                  <a:pt x="719816" y="629587"/>
                  <a:pt x="707588" y="643926"/>
                  <a:pt x="709823" y="659568"/>
                </a:cubicBezTo>
                <a:cubicBezTo>
                  <a:pt x="715873" y="701919"/>
                  <a:pt x="743135" y="722860"/>
                  <a:pt x="769784" y="749509"/>
                </a:cubicBezTo>
                <a:cubicBezTo>
                  <a:pt x="764787" y="769496"/>
                  <a:pt x="767663" y="793382"/>
                  <a:pt x="754793" y="809469"/>
                </a:cubicBezTo>
                <a:cubicBezTo>
                  <a:pt x="744922" y="821807"/>
                  <a:pt x="723956" y="817393"/>
                  <a:pt x="709823" y="824459"/>
                </a:cubicBezTo>
                <a:cubicBezTo>
                  <a:pt x="693709" y="832516"/>
                  <a:pt x="680966" y="846383"/>
                  <a:pt x="664852" y="854440"/>
                </a:cubicBezTo>
                <a:cubicBezTo>
                  <a:pt x="650719" y="861506"/>
                  <a:pt x="634405" y="863206"/>
                  <a:pt x="619882" y="869430"/>
                </a:cubicBezTo>
                <a:cubicBezTo>
                  <a:pt x="490219" y="924999"/>
                  <a:pt x="620413" y="879246"/>
                  <a:pt x="514951" y="914400"/>
                </a:cubicBezTo>
                <a:cubicBezTo>
                  <a:pt x="449994" y="909403"/>
                  <a:pt x="384725" y="907491"/>
                  <a:pt x="320079" y="899410"/>
                </a:cubicBezTo>
                <a:cubicBezTo>
                  <a:pt x="238519" y="889215"/>
                  <a:pt x="310485" y="881222"/>
                  <a:pt x="230138" y="854440"/>
                </a:cubicBezTo>
                <a:cubicBezTo>
                  <a:pt x="201304" y="844829"/>
                  <a:pt x="170177" y="844447"/>
                  <a:pt x="140197" y="839450"/>
                </a:cubicBezTo>
                <a:cubicBezTo>
                  <a:pt x="125207" y="834453"/>
                  <a:pt x="102293" y="838592"/>
                  <a:pt x="95226" y="824459"/>
                </a:cubicBezTo>
                <a:cubicBezTo>
                  <a:pt x="88160" y="810326"/>
                  <a:pt x="111788" y="795211"/>
                  <a:pt x="110216" y="779489"/>
                </a:cubicBezTo>
                <a:cubicBezTo>
                  <a:pt x="106596" y="743293"/>
                  <a:pt x="95010" y="707799"/>
                  <a:pt x="80236" y="674558"/>
                </a:cubicBezTo>
                <a:cubicBezTo>
                  <a:pt x="74496" y="661643"/>
                  <a:pt x="59085" y="655613"/>
                  <a:pt x="50256" y="644577"/>
                </a:cubicBezTo>
                <a:cubicBezTo>
                  <a:pt x="39002" y="630509"/>
                  <a:pt x="30269" y="614597"/>
                  <a:pt x="20275" y="599607"/>
                </a:cubicBezTo>
                <a:cubicBezTo>
                  <a:pt x="1815" y="544227"/>
                  <a:pt x="-14174" y="518603"/>
                  <a:pt x="20275" y="449705"/>
                </a:cubicBezTo>
                <a:cubicBezTo>
                  <a:pt x="27342" y="435572"/>
                  <a:pt x="50256" y="439712"/>
                  <a:pt x="65246" y="434715"/>
                </a:cubicBezTo>
                <a:cubicBezTo>
                  <a:pt x="98638" y="412454"/>
                  <a:pt x="115785" y="405268"/>
                  <a:pt x="140197" y="374754"/>
                </a:cubicBezTo>
                <a:cubicBezTo>
                  <a:pt x="231175" y="261032"/>
                  <a:pt x="118669" y="395644"/>
                  <a:pt x="185167" y="284814"/>
                </a:cubicBezTo>
                <a:cubicBezTo>
                  <a:pt x="192439" y="272695"/>
                  <a:pt x="205154" y="264827"/>
                  <a:pt x="215148" y="254833"/>
                </a:cubicBezTo>
                <a:cubicBezTo>
                  <a:pt x="218753" y="236808"/>
                  <a:pt x="226554" y="148338"/>
                  <a:pt x="260118" y="134912"/>
                </a:cubicBezTo>
                <a:cubicBezTo>
                  <a:pt x="274789" y="129044"/>
                  <a:pt x="290099" y="144905"/>
                  <a:pt x="305089" y="149902"/>
                </a:cubicBezTo>
                <a:lnTo>
                  <a:pt x="410020" y="134912"/>
                </a:lnTo>
                <a:cubicBezTo>
                  <a:pt x="429800" y="111835"/>
                  <a:pt x="375015" y="67845"/>
                  <a:pt x="395030" y="44971"/>
                </a:cubicBezTo>
                <a:cubicBezTo>
                  <a:pt x="422163" y="13962"/>
                  <a:pt x="514951" y="14991"/>
                  <a:pt x="514951" y="14991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519867" y="3867462"/>
            <a:ext cx="720382" cy="314794"/>
          </a:xfrm>
          <a:custGeom>
            <a:avLst/>
            <a:gdLst>
              <a:gd name="connsiteX0" fmla="*/ 854 w 720382"/>
              <a:gd name="connsiteY0" fmla="*/ 119922 h 314794"/>
              <a:gd name="connsiteX1" fmla="*/ 15844 w 720382"/>
              <a:gd name="connsiteY1" fmla="*/ 209863 h 314794"/>
              <a:gd name="connsiteX2" fmla="*/ 60815 w 720382"/>
              <a:gd name="connsiteY2" fmla="*/ 224853 h 314794"/>
              <a:gd name="connsiteX3" fmla="*/ 105785 w 720382"/>
              <a:gd name="connsiteY3" fmla="*/ 254833 h 314794"/>
              <a:gd name="connsiteX4" fmla="*/ 420579 w 720382"/>
              <a:gd name="connsiteY4" fmla="*/ 269823 h 314794"/>
              <a:gd name="connsiteX5" fmla="*/ 465549 w 720382"/>
              <a:gd name="connsiteY5" fmla="*/ 284813 h 314794"/>
              <a:gd name="connsiteX6" fmla="*/ 495530 w 720382"/>
              <a:gd name="connsiteY6" fmla="*/ 314794 h 314794"/>
              <a:gd name="connsiteX7" fmla="*/ 525510 w 720382"/>
              <a:gd name="connsiteY7" fmla="*/ 284813 h 314794"/>
              <a:gd name="connsiteX8" fmla="*/ 570481 w 720382"/>
              <a:gd name="connsiteY8" fmla="*/ 269823 h 314794"/>
              <a:gd name="connsiteX9" fmla="*/ 720382 w 720382"/>
              <a:gd name="connsiteY9" fmla="*/ 224853 h 314794"/>
              <a:gd name="connsiteX10" fmla="*/ 705392 w 720382"/>
              <a:gd name="connsiteY10" fmla="*/ 164892 h 314794"/>
              <a:gd name="connsiteX11" fmla="*/ 660422 w 720382"/>
              <a:gd name="connsiteY11" fmla="*/ 149902 h 314794"/>
              <a:gd name="connsiteX12" fmla="*/ 555490 w 720382"/>
              <a:gd name="connsiteY12" fmla="*/ 119922 h 314794"/>
              <a:gd name="connsiteX13" fmla="*/ 510520 w 720382"/>
              <a:gd name="connsiteY13" fmla="*/ 89941 h 314794"/>
              <a:gd name="connsiteX14" fmla="*/ 405589 w 720382"/>
              <a:gd name="connsiteY14" fmla="*/ 44971 h 314794"/>
              <a:gd name="connsiteX15" fmla="*/ 360618 w 720382"/>
              <a:gd name="connsiteY15" fmla="*/ 0 h 314794"/>
              <a:gd name="connsiteX16" fmla="*/ 45825 w 720382"/>
              <a:gd name="connsiteY16" fmla="*/ 14990 h 314794"/>
              <a:gd name="connsiteX17" fmla="*/ 30835 w 720382"/>
              <a:gd name="connsiteY17" fmla="*/ 59961 h 314794"/>
              <a:gd name="connsiteX18" fmla="*/ 854 w 720382"/>
              <a:gd name="connsiteY18" fmla="*/ 119922 h 31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0382" h="314794">
                <a:moveTo>
                  <a:pt x="854" y="119922"/>
                </a:moveTo>
                <a:cubicBezTo>
                  <a:pt x="-1645" y="144906"/>
                  <a:pt x="764" y="183474"/>
                  <a:pt x="15844" y="209863"/>
                </a:cubicBezTo>
                <a:cubicBezTo>
                  <a:pt x="23684" y="223582"/>
                  <a:pt x="46682" y="217787"/>
                  <a:pt x="60815" y="224853"/>
                </a:cubicBezTo>
                <a:cubicBezTo>
                  <a:pt x="76929" y="232910"/>
                  <a:pt x="87908" y="252598"/>
                  <a:pt x="105785" y="254833"/>
                </a:cubicBezTo>
                <a:cubicBezTo>
                  <a:pt x="210024" y="267863"/>
                  <a:pt x="315648" y="264826"/>
                  <a:pt x="420579" y="269823"/>
                </a:cubicBezTo>
                <a:cubicBezTo>
                  <a:pt x="435569" y="274820"/>
                  <a:pt x="452000" y="276683"/>
                  <a:pt x="465549" y="284813"/>
                </a:cubicBezTo>
                <a:cubicBezTo>
                  <a:pt x="477668" y="292085"/>
                  <a:pt x="481397" y="314794"/>
                  <a:pt x="495530" y="314794"/>
                </a:cubicBezTo>
                <a:cubicBezTo>
                  <a:pt x="509663" y="314794"/>
                  <a:pt x="513391" y="292084"/>
                  <a:pt x="525510" y="284813"/>
                </a:cubicBezTo>
                <a:cubicBezTo>
                  <a:pt x="539059" y="276683"/>
                  <a:pt x="555957" y="276047"/>
                  <a:pt x="570481" y="269823"/>
                </a:cubicBezTo>
                <a:cubicBezTo>
                  <a:pt x="681395" y="222289"/>
                  <a:pt x="576070" y="248905"/>
                  <a:pt x="720382" y="224853"/>
                </a:cubicBezTo>
                <a:cubicBezTo>
                  <a:pt x="715385" y="204866"/>
                  <a:pt x="718262" y="180980"/>
                  <a:pt x="705392" y="164892"/>
                </a:cubicBezTo>
                <a:cubicBezTo>
                  <a:pt x="695521" y="152554"/>
                  <a:pt x="675615" y="154243"/>
                  <a:pt x="660422" y="149902"/>
                </a:cubicBezTo>
                <a:cubicBezTo>
                  <a:pt x="528656" y="112255"/>
                  <a:pt x="663321" y="155865"/>
                  <a:pt x="555490" y="119922"/>
                </a:cubicBezTo>
                <a:cubicBezTo>
                  <a:pt x="540500" y="109928"/>
                  <a:pt x="526634" y="97998"/>
                  <a:pt x="510520" y="89941"/>
                </a:cubicBezTo>
                <a:cubicBezTo>
                  <a:pt x="445274" y="57317"/>
                  <a:pt x="478376" y="96962"/>
                  <a:pt x="405589" y="44971"/>
                </a:cubicBezTo>
                <a:cubicBezTo>
                  <a:pt x="388338" y="32649"/>
                  <a:pt x="375608" y="14990"/>
                  <a:pt x="360618" y="0"/>
                </a:cubicBezTo>
                <a:cubicBezTo>
                  <a:pt x="255687" y="4997"/>
                  <a:pt x="149180" y="-3802"/>
                  <a:pt x="45825" y="14990"/>
                </a:cubicBezTo>
                <a:cubicBezTo>
                  <a:pt x="30279" y="17817"/>
                  <a:pt x="38965" y="46412"/>
                  <a:pt x="30835" y="59961"/>
                </a:cubicBezTo>
                <a:cubicBezTo>
                  <a:pt x="-6213" y="121707"/>
                  <a:pt x="3353" y="94938"/>
                  <a:pt x="854" y="11992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7040952" y="3962400"/>
            <a:ext cx="619022" cy="254832"/>
          </a:xfrm>
          <a:custGeom>
            <a:avLst/>
            <a:gdLst>
              <a:gd name="connsiteX0" fmla="*/ 169317 w 619022"/>
              <a:gd name="connsiteY0" fmla="*/ 134911 h 254832"/>
              <a:gd name="connsiteX1" fmla="*/ 214287 w 619022"/>
              <a:gd name="connsiteY1" fmla="*/ 59960 h 254832"/>
              <a:gd name="connsiteX2" fmla="*/ 289238 w 619022"/>
              <a:gd name="connsiteY2" fmla="*/ 0 h 254832"/>
              <a:gd name="connsiteX3" fmla="*/ 379179 w 619022"/>
              <a:gd name="connsiteY3" fmla="*/ 59960 h 254832"/>
              <a:gd name="connsiteX4" fmla="*/ 439140 w 619022"/>
              <a:gd name="connsiteY4" fmla="*/ 74950 h 254832"/>
              <a:gd name="connsiteX5" fmla="*/ 484110 w 619022"/>
              <a:gd name="connsiteY5" fmla="*/ 89941 h 254832"/>
              <a:gd name="connsiteX6" fmla="*/ 574051 w 619022"/>
              <a:gd name="connsiteY6" fmla="*/ 104931 h 254832"/>
              <a:gd name="connsiteX7" fmla="*/ 619022 w 619022"/>
              <a:gd name="connsiteY7" fmla="*/ 134911 h 254832"/>
              <a:gd name="connsiteX8" fmla="*/ 514091 w 619022"/>
              <a:gd name="connsiteY8" fmla="*/ 179882 h 254832"/>
              <a:gd name="connsiteX9" fmla="*/ 319218 w 619022"/>
              <a:gd name="connsiteY9" fmla="*/ 194872 h 254832"/>
              <a:gd name="connsiteX10" fmla="*/ 274248 w 619022"/>
              <a:gd name="connsiteY10" fmla="*/ 224852 h 254832"/>
              <a:gd name="connsiteX11" fmla="*/ 154327 w 619022"/>
              <a:gd name="connsiteY11" fmla="*/ 254832 h 254832"/>
              <a:gd name="connsiteX12" fmla="*/ 4425 w 619022"/>
              <a:gd name="connsiteY12" fmla="*/ 239842 h 254832"/>
              <a:gd name="connsiteX13" fmla="*/ 34405 w 619022"/>
              <a:gd name="connsiteY13" fmla="*/ 194872 h 254832"/>
              <a:gd name="connsiteX14" fmla="*/ 79376 w 619022"/>
              <a:gd name="connsiteY14" fmla="*/ 179882 h 254832"/>
              <a:gd name="connsiteX15" fmla="*/ 124346 w 619022"/>
              <a:gd name="connsiteY15" fmla="*/ 149901 h 254832"/>
              <a:gd name="connsiteX16" fmla="*/ 169317 w 619022"/>
              <a:gd name="connsiteY16" fmla="*/ 134911 h 25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9022" h="254832">
                <a:moveTo>
                  <a:pt x="169317" y="134911"/>
                </a:moveTo>
                <a:cubicBezTo>
                  <a:pt x="184307" y="119921"/>
                  <a:pt x="197352" y="83669"/>
                  <a:pt x="214287" y="59960"/>
                </a:cubicBezTo>
                <a:cubicBezTo>
                  <a:pt x="233703" y="32777"/>
                  <a:pt x="262215" y="18015"/>
                  <a:pt x="289238" y="0"/>
                </a:cubicBezTo>
                <a:cubicBezTo>
                  <a:pt x="319218" y="19987"/>
                  <a:pt x="344223" y="51221"/>
                  <a:pt x="379179" y="59960"/>
                </a:cubicBezTo>
                <a:cubicBezTo>
                  <a:pt x="399166" y="64957"/>
                  <a:pt x="419331" y="69290"/>
                  <a:pt x="439140" y="74950"/>
                </a:cubicBezTo>
                <a:cubicBezTo>
                  <a:pt x="454333" y="79291"/>
                  <a:pt x="468685" y="86513"/>
                  <a:pt x="484110" y="89941"/>
                </a:cubicBezTo>
                <a:cubicBezTo>
                  <a:pt x="513780" y="96535"/>
                  <a:pt x="544071" y="99934"/>
                  <a:pt x="574051" y="104931"/>
                </a:cubicBezTo>
                <a:cubicBezTo>
                  <a:pt x="589041" y="114924"/>
                  <a:pt x="619022" y="116895"/>
                  <a:pt x="619022" y="134911"/>
                </a:cubicBezTo>
                <a:cubicBezTo>
                  <a:pt x="619022" y="160047"/>
                  <a:pt x="520501" y="179128"/>
                  <a:pt x="514091" y="179882"/>
                </a:cubicBezTo>
                <a:cubicBezTo>
                  <a:pt x="449388" y="187494"/>
                  <a:pt x="384176" y="189875"/>
                  <a:pt x="319218" y="194872"/>
                </a:cubicBezTo>
                <a:cubicBezTo>
                  <a:pt x="304228" y="204865"/>
                  <a:pt x="290362" y="216795"/>
                  <a:pt x="274248" y="224852"/>
                </a:cubicBezTo>
                <a:cubicBezTo>
                  <a:pt x="243518" y="240217"/>
                  <a:pt x="182835" y="249131"/>
                  <a:pt x="154327" y="254832"/>
                </a:cubicBezTo>
                <a:cubicBezTo>
                  <a:pt x="104360" y="249835"/>
                  <a:pt x="49340" y="262299"/>
                  <a:pt x="4425" y="239842"/>
                </a:cubicBezTo>
                <a:cubicBezTo>
                  <a:pt x="-11689" y="231785"/>
                  <a:pt x="20337" y="206126"/>
                  <a:pt x="34405" y="194872"/>
                </a:cubicBezTo>
                <a:cubicBezTo>
                  <a:pt x="46744" y="185001"/>
                  <a:pt x="64386" y="184879"/>
                  <a:pt x="79376" y="179882"/>
                </a:cubicBezTo>
                <a:cubicBezTo>
                  <a:pt x="94366" y="169888"/>
                  <a:pt x="110278" y="161155"/>
                  <a:pt x="124346" y="149901"/>
                </a:cubicBezTo>
                <a:cubicBezTo>
                  <a:pt x="135382" y="141072"/>
                  <a:pt x="154327" y="149901"/>
                  <a:pt x="169317" y="13491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6940446" y="4114800"/>
            <a:ext cx="723250" cy="317548"/>
          </a:xfrm>
          <a:custGeom>
            <a:avLst/>
            <a:gdLst>
              <a:gd name="connsiteX0" fmla="*/ 164892 w 723250"/>
              <a:gd name="connsiteY0" fmla="*/ 47725 h 317548"/>
              <a:gd name="connsiteX1" fmla="*/ 389744 w 723250"/>
              <a:gd name="connsiteY1" fmla="*/ 77706 h 317548"/>
              <a:gd name="connsiteX2" fmla="*/ 509665 w 723250"/>
              <a:gd name="connsiteY2" fmla="*/ 62715 h 317548"/>
              <a:gd name="connsiteX3" fmla="*/ 659567 w 723250"/>
              <a:gd name="connsiteY3" fmla="*/ 47725 h 317548"/>
              <a:gd name="connsiteX4" fmla="*/ 674557 w 723250"/>
              <a:gd name="connsiteY4" fmla="*/ 2755 h 317548"/>
              <a:gd name="connsiteX5" fmla="*/ 719528 w 723250"/>
              <a:gd name="connsiteY5" fmla="*/ 17745 h 317548"/>
              <a:gd name="connsiteX6" fmla="*/ 704538 w 723250"/>
              <a:gd name="connsiteY6" fmla="*/ 92696 h 317548"/>
              <a:gd name="connsiteX7" fmla="*/ 614597 w 723250"/>
              <a:gd name="connsiteY7" fmla="*/ 122676 h 317548"/>
              <a:gd name="connsiteX8" fmla="*/ 539646 w 723250"/>
              <a:gd name="connsiteY8" fmla="*/ 182637 h 317548"/>
              <a:gd name="connsiteX9" fmla="*/ 509665 w 723250"/>
              <a:gd name="connsiteY9" fmla="*/ 212617 h 317548"/>
              <a:gd name="connsiteX10" fmla="*/ 464695 w 723250"/>
              <a:gd name="connsiteY10" fmla="*/ 242597 h 317548"/>
              <a:gd name="connsiteX11" fmla="*/ 434715 w 723250"/>
              <a:gd name="connsiteY11" fmla="*/ 272578 h 317548"/>
              <a:gd name="connsiteX12" fmla="*/ 194872 w 723250"/>
              <a:gd name="connsiteY12" fmla="*/ 317548 h 317548"/>
              <a:gd name="connsiteX13" fmla="*/ 134911 w 723250"/>
              <a:gd name="connsiteY13" fmla="*/ 302558 h 317548"/>
              <a:gd name="connsiteX14" fmla="*/ 0 w 723250"/>
              <a:gd name="connsiteY14" fmla="*/ 212617 h 317548"/>
              <a:gd name="connsiteX15" fmla="*/ 59961 w 723250"/>
              <a:gd name="connsiteY15" fmla="*/ 122676 h 317548"/>
              <a:gd name="connsiteX16" fmla="*/ 89941 w 723250"/>
              <a:gd name="connsiteY16" fmla="*/ 77706 h 317548"/>
              <a:gd name="connsiteX17" fmla="*/ 224852 w 723250"/>
              <a:gd name="connsiteY17" fmla="*/ 62715 h 31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250" h="317548">
                <a:moveTo>
                  <a:pt x="164892" y="47725"/>
                </a:moveTo>
                <a:cubicBezTo>
                  <a:pt x="244621" y="63671"/>
                  <a:pt x="302124" y="77706"/>
                  <a:pt x="389744" y="77706"/>
                </a:cubicBezTo>
                <a:cubicBezTo>
                  <a:pt x="430029" y="77706"/>
                  <a:pt x="469627" y="67164"/>
                  <a:pt x="509665" y="62715"/>
                </a:cubicBezTo>
                <a:cubicBezTo>
                  <a:pt x="559574" y="57169"/>
                  <a:pt x="609600" y="52722"/>
                  <a:pt x="659567" y="47725"/>
                </a:cubicBezTo>
                <a:cubicBezTo>
                  <a:pt x="664564" y="32735"/>
                  <a:pt x="660424" y="9821"/>
                  <a:pt x="674557" y="2755"/>
                </a:cubicBezTo>
                <a:cubicBezTo>
                  <a:pt x="688690" y="-4311"/>
                  <a:pt x="714531" y="2755"/>
                  <a:pt x="719528" y="17745"/>
                </a:cubicBezTo>
                <a:cubicBezTo>
                  <a:pt x="727585" y="41916"/>
                  <a:pt x="722554" y="74680"/>
                  <a:pt x="704538" y="92696"/>
                </a:cubicBezTo>
                <a:cubicBezTo>
                  <a:pt x="682192" y="115042"/>
                  <a:pt x="614597" y="122676"/>
                  <a:pt x="614597" y="122676"/>
                </a:cubicBezTo>
                <a:cubicBezTo>
                  <a:pt x="542207" y="195063"/>
                  <a:pt x="634196" y="106997"/>
                  <a:pt x="539646" y="182637"/>
                </a:cubicBezTo>
                <a:cubicBezTo>
                  <a:pt x="528610" y="191466"/>
                  <a:pt x="520701" y="203788"/>
                  <a:pt x="509665" y="212617"/>
                </a:cubicBezTo>
                <a:cubicBezTo>
                  <a:pt x="495597" y="223871"/>
                  <a:pt x="478763" y="231343"/>
                  <a:pt x="464695" y="242597"/>
                </a:cubicBezTo>
                <a:cubicBezTo>
                  <a:pt x="453659" y="251426"/>
                  <a:pt x="447356" y="266258"/>
                  <a:pt x="434715" y="272578"/>
                </a:cubicBezTo>
                <a:cubicBezTo>
                  <a:pt x="354462" y="312705"/>
                  <a:pt x="285125" y="308523"/>
                  <a:pt x="194872" y="317548"/>
                </a:cubicBezTo>
                <a:cubicBezTo>
                  <a:pt x="174885" y="312551"/>
                  <a:pt x="152053" y="313986"/>
                  <a:pt x="134911" y="302558"/>
                </a:cubicBezTo>
                <a:cubicBezTo>
                  <a:pt x="-26222" y="195135"/>
                  <a:pt x="135997" y="246616"/>
                  <a:pt x="0" y="212617"/>
                </a:cubicBezTo>
                <a:cubicBezTo>
                  <a:pt x="30476" y="60235"/>
                  <a:pt x="-16863" y="184135"/>
                  <a:pt x="59961" y="122676"/>
                </a:cubicBezTo>
                <a:cubicBezTo>
                  <a:pt x="74029" y="111422"/>
                  <a:pt x="75873" y="88960"/>
                  <a:pt x="89941" y="77706"/>
                </a:cubicBezTo>
                <a:cubicBezTo>
                  <a:pt x="120531" y="53234"/>
                  <a:pt x="200359" y="62715"/>
                  <a:pt x="224852" y="62715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7390151" y="4961744"/>
            <a:ext cx="856135" cy="659856"/>
          </a:xfrm>
          <a:custGeom>
            <a:avLst/>
            <a:gdLst>
              <a:gd name="connsiteX0" fmla="*/ 329783 w 856135"/>
              <a:gd name="connsiteY0" fmla="*/ 74951 h 659856"/>
              <a:gd name="connsiteX1" fmla="*/ 479685 w 856135"/>
              <a:gd name="connsiteY1" fmla="*/ 59961 h 659856"/>
              <a:gd name="connsiteX2" fmla="*/ 524656 w 856135"/>
              <a:gd name="connsiteY2" fmla="*/ 14990 h 659856"/>
              <a:gd name="connsiteX3" fmla="*/ 584616 w 856135"/>
              <a:gd name="connsiteY3" fmla="*/ 0 h 659856"/>
              <a:gd name="connsiteX4" fmla="*/ 704538 w 856135"/>
              <a:gd name="connsiteY4" fmla="*/ 74951 h 659856"/>
              <a:gd name="connsiteX5" fmla="*/ 809469 w 856135"/>
              <a:gd name="connsiteY5" fmla="*/ 59961 h 659856"/>
              <a:gd name="connsiteX6" fmla="*/ 854439 w 856135"/>
              <a:gd name="connsiteY6" fmla="*/ 44971 h 659856"/>
              <a:gd name="connsiteX7" fmla="*/ 809469 w 856135"/>
              <a:gd name="connsiteY7" fmla="*/ 134912 h 659856"/>
              <a:gd name="connsiteX8" fmla="*/ 479685 w 856135"/>
              <a:gd name="connsiteY8" fmla="*/ 149902 h 659856"/>
              <a:gd name="connsiteX9" fmla="*/ 419724 w 856135"/>
              <a:gd name="connsiteY9" fmla="*/ 194872 h 659856"/>
              <a:gd name="connsiteX10" fmla="*/ 329783 w 856135"/>
              <a:gd name="connsiteY10" fmla="*/ 209863 h 659856"/>
              <a:gd name="connsiteX11" fmla="*/ 359764 w 856135"/>
              <a:gd name="connsiteY11" fmla="*/ 254833 h 659856"/>
              <a:gd name="connsiteX12" fmla="*/ 449705 w 856135"/>
              <a:gd name="connsiteY12" fmla="*/ 314794 h 659856"/>
              <a:gd name="connsiteX13" fmla="*/ 524656 w 856135"/>
              <a:gd name="connsiteY13" fmla="*/ 389745 h 659856"/>
              <a:gd name="connsiteX14" fmla="*/ 569626 w 856135"/>
              <a:gd name="connsiteY14" fmla="*/ 434715 h 659856"/>
              <a:gd name="connsiteX15" fmla="*/ 584616 w 856135"/>
              <a:gd name="connsiteY15" fmla="*/ 479686 h 659856"/>
              <a:gd name="connsiteX16" fmla="*/ 569626 w 856135"/>
              <a:gd name="connsiteY16" fmla="*/ 584617 h 659856"/>
              <a:gd name="connsiteX17" fmla="*/ 524656 w 856135"/>
              <a:gd name="connsiteY17" fmla="*/ 599607 h 659856"/>
              <a:gd name="connsiteX18" fmla="*/ 449705 w 856135"/>
              <a:gd name="connsiteY18" fmla="*/ 614597 h 659856"/>
              <a:gd name="connsiteX19" fmla="*/ 419724 w 856135"/>
              <a:gd name="connsiteY19" fmla="*/ 644577 h 659856"/>
              <a:gd name="connsiteX20" fmla="*/ 284813 w 856135"/>
              <a:gd name="connsiteY20" fmla="*/ 629587 h 659856"/>
              <a:gd name="connsiteX21" fmla="*/ 239842 w 856135"/>
              <a:gd name="connsiteY21" fmla="*/ 599607 h 659856"/>
              <a:gd name="connsiteX22" fmla="*/ 194872 w 856135"/>
              <a:gd name="connsiteY22" fmla="*/ 584617 h 659856"/>
              <a:gd name="connsiteX23" fmla="*/ 134911 w 856135"/>
              <a:gd name="connsiteY23" fmla="*/ 419725 h 659856"/>
              <a:gd name="connsiteX24" fmla="*/ 74951 w 856135"/>
              <a:gd name="connsiteY24" fmla="*/ 389745 h 659856"/>
              <a:gd name="connsiteX25" fmla="*/ 0 w 856135"/>
              <a:gd name="connsiteY25" fmla="*/ 344774 h 659856"/>
              <a:gd name="connsiteX26" fmla="*/ 14990 w 856135"/>
              <a:gd name="connsiteY26" fmla="*/ 254833 h 659856"/>
              <a:gd name="connsiteX27" fmla="*/ 119921 w 856135"/>
              <a:gd name="connsiteY27" fmla="*/ 209863 h 659856"/>
              <a:gd name="connsiteX28" fmla="*/ 164892 w 856135"/>
              <a:gd name="connsiteY28" fmla="*/ 134912 h 659856"/>
              <a:gd name="connsiteX29" fmla="*/ 179882 w 856135"/>
              <a:gd name="connsiteY29" fmla="*/ 89941 h 659856"/>
              <a:gd name="connsiteX30" fmla="*/ 269823 w 856135"/>
              <a:gd name="connsiteY30" fmla="*/ 74951 h 659856"/>
              <a:gd name="connsiteX31" fmla="*/ 329783 w 856135"/>
              <a:gd name="connsiteY31" fmla="*/ 74951 h 65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6135" h="659856">
                <a:moveTo>
                  <a:pt x="329783" y="74951"/>
                </a:moveTo>
                <a:cubicBezTo>
                  <a:pt x="379750" y="69954"/>
                  <a:pt x="431689" y="74729"/>
                  <a:pt x="479685" y="59961"/>
                </a:cubicBezTo>
                <a:cubicBezTo>
                  <a:pt x="499947" y="53727"/>
                  <a:pt x="506250" y="25508"/>
                  <a:pt x="524656" y="14990"/>
                </a:cubicBezTo>
                <a:cubicBezTo>
                  <a:pt x="542543" y="4769"/>
                  <a:pt x="564629" y="4997"/>
                  <a:pt x="584616" y="0"/>
                </a:cubicBezTo>
                <a:cubicBezTo>
                  <a:pt x="691648" y="35678"/>
                  <a:pt x="657027" y="3687"/>
                  <a:pt x="704538" y="74951"/>
                </a:cubicBezTo>
                <a:cubicBezTo>
                  <a:pt x="739515" y="69954"/>
                  <a:pt x="774823" y="66890"/>
                  <a:pt x="809469" y="59961"/>
                </a:cubicBezTo>
                <a:cubicBezTo>
                  <a:pt x="824963" y="56862"/>
                  <a:pt x="845674" y="31824"/>
                  <a:pt x="854439" y="44971"/>
                </a:cubicBezTo>
                <a:cubicBezTo>
                  <a:pt x="863391" y="58398"/>
                  <a:pt x="835241" y="131690"/>
                  <a:pt x="809469" y="134912"/>
                </a:cubicBezTo>
                <a:cubicBezTo>
                  <a:pt x="700277" y="148561"/>
                  <a:pt x="589613" y="144905"/>
                  <a:pt x="479685" y="149902"/>
                </a:cubicBezTo>
                <a:cubicBezTo>
                  <a:pt x="459698" y="164892"/>
                  <a:pt x="442921" y="185593"/>
                  <a:pt x="419724" y="194872"/>
                </a:cubicBezTo>
                <a:cubicBezTo>
                  <a:pt x="391504" y="206160"/>
                  <a:pt x="351275" y="188371"/>
                  <a:pt x="329783" y="209863"/>
                </a:cubicBezTo>
                <a:cubicBezTo>
                  <a:pt x="317044" y="222602"/>
                  <a:pt x="346206" y="242969"/>
                  <a:pt x="359764" y="254833"/>
                </a:cubicBezTo>
                <a:cubicBezTo>
                  <a:pt x="386881" y="278560"/>
                  <a:pt x="424227" y="289316"/>
                  <a:pt x="449705" y="314794"/>
                </a:cubicBezTo>
                <a:lnTo>
                  <a:pt x="524656" y="389745"/>
                </a:lnTo>
                <a:lnTo>
                  <a:pt x="569626" y="434715"/>
                </a:lnTo>
                <a:cubicBezTo>
                  <a:pt x="574623" y="449705"/>
                  <a:pt x="584616" y="463885"/>
                  <a:pt x="584616" y="479686"/>
                </a:cubicBezTo>
                <a:cubicBezTo>
                  <a:pt x="584616" y="515018"/>
                  <a:pt x="585427" y="553015"/>
                  <a:pt x="569626" y="584617"/>
                </a:cubicBezTo>
                <a:cubicBezTo>
                  <a:pt x="562560" y="598750"/>
                  <a:pt x="539985" y="595775"/>
                  <a:pt x="524656" y="599607"/>
                </a:cubicBezTo>
                <a:cubicBezTo>
                  <a:pt x="499938" y="605786"/>
                  <a:pt x="474689" y="609600"/>
                  <a:pt x="449705" y="614597"/>
                </a:cubicBezTo>
                <a:cubicBezTo>
                  <a:pt x="439711" y="624590"/>
                  <a:pt x="431843" y="637306"/>
                  <a:pt x="419724" y="644577"/>
                </a:cubicBezTo>
                <a:cubicBezTo>
                  <a:pt x="374359" y="671796"/>
                  <a:pt x="330573" y="660093"/>
                  <a:pt x="284813" y="629587"/>
                </a:cubicBezTo>
                <a:cubicBezTo>
                  <a:pt x="269823" y="619594"/>
                  <a:pt x="255956" y="607664"/>
                  <a:pt x="239842" y="599607"/>
                </a:cubicBezTo>
                <a:cubicBezTo>
                  <a:pt x="225709" y="592541"/>
                  <a:pt x="209862" y="589614"/>
                  <a:pt x="194872" y="584617"/>
                </a:cubicBezTo>
                <a:cubicBezTo>
                  <a:pt x="65783" y="455528"/>
                  <a:pt x="258247" y="666398"/>
                  <a:pt x="134911" y="419725"/>
                </a:cubicBezTo>
                <a:cubicBezTo>
                  <a:pt x="124918" y="399738"/>
                  <a:pt x="93544" y="402140"/>
                  <a:pt x="74951" y="389745"/>
                </a:cubicBezTo>
                <a:cubicBezTo>
                  <a:pt x="-7356" y="334873"/>
                  <a:pt x="104387" y="379570"/>
                  <a:pt x="0" y="344774"/>
                </a:cubicBezTo>
                <a:cubicBezTo>
                  <a:pt x="4997" y="314794"/>
                  <a:pt x="-1119" y="280607"/>
                  <a:pt x="14990" y="254833"/>
                </a:cubicBezTo>
                <a:cubicBezTo>
                  <a:pt x="24739" y="239235"/>
                  <a:pt x="99250" y="216753"/>
                  <a:pt x="119921" y="209863"/>
                </a:cubicBezTo>
                <a:cubicBezTo>
                  <a:pt x="162385" y="82467"/>
                  <a:pt x="103161" y="237796"/>
                  <a:pt x="164892" y="134912"/>
                </a:cubicBezTo>
                <a:cubicBezTo>
                  <a:pt x="173022" y="121363"/>
                  <a:pt x="166163" y="97781"/>
                  <a:pt x="179882" y="89941"/>
                </a:cubicBezTo>
                <a:cubicBezTo>
                  <a:pt x="206271" y="74861"/>
                  <a:pt x="239843" y="79948"/>
                  <a:pt x="269823" y="74951"/>
                </a:cubicBezTo>
                <a:lnTo>
                  <a:pt x="329783" y="74951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7673743" y="4572000"/>
            <a:ext cx="845920" cy="369144"/>
          </a:xfrm>
          <a:custGeom>
            <a:avLst/>
            <a:gdLst>
              <a:gd name="connsiteX0" fmla="*/ 735739 w 845920"/>
              <a:gd name="connsiteY0" fmla="*/ 7268 h 369144"/>
              <a:gd name="connsiteX1" fmla="*/ 825680 w 845920"/>
              <a:gd name="connsiteY1" fmla="*/ 22258 h 369144"/>
              <a:gd name="connsiteX2" fmla="*/ 750729 w 845920"/>
              <a:gd name="connsiteY2" fmla="*/ 127189 h 369144"/>
              <a:gd name="connsiteX3" fmla="*/ 735739 w 845920"/>
              <a:gd name="connsiteY3" fmla="*/ 172160 h 369144"/>
              <a:gd name="connsiteX4" fmla="*/ 720749 w 845920"/>
              <a:gd name="connsiteY4" fmla="*/ 292081 h 369144"/>
              <a:gd name="connsiteX5" fmla="*/ 660788 w 845920"/>
              <a:gd name="connsiteY5" fmla="*/ 307071 h 369144"/>
              <a:gd name="connsiteX6" fmla="*/ 615818 w 845920"/>
              <a:gd name="connsiteY6" fmla="*/ 322061 h 369144"/>
              <a:gd name="connsiteX7" fmla="*/ 570847 w 845920"/>
              <a:gd name="connsiteY7" fmla="*/ 352042 h 369144"/>
              <a:gd name="connsiteX8" fmla="*/ 61182 w 845920"/>
              <a:gd name="connsiteY8" fmla="*/ 352042 h 369144"/>
              <a:gd name="connsiteX9" fmla="*/ 16211 w 845920"/>
              <a:gd name="connsiteY9" fmla="*/ 307071 h 369144"/>
              <a:gd name="connsiteX10" fmla="*/ 16211 w 845920"/>
              <a:gd name="connsiteY10" fmla="*/ 157169 h 369144"/>
              <a:gd name="connsiteX11" fmla="*/ 61182 w 845920"/>
              <a:gd name="connsiteY11" fmla="*/ 127189 h 369144"/>
              <a:gd name="connsiteX12" fmla="*/ 106152 w 845920"/>
              <a:gd name="connsiteY12" fmla="*/ 112199 h 369144"/>
              <a:gd name="connsiteX13" fmla="*/ 615818 w 845920"/>
              <a:gd name="connsiteY13" fmla="*/ 97209 h 369144"/>
              <a:gd name="connsiteX14" fmla="*/ 735739 w 845920"/>
              <a:gd name="connsiteY14" fmla="*/ 7268 h 3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5920" h="369144">
                <a:moveTo>
                  <a:pt x="735739" y="7268"/>
                </a:moveTo>
                <a:cubicBezTo>
                  <a:pt x="770716" y="-5224"/>
                  <a:pt x="808014" y="-2474"/>
                  <a:pt x="825680" y="22258"/>
                </a:cubicBezTo>
                <a:cubicBezTo>
                  <a:pt x="889722" y="111916"/>
                  <a:pt x="784310" y="118794"/>
                  <a:pt x="750729" y="127189"/>
                </a:cubicBezTo>
                <a:cubicBezTo>
                  <a:pt x="745732" y="142179"/>
                  <a:pt x="738566" y="156614"/>
                  <a:pt x="735739" y="172160"/>
                </a:cubicBezTo>
                <a:cubicBezTo>
                  <a:pt x="728533" y="211795"/>
                  <a:pt x="740313" y="256866"/>
                  <a:pt x="720749" y="292081"/>
                </a:cubicBezTo>
                <a:cubicBezTo>
                  <a:pt x="710744" y="310090"/>
                  <a:pt x="680597" y="301411"/>
                  <a:pt x="660788" y="307071"/>
                </a:cubicBezTo>
                <a:cubicBezTo>
                  <a:pt x="645595" y="311412"/>
                  <a:pt x="630808" y="317064"/>
                  <a:pt x="615818" y="322061"/>
                </a:cubicBezTo>
                <a:cubicBezTo>
                  <a:pt x="600828" y="332055"/>
                  <a:pt x="588103" y="346865"/>
                  <a:pt x="570847" y="352042"/>
                </a:cubicBezTo>
                <a:cubicBezTo>
                  <a:pt x="443508" y="390244"/>
                  <a:pt x="76182" y="352598"/>
                  <a:pt x="61182" y="352042"/>
                </a:cubicBezTo>
                <a:cubicBezTo>
                  <a:pt x="46192" y="337052"/>
                  <a:pt x="27970" y="324710"/>
                  <a:pt x="16211" y="307071"/>
                </a:cubicBezTo>
                <a:cubicBezTo>
                  <a:pt x="-10660" y="266765"/>
                  <a:pt x="570" y="192362"/>
                  <a:pt x="16211" y="157169"/>
                </a:cubicBezTo>
                <a:cubicBezTo>
                  <a:pt x="23528" y="140706"/>
                  <a:pt x="45068" y="135246"/>
                  <a:pt x="61182" y="127189"/>
                </a:cubicBezTo>
                <a:cubicBezTo>
                  <a:pt x="75315" y="120123"/>
                  <a:pt x="90374" y="113052"/>
                  <a:pt x="106152" y="112199"/>
                </a:cubicBezTo>
                <a:cubicBezTo>
                  <a:pt x="275866" y="103025"/>
                  <a:pt x="445929" y="102206"/>
                  <a:pt x="615818" y="97209"/>
                </a:cubicBezTo>
                <a:cubicBezTo>
                  <a:pt x="711967" y="1059"/>
                  <a:pt x="700762" y="19760"/>
                  <a:pt x="735739" y="7268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6175948" y="3028013"/>
            <a:ext cx="434826" cy="374754"/>
          </a:xfrm>
          <a:custGeom>
            <a:avLst/>
            <a:gdLst>
              <a:gd name="connsiteX0" fmla="*/ 74950 w 434826"/>
              <a:gd name="connsiteY0" fmla="*/ 284813 h 374754"/>
              <a:gd name="connsiteX1" fmla="*/ 0 w 434826"/>
              <a:gd name="connsiteY1" fmla="*/ 164892 h 374754"/>
              <a:gd name="connsiteX2" fmla="*/ 14990 w 434826"/>
              <a:gd name="connsiteY2" fmla="*/ 119921 h 374754"/>
              <a:gd name="connsiteX3" fmla="*/ 104931 w 434826"/>
              <a:gd name="connsiteY3" fmla="*/ 44971 h 374754"/>
              <a:gd name="connsiteX4" fmla="*/ 164891 w 434826"/>
              <a:gd name="connsiteY4" fmla="*/ 29980 h 374754"/>
              <a:gd name="connsiteX5" fmla="*/ 254832 w 434826"/>
              <a:gd name="connsiteY5" fmla="*/ 0 h 374754"/>
              <a:gd name="connsiteX6" fmla="*/ 299803 w 434826"/>
              <a:gd name="connsiteY6" fmla="*/ 89941 h 374754"/>
              <a:gd name="connsiteX7" fmla="*/ 359763 w 434826"/>
              <a:gd name="connsiteY7" fmla="*/ 194872 h 374754"/>
              <a:gd name="connsiteX8" fmla="*/ 404734 w 434826"/>
              <a:gd name="connsiteY8" fmla="*/ 224853 h 374754"/>
              <a:gd name="connsiteX9" fmla="*/ 419724 w 434826"/>
              <a:gd name="connsiteY9" fmla="*/ 374754 h 374754"/>
              <a:gd name="connsiteX10" fmla="*/ 374754 w 434826"/>
              <a:gd name="connsiteY10" fmla="*/ 359764 h 374754"/>
              <a:gd name="connsiteX11" fmla="*/ 344773 w 434826"/>
              <a:gd name="connsiteY11" fmla="*/ 329784 h 374754"/>
              <a:gd name="connsiteX12" fmla="*/ 149901 w 434826"/>
              <a:gd name="connsiteY12" fmla="*/ 314794 h 37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826" h="374754">
                <a:moveTo>
                  <a:pt x="74950" y="284813"/>
                </a:moveTo>
                <a:cubicBezTo>
                  <a:pt x="55959" y="261074"/>
                  <a:pt x="0" y="208830"/>
                  <a:pt x="0" y="164892"/>
                </a:cubicBezTo>
                <a:cubicBezTo>
                  <a:pt x="0" y="149091"/>
                  <a:pt x="6225" y="133068"/>
                  <a:pt x="14990" y="119921"/>
                </a:cubicBezTo>
                <a:cubicBezTo>
                  <a:pt x="29398" y="98309"/>
                  <a:pt x="79121" y="56033"/>
                  <a:pt x="104931" y="44971"/>
                </a:cubicBezTo>
                <a:cubicBezTo>
                  <a:pt x="123867" y="36855"/>
                  <a:pt x="145158" y="35900"/>
                  <a:pt x="164891" y="29980"/>
                </a:cubicBezTo>
                <a:cubicBezTo>
                  <a:pt x="195160" y="20899"/>
                  <a:pt x="254832" y="0"/>
                  <a:pt x="254832" y="0"/>
                </a:cubicBezTo>
                <a:cubicBezTo>
                  <a:pt x="309488" y="54655"/>
                  <a:pt x="266652" y="1536"/>
                  <a:pt x="299803" y="89941"/>
                </a:cubicBezTo>
                <a:cubicBezTo>
                  <a:pt x="306857" y="108753"/>
                  <a:pt x="342366" y="177475"/>
                  <a:pt x="359763" y="194872"/>
                </a:cubicBezTo>
                <a:cubicBezTo>
                  <a:pt x="372502" y="207611"/>
                  <a:pt x="389744" y="214859"/>
                  <a:pt x="404734" y="224853"/>
                </a:cubicBezTo>
                <a:cubicBezTo>
                  <a:pt x="441229" y="334339"/>
                  <a:pt x="442379" y="284136"/>
                  <a:pt x="419724" y="374754"/>
                </a:cubicBezTo>
                <a:cubicBezTo>
                  <a:pt x="404734" y="369757"/>
                  <a:pt x="388303" y="367893"/>
                  <a:pt x="374754" y="359764"/>
                </a:cubicBezTo>
                <a:cubicBezTo>
                  <a:pt x="362635" y="352493"/>
                  <a:pt x="358006" y="334746"/>
                  <a:pt x="344773" y="329784"/>
                </a:cubicBezTo>
                <a:cubicBezTo>
                  <a:pt x="289465" y="309044"/>
                  <a:pt x="205667" y="314794"/>
                  <a:pt x="149901" y="314794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H="1">
            <a:off x="5761037" y="3733800"/>
            <a:ext cx="76200" cy="2115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032354" y="3068475"/>
            <a:ext cx="584616" cy="319302"/>
          </a:xfrm>
          <a:custGeom>
            <a:avLst/>
            <a:gdLst>
              <a:gd name="connsiteX0" fmla="*/ 389744 w 584616"/>
              <a:gd name="connsiteY0" fmla="*/ 4509 h 319302"/>
              <a:gd name="connsiteX1" fmla="*/ 314794 w 584616"/>
              <a:gd name="connsiteY1" fmla="*/ 19499 h 319302"/>
              <a:gd name="connsiteX2" fmla="*/ 194872 w 584616"/>
              <a:gd name="connsiteY2" fmla="*/ 34489 h 319302"/>
              <a:gd name="connsiteX3" fmla="*/ 209862 w 584616"/>
              <a:gd name="connsiteY3" fmla="*/ 79459 h 319302"/>
              <a:gd name="connsiteX4" fmla="*/ 104931 w 584616"/>
              <a:gd name="connsiteY4" fmla="*/ 94450 h 319302"/>
              <a:gd name="connsiteX5" fmla="*/ 59961 w 584616"/>
              <a:gd name="connsiteY5" fmla="*/ 109440 h 319302"/>
              <a:gd name="connsiteX6" fmla="*/ 0 w 584616"/>
              <a:gd name="connsiteY6" fmla="*/ 184391 h 319302"/>
              <a:gd name="connsiteX7" fmla="*/ 14990 w 584616"/>
              <a:gd name="connsiteY7" fmla="*/ 289322 h 319302"/>
              <a:gd name="connsiteX8" fmla="*/ 74951 w 584616"/>
              <a:gd name="connsiteY8" fmla="*/ 304312 h 319302"/>
              <a:gd name="connsiteX9" fmla="*/ 404735 w 584616"/>
              <a:gd name="connsiteY9" fmla="*/ 319302 h 319302"/>
              <a:gd name="connsiteX10" fmla="*/ 554636 w 584616"/>
              <a:gd name="connsiteY10" fmla="*/ 274332 h 319302"/>
              <a:gd name="connsiteX11" fmla="*/ 584616 w 584616"/>
              <a:gd name="connsiteY11" fmla="*/ 229361 h 319302"/>
              <a:gd name="connsiteX12" fmla="*/ 524656 w 584616"/>
              <a:gd name="connsiteY12" fmla="*/ 94450 h 319302"/>
              <a:gd name="connsiteX13" fmla="*/ 464695 w 584616"/>
              <a:gd name="connsiteY13" fmla="*/ 34489 h 319302"/>
              <a:gd name="connsiteX14" fmla="*/ 389744 w 584616"/>
              <a:gd name="connsiteY14" fmla="*/ 4509 h 31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4616" h="319302">
                <a:moveTo>
                  <a:pt x="389744" y="4509"/>
                </a:moveTo>
                <a:cubicBezTo>
                  <a:pt x="364760" y="2011"/>
                  <a:pt x="339976" y="15625"/>
                  <a:pt x="314794" y="19499"/>
                </a:cubicBezTo>
                <a:cubicBezTo>
                  <a:pt x="274977" y="25625"/>
                  <a:pt x="229849" y="14502"/>
                  <a:pt x="194872" y="34489"/>
                </a:cubicBezTo>
                <a:cubicBezTo>
                  <a:pt x="181153" y="42328"/>
                  <a:pt x="199991" y="67121"/>
                  <a:pt x="209862" y="79459"/>
                </a:cubicBezTo>
                <a:cubicBezTo>
                  <a:pt x="252611" y="132895"/>
                  <a:pt x="395414" y="123498"/>
                  <a:pt x="104931" y="94450"/>
                </a:cubicBezTo>
                <a:cubicBezTo>
                  <a:pt x="89941" y="99447"/>
                  <a:pt x="73510" y="101311"/>
                  <a:pt x="59961" y="109440"/>
                </a:cubicBezTo>
                <a:cubicBezTo>
                  <a:pt x="36225" y="123681"/>
                  <a:pt x="13618" y="163963"/>
                  <a:pt x="0" y="184391"/>
                </a:cubicBezTo>
                <a:cubicBezTo>
                  <a:pt x="4997" y="219368"/>
                  <a:pt x="-3736" y="259360"/>
                  <a:pt x="14990" y="289322"/>
                </a:cubicBezTo>
                <a:cubicBezTo>
                  <a:pt x="25909" y="306793"/>
                  <a:pt x="54410" y="302732"/>
                  <a:pt x="74951" y="304312"/>
                </a:cubicBezTo>
                <a:cubicBezTo>
                  <a:pt x="184668" y="312752"/>
                  <a:pt x="294807" y="314305"/>
                  <a:pt x="404735" y="319302"/>
                </a:cubicBezTo>
                <a:cubicBezTo>
                  <a:pt x="470780" y="309867"/>
                  <a:pt x="509189" y="319779"/>
                  <a:pt x="554636" y="274332"/>
                </a:cubicBezTo>
                <a:cubicBezTo>
                  <a:pt x="567375" y="261593"/>
                  <a:pt x="574623" y="244351"/>
                  <a:pt x="584616" y="229361"/>
                </a:cubicBezTo>
                <a:cubicBezTo>
                  <a:pt x="552282" y="3018"/>
                  <a:pt x="606569" y="196842"/>
                  <a:pt x="524656" y="94450"/>
                </a:cubicBezTo>
                <a:cubicBezTo>
                  <a:pt x="466513" y="21770"/>
                  <a:pt x="562813" y="67194"/>
                  <a:pt x="464695" y="34489"/>
                </a:cubicBezTo>
                <a:cubicBezTo>
                  <a:pt x="446545" y="-19963"/>
                  <a:pt x="414728" y="7007"/>
                  <a:pt x="389744" y="450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555278" y="4377689"/>
            <a:ext cx="327843" cy="215776"/>
          </a:xfrm>
          <a:custGeom>
            <a:avLst/>
            <a:gdLst>
              <a:gd name="connsiteX0" fmla="*/ 6296 w 327843"/>
              <a:gd name="connsiteY0" fmla="*/ 83779 h 215776"/>
              <a:gd name="connsiteX1" fmla="*/ 26392 w 327843"/>
              <a:gd name="connsiteY1" fmla="*/ 33537 h 215776"/>
              <a:gd name="connsiteX2" fmla="*/ 86682 w 327843"/>
              <a:gd name="connsiteY2" fmla="*/ 3392 h 215776"/>
              <a:gd name="connsiteX3" fmla="*/ 167069 w 327843"/>
              <a:gd name="connsiteY3" fmla="*/ 13441 h 215776"/>
              <a:gd name="connsiteX4" fmla="*/ 197214 w 327843"/>
              <a:gd name="connsiteY4" fmla="*/ 23489 h 215776"/>
              <a:gd name="connsiteX5" fmla="*/ 297698 w 327843"/>
              <a:gd name="connsiteY5" fmla="*/ 13441 h 215776"/>
              <a:gd name="connsiteX6" fmla="*/ 327843 w 327843"/>
              <a:gd name="connsiteY6" fmla="*/ 3392 h 215776"/>
              <a:gd name="connsiteX7" fmla="*/ 297698 w 327843"/>
              <a:gd name="connsiteY7" fmla="*/ 33537 h 215776"/>
              <a:gd name="connsiteX8" fmla="*/ 277601 w 327843"/>
              <a:gd name="connsiteY8" fmla="*/ 63682 h 215776"/>
              <a:gd name="connsiteX9" fmla="*/ 247456 w 327843"/>
              <a:gd name="connsiteY9" fmla="*/ 93827 h 215776"/>
              <a:gd name="connsiteX10" fmla="*/ 197214 w 327843"/>
              <a:gd name="connsiteY10" fmla="*/ 144069 h 215776"/>
              <a:gd name="connsiteX11" fmla="*/ 157021 w 327843"/>
              <a:gd name="connsiteY11" fmla="*/ 154118 h 215776"/>
              <a:gd name="connsiteX12" fmla="*/ 126876 w 327843"/>
              <a:gd name="connsiteY12" fmla="*/ 164166 h 215776"/>
              <a:gd name="connsiteX13" fmla="*/ 96731 w 327843"/>
              <a:gd name="connsiteY13" fmla="*/ 184263 h 215776"/>
              <a:gd name="connsiteX14" fmla="*/ 86682 w 327843"/>
              <a:gd name="connsiteY14" fmla="*/ 214408 h 215776"/>
              <a:gd name="connsiteX15" fmla="*/ 36441 w 327843"/>
              <a:gd name="connsiteY15" fmla="*/ 204359 h 215776"/>
              <a:gd name="connsiteX16" fmla="*/ 16344 w 327843"/>
              <a:gd name="connsiteY16" fmla="*/ 174214 h 215776"/>
              <a:gd name="connsiteX17" fmla="*/ 6296 w 327843"/>
              <a:gd name="connsiteY17" fmla="*/ 83779 h 21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7843" h="215776">
                <a:moveTo>
                  <a:pt x="6296" y="83779"/>
                </a:moveTo>
                <a:cubicBezTo>
                  <a:pt x="7971" y="60333"/>
                  <a:pt x="15908" y="48215"/>
                  <a:pt x="26392" y="33537"/>
                </a:cubicBezTo>
                <a:cubicBezTo>
                  <a:pt x="38565" y="16495"/>
                  <a:pt x="68573" y="9429"/>
                  <a:pt x="86682" y="3392"/>
                </a:cubicBezTo>
                <a:cubicBezTo>
                  <a:pt x="113478" y="6742"/>
                  <a:pt x="140500" y="8610"/>
                  <a:pt x="167069" y="13441"/>
                </a:cubicBezTo>
                <a:cubicBezTo>
                  <a:pt x="177490" y="15336"/>
                  <a:pt x="186622" y="23489"/>
                  <a:pt x="197214" y="23489"/>
                </a:cubicBezTo>
                <a:cubicBezTo>
                  <a:pt x="230876" y="23489"/>
                  <a:pt x="264203" y="16790"/>
                  <a:pt x="297698" y="13441"/>
                </a:cubicBezTo>
                <a:cubicBezTo>
                  <a:pt x="307746" y="10091"/>
                  <a:pt x="327843" y="-7200"/>
                  <a:pt x="327843" y="3392"/>
                </a:cubicBezTo>
                <a:cubicBezTo>
                  <a:pt x="327843" y="17602"/>
                  <a:pt x="306795" y="22620"/>
                  <a:pt x="297698" y="33537"/>
                </a:cubicBezTo>
                <a:cubicBezTo>
                  <a:pt x="289967" y="42815"/>
                  <a:pt x="285332" y="54404"/>
                  <a:pt x="277601" y="63682"/>
                </a:cubicBezTo>
                <a:cubicBezTo>
                  <a:pt x="268504" y="74599"/>
                  <a:pt x="256553" y="82910"/>
                  <a:pt x="247456" y="93827"/>
                </a:cubicBezTo>
                <a:cubicBezTo>
                  <a:pt x="222644" y="123602"/>
                  <a:pt x="235424" y="127693"/>
                  <a:pt x="197214" y="144069"/>
                </a:cubicBezTo>
                <a:cubicBezTo>
                  <a:pt x="184521" y="149509"/>
                  <a:pt x="170300" y="150324"/>
                  <a:pt x="157021" y="154118"/>
                </a:cubicBezTo>
                <a:cubicBezTo>
                  <a:pt x="146837" y="157028"/>
                  <a:pt x="136924" y="160817"/>
                  <a:pt x="126876" y="164166"/>
                </a:cubicBezTo>
                <a:cubicBezTo>
                  <a:pt x="116828" y="170865"/>
                  <a:pt x="104275" y="174833"/>
                  <a:pt x="96731" y="184263"/>
                </a:cubicBezTo>
                <a:cubicBezTo>
                  <a:pt x="90114" y="192534"/>
                  <a:pt x="96730" y="211059"/>
                  <a:pt x="86682" y="214408"/>
                </a:cubicBezTo>
                <a:cubicBezTo>
                  <a:pt x="70480" y="219809"/>
                  <a:pt x="53188" y="207709"/>
                  <a:pt x="36441" y="204359"/>
                </a:cubicBezTo>
                <a:cubicBezTo>
                  <a:pt x="29742" y="194311"/>
                  <a:pt x="19273" y="185930"/>
                  <a:pt x="16344" y="174214"/>
                </a:cubicBezTo>
                <a:cubicBezTo>
                  <a:pt x="-11846" y="61454"/>
                  <a:pt x="4621" y="107225"/>
                  <a:pt x="6296" y="83779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471838" y="2793442"/>
            <a:ext cx="637531" cy="241161"/>
          </a:xfrm>
          <a:custGeom>
            <a:avLst/>
            <a:gdLst>
              <a:gd name="connsiteX0" fmla="*/ 345780 w 637531"/>
              <a:gd name="connsiteY0" fmla="*/ 190918 h 241161"/>
              <a:gd name="connsiteX1" fmla="*/ 295538 w 637531"/>
              <a:gd name="connsiteY1" fmla="*/ 180870 h 241161"/>
              <a:gd name="connsiteX2" fmla="*/ 4136 w 637531"/>
              <a:gd name="connsiteY2" fmla="*/ 170822 h 241161"/>
              <a:gd name="connsiteX3" fmla="*/ 14184 w 637531"/>
              <a:gd name="connsiteY3" fmla="*/ 140677 h 241161"/>
              <a:gd name="connsiteX4" fmla="*/ 64426 w 637531"/>
              <a:gd name="connsiteY4" fmla="*/ 130628 h 241161"/>
              <a:gd name="connsiteX5" fmla="*/ 185006 w 637531"/>
              <a:gd name="connsiteY5" fmla="*/ 120580 h 241161"/>
              <a:gd name="connsiteX6" fmla="*/ 215151 w 637531"/>
              <a:gd name="connsiteY6" fmla="*/ 110532 h 241161"/>
              <a:gd name="connsiteX7" fmla="*/ 255344 w 637531"/>
              <a:gd name="connsiteY7" fmla="*/ 50242 h 241161"/>
              <a:gd name="connsiteX8" fmla="*/ 355828 w 637531"/>
              <a:gd name="connsiteY8" fmla="*/ 0 h 241161"/>
              <a:gd name="connsiteX9" fmla="*/ 586940 w 637531"/>
              <a:gd name="connsiteY9" fmla="*/ 20096 h 241161"/>
              <a:gd name="connsiteX10" fmla="*/ 596988 w 637531"/>
              <a:gd name="connsiteY10" fmla="*/ 50242 h 241161"/>
              <a:gd name="connsiteX11" fmla="*/ 566843 w 637531"/>
              <a:gd name="connsiteY11" fmla="*/ 70338 h 241161"/>
              <a:gd name="connsiteX12" fmla="*/ 546747 w 637531"/>
              <a:gd name="connsiteY12" fmla="*/ 100483 h 241161"/>
              <a:gd name="connsiteX13" fmla="*/ 556795 w 637531"/>
              <a:gd name="connsiteY13" fmla="*/ 160773 h 241161"/>
              <a:gd name="connsiteX14" fmla="*/ 617085 w 637531"/>
              <a:gd name="connsiteY14" fmla="*/ 190918 h 241161"/>
              <a:gd name="connsiteX15" fmla="*/ 637182 w 637531"/>
              <a:gd name="connsiteY15" fmla="*/ 231112 h 241161"/>
              <a:gd name="connsiteX16" fmla="*/ 607037 w 637531"/>
              <a:gd name="connsiteY16" fmla="*/ 241160 h 241161"/>
              <a:gd name="connsiteX17" fmla="*/ 506553 w 637531"/>
              <a:gd name="connsiteY17" fmla="*/ 231112 h 241161"/>
              <a:gd name="connsiteX18" fmla="*/ 476408 w 637531"/>
              <a:gd name="connsiteY18" fmla="*/ 221063 h 241161"/>
              <a:gd name="connsiteX19" fmla="*/ 406070 w 637531"/>
              <a:gd name="connsiteY19" fmla="*/ 190918 h 241161"/>
              <a:gd name="connsiteX20" fmla="*/ 275441 w 637531"/>
              <a:gd name="connsiteY20" fmla="*/ 170822 h 24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7531" h="241161">
                <a:moveTo>
                  <a:pt x="345780" y="190918"/>
                </a:moveTo>
                <a:cubicBezTo>
                  <a:pt x="329033" y="187569"/>
                  <a:pt x="312587" y="181873"/>
                  <a:pt x="295538" y="180870"/>
                </a:cubicBezTo>
                <a:cubicBezTo>
                  <a:pt x="198514" y="175163"/>
                  <a:pt x="100351" y="184567"/>
                  <a:pt x="4136" y="170822"/>
                </a:cubicBezTo>
                <a:cubicBezTo>
                  <a:pt x="-6349" y="169324"/>
                  <a:pt x="5371" y="146552"/>
                  <a:pt x="14184" y="140677"/>
                </a:cubicBezTo>
                <a:cubicBezTo>
                  <a:pt x="28395" y="131203"/>
                  <a:pt x="47464" y="132624"/>
                  <a:pt x="64426" y="130628"/>
                </a:cubicBezTo>
                <a:cubicBezTo>
                  <a:pt x="104482" y="125915"/>
                  <a:pt x="144813" y="123929"/>
                  <a:pt x="185006" y="120580"/>
                </a:cubicBezTo>
                <a:cubicBezTo>
                  <a:pt x="195054" y="117231"/>
                  <a:pt x="207661" y="118022"/>
                  <a:pt x="215151" y="110532"/>
                </a:cubicBezTo>
                <a:cubicBezTo>
                  <a:pt x="232230" y="93453"/>
                  <a:pt x="235247" y="63640"/>
                  <a:pt x="255344" y="50242"/>
                </a:cubicBezTo>
                <a:cubicBezTo>
                  <a:pt x="327126" y="2388"/>
                  <a:pt x="292203" y="15906"/>
                  <a:pt x="355828" y="0"/>
                </a:cubicBezTo>
                <a:cubicBezTo>
                  <a:pt x="432865" y="6699"/>
                  <a:pt x="511237" y="4325"/>
                  <a:pt x="586940" y="20096"/>
                </a:cubicBezTo>
                <a:cubicBezTo>
                  <a:pt x="597310" y="22256"/>
                  <a:pt x="600922" y="40407"/>
                  <a:pt x="596988" y="50242"/>
                </a:cubicBezTo>
                <a:cubicBezTo>
                  <a:pt x="592503" y="61455"/>
                  <a:pt x="576891" y="63639"/>
                  <a:pt x="566843" y="70338"/>
                </a:cubicBezTo>
                <a:cubicBezTo>
                  <a:pt x="560144" y="80386"/>
                  <a:pt x="548081" y="88480"/>
                  <a:pt x="546747" y="100483"/>
                </a:cubicBezTo>
                <a:cubicBezTo>
                  <a:pt x="544497" y="120732"/>
                  <a:pt x="547684" y="142550"/>
                  <a:pt x="556795" y="160773"/>
                </a:cubicBezTo>
                <a:cubicBezTo>
                  <a:pt x="564587" y="176357"/>
                  <a:pt x="602817" y="186162"/>
                  <a:pt x="617085" y="190918"/>
                </a:cubicBezTo>
                <a:cubicBezTo>
                  <a:pt x="623784" y="204316"/>
                  <a:pt x="640120" y="216423"/>
                  <a:pt x="637182" y="231112"/>
                </a:cubicBezTo>
                <a:cubicBezTo>
                  <a:pt x="635105" y="241498"/>
                  <a:pt x="617629" y="241160"/>
                  <a:pt x="607037" y="241160"/>
                </a:cubicBezTo>
                <a:cubicBezTo>
                  <a:pt x="573375" y="241160"/>
                  <a:pt x="540048" y="234461"/>
                  <a:pt x="506553" y="231112"/>
                </a:cubicBezTo>
                <a:cubicBezTo>
                  <a:pt x="496505" y="227762"/>
                  <a:pt x="485882" y="225800"/>
                  <a:pt x="476408" y="221063"/>
                </a:cubicBezTo>
                <a:cubicBezTo>
                  <a:pt x="430295" y="198006"/>
                  <a:pt x="463099" y="198522"/>
                  <a:pt x="406070" y="190918"/>
                </a:cubicBezTo>
                <a:cubicBezTo>
                  <a:pt x="274425" y="173365"/>
                  <a:pt x="331393" y="198797"/>
                  <a:pt x="275441" y="17082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490010" y="5655990"/>
            <a:ext cx="83178" cy="81619"/>
          </a:xfrm>
          <a:custGeom>
            <a:avLst/>
            <a:gdLst>
              <a:gd name="connsiteX0" fmla="*/ 41420 w 158221"/>
              <a:gd name="connsiteY0" fmla="*/ 1232 h 81619"/>
              <a:gd name="connsiteX1" fmla="*/ 141903 w 158221"/>
              <a:gd name="connsiteY1" fmla="*/ 21329 h 81619"/>
              <a:gd name="connsiteX2" fmla="*/ 101710 w 158221"/>
              <a:gd name="connsiteY2" fmla="*/ 81619 h 81619"/>
              <a:gd name="connsiteX3" fmla="*/ 11275 w 158221"/>
              <a:gd name="connsiteY3" fmla="*/ 71570 h 81619"/>
              <a:gd name="connsiteX4" fmla="*/ 1226 w 158221"/>
              <a:gd name="connsiteY4" fmla="*/ 41425 h 81619"/>
              <a:gd name="connsiteX5" fmla="*/ 41420 w 158221"/>
              <a:gd name="connsiteY5" fmla="*/ 1232 h 8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21" h="81619">
                <a:moveTo>
                  <a:pt x="41420" y="1232"/>
                </a:moveTo>
                <a:cubicBezTo>
                  <a:pt x="64866" y="-2117"/>
                  <a:pt x="114941" y="358"/>
                  <a:pt x="141903" y="21329"/>
                </a:cubicBezTo>
                <a:cubicBezTo>
                  <a:pt x="192829" y="60938"/>
                  <a:pt x="108954" y="79204"/>
                  <a:pt x="101710" y="81619"/>
                </a:cubicBezTo>
                <a:cubicBezTo>
                  <a:pt x="71565" y="78269"/>
                  <a:pt x="39436" y="82835"/>
                  <a:pt x="11275" y="71570"/>
                </a:cubicBezTo>
                <a:cubicBezTo>
                  <a:pt x="1441" y="67636"/>
                  <a:pt x="-2123" y="51473"/>
                  <a:pt x="1226" y="41425"/>
                </a:cubicBezTo>
                <a:cubicBezTo>
                  <a:pt x="12063" y="8911"/>
                  <a:pt x="17974" y="4581"/>
                  <a:pt x="41420" y="123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9163623" y="5617029"/>
            <a:ext cx="382551" cy="160773"/>
          </a:xfrm>
          <a:custGeom>
            <a:avLst/>
            <a:gdLst>
              <a:gd name="connsiteX0" fmla="*/ 100957 w 382551"/>
              <a:gd name="connsiteY0" fmla="*/ 100483 h 160773"/>
              <a:gd name="connsiteX1" fmla="*/ 181344 w 382551"/>
              <a:gd name="connsiteY1" fmla="*/ 80386 h 160773"/>
              <a:gd name="connsiteX2" fmla="*/ 241634 w 382551"/>
              <a:gd name="connsiteY2" fmla="*/ 30145 h 160773"/>
              <a:gd name="connsiteX3" fmla="*/ 332069 w 382551"/>
              <a:gd name="connsiteY3" fmla="*/ 10048 h 160773"/>
              <a:gd name="connsiteX4" fmla="*/ 362214 w 382551"/>
              <a:gd name="connsiteY4" fmla="*/ 0 h 160773"/>
              <a:gd name="connsiteX5" fmla="*/ 382311 w 382551"/>
              <a:gd name="connsiteY5" fmla="*/ 30145 h 160773"/>
              <a:gd name="connsiteX6" fmla="*/ 352166 w 382551"/>
              <a:gd name="connsiteY6" fmla="*/ 50241 h 160773"/>
              <a:gd name="connsiteX7" fmla="*/ 332069 w 382551"/>
              <a:gd name="connsiteY7" fmla="*/ 80386 h 160773"/>
              <a:gd name="connsiteX8" fmla="*/ 322021 w 382551"/>
              <a:gd name="connsiteY8" fmla="*/ 110531 h 160773"/>
              <a:gd name="connsiteX9" fmla="*/ 231586 w 382551"/>
              <a:gd name="connsiteY9" fmla="*/ 160773 h 160773"/>
              <a:gd name="connsiteX10" fmla="*/ 20570 w 382551"/>
              <a:gd name="connsiteY10" fmla="*/ 150725 h 160773"/>
              <a:gd name="connsiteX11" fmla="*/ 474 w 382551"/>
              <a:gd name="connsiteY11" fmla="*/ 120580 h 160773"/>
              <a:gd name="connsiteX12" fmla="*/ 30619 w 382551"/>
              <a:gd name="connsiteY12" fmla="*/ 110531 h 160773"/>
              <a:gd name="connsiteX13" fmla="*/ 100957 w 382551"/>
              <a:gd name="connsiteY13" fmla="*/ 80386 h 160773"/>
              <a:gd name="connsiteX14" fmla="*/ 100957 w 382551"/>
              <a:gd name="connsiteY14" fmla="*/ 100483 h 16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2551" h="160773">
                <a:moveTo>
                  <a:pt x="100957" y="100483"/>
                </a:moveTo>
                <a:cubicBezTo>
                  <a:pt x="114355" y="100483"/>
                  <a:pt x="168099" y="89216"/>
                  <a:pt x="181344" y="80386"/>
                </a:cubicBezTo>
                <a:cubicBezTo>
                  <a:pt x="248014" y="35939"/>
                  <a:pt x="175882" y="63021"/>
                  <a:pt x="241634" y="30145"/>
                </a:cubicBezTo>
                <a:cubicBezTo>
                  <a:pt x="268783" y="16571"/>
                  <a:pt x="304273" y="16225"/>
                  <a:pt x="332069" y="10048"/>
                </a:cubicBezTo>
                <a:cubicBezTo>
                  <a:pt x="342409" y="7750"/>
                  <a:pt x="352166" y="3349"/>
                  <a:pt x="362214" y="0"/>
                </a:cubicBezTo>
                <a:cubicBezTo>
                  <a:pt x="368913" y="10048"/>
                  <a:pt x="384679" y="18303"/>
                  <a:pt x="382311" y="30145"/>
                </a:cubicBezTo>
                <a:cubicBezTo>
                  <a:pt x="379943" y="41987"/>
                  <a:pt x="360705" y="41702"/>
                  <a:pt x="352166" y="50241"/>
                </a:cubicBezTo>
                <a:cubicBezTo>
                  <a:pt x="343626" y="58780"/>
                  <a:pt x="338768" y="70338"/>
                  <a:pt x="332069" y="80386"/>
                </a:cubicBezTo>
                <a:cubicBezTo>
                  <a:pt x="328720" y="90434"/>
                  <a:pt x="329511" y="103041"/>
                  <a:pt x="322021" y="110531"/>
                </a:cubicBezTo>
                <a:cubicBezTo>
                  <a:pt x="287469" y="145084"/>
                  <a:pt x="269494" y="148138"/>
                  <a:pt x="231586" y="160773"/>
                </a:cubicBezTo>
                <a:cubicBezTo>
                  <a:pt x="161247" y="157424"/>
                  <a:pt x="89947" y="162790"/>
                  <a:pt x="20570" y="150725"/>
                </a:cubicBezTo>
                <a:cubicBezTo>
                  <a:pt x="8672" y="148656"/>
                  <a:pt x="-2455" y="132296"/>
                  <a:pt x="474" y="120580"/>
                </a:cubicBezTo>
                <a:cubicBezTo>
                  <a:pt x="3043" y="110304"/>
                  <a:pt x="20883" y="114703"/>
                  <a:pt x="30619" y="110531"/>
                </a:cubicBezTo>
                <a:cubicBezTo>
                  <a:pt x="59209" y="98278"/>
                  <a:pt x="71505" y="86277"/>
                  <a:pt x="100957" y="80386"/>
                </a:cubicBezTo>
                <a:cubicBezTo>
                  <a:pt x="107526" y="79072"/>
                  <a:pt x="87559" y="100483"/>
                  <a:pt x="100957" y="10048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712299" y="4359880"/>
            <a:ext cx="567648" cy="443232"/>
          </a:xfrm>
          <a:custGeom>
            <a:avLst/>
            <a:gdLst>
              <a:gd name="connsiteX0" fmla="*/ 170822 w 567648"/>
              <a:gd name="connsiteY0" fmla="*/ 21201 h 443232"/>
              <a:gd name="connsiteX1" fmla="*/ 231112 w 567648"/>
              <a:gd name="connsiteY1" fmla="*/ 11153 h 443232"/>
              <a:gd name="connsiteX2" fmla="*/ 281354 w 567648"/>
              <a:gd name="connsiteY2" fmla="*/ 51346 h 443232"/>
              <a:gd name="connsiteX3" fmla="*/ 311499 w 567648"/>
              <a:gd name="connsiteY3" fmla="*/ 81491 h 443232"/>
              <a:gd name="connsiteX4" fmla="*/ 361741 w 567648"/>
              <a:gd name="connsiteY4" fmla="*/ 131733 h 443232"/>
              <a:gd name="connsiteX5" fmla="*/ 411982 w 567648"/>
              <a:gd name="connsiteY5" fmla="*/ 141782 h 443232"/>
              <a:gd name="connsiteX6" fmla="*/ 502417 w 567648"/>
              <a:gd name="connsiteY6" fmla="*/ 161878 h 443232"/>
              <a:gd name="connsiteX7" fmla="*/ 562708 w 567648"/>
              <a:gd name="connsiteY7" fmla="*/ 202072 h 443232"/>
              <a:gd name="connsiteX8" fmla="*/ 502417 w 567648"/>
              <a:gd name="connsiteY8" fmla="*/ 181975 h 443232"/>
              <a:gd name="connsiteX9" fmla="*/ 321547 w 567648"/>
              <a:gd name="connsiteY9" fmla="*/ 192023 h 443232"/>
              <a:gd name="connsiteX10" fmla="*/ 261257 w 567648"/>
              <a:gd name="connsiteY10" fmla="*/ 222168 h 443232"/>
              <a:gd name="connsiteX11" fmla="*/ 221064 w 567648"/>
              <a:gd name="connsiteY11" fmla="*/ 232217 h 443232"/>
              <a:gd name="connsiteX12" fmla="*/ 180870 w 567648"/>
              <a:gd name="connsiteY12" fmla="*/ 292507 h 443232"/>
              <a:gd name="connsiteX13" fmla="*/ 160774 w 567648"/>
              <a:gd name="connsiteY13" fmla="*/ 352797 h 443232"/>
              <a:gd name="connsiteX14" fmla="*/ 170822 w 567648"/>
              <a:gd name="connsiteY14" fmla="*/ 392990 h 443232"/>
              <a:gd name="connsiteX15" fmla="*/ 261257 w 567648"/>
              <a:gd name="connsiteY15" fmla="*/ 433184 h 443232"/>
              <a:gd name="connsiteX16" fmla="*/ 301450 w 567648"/>
              <a:gd name="connsiteY16" fmla="*/ 443232 h 443232"/>
              <a:gd name="connsiteX17" fmla="*/ 231112 w 567648"/>
              <a:gd name="connsiteY17" fmla="*/ 433184 h 443232"/>
              <a:gd name="connsiteX18" fmla="*/ 160774 w 567648"/>
              <a:gd name="connsiteY18" fmla="*/ 413087 h 443232"/>
              <a:gd name="connsiteX19" fmla="*/ 130628 w 567648"/>
              <a:gd name="connsiteY19" fmla="*/ 392990 h 443232"/>
              <a:gd name="connsiteX20" fmla="*/ 100483 w 567648"/>
              <a:gd name="connsiteY20" fmla="*/ 382942 h 443232"/>
              <a:gd name="connsiteX21" fmla="*/ 50242 w 567648"/>
              <a:gd name="connsiteY21" fmla="*/ 342749 h 443232"/>
              <a:gd name="connsiteX22" fmla="*/ 40193 w 567648"/>
              <a:gd name="connsiteY22" fmla="*/ 312604 h 443232"/>
              <a:gd name="connsiteX23" fmla="*/ 20097 w 567648"/>
              <a:gd name="connsiteY23" fmla="*/ 282458 h 443232"/>
              <a:gd name="connsiteX24" fmla="*/ 0 w 567648"/>
              <a:gd name="connsiteY24" fmla="*/ 222168 h 443232"/>
              <a:gd name="connsiteX25" fmla="*/ 70338 w 567648"/>
              <a:gd name="connsiteY25" fmla="*/ 181975 h 443232"/>
              <a:gd name="connsiteX26" fmla="*/ 120580 w 567648"/>
              <a:gd name="connsiteY26" fmla="*/ 101588 h 443232"/>
              <a:gd name="connsiteX27" fmla="*/ 160774 w 567648"/>
              <a:gd name="connsiteY27" fmla="*/ 81491 h 443232"/>
              <a:gd name="connsiteX28" fmla="*/ 170822 w 567648"/>
              <a:gd name="connsiteY28" fmla="*/ 51346 h 443232"/>
              <a:gd name="connsiteX29" fmla="*/ 221064 w 567648"/>
              <a:gd name="connsiteY29" fmla="*/ 1105 h 443232"/>
              <a:gd name="connsiteX30" fmla="*/ 241160 w 567648"/>
              <a:gd name="connsiteY30" fmla="*/ 1105 h 44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7648" h="443232">
                <a:moveTo>
                  <a:pt x="170822" y="21201"/>
                </a:moveTo>
                <a:cubicBezTo>
                  <a:pt x="190919" y="17852"/>
                  <a:pt x="210738" y="11153"/>
                  <a:pt x="231112" y="11153"/>
                </a:cubicBezTo>
                <a:cubicBezTo>
                  <a:pt x="266853" y="11153"/>
                  <a:pt x="262065" y="28199"/>
                  <a:pt x="281354" y="51346"/>
                </a:cubicBezTo>
                <a:cubicBezTo>
                  <a:pt x="290451" y="62263"/>
                  <a:pt x="302402" y="70574"/>
                  <a:pt x="311499" y="81491"/>
                </a:cubicBezTo>
                <a:cubicBezTo>
                  <a:pt x="333829" y="108287"/>
                  <a:pt x="326014" y="118335"/>
                  <a:pt x="361741" y="131733"/>
                </a:cubicBezTo>
                <a:cubicBezTo>
                  <a:pt x="377732" y="137730"/>
                  <a:pt x="395282" y="138203"/>
                  <a:pt x="411982" y="141782"/>
                </a:cubicBezTo>
                <a:lnTo>
                  <a:pt x="502417" y="161878"/>
                </a:lnTo>
                <a:cubicBezTo>
                  <a:pt x="522514" y="175276"/>
                  <a:pt x="585622" y="209710"/>
                  <a:pt x="562708" y="202072"/>
                </a:cubicBezTo>
                <a:lnTo>
                  <a:pt x="502417" y="181975"/>
                </a:lnTo>
                <a:cubicBezTo>
                  <a:pt x="442127" y="185324"/>
                  <a:pt x="381658" y="186298"/>
                  <a:pt x="321547" y="192023"/>
                </a:cubicBezTo>
                <a:cubicBezTo>
                  <a:pt x="285259" y="195479"/>
                  <a:pt x="294156" y="208068"/>
                  <a:pt x="261257" y="222168"/>
                </a:cubicBezTo>
                <a:cubicBezTo>
                  <a:pt x="248564" y="227608"/>
                  <a:pt x="234462" y="228867"/>
                  <a:pt x="221064" y="232217"/>
                </a:cubicBezTo>
                <a:cubicBezTo>
                  <a:pt x="207666" y="252314"/>
                  <a:pt x="188508" y="269593"/>
                  <a:pt x="180870" y="292507"/>
                </a:cubicBezTo>
                <a:lnTo>
                  <a:pt x="160774" y="352797"/>
                </a:lnTo>
                <a:cubicBezTo>
                  <a:pt x="164123" y="366195"/>
                  <a:pt x="163162" y="381499"/>
                  <a:pt x="170822" y="392990"/>
                </a:cubicBezTo>
                <a:cubicBezTo>
                  <a:pt x="184019" y="412786"/>
                  <a:pt x="250157" y="430409"/>
                  <a:pt x="261257" y="433184"/>
                </a:cubicBezTo>
                <a:cubicBezTo>
                  <a:pt x="274655" y="436533"/>
                  <a:pt x="315260" y="443232"/>
                  <a:pt x="301450" y="443232"/>
                </a:cubicBezTo>
                <a:cubicBezTo>
                  <a:pt x="277766" y="443232"/>
                  <a:pt x="254414" y="437421"/>
                  <a:pt x="231112" y="433184"/>
                </a:cubicBezTo>
                <a:cubicBezTo>
                  <a:pt x="203361" y="428138"/>
                  <a:pt x="186597" y="421694"/>
                  <a:pt x="160774" y="413087"/>
                </a:cubicBezTo>
                <a:cubicBezTo>
                  <a:pt x="150725" y="406388"/>
                  <a:pt x="141430" y="398391"/>
                  <a:pt x="130628" y="392990"/>
                </a:cubicBezTo>
                <a:cubicBezTo>
                  <a:pt x="121154" y="388253"/>
                  <a:pt x="108754" y="389559"/>
                  <a:pt x="100483" y="382942"/>
                </a:cubicBezTo>
                <a:cubicBezTo>
                  <a:pt x="35554" y="330998"/>
                  <a:pt x="126012" y="368005"/>
                  <a:pt x="50242" y="342749"/>
                </a:cubicBezTo>
                <a:cubicBezTo>
                  <a:pt x="46892" y="332701"/>
                  <a:pt x="44930" y="322078"/>
                  <a:pt x="40193" y="312604"/>
                </a:cubicBezTo>
                <a:cubicBezTo>
                  <a:pt x="34792" y="301802"/>
                  <a:pt x="25002" y="293494"/>
                  <a:pt x="20097" y="282458"/>
                </a:cubicBezTo>
                <a:cubicBezTo>
                  <a:pt x="11494" y="263100"/>
                  <a:pt x="0" y="222168"/>
                  <a:pt x="0" y="222168"/>
                </a:cubicBezTo>
                <a:cubicBezTo>
                  <a:pt x="6155" y="219091"/>
                  <a:pt x="63881" y="192306"/>
                  <a:pt x="70338" y="181975"/>
                </a:cubicBezTo>
                <a:cubicBezTo>
                  <a:pt x="119046" y="104042"/>
                  <a:pt x="58675" y="136962"/>
                  <a:pt x="120580" y="101588"/>
                </a:cubicBezTo>
                <a:cubicBezTo>
                  <a:pt x="133586" y="94156"/>
                  <a:pt x="147376" y="88190"/>
                  <a:pt x="160774" y="81491"/>
                </a:cubicBezTo>
                <a:cubicBezTo>
                  <a:pt x="164123" y="71443"/>
                  <a:pt x="166085" y="60820"/>
                  <a:pt x="170822" y="51346"/>
                </a:cubicBezTo>
                <a:cubicBezTo>
                  <a:pt x="182545" y="27900"/>
                  <a:pt x="195943" y="11153"/>
                  <a:pt x="221064" y="1105"/>
                </a:cubicBezTo>
                <a:cubicBezTo>
                  <a:pt x="227284" y="-1383"/>
                  <a:pt x="234461" y="1105"/>
                  <a:pt x="241160" y="110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799471" y="97437"/>
            <a:ext cx="3235569" cy="975224"/>
          </a:xfrm>
          <a:custGeom>
            <a:avLst/>
            <a:gdLst>
              <a:gd name="connsiteX0" fmla="*/ 872197 w 3235569"/>
              <a:gd name="connsiteY0" fmla="*/ 126609 h 1083212"/>
              <a:gd name="connsiteX1" fmla="*/ 717452 w 3235569"/>
              <a:gd name="connsiteY1" fmla="*/ 196948 h 1083212"/>
              <a:gd name="connsiteX2" fmla="*/ 675249 w 3235569"/>
              <a:gd name="connsiteY2" fmla="*/ 211015 h 1083212"/>
              <a:gd name="connsiteX3" fmla="*/ 196947 w 3235569"/>
              <a:gd name="connsiteY3" fmla="*/ 211015 h 1083212"/>
              <a:gd name="connsiteX4" fmla="*/ 154744 w 3235569"/>
              <a:gd name="connsiteY4" fmla="*/ 225083 h 1083212"/>
              <a:gd name="connsiteX5" fmla="*/ 126609 w 3235569"/>
              <a:gd name="connsiteY5" fmla="*/ 253219 h 1083212"/>
              <a:gd name="connsiteX6" fmla="*/ 42203 w 3235569"/>
              <a:gd name="connsiteY6" fmla="*/ 309489 h 1083212"/>
              <a:gd name="connsiteX7" fmla="*/ 14067 w 3235569"/>
              <a:gd name="connsiteY7" fmla="*/ 393895 h 1083212"/>
              <a:gd name="connsiteX8" fmla="*/ 0 w 3235569"/>
              <a:gd name="connsiteY8" fmla="*/ 436099 h 1083212"/>
              <a:gd name="connsiteX9" fmla="*/ 14067 w 3235569"/>
              <a:gd name="connsiteY9" fmla="*/ 815926 h 1083212"/>
              <a:gd name="connsiteX10" fmla="*/ 42203 w 3235569"/>
              <a:gd name="connsiteY10" fmla="*/ 900332 h 1083212"/>
              <a:gd name="connsiteX11" fmla="*/ 70338 w 3235569"/>
              <a:gd name="connsiteY11" fmla="*/ 928468 h 1083212"/>
              <a:gd name="connsiteX12" fmla="*/ 464234 w 3235569"/>
              <a:gd name="connsiteY12" fmla="*/ 914400 h 1083212"/>
              <a:gd name="connsiteX13" fmla="*/ 478301 w 3235569"/>
              <a:gd name="connsiteY13" fmla="*/ 872197 h 1083212"/>
              <a:gd name="connsiteX14" fmla="*/ 506437 w 3235569"/>
              <a:gd name="connsiteY14" fmla="*/ 844062 h 1083212"/>
              <a:gd name="connsiteX15" fmla="*/ 801858 w 3235569"/>
              <a:gd name="connsiteY15" fmla="*/ 872197 h 1083212"/>
              <a:gd name="connsiteX16" fmla="*/ 886264 w 3235569"/>
              <a:gd name="connsiteY16" fmla="*/ 900332 h 1083212"/>
              <a:gd name="connsiteX17" fmla="*/ 928467 w 3235569"/>
              <a:gd name="connsiteY17" fmla="*/ 914400 h 1083212"/>
              <a:gd name="connsiteX18" fmla="*/ 970671 w 3235569"/>
              <a:gd name="connsiteY18" fmla="*/ 942535 h 1083212"/>
              <a:gd name="connsiteX19" fmla="*/ 1041009 w 3235569"/>
              <a:gd name="connsiteY19" fmla="*/ 956603 h 1083212"/>
              <a:gd name="connsiteX20" fmla="*/ 1125415 w 3235569"/>
              <a:gd name="connsiteY20" fmla="*/ 984739 h 1083212"/>
              <a:gd name="connsiteX21" fmla="*/ 1167618 w 3235569"/>
              <a:gd name="connsiteY21" fmla="*/ 998806 h 1083212"/>
              <a:gd name="connsiteX22" fmla="*/ 1477107 w 3235569"/>
              <a:gd name="connsiteY22" fmla="*/ 1026942 h 1083212"/>
              <a:gd name="connsiteX23" fmla="*/ 1533378 w 3235569"/>
              <a:gd name="connsiteY23" fmla="*/ 1041009 h 1083212"/>
              <a:gd name="connsiteX24" fmla="*/ 1575581 w 3235569"/>
              <a:gd name="connsiteY24" fmla="*/ 1055077 h 1083212"/>
              <a:gd name="connsiteX25" fmla="*/ 1716258 w 3235569"/>
              <a:gd name="connsiteY25" fmla="*/ 1083212 h 1083212"/>
              <a:gd name="connsiteX26" fmla="*/ 1913206 w 3235569"/>
              <a:gd name="connsiteY26" fmla="*/ 1069145 h 1083212"/>
              <a:gd name="connsiteX27" fmla="*/ 1955409 w 3235569"/>
              <a:gd name="connsiteY27" fmla="*/ 1055077 h 1083212"/>
              <a:gd name="connsiteX28" fmla="*/ 2110154 w 3235569"/>
              <a:gd name="connsiteY28" fmla="*/ 1026942 h 1083212"/>
              <a:gd name="connsiteX29" fmla="*/ 2152357 w 3235569"/>
              <a:gd name="connsiteY29" fmla="*/ 1012874 h 1083212"/>
              <a:gd name="connsiteX30" fmla="*/ 2222695 w 3235569"/>
              <a:gd name="connsiteY30" fmla="*/ 956603 h 1083212"/>
              <a:gd name="connsiteX31" fmla="*/ 2264898 w 3235569"/>
              <a:gd name="connsiteY31" fmla="*/ 942535 h 1083212"/>
              <a:gd name="connsiteX32" fmla="*/ 2293034 w 3235569"/>
              <a:gd name="connsiteY32" fmla="*/ 914400 h 1083212"/>
              <a:gd name="connsiteX33" fmla="*/ 2335237 w 3235569"/>
              <a:gd name="connsiteY33" fmla="*/ 745588 h 1083212"/>
              <a:gd name="connsiteX34" fmla="*/ 2475914 w 3235569"/>
              <a:gd name="connsiteY34" fmla="*/ 787791 h 1083212"/>
              <a:gd name="connsiteX35" fmla="*/ 2518117 w 3235569"/>
              <a:gd name="connsiteY35" fmla="*/ 801859 h 1083212"/>
              <a:gd name="connsiteX36" fmla="*/ 2588455 w 3235569"/>
              <a:gd name="connsiteY36" fmla="*/ 787791 h 1083212"/>
              <a:gd name="connsiteX37" fmla="*/ 2700997 w 3235569"/>
              <a:gd name="connsiteY37" fmla="*/ 689317 h 1083212"/>
              <a:gd name="connsiteX38" fmla="*/ 2743200 w 3235569"/>
              <a:gd name="connsiteY38" fmla="*/ 647114 h 1083212"/>
              <a:gd name="connsiteX39" fmla="*/ 2771335 w 3235569"/>
              <a:gd name="connsiteY39" fmla="*/ 604911 h 1083212"/>
              <a:gd name="connsiteX40" fmla="*/ 2813538 w 3235569"/>
              <a:gd name="connsiteY40" fmla="*/ 576775 h 1083212"/>
              <a:gd name="connsiteX41" fmla="*/ 2883877 w 3235569"/>
              <a:gd name="connsiteY41" fmla="*/ 534572 h 1083212"/>
              <a:gd name="connsiteX42" fmla="*/ 2897944 w 3235569"/>
              <a:gd name="connsiteY42" fmla="*/ 492369 h 1083212"/>
              <a:gd name="connsiteX43" fmla="*/ 2940147 w 3235569"/>
              <a:gd name="connsiteY43" fmla="*/ 464234 h 1083212"/>
              <a:gd name="connsiteX44" fmla="*/ 2996418 w 3235569"/>
              <a:gd name="connsiteY44" fmla="*/ 407963 h 1083212"/>
              <a:gd name="connsiteX45" fmla="*/ 3024554 w 3235569"/>
              <a:gd name="connsiteY45" fmla="*/ 379828 h 1083212"/>
              <a:gd name="connsiteX46" fmla="*/ 3052689 w 3235569"/>
              <a:gd name="connsiteY46" fmla="*/ 351692 h 1083212"/>
              <a:gd name="connsiteX47" fmla="*/ 3108960 w 3235569"/>
              <a:gd name="connsiteY47" fmla="*/ 281354 h 1083212"/>
              <a:gd name="connsiteX48" fmla="*/ 3207434 w 3235569"/>
              <a:gd name="connsiteY48" fmla="*/ 196948 h 1083212"/>
              <a:gd name="connsiteX49" fmla="*/ 3235569 w 3235569"/>
              <a:gd name="connsiteY49" fmla="*/ 168812 h 1083212"/>
              <a:gd name="connsiteX50" fmla="*/ 3221501 w 3235569"/>
              <a:gd name="connsiteY50" fmla="*/ 98474 h 1083212"/>
              <a:gd name="connsiteX51" fmla="*/ 3165231 w 3235569"/>
              <a:gd name="connsiteY51" fmla="*/ 84406 h 1083212"/>
              <a:gd name="connsiteX52" fmla="*/ 3038621 w 3235569"/>
              <a:gd name="connsiteY52" fmla="*/ 70339 h 1083212"/>
              <a:gd name="connsiteX53" fmla="*/ 2940147 w 3235569"/>
              <a:gd name="connsiteY53" fmla="*/ 56271 h 1083212"/>
              <a:gd name="connsiteX54" fmla="*/ 2560320 w 3235569"/>
              <a:gd name="connsiteY54" fmla="*/ 70339 h 1083212"/>
              <a:gd name="connsiteX55" fmla="*/ 2489981 w 3235569"/>
              <a:gd name="connsiteY55" fmla="*/ 84406 h 1083212"/>
              <a:gd name="connsiteX56" fmla="*/ 2335237 w 3235569"/>
              <a:gd name="connsiteY56" fmla="*/ 98474 h 1083212"/>
              <a:gd name="connsiteX57" fmla="*/ 1772529 w 3235569"/>
              <a:gd name="connsiteY57" fmla="*/ 84406 h 1083212"/>
              <a:gd name="connsiteX58" fmla="*/ 1702191 w 3235569"/>
              <a:gd name="connsiteY58" fmla="*/ 70339 h 1083212"/>
              <a:gd name="connsiteX59" fmla="*/ 1547446 w 3235569"/>
              <a:gd name="connsiteY59" fmla="*/ 42203 h 1083212"/>
              <a:gd name="connsiteX60" fmla="*/ 998806 w 3235569"/>
              <a:gd name="connsiteY60" fmla="*/ 28135 h 1083212"/>
              <a:gd name="connsiteX61" fmla="*/ 914400 w 3235569"/>
              <a:gd name="connsiteY61" fmla="*/ 14068 h 1083212"/>
              <a:gd name="connsiteX62" fmla="*/ 858129 w 3235569"/>
              <a:gd name="connsiteY62" fmla="*/ 0 h 1083212"/>
              <a:gd name="connsiteX63" fmla="*/ 717452 w 3235569"/>
              <a:gd name="connsiteY63" fmla="*/ 14068 h 1083212"/>
              <a:gd name="connsiteX64" fmla="*/ 815926 w 3235569"/>
              <a:gd name="connsiteY64" fmla="*/ 56271 h 1083212"/>
              <a:gd name="connsiteX65" fmla="*/ 759655 w 3235569"/>
              <a:gd name="connsiteY65" fmla="*/ 168812 h 1083212"/>
              <a:gd name="connsiteX66" fmla="*/ 731520 w 3235569"/>
              <a:gd name="connsiteY66" fmla="*/ 182880 h 108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235569" h="1083212">
                <a:moveTo>
                  <a:pt x="872197" y="126609"/>
                </a:moveTo>
                <a:cubicBezTo>
                  <a:pt x="776430" y="184069"/>
                  <a:pt x="827794" y="160167"/>
                  <a:pt x="717452" y="196948"/>
                </a:cubicBezTo>
                <a:lnTo>
                  <a:pt x="675249" y="211015"/>
                </a:lnTo>
                <a:cubicBezTo>
                  <a:pt x="445841" y="191899"/>
                  <a:pt x="485451" y="187935"/>
                  <a:pt x="196947" y="211015"/>
                </a:cubicBezTo>
                <a:cubicBezTo>
                  <a:pt x="182166" y="212197"/>
                  <a:pt x="168812" y="220394"/>
                  <a:pt x="154744" y="225083"/>
                </a:cubicBezTo>
                <a:cubicBezTo>
                  <a:pt x="145366" y="234462"/>
                  <a:pt x="137220" y="245261"/>
                  <a:pt x="126609" y="253219"/>
                </a:cubicBezTo>
                <a:cubicBezTo>
                  <a:pt x="99558" y="273508"/>
                  <a:pt x="42203" y="309489"/>
                  <a:pt x="42203" y="309489"/>
                </a:cubicBezTo>
                <a:lnTo>
                  <a:pt x="14067" y="393895"/>
                </a:lnTo>
                <a:lnTo>
                  <a:pt x="0" y="436099"/>
                </a:lnTo>
                <a:cubicBezTo>
                  <a:pt x="4689" y="562708"/>
                  <a:pt x="2597" y="689751"/>
                  <a:pt x="14067" y="815926"/>
                </a:cubicBezTo>
                <a:cubicBezTo>
                  <a:pt x="16752" y="845462"/>
                  <a:pt x="21232" y="879361"/>
                  <a:pt x="42203" y="900332"/>
                </a:cubicBezTo>
                <a:lnTo>
                  <a:pt x="70338" y="928468"/>
                </a:lnTo>
                <a:cubicBezTo>
                  <a:pt x="201637" y="923779"/>
                  <a:pt x="334084" y="932352"/>
                  <a:pt x="464234" y="914400"/>
                </a:cubicBezTo>
                <a:cubicBezTo>
                  <a:pt x="478923" y="912374"/>
                  <a:pt x="470672" y="884912"/>
                  <a:pt x="478301" y="872197"/>
                </a:cubicBezTo>
                <a:cubicBezTo>
                  <a:pt x="485125" y="860824"/>
                  <a:pt x="497058" y="853440"/>
                  <a:pt x="506437" y="844062"/>
                </a:cubicBezTo>
                <a:cubicBezTo>
                  <a:pt x="650383" y="852529"/>
                  <a:pt x="695841" y="840392"/>
                  <a:pt x="801858" y="872197"/>
                </a:cubicBezTo>
                <a:cubicBezTo>
                  <a:pt x="830264" y="880719"/>
                  <a:pt x="858129" y="890954"/>
                  <a:pt x="886264" y="900332"/>
                </a:cubicBezTo>
                <a:cubicBezTo>
                  <a:pt x="900332" y="905021"/>
                  <a:pt x="916129" y="906175"/>
                  <a:pt x="928467" y="914400"/>
                </a:cubicBezTo>
                <a:cubicBezTo>
                  <a:pt x="942535" y="923778"/>
                  <a:pt x="954840" y="936598"/>
                  <a:pt x="970671" y="942535"/>
                </a:cubicBezTo>
                <a:cubicBezTo>
                  <a:pt x="993059" y="950930"/>
                  <a:pt x="1017941" y="950312"/>
                  <a:pt x="1041009" y="956603"/>
                </a:cubicBezTo>
                <a:cubicBezTo>
                  <a:pt x="1069621" y="964407"/>
                  <a:pt x="1097280" y="975361"/>
                  <a:pt x="1125415" y="984739"/>
                </a:cubicBezTo>
                <a:cubicBezTo>
                  <a:pt x="1139483" y="989428"/>
                  <a:pt x="1152938" y="996709"/>
                  <a:pt x="1167618" y="998806"/>
                </a:cubicBezTo>
                <a:cubicBezTo>
                  <a:pt x="1335878" y="1022844"/>
                  <a:pt x="1233008" y="1010668"/>
                  <a:pt x="1477107" y="1026942"/>
                </a:cubicBezTo>
                <a:cubicBezTo>
                  <a:pt x="1495864" y="1031631"/>
                  <a:pt x="1514788" y="1035698"/>
                  <a:pt x="1533378" y="1041009"/>
                </a:cubicBezTo>
                <a:cubicBezTo>
                  <a:pt x="1547636" y="1045083"/>
                  <a:pt x="1561132" y="1051743"/>
                  <a:pt x="1575581" y="1055077"/>
                </a:cubicBezTo>
                <a:cubicBezTo>
                  <a:pt x="1622177" y="1065830"/>
                  <a:pt x="1716258" y="1083212"/>
                  <a:pt x="1716258" y="1083212"/>
                </a:cubicBezTo>
                <a:cubicBezTo>
                  <a:pt x="1781907" y="1078523"/>
                  <a:pt x="1847840" y="1076835"/>
                  <a:pt x="1913206" y="1069145"/>
                </a:cubicBezTo>
                <a:cubicBezTo>
                  <a:pt x="1927933" y="1067412"/>
                  <a:pt x="1940868" y="1057985"/>
                  <a:pt x="1955409" y="1055077"/>
                </a:cubicBezTo>
                <a:cubicBezTo>
                  <a:pt x="2088223" y="1028514"/>
                  <a:pt x="2012852" y="1054742"/>
                  <a:pt x="2110154" y="1026942"/>
                </a:cubicBezTo>
                <a:cubicBezTo>
                  <a:pt x="2124412" y="1022868"/>
                  <a:pt x="2139094" y="1019506"/>
                  <a:pt x="2152357" y="1012874"/>
                </a:cubicBezTo>
                <a:cubicBezTo>
                  <a:pt x="2321276" y="928415"/>
                  <a:pt x="2091857" y="1035108"/>
                  <a:pt x="2222695" y="956603"/>
                </a:cubicBezTo>
                <a:cubicBezTo>
                  <a:pt x="2235410" y="948974"/>
                  <a:pt x="2250830" y="947224"/>
                  <a:pt x="2264898" y="942535"/>
                </a:cubicBezTo>
                <a:cubicBezTo>
                  <a:pt x="2274277" y="933157"/>
                  <a:pt x="2287102" y="926263"/>
                  <a:pt x="2293034" y="914400"/>
                </a:cubicBezTo>
                <a:cubicBezTo>
                  <a:pt x="2320899" y="858670"/>
                  <a:pt x="2325228" y="805643"/>
                  <a:pt x="2335237" y="745588"/>
                </a:cubicBezTo>
                <a:cubicBezTo>
                  <a:pt x="2420278" y="766848"/>
                  <a:pt x="2373167" y="753541"/>
                  <a:pt x="2475914" y="787791"/>
                </a:cubicBezTo>
                <a:lnTo>
                  <a:pt x="2518117" y="801859"/>
                </a:lnTo>
                <a:cubicBezTo>
                  <a:pt x="2541563" y="797170"/>
                  <a:pt x="2566067" y="796187"/>
                  <a:pt x="2588455" y="787791"/>
                </a:cubicBezTo>
                <a:cubicBezTo>
                  <a:pt x="2625675" y="773833"/>
                  <a:pt x="2682580" y="707734"/>
                  <a:pt x="2700997" y="689317"/>
                </a:cubicBezTo>
                <a:cubicBezTo>
                  <a:pt x="2715065" y="675249"/>
                  <a:pt x="2732165" y="663667"/>
                  <a:pt x="2743200" y="647114"/>
                </a:cubicBezTo>
                <a:cubicBezTo>
                  <a:pt x="2752578" y="633046"/>
                  <a:pt x="2759380" y="616866"/>
                  <a:pt x="2771335" y="604911"/>
                </a:cubicBezTo>
                <a:cubicBezTo>
                  <a:pt x="2783290" y="592956"/>
                  <a:pt x="2800336" y="587337"/>
                  <a:pt x="2813538" y="576775"/>
                </a:cubicBezTo>
                <a:cubicBezTo>
                  <a:pt x="2868709" y="532638"/>
                  <a:pt x="2810588" y="559002"/>
                  <a:pt x="2883877" y="534572"/>
                </a:cubicBezTo>
                <a:cubicBezTo>
                  <a:pt x="2888566" y="520504"/>
                  <a:pt x="2888681" y="503948"/>
                  <a:pt x="2897944" y="492369"/>
                </a:cubicBezTo>
                <a:cubicBezTo>
                  <a:pt x="2908506" y="479167"/>
                  <a:pt x="2927310" y="475237"/>
                  <a:pt x="2940147" y="464234"/>
                </a:cubicBezTo>
                <a:cubicBezTo>
                  <a:pt x="2960287" y="446971"/>
                  <a:pt x="2977661" y="426720"/>
                  <a:pt x="2996418" y="407963"/>
                </a:cubicBezTo>
                <a:lnTo>
                  <a:pt x="3024554" y="379828"/>
                </a:lnTo>
                <a:cubicBezTo>
                  <a:pt x="3033933" y="370449"/>
                  <a:pt x="3045332" y="362728"/>
                  <a:pt x="3052689" y="351692"/>
                </a:cubicBezTo>
                <a:cubicBezTo>
                  <a:pt x="3073581" y="320353"/>
                  <a:pt x="3080322" y="304264"/>
                  <a:pt x="3108960" y="281354"/>
                </a:cubicBezTo>
                <a:cubicBezTo>
                  <a:pt x="3216072" y="195666"/>
                  <a:pt x="3071998" y="332386"/>
                  <a:pt x="3207434" y="196948"/>
                </a:cubicBezTo>
                <a:lnTo>
                  <a:pt x="3235569" y="168812"/>
                </a:lnTo>
                <a:cubicBezTo>
                  <a:pt x="3230880" y="145366"/>
                  <a:pt x="3236808" y="116842"/>
                  <a:pt x="3221501" y="98474"/>
                </a:cubicBezTo>
                <a:cubicBezTo>
                  <a:pt x="3209124" y="83621"/>
                  <a:pt x="3184340" y="87346"/>
                  <a:pt x="3165231" y="84406"/>
                </a:cubicBezTo>
                <a:cubicBezTo>
                  <a:pt x="3123262" y="77949"/>
                  <a:pt x="3080756" y="75606"/>
                  <a:pt x="3038621" y="70339"/>
                </a:cubicBezTo>
                <a:cubicBezTo>
                  <a:pt x="3005719" y="66226"/>
                  <a:pt x="2972972" y="60960"/>
                  <a:pt x="2940147" y="56271"/>
                </a:cubicBezTo>
                <a:cubicBezTo>
                  <a:pt x="2813538" y="60960"/>
                  <a:pt x="2686769" y="62436"/>
                  <a:pt x="2560320" y="70339"/>
                </a:cubicBezTo>
                <a:cubicBezTo>
                  <a:pt x="2536456" y="71830"/>
                  <a:pt x="2513707" y="81440"/>
                  <a:pt x="2489981" y="84406"/>
                </a:cubicBezTo>
                <a:cubicBezTo>
                  <a:pt x="2438587" y="90830"/>
                  <a:pt x="2386818" y="93785"/>
                  <a:pt x="2335237" y="98474"/>
                </a:cubicBezTo>
                <a:lnTo>
                  <a:pt x="1772529" y="84406"/>
                </a:lnTo>
                <a:cubicBezTo>
                  <a:pt x="1748642" y="83344"/>
                  <a:pt x="1725532" y="75526"/>
                  <a:pt x="1702191" y="70339"/>
                </a:cubicBezTo>
                <a:cubicBezTo>
                  <a:pt x="1638136" y="56105"/>
                  <a:pt x="1623243" y="45499"/>
                  <a:pt x="1547446" y="42203"/>
                </a:cubicBezTo>
                <a:cubicBezTo>
                  <a:pt x="1364679" y="34256"/>
                  <a:pt x="1181686" y="32824"/>
                  <a:pt x="998806" y="28135"/>
                </a:cubicBezTo>
                <a:cubicBezTo>
                  <a:pt x="970671" y="23446"/>
                  <a:pt x="942369" y="19662"/>
                  <a:pt x="914400" y="14068"/>
                </a:cubicBezTo>
                <a:cubicBezTo>
                  <a:pt x="895441" y="10276"/>
                  <a:pt x="877463" y="0"/>
                  <a:pt x="858129" y="0"/>
                </a:cubicBezTo>
                <a:cubicBezTo>
                  <a:pt x="811003" y="0"/>
                  <a:pt x="764344" y="9379"/>
                  <a:pt x="717452" y="14068"/>
                </a:cubicBezTo>
                <a:cubicBezTo>
                  <a:pt x="719596" y="14497"/>
                  <a:pt x="815926" y="20235"/>
                  <a:pt x="815926" y="56271"/>
                </a:cubicBezTo>
                <a:cubicBezTo>
                  <a:pt x="815926" y="101565"/>
                  <a:pt x="794304" y="142825"/>
                  <a:pt x="759655" y="168812"/>
                </a:cubicBezTo>
                <a:cubicBezTo>
                  <a:pt x="751267" y="175103"/>
                  <a:pt x="740898" y="178191"/>
                  <a:pt x="731520" y="18288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766453" y="5008098"/>
            <a:ext cx="212316" cy="281354"/>
          </a:xfrm>
          <a:custGeom>
            <a:avLst/>
            <a:gdLst>
              <a:gd name="connsiteX0" fmla="*/ 127910 w 212316"/>
              <a:gd name="connsiteY0" fmla="*/ 0 h 281354"/>
              <a:gd name="connsiteX1" fmla="*/ 43504 w 212316"/>
              <a:gd name="connsiteY1" fmla="*/ 14068 h 281354"/>
              <a:gd name="connsiteX2" fmla="*/ 1301 w 212316"/>
              <a:gd name="connsiteY2" fmla="*/ 182880 h 281354"/>
              <a:gd name="connsiteX3" fmla="*/ 15369 w 212316"/>
              <a:gd name="connsiteY3" fmla="*/ 225084 h 281354"/>
              <a:gd name="connsiteX4" fmla="*/ 71639 w 212316"/>
              <a:gd name="connsiteY4" fmla="*/ 281354 h 281354"/>
              <a:gd name="connsiteX5" fmla="*/ 184181 w 212316"/>
              <a:gd name="connsiteY5" fmla="*/ 239151 h 281354"/>
              <a:gd name="connsiteX6" fmla="*/ 212316 w 212316"/>
              <a:gd name="connsiteY6" fmla="*/ 154745 h 281354"/>
              <a:gd name="connsiteX7" fmla="*/ 198249 w 212316"/>
              <a:gd name="connsiteY7" fmla="*/ 70339 h 281354"/>
              <a:gd name="connsiteX8" fmla="*/ 170113 w 212316"/>
              <a:gd name="connsiteY8" fmla="*/ 42204 h 281354"/>
              <a:gd name="connsiteX9" fmla="*/ 29436 w 212316"/>
              <a:gd name="connsiteY9" fmla="*/ 28136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316" h="281354">
                <a:moveTo>
                  <a:pt x="127910" y="0"/>
                </a:moveTo>
                <a:cubicBezTo>
                  <a:pt x="99775" y="4689"/>
                  <a:pt x="70211" y="4053"/>
                  <a:pt x="43504" y="14068"/>
                </a:cubicBezTo>
                <a:cubicBezTo>
                  <a:pt x="-13962" y="35618"/>
                  <a:pt x="2508" y="170809"/>
                  <a:pt x="1301" y="182880"/>
                </a:cubicBezTo>
                <a:cubicBezTo>
                  <a:pt x="5990" y="196948"/>
                  <a:pt x="4883" y="214598"/>
                  <a:pt x="15369" y="225084"/>
                </a:cubicBezTo>
                <a:cubicBezTo>
                  <a:pt x="90396" y="300111"/>
                  <a:pt x="34127" y="168813"/>
                  <a:pt x="71639" y="281354"/>
                </a:cubicBezTo>
                <a:cubicBezTo>
                  <a:pt x="112466" y="274550"/>
                  <a:pt x="162224" y="283065"/>
                  <a:pt x="184181" y="239151"/>
                </a:cubicBezTo>
                <a:cubicBezTo>
                  <a:pt x="197444" y="212625"/>
                  <a:pt x="212316" y="154745"/>
                  <a:pt x="212316" y="154745"/>
                </a:cubicBezTo>
                <a:cubicBezTo>
                  <a:pt x="207627" y="126610"/>
                  <a:pt x="208264" y="97046"/>
                  <a:pt x="198249" y="70339"/>
                </a:cubicBezTo>
                <a:cubicBezTo>
                  <a:pt x="193592" y="57920"/>
                  <a:pt x="181976" y="48135"/>
                  <a:pt x="170113" y="42204"/>
                </a:cubicBezTo>
                <a:cubicBezTo>
                  <a:pt x="128329" y="21312"/>
                  <a:pt x="72375" y="28136"/>
                  <a:pt x="29436" y="28136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837237" y="4755598"/>
            <a:ext cx="191956" cy="197402"/>
          </a:xfrm>
          <a:custGeom>
            <a:avLst/>
            <a:gdLst>
              <a:gd name="connsiteX0" fmla="*/ 160202 w 191956"/>
              <a:gd name="connsiteY0" fmla="*/ 14522 h 197402"/>
              <a:gd name="connsiteX1" fmla="*/ 89863 w 191956"/>
              <a:gd name="connsiteY1" fmla="*/ 454 h 197402"/>
              <a:gd name="connsiteX2" fmla="*/ 19525 w 191956"/>
              <a:gd name="connsiteY2" fmla="*/ 56725 h 197402"/>
              <a:gd name="connsiteX3" fmla="*/ 33593 w 191956"/>
              <a:gd name="connsiteY3" fmla="*/ 183334 h 197402"/>
              <a:gd name="connsiteX4" fmla="*/ 75796 w 191956"/>
              <a:gd name="connsiteY4" fmla="*/ 197402 h 197402"/>
              <a:gd name="connsiteX5" fmla="*/ 160202 w 191956"/>
              <a:gd name="connsiteY5" fmla="*/ 183334 h 197402"/>
              <a:gd name="connsiteX6" fmla="*/ 174270 w 191956"/>
              <a:gd name="connsiteY6" fmla="*/ 14522 h 197402"/>
              <a:gd name="connsiteX7" fmla="*/ 89863 w 191956"/>
              <a:gd name="connsiteY7" fmla="*/ 14522 h 19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956" h="197402">
                <a:moveTo>
                  <a:pt x="160202" y="14522"/>
                </a:moveTo>
                <a:cubicBezTo>
                  <a:pt x="136756" y="9833"/>
                  <a:pt x="113589" y="-2512"/>
                  <a:pt x="89863" y="454"/>
                </a:cubicBezTo>
                <a:cubicBezTo>
                  <a:pt x="69580" y="2989"/>
                  <a:pt x="33762" y="42487"/>
                  <a:pt x="19525" y="56725"/>
                </a:cubicBezTo>
                <a:cubicBezTo>
                  <a:pt x="9208" y="87674"/>
                  <a:pt x="-25492" y="163638"/>
                  <a:pt x="33593" y="183334"/>
                </a:cubicBezTo>
                <a:lnTo>
                  <a:pt x="75796" y="197402"/>
                </a:lnTo>
                <a:cubicBezTo>
                  <a:pt x="103931" y="192713"/>
                  <a:pt x="134690" y="196090"/>
                  <a:pt x="160202" y="183334"/>
                </a:cubicBezTo>
                <a:cubicBezTo>
                  <a:pt x="213428" y="156721"/>
                  <a:pt x="186344" y="30046"/>
                  <a:pt x="174270" y="14522"/>
                </a:cubicBezTo>
                <a:cubicBezTo>
                  <a:pt x="156996" y="-7687"/>
                  <a:pt x="117999" y="14522"/>
                  <a:pt x="89863" y="1452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9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1" grpId="0" animBg="1"/>
      <p:bldP spid="3" grpId="0" animBg="1"/>
      <p:bldP spid="5" grpId="0" animBg="1"/>
      <p:bldP spid="6" grpId="0" animBg="1"/>
      <p:bldP spid="7" grpId="0" animBg="1"/>
      <p:bldP spid="8" grpId="0" animBg="1"/>
      <p:bldP spid="11" grpId="0" animBg="1"/>
      <p:bldP spid="4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49742" y="152400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0837" y="990600"/>
            <a:ext cx="80611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280" y="1604548"/>
            <a:ext cx="11277600" cy="5723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buFontTx/>
              <a:buChar char="-"/>
            </a:pP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Sô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́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quốc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thành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(2020): 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27 </a:t>
            </a:r>
            <a:endParaRPr lang="en-US" sz="3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14000"/>
              </a:lnSpc>
              <a:buFontTx/>
              <a:buChar char="-"/>
            </a:pP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Diện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tích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(2020):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4,1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triệu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km</a:t>
            </a:r>
            <a:r>
              <a:rPr lang="en-US" sz="36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14000"/>
              </a:lnSpc>
              <a:buFontTx/>
              <a:buChar char="-"/>
            </a:pP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sô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́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(2020):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447,7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triệu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người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̣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̉: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Brúc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xen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(Bỉ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nl-NL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Tiền </a:t>
            </a:r>
            <a:r>
              <a:rPr lang="nl-NL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thân của Liên minh châu Âu là Cộng đồng Kinh tế châu Âu (EEC) được thành lập với 6 quốc gia thành </a:t>
            </a:r>
            <a:r>
              <a:rPr lang="nl-NL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viên: Đức</a:t>
            </a:r>
            <a:r>
              <a:rPr lang="nl-NL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Pháp, I-ta-li-a, Hà Lan, Bỉ và Lúc-xăm-bua.</a:t>
            </a:r>
            <a:endParaRPr lang="en-US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endParaRPr lang="en-US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742" y="-76200"/>
            <a:ext cx="1039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smtClean="0">
                <a:latin typeface="Arial" pitchFamily="34" charset="0"/>
                <a:cs typeface="Arial" pitchFamily="34" charset="0"/>
                <a:sym typeface="Wingdings"/>
              </a:rPr>
              <a:t>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7307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49742" y="3442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90733" y="1396425"/>
            <a:ext cx="80611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3238" y="2046982"/>
            <a:ext cx="11182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minh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41437" y="228600"/>
            <a:ext cx="9601200" cy="838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NHÓM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408835"/>
              </p:ext>
            </p:extLst>
          </p:nvPr>
        </p:nvGraphicFramePr>
        <p:xfrm>
          <a:off x="76200" y="1524000"/>
          <a:ext cx="11780837" cy="4685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616"/>
                <a:gridCol w="4514421"/>
                <a:gridCol w="5638800"/>
              </a:tblGrid>
              <a:tr h="5572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1, 3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2, 4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106174"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NHIỆM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VỤ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r>
                        <a:rPr lang="en-US" sz="3200" i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baseline="0" dirty="0" err="1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êu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tên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những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quan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trọng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Liên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minh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châu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Âu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2.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Nêu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tên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đối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tác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lớn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nhất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Liên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minh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châu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Âu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Chứng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minh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Liên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minh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châu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Âu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là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một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trong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bốn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tâm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lớn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trên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thế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giới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2.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Nêu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tên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đối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tác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lớn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nhất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Liên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minh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châu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i="1" dirty="0" err="1" smtClean="0">
                          <a:latin typeface="Arial" pitchFamily="34" charset="0"/>
                          <a:cs typeface="Arial" pitchFamily="34" charset="0"/>
                        </a:rPr>
                        <a:t>Âu</a:t>
                      </a:r>
                      <a:r>
                        <a:rPr lang="en-US" sz="3200" i="1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6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41437" y="0"/>
            <a:ext cx="9601200" cy="838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NHÓM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043534"/>
              </p:ext>
            </p:extLst>
          </p:nvPr>
        </p:nvGraphicFramePr>
        <p:xfrm>
          <a:off x="76200" y="990600"/>
          <a:ext cx="11780837" cy="5521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616"/>
                <a:gridCol w="4819221"/>
                <a:gridCol w="5334000"/>
              </a:tblGrid>
              <a:tr h="4830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1, 3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2, 4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495027">
                <a:tc rowSpan="2"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2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2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NHIỆM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VỤ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800" i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3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8637" y="1579162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>
                <a:latin typeface="Arial" pitchFamily="34" charset="0"/>
                <a:cs typeface="Arial" pitchFamily="34" charset="0"/>
              </a:rPr>
              <a:t>- Những hoạt động kinh tế quan trọng của Liên minh châu Âu.</a:t>
            </a: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+ Tài chính – ngân hàng;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+ Giao thông vận tải;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+ Truyền thông;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+ Công nghiệp công nghệ cao,…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endParaRPr lang="en-US" sz="2800"/>
          </a:p>
        </p:txBody>
      </p:sp>
      <p:sp>
        <p:nvSpPr>
          <p:cNvPr id="4" name="TextBox 3"/>
          <p:cNvSpPr txBox="1"/>
          <p:nvPr/>
        </p:nvSpPr>
        <p:spPr>
          <a:xfrm>
            <a:off x="6580797" y="1447800"/>
            <a:ext cx="53800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800">
                <a:latin typeface="Arial" pitchFamily="34" charset="0"/>
                <a:cs typeface="Arial" pitchFamily="34" charset="0"/>
              </a:rPr>
              <a:t>- Liên minh châu Âu là một trong bốn trung tâm kinh tế lớn trên thế giới: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+ Năm 2020, GDP đạt hơn 15 nghìn tỉ USD (xếp thứ 2 thế giới).</a:t>
            </a:r>
            <a:endParaRPr lang="en-US" sz="2800">
              <a:latin typeface="Arial" pitchFamily="34" charset="0"/>
              <a:cs typeface="Arial" pitchFamily="34" charset="0"/>
            </a:endParaRPr>
          </a:p>
          <a:p>
            <a:r>
              <a:rPr lang="nl-NL" sz="2800">
                <a:latin typeface="Arial" pitchFamily="34" charset="0"/>
                <a:cs typeface="Arial" pitchFamily="34" charset="0"/>
              </a:rPr>
              <a:t>+ Trung tâm dịch vụ và công nghiệp hàng đầu thế giới.</a:t>
            </a:r>
          </a:p>
          <a:p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1798637" y="5105400"/>
            <a:ext cx="990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itchFamily="34" charset="0"/>
                <a:cs typeface="Arial" pitchFamily="34" charset="0"/>
              </a:rPr>
              <a:t>- Các quốc gia ở Bắc Mỹ và châu Á – Thái Bình Dương là các đối tác kinh tế lớn nhất của Liên minh châu Âu.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3986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99655" y="76200"/>
            <a:ext cx="10666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ngân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EU</a:t>
            </a: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299482" y="166688"/>
            <a:ext cx="998272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299482" y="609600"/>
            <a:ext cx="98829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2" y="685801"/>
            <a:ext cx="569015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7" y="638175"/>
            <a:ext cx="5285529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789237" y="3505200"/>
            <a:ext cx="66813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i="1" dirty="0" err="1">
                <a:latin typeface="Arial" pitchFamily="34" charset="0"/>
                <a:cs typeface="Arial" pitchFamily="34" charset="0"/>
              </a:rPr>
              <a:t>Sàn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chứng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khoán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Luân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đôn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81" y="4137266"/>
            <a:ext cx="5131076" cy="272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884237" y="5181600"/>
            <a:ext cx="245426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i="1" dirty="0" err="1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tài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3960440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3dflags_xad0001-0003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7" y="1219200"/>
            <a:ext cx="7919632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3dflags_bel0001-0002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83" y="20574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3dflags_bgr0001-0002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83" y="26670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3dflags_cyp0001-0002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83" y="32766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3dflags_cze0001-0002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83" y="3886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 descr="3dflags_deu0001-0002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83" y="44958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3dflags_dnk0001-0002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83" y="5029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 descr="3dflags_esp0001-000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010" y="5029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 descr="3dflags_est0001-0002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737" y="5029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1" descr="3dflags_fin0001-0002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7" y="5029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2" descr="3dflags_fra0001-0002a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7" y="44196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3" descr="3dflags_gbr0001-0002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7" y="38100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14" descr="3dflags_grc0001-0002a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7" y="3200400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5" descr="3dflags_hun0001-0002a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7" y="25908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16" descr="3dflags_isl0001-0002a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7" y="1981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17" descr="3dflags_ita0001-0002a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00" y="44196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Picture 18" descr="3dflags_ltu0001-0002a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73" y="5029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3" name="Picture 19" descr="3dflags_lux0001-0002a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00" y="5029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4" name="Picture 20" descr="3dflags_lva0001-0002a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73" y="3505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5" name="Picture 21" descr="3dflags_mlt0001-0002a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87" y="1981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6" name="Picture 22" descr="3dflags_nld0001-0002a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00" y="1981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7" name="Picture 23" descr="3dflags_pol0001-0002a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00" y="5029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8" name="Picture 24" descr="3dflags_prt0001-0002a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73" y="25146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9" name="Picture 25" descr="3dflags_rou0001-0002a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00" y="38100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0" name="Picture 26" descr="3dflags_svk0001-0002a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00" y="3200400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1" name="Picture 27" descr="3dflags_svn0001-0002a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00" y="25908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2" name="Picture 28" descr="3dflags_swe0001-0002a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00" y="2057401"/>
            <a:ext cx="1048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3" name="Picture 29" descr="3dflags_aut0001-0002a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46" y="3505201"/>
            <a:ext cx="10481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</p:spTree>
    <p:extLst>
      <p:ext uri="{BB962C8B-B14F-4D97-AF65-F5344CB8AC3E}">
        <p14:creationId xmlns:p14="http://schemas.microsoft.com/office/powerpoint/2010/main" val="2135285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24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4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6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50px-Eurotower_in_Frankfu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98" y="747488"/>
            <a:ext cx="5243063" cy="5552834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" y="3733800"/>
            <a:ext cx="5486400" cy="256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05687" y="5934281"/>
            <a:ext cx="9371287" cy="631825"/>
          </a:xfrm>
          <a:prstGeom prst="rect">
            <a:avLst/>
          </a:prstGeom>
        </p:spPr>
        <p:txBody>
          <a:bodyPr vert="horz" lIns="91436" tIns="45718" rIns="91436" bIns="45718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endParaRPr lang="en-US" sz="28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14121" y="6305490"/>
            <a:ext cx="423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Ngân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 smtClean="0">
                <a:latin typeface="Arial" pitchFamily="34" charset="0"/>
                <a:cs typeface="Arial" pitchFamily="34" charset="0"/>
              </a:rPr>
              <a:t>Ươ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Châu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Âu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1437" y="6314925"/>
            <a:ext cx="30219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chung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EURO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99481" y="76200"/>
            <a:ext cx="105471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ngân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EU</a:t>
            </a:r>
          </a:p>
        </p:txBody>
      </p:sp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299482" y="166688"/>
            <a:ext cx="105471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>
            <a:off x="299482" y="609600"/>
            <a:ext cx="105471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607760" y="762000"/>
            <a:ext cx="5453705" cy="2975316"/>
            <a:chOff x="1320" y="12268"/>
            <a:chExt cx="4929" cy="3134"/>
          </a:xfrm>
        </p:grpSpPr>
        <p:pic>
          <p:nvPicPr>
            <p:cNvPr id="12" name="Picture 4" descr="http://www.dbsv.org/engl/euro_s.gif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" y="12268"/>
              <a:ext cx="4929" cy="305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413" y="14936"/>
              <a:ext cx="1984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5131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9655" y="76200"/>
            <a:ext cx="1135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cao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036636" y="166688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66927" y="6320197"/>
            <a:ext cx="4618038" cy="4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400" b="1" i="1" dirty="0" err="1"/>
              <a:t>Công</a:t>
            </a:r>
            <a:r>
              <a:rPr lang="en-US" sz="2400" b="1" i="1" dirty="0"/>
              <a:t> </a:t>
            </a:r>
            <a:r>
              <a:rPr lang="en-US" sz="2400" b="1" i="1" dirty="0" err="1"/>
              <a:t>nhân</a:t>
            </a:r>
            <a:r>
              <a:rPr lang="en-US" sz="2400" b="1" i="1" dirty="0"/>
              <a:t> </a:t>
            </a:r>
            <a:r>
              <a:rPr lang="en-US" sz="2400" b="1" i="1" dirty="0" err="1"/>
              <a:t>lắp</a:t>
            </a:r>
            <a:r>
              <a:rPr lang="en-US" sz="2400" b="1" i="1" dirty="0"/>
              <a:t> </a:t>
            </a:r>
            <a:r>
              <a:rPr lang="en-US" sz="2400" b="1" i="1" dirty="0" err="1"/>
              <a:t>ráp</a:t>
            </a:r>
            <a:r>
              <a:rPr lang="en-US" sz="2400" b="1" i="1" dirty="0"/>
              <a:t> </a:t>
            </a:r>
            <a:r>
              <a:rPr lang="en-US" sz="2400" b="1" i="1" dirty="0" err="1" smtClean="0"/>
              <a:t>ôtô</a:t>
            </a:r>
            <a:r>
              <a:rPr lang="en-US" sz="2400" b="1" i="1" dirty="0"/>
              <a:t> </a:t>
            </a:r>
            <a:r>
              <a:rPr lang="en-US" sz="2400" b="1" i="1" dirty="0" smtClean="0"/>
              <a:t>ở </a:t>
            </a:r>
            <a:r>
              <a:rPr lang="en-US" sz="2400" b="1" i="1" dirty="0" err="1" smtClean="0"/>
              <a:t>Đức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143000"/>
            <a:ext cx="8915400" cy="512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62941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inh European Union[1]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7" y="1066800"/>
            <a:ext cx="5229519" cy="5072504"/>
          </a:xfrm>
        </p:spPr>
      </p:pic>
      <p:pic>
        <p:nvPicPr>
          <p:cNvPr id="19459" name="Picture 3" descr="BD21298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29" y="3367089"/>
            <a:ext cx="162219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9655" y="76200"/>
            <a:ext cx="1135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cao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036636" y="166688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68192" y="1066800"/>
            <a:ext cx="11711083" cy="5562600"/>
            <a:chOff x="-6977078" y="417824"/>
            <a:chExt cx="15532238" cy="6222121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lum bright="-4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2" r="970"/>
            <a:stretch>
              <a:fillRect/>
            </a:stretch>
          </p:blipFill>
          <p:spPr bwMode="auto">
            <a:xfrm>
              <a:off x="-363537" y="417824"/>
              <a:ext cx="8857638" cy="568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-6977078" y="6105111"/>
              <a:ext cx="15532238" cy="534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14000"/>
                </a:lnSpc>
              </a:pP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Sự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tác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EU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quá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trình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sản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xuất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latin typeface="Arial" pitchFamily="34" charset="0"/>
                  <a:cs typeface="Arial" pitchFamily="34" charset="0"/>
                </a:rPr>
                <a:t>máy</a:t>
              </a:r>
              <a:r>
                <a:rPr lang="en-US" sz="2400" b="1" i="1" dirty="0">
                  <a:latin typeface="Arial" pitchFamily="34" charset="0"/>
                  <a:cs typeface="Arial" pitchFamily="34" charset="0"/>
                </a:rPr>
                <a:t> bay Airbus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781634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9655" y="76200"/>
            <a:ext cx="1135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cao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036636" y="166688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55637" y="5847442"/>
            <a:ext cx="10515600" cy="93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400" b="1" i="1" dirty="0" err="1" smtClean="0"/>
              <a:t>Đi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đầu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trong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ngành</a:t>
            </a:r>
            <a:r>
              <a:rPr lang="en-US" sz="2400" b="1" i="1" dirty="0" smtClean="0"/>
              <a:t> “</a:t>
            </a:r>
            <a:r>
              <a:rPr lang="en-US" sz="2400" b="1" i="1" dirty="0" err="1" smtClean="0"/>
              <a:t>Công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nghiệp</a:t>
            </a:r>
            <a:r>
              <a:rPr lang="en-US" sz="2400" b="1" i="1" dirty="0" smtClean="0"/>
              <a:t> 4.0”</a:t>
            </a:r>
          </a:p>
          <a:p>
            <a:pPr algn="ctr" eaLnBrk="1" hangingPunct="1">
              <a:lnSpc>
                <a:spcPct val="114000"/>
              </a:lnSpc>
            </a:pPr>
            <a:r>
              <a:rPr lang="vi-VN" sz="2400" b="1" i="1" dirty="0"/>
              <a:t>Trí tuệ nhân tạo dần thay thế lao động chân tay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94" y="873588"/>
            <a:ext cx="7170882" cy="49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5" y="873588"/>
            <a:ext cx="3762039" cy="265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3531708"/>
            <a:ext cx="3762039" cy="224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94416"/>
      </p:ext>
    </p:extLst>
  </p:cSld>
  <p:clrMapOvr>
    <a:masterClrMapping/>
  </p:clrMapOvr>
  <p:transition advTm="3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" y="765260"/>
            <a:ext cx="4788162" cy="251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" y="786363"/>
            <a:ext cx="4796685" cy="249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637" y="6359559"/>
            <a:ext cx="4796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latin typeface="Arial "/>
              </a:rPr>
              <a:t>Hệ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thống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tàu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điện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ngầm</a:t>
            </a:r>
            <a:r>
              <a:rPr lang="en-US" sz="2000" b="1" i="1" dirty="0" smtClean="0">
                <a:latin typeface="Arial "/>
              </a:rPr>
              <a:t> ở </a:t>
            </a:r>
            <a:r>
              <a:rPr lang="en-US" sz="2000" b="1" i="1" dirty="0" err="1" smtClean="0">
                <a:latin typeface="Arial "/>
              </a:rPr>
              <a:t>Châu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Âu</a:t>
            </a:r>
            <a:endParaRPr lang="vi-VN" sz="2000" b="1" i="1" dirty="0">
              <a:latin typeface="Arial 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46" y="765261"/>
            <a:ext cx="5353499" cy="251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54" y="3676710"/>
            <a:ext cx="5296944" cy="257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9655" y="86380"/>
            <a:ext cx="1135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tải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036636" y="76200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41630" y="3276600"/>
            <a:ext cx="5226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latin typeface="Arial "/>
              </a:rPr>
              <a:t>X</a:t>
            </a:r>
            <a:r>
              <a:rPr lang="vi-VN" sz="2000" b="1" i="1" dirty="0" smtClean="0">
                <a:latin typeface="Arial "/>
              </a:rPr>
              <a:t>e </a:t>
            </a:r>
            <a:r>
              <a:rPr lang="vi-VN" sz="2000" b="1" i="1" dirty="0">
                <a:latin typeface="Arial "/>
              </a:rPr>
              <a:t>buýt không người lái tại thủ đô Tallinn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20859" y="6264403"/>
            <a:ext cx="5208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latin typeface="Arial "/>
              </a:rPr>
              <a:t>Hệ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thống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cầu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vượt</a:t>
            </a:r>
            <a:r>
              <a:rPr lang="en-US" sz="2000" b="1" i="1" dirty="0" smtClean="0">
                <a:latin typeface="Arial "/>
              </a:rPr>
              <a:t> ở </a:t>
            </a:r>
            <a:r>
              <a:rPr lang="en-US" sz="2000" b="1" i="1" dirty="0" err="1" smtClean="0">
                <a:latin typeface="Arial "/>
              </a:rPr>
              <a:t>Châu</a:t>
            </a:r>
            <a:r>
              <a:rPr lang="en-US" sz="2000" b="1" i="1" dirty="0" smtClean="0">
                <a:latin typeface="Arial "/>
              </a:rPr>
              <a:t> </a:t>
            </a:r>
            <a:r>
              <a:rPr lang="en-US" sz="2000" b="1" i="1" dirty="0" err="1" smtClean="0">
                <a:latin typeface="Arial "/>
              </a:rPr>
              <a:t>Âu</a:t>
            </a:r>
            <a:r>
              <a:rPr lang="en-US" sz="2000" b="1" i="1" dirty="0" smtClean="0">
                <a:latin typeface="Arial "/>
              </a:rPr>
              <a:t> </a:t>
            </a:r>
            <a:endParaRPr lang="vi-VN" sz="2000" b="1" i="1" dirty="0">
              <a:latin typeface="Arial 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" y="3676710"/>
            <a:ext cx="4788162" cy="26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47782" y="3276600"/>
            <a:ext cx="3603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Arial "/>
              </a:rPr>
              <a:t>Cầu nước Magdeburg - Đức</a:t>
            </a:r>
          </a:p>
        </p:txBody>
      </p:sp>
    </p:spTree>
    <p:extLst>
      <p:ext uri="{BB962C8B-B14F-4D97-AF65-F5344CB8AC3E}">
        <p14:creationId xmlns:p14="http://schemas.microsoft.com/office/powerpoint/2010/main" val="20677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WordArt 5"/>
          <p:cNvSpPr>
            <a:spLocks noChangeArrowheads="1" noChangeShapeType="1" noTextEdit="1"/>
          </p:cNvSpPr>
          <p:nvPr/>
        </p:nvSpPr>
        <p:spPr bwMode="auto">
          <a:xfrm>
            <a:off x="1933212" y="116632"/>
            <a:ext cx="8207187" cy="418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spc="56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2800" kern="10" spc="56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spc="56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2800" kern="10" spc="56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spc="56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hình</a:t>
            </a:r>
            <a:r>
              <a:rPr lang="en-US" sz="2800" kern="10" spc="56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spc="56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ảnh</a:t>
            </a:r>
            <a:r>
              <a:rPr lang="en-US" sz="2800" kern="10" spc="56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spc="56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2800" kern="10" spc="56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spc="56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dịch</a:t>
            </a:r>
            <a:r>
              <a:rPr lang="en-US" sz="2800" kern="10" spc="56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spc="56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vụ</a:t>
            </a:r>
            <a:r>
              <a:rPr lang="en-US" sz="2800" kern="10" spc="56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kern="10" spc="56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2800" kern="10" spc="56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EU</a:t>
            </a: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7" y="685801"/>
            <a:ext cx="582903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6" y="3810000"/>
            <a:ext cx="582903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6" y="685801"/>
            <a:ext cx="582903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7" y="676276"/>
            <a:ext cx="5141106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4437" y="6469558"/>
            <a:ext cx="2485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Tháp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Eiffe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-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Pháp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 </a:t>
            </a:r>
            <a:endParaRPr lang="vi-VN" sz="2000" b="1" i="1" dirty="0">
              <a:solidFill>
                <a:srgbClr val="FFFF00"/>
              </a:solidFill>
              <a:latin typeface="Arial 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8171" y="2266890"/>
            <a:ext cx="2319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Dịch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vụ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thể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thao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 </a:t>
            </a:r>
            <a:endParaRPr lang="vi-VN" sz="2000" b="1" i="1" dirty="0">
              <a:solidFill>
                <a:srgbClr val="FFFF00"/>
              </a:solidFill>
              <a:latin typeface="Arial 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42237" y="3257490"/>
            <a:ext cx="3515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Dịch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vụ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giao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thông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vận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  <a:latin typeface="Arial "/>
              </a:rPr>
              <a:t>tải</a:t>
            </a:r>
            <a:r>
              <a:rPr lang="en-US" sz="2000" b="1" i="1" dirty="0" smtClean="0">
                <a:solidFill>
                  <a:srgbClr val="FFFF00"/>
                </a:solidFill>
                <a:latin typeface="Arial "/>
              </a:rPr>
              <a:t>  </a:t>
            </a:r>
            <a:endParaRPr lang="vi-VN" sz="2000" b="1" i="1" dirty="0">
              <a:solidFill>
                <a:srgbClr val="FFFF00"/>
              </a:solidFill>
              <a:latin typeface="Arial 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7" y="3704640"/>
            <a:ext cx="5141106" cy="315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35437" y="6412468"/>
            <a:ext cx="363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"/>
              </a:rPr>
              <a:t>G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"/>
              </a:rPr>
              <a:t>iáo dục </a:t>
            </a: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"/>
              </a:rPr>
              <a:t>Phần Lan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328671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7" y="0"/>
            <a:ext cx="11352583" cy="12954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nl-NL" sz="32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Liên minh châu Âu là một trong bốn </a:t>
            </a:r>
            <a:r>
              <a:rPr lang="nl-NL" sz="3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nl-NL" sz="3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nl-NL" sz="32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trung </a:t>
            </a:r>
            <a:r>
              <a:rPr lang="nl-NL" sz="3200" b="1" cap="none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tâm kinh tế lớn trên thế giới</a:t>
            </a:r>
            <a:endParaRPr lang="en-US" sz="32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" y="1600201"/>
            <a:ext cx="10439400" cy="5029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9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Nd9GcSFrTRnkGzk-aLi7zpSpjiAXFyYgyP5czMRUG6zShkNgjgd-rzNvQ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73" y="1676400"/>
            <a:ext cx="9982729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837" y="126612"/>
            <a:ext cx="1127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Bắc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Á –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13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" y="-14068"/>
            <a:ext cx="11734800" cy="682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2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97237" y="-20638"/>
            <a:ext cx="8884629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MỐI QUAN HỆ VIỆT NAM- EU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533400"/>
            <a:ext cx="11979275" cy="6324600"/>
            <a:chOff x="0" y="533400"/>
            <a:chExt cx="9144000" cy="6324600"/>
          </a:xfrm>
        </p:grpSpPr>
        <p:pic>
          <p:nvPicPr>
            <p:cNvPr id="22533" name="Picture 3" descr="20756858_images1456858_Nong-Duc-Man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3400"/>
              <a:ext cx="3581400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4" descr="20772915_images1516700_116908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33400"/>
              <a:ext cx="5562600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3324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27037" y="2133600"/>
            <a:ext cx="4876800" cy="213360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6804" tIns="38402" rIns="76804" bIns="38402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minh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 algn="ctr" defTabSz="768029">
              <a:defRPr/>
            </a:pPr>
            <a:endParaRPr lang="en-US" altLang="en-US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446837" y="2150012"/>
            <a:ext cx="5105400" cy="2117188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6804" tIns="38402" rIns="76804" bIns="38402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92970" y="1068629"/>
            <a:ext cx="6871769" cy="1064971"/>
            <a:chOff x="1584" y="1056"/>
            <a:chExt cx="2688" cy="576"/>
          </a:xfrm>
        </p:grpSpPr>
        <p:sp>
          <p:nvSpPr>
            <p:cNvPr id="3082" name="Line 9"/>
            <p:cNvSpPr>
              <a:spLocks noChangeShapeType="1"/>
            </p:cNvSpPr>
            <p:nvPr/>
          </p:nvSpPr>
          <p:spPr bwMode="auto">
            <a:xfrm flipH="1">
              <a:off x="1584" y="1056"/>
              <a:ext cx="1296" cy="576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Line 10"/>
            <p:cNvSpPr>
              <a:spLocks noChangeShapeType="1"/>
            </p:cNvSpPr>
            <p:nvPr/>
          </p:nvSpPr>
          <p:spPr bwMode="auto">
            <a:xfrm>
              <a:off x="2880" y="1056"/>
              <a:ext cx="1392" cy="576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Line 11"/>
            <p:cNvSpPr>
              <a:spLocks noChangeShapeType="1"/>
            </p:cNvSpPr>
            <p:nvPr/>
          </p:nvSpPr>
          <p:spPr bwMode="auto">
            <a:xfrm>
              <a:off x="2880" y="1056"/>
              <a:ext cx="1392" cy="576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</p:spTree>
    <p:extLst>
      <p:ext uri="{BB962C8B-B14F-4D97-AF65-F5344CB8AC3E}">
        <p14:creationId xmlns:p14="http://schemas.microsoft.com/office/powerpoint/2010/main" val="12830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d9GcSFrTRnkGzk-aLi7zpSpjiAXFyYgyP5czMRUG6zShkNgjgd-rzNvQ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92" y="0"/>
            <a:ext cx="369361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1143000"/>
            <a:ext cx="11979275" cy="4343400"/>
            <a:chOff x="0" y="1143000"/>
            <a:chExt cx="9144000" cy="4343400"/>
          </a:xfrm>
        </p:grpSpPr>
        <p:pic>
          <p:nvPicPr>
            <p:cNvPr id="23557" name="Picture 5" descr="118576_det_m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3000"/>
              <a:ext cx="29718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6" descr="CheBienThuyS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1143000"/>
              <a:ext cx="31242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7" descr="dagiay_200806270951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143000"/>
              <a:ext cx="30480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47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36945" y="138500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3238" y="914400"/>
            <a:ext cx="11182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minh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164" y="1981200"/>
            <a:ext cx="115522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Arial" pitchFamily="34" charset="0"/>
                <a:cs typeface="Arial" pitchFamily="34" charset="0"/>
              </a:rPr>
              <a:t>- Những hoạt động kinh tế quan trọng của Liên minh châu Âu: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+ Tài chính – ngân hàng;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+ Giao thông vận tải;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+ Truyền thông;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+ Công nghiệp công nghệ cao,…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- Liên minh châu Âu là một trong bốn trung tâm kinh tế lớn trên thế giới: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+ Năm 2020, GDP đạt hơn 15 nghìn tỉ USD (xếp thứ 2 thế giới).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nl-NL" sz="2800" dirty="0">
                <a:latin typeface="Arial" pitchFamily="34" charset="0"/>
                <a:cs typeface="Arial" pitchFamily="34" charset="0"/>
              </a:rPr>
              <a:t>+ Trung tâm dịch vụ và công nghiệp hàng đầu thế giới</a:t>
            </a:r>
            <a:r>
              <a:rPr lang="nl-NL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Các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quốc gia ở Bắc Mỹ và châu Á – Thái Bình Dương là các đối tác kinh tế lớn nhất của Liên minh châu Âu.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9742" y="-228600"/>
            <a:ext cx="1039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smtClean="0">
                <a:latin typeface="Arial" pitchFamily="34" charset="0"/>
                <a:cs typeface="Arial" pitchFamily="34" charset="0"/>
                <a:sym typeface="Wingdings"/>
              </a:rPr>
              <a:t>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088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037" y="838200"/>
            <a:ext cx="113537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 "/>
              </a:rPr>
              <a:t>Dựa</a:t>
            </a:r>
            <a:r>
              <a:rPr lang="en-US" sz="2800" dirty="0" smtClean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vào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bảng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số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liệu</a:t>
            </a:r>
            <a:r>
              <a:rPr lang="en-US" sz="2800" dirty="0">
                <a:latin typeface="Arial "/>
              </a:rPr>
              <a:t> tr110 </a:t>
            </a:r>
            <a:r>
              <a:rPr lang="en-US" sz="2800" dirty="0" err="1">
                <a:latin typeface="Arial "/>
              </a:rPr>
              <a:t>và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kiến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thức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đã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học</a:t>
            </a:r>
            <a:r>
              <a:rPr lang="en-US" sz="2800" dirty="0">
                <a:latin typeface="Arial "/>
              </a:rPr>
              <a:t>, </a:t>
            </a:r>
            <a:r>
              <a:rPr lang="en-US" sz="2800" dirty="0" err="1">
                <a:latin typeface="Arial "/>
              </a:rPr>
              <a:t>hãy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trả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lời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các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câu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hỏi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sau</a:t>
            </a:r>
            <a:r>
              <a:rPr lang="en-US" sz="2800" dirty="0">
                <a:latin typeface="Arial "/>
              </a:rPr>
              <a:t>:</a:t>
            </a:r>
            <a:r>
              <a:rPr lang="en-US" sz="2800" b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Dựa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vào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bảng</a:t>
            </a:r>
            <a:r>
              <a:rPr lang="en-US" sz="2800" i="1" dirty="0">
                <a:latin typeface="Arial "/>
              </a:rPr>
              <a:t> GDP </a:t>
            </a:r>
            <a:r>
              <a:rPr lang="en-US" sz="2800" i="1" dirty="0" err="1">
                <a:latin typeface="Arial "/>
              </a:rPr>
              <a:t>của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một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số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nền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kinh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tế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lớn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nhất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thế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giới</a:t>
            </a:r>
            <a:r>
              <a:rPr lang="en-US" sz="2800" i="1" dirty="0">
                <a:latin typeface="Arial "/>
              </a:rPr>
              <a:t>, </a:t>
            </a:r>
            <a:r>
              <a:rPr lang="en-US" sz="2800" i="1" dirty="0" err="1">
                <a:latin typeface="Arial "/>
              </a:rPr>
              <a:t>năm</a:t>
            </a:r>
            <a:r>
              <a:rPr lang="en-US" sz="2800" i="1" dirty="0">
                <a:latin typeface="Arial "/>
              </a:rPr>
              <a:t> 2020, </a:t>
            </a:r>
            <a:r>
              <a:rPr lang="en-US" sz="2800" i="1" dirty="0" err="1">
                <a:latin typeface="Arial "/>
              </a:rPr>
              <a:t>em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hãy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tính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tỉ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trọng</a:t>
            </a:r>
            <a:r>
              <a:rPr lang="en-US" sz="2800" i="1" dirty="0">
                <a:latin typeface="Arial "/>
              </a:rPr>
              <a:t> GDP </a:t>
            </a:r>
            <a:r>
              <a:rPr lang="en-US" sz="2800" i="1" dirty="0" err="1">
                <a:latin typeface="Arial "/>
              </a:rPr>
              <a:t>của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các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trung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tâm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kinh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tế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lớn</a:t>
            </a:r>
            <a:r>
              <a:rPr lang="en-US" sz="2800" i="1" dirty="0">
                <a:latin typeface="Arial "/>
              </a:rPr>
              <a:t> so </a:t>
            </a:r>
            <a:r>
              <a:rPr lang="en-US" sz="2800" i="1" dirty="0" err="1">
                <a:latin typeface="Arial "/>
              </a:rPr>
              <a:t>với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toàn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thế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giới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năm</a:t>
            </a:r>
            <a:r>
              <a:rPr lang="en-US" sz="2800" i="1" dirty="0">
                <a:latin typeface="Arial "/>
              </a:rPr>
              <a:t> 2020 </a:t>
            </a:r>
            <a:r>
              <a:rPr lang="en-US" sz="2800" i="1" dirty="0" err="1">
                <a:latin typeface="Arial "/>
              </a:rPr>
              <a:t>và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rút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ra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nhận</a:t>
            </a:r>
            <a:r>
              <a:rPr lang="en-US" sz="2800" i="1" dirty="0">
                <a:latin typeface="Arial "/>
              </a:rPr>
              <a:t> </a:t>
            </a:r>
            <a:r>
              <a:rPr lang="en-US" sz="2800" i="1" dirty="0" err="1">
                <a:latin typeface="Arial "/>
              </a:rPr>
              <a:t>xét</a:t>
            </a:r>
            <a:r>
              <a:rPr lang="en-US" sz="2800" i="1" dirty="0">
                <a:latin typeface="Arial "/>
              </a:rPr>
              <a:t>.</a:t>
            </a:r>
            <a:endParaRPr lang="en-US" sz="2800" dirty="0">
              <a:effectLst/>
              <a:latin typeface="Arial 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36636" y="76200"/>
            <a:ext cx="9982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"/>
              </a:rPr>
              <a:t>HOẠT ĐỘNG LUYỆN TẬP </a:t>
            </a:r>
            <a:endParaRPr lang="en-US" sz="3200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036636" y="76200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7" y="2743200"/>
            <a:ext cx="85344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34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037" y="838200"/>
            <a:ext cx="11353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latin typeface="Arial "/>
              </a:rPr>
              <a:t>Công</a:t>
            </a:r>
            <a:r>
              <a:rPr lang="en-US" sz="2800" b="1" i="1" dirty="0" smtClean="0">
                <a:latin typeface="Arial "/>
              </a:rPr>
              <a:t> </a:t>
            </a:r>
            <a:r>
              <a:rPr lang="en-US" sz="2800" b="1" i="1" dirty="0" err="1" smtClean="0">
                <a:latin typeface="Arial "/>
              </a:rPr>
              <a:t>thức</a:t>
            </a:r>
            <a:r>
              <a:rPr lang="en-US" sz="2800" b="1" i="1" dirty="0" smtClean="0">
                <a:latin typeface="Arial "/>
              </a:rPr>
              <a:t> </a:t>
            </a:r>
            <a:r>
              <a:rPr lang="en-US" sz="2800" b="1" i="1" dirty="0" err="1" smtClean="0">
                <a:latin typeface="Arial "/>
              </a:rPr>
              <a:t>tính</a:t>
            </a:r>
            <a:r>
              <a:rPr lang="en-US" sz="2800" b="1" i="1" dirty="0" smtClean="0">
                <a:latin typeface="Arial "/>
              </a:rPr>
              <a:t> </a:t>
            </a:r>
            <a:r>
              <a:rPr lang="en-US" sz="2800" b="1" i="1" dirty="0" err="1">
                <a:latin typeface="Arial "/>
              </a:rPr>
              <a:t>tỉ</a:t>
            </a:r>
            <a:r>
              <a:rPr lang="en-US" sz="2800" b="1" i="1" dirty="0">
                <a:latin typeface="Arial "/>
              </a:rPr>
              <a:t> </a:t>
            </a:r>
            <a:r>
              <a:rPr lang="en-US" sz="2800" b="1" i="1" dirty="0" err="1">
                <a:latin typeface="Arial "/>
              </a:rPr>
              <a:t>trọng</a:t>
            </a:r>
            <a:r>
              <a:rPr lang="en-US" sz="2800" b="1" i="1" dirty="0">
                <a:latin typeface="Arial "/>
              </a:rPr>
              <a:t> </a:t>
            </a:r>
            <a:r>
              <a:rPr lang="en-US" sz="2800" b="1" i="1" dirty="0" smtClean="0">
                <a:latin typeface="Arial "/>
              </a:rPr>
              <a:t>GDP: </a:t>
            </a:r>
            <a:endParaRPr lang="en-US" sz="2800" b="1" dirty="0">
              <a:effectLst/>
              <a:latin typeface="Arial 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36636" y="76200"/>
            <a:ext cx="9982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"/>
              </a:rPr>
              <a:t>HƯỚNG DẪN CÁCH TÍNH </a:t>
            </a:r>
            <a:endParaRPr lang="en-US" sz="3200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036636" y="76200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2837" y="1402451"/>
            <a:ext cx="2133600" cy="147684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"/>
              </a:rPr>
              <a:t>(</a:t>
            </a:r>
            <a:r>
              <a:rPr lang="en-US" sz="2800" dirty="0" err="1" smtClean="0">
                <a:latin typeface="Arial "/>
              </a:rPr>
              <a:t>Đơn</a:t>
            </a:r>
            <a:r>
              <a:rPr lang="en-US" sz="2800" dirty="0" smtClean="0">
                <a:latin typeface="Arial "/>
              </a:rPr>
              <a:t> </a:t>
            </a:r>
            <a:r>
              <a:rPr lang="en-US" sz="2800" dirty="0" err="1" smtClean="0">
                <a:latin typeface="Arial "/>
              </a:rPr>
              <a:t>vị</a:t>
            </a:r>
            <a:r>
              <a:rPr lang="en-US" sz="2800" dirty="0" smtClean="0">
                <a:latin typeface="Arial "/>
              </a:rPr>
              <a:t>: %)</a:t>
            </a:r>
            <a:endParaRPr lang="en-US" sz="2800" dirty="0">
              <a:latin typeface="Arial 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" y="1402451"/>
            <a:ext cx="8207009" cy="147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6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36636" y="76200"/>
            <a:ext cx="9982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"/>
              </a:rPr>
              <a:t>HOẠT ĐỘNG LUYỆN TẬP </a:t>
            </a:r>
            <a:endParaRPr lang="en-US" sz="3200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036636" y="76200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2209800"/>
            <a:ext cx="91440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86788" y="977205"/>
            <a:ext cx="110950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latin typeface="Arial "/>
              </a:rPr>
              <a:t>Áp</a:t>
            </a:r>
            <a:r>
              <a:rPr lang="en-US" sz="2800" b="1" i="1" dirty="0" smtClean="0">
                <a:latin typeface="Arial "/>
              </a:rPr>
              <a:t> </a:t>
            </a:r>
            <a:r>
              <a:rPr lang="en-US" sz="2800" b="1" i="1" dirty="0" err="1" smtClean="0">
                <a:latin typeface="Arial "/>
              </a:rPr>
              <a:t>dụng</a:t>
            </a:r>
            <a:r>
              <a:rPr lang="en-US" sz="2800" b="1" i="1" dirty="0" smtClean="0">
                <a:latin typeface="Arial "/>
              </a:rPr>
              <a:t> </a:t>
            </a:r>
            <a:r>
              <a:rPr lang="en-US" sz="2800" b="1" i="1" dirty="0" err="1" smtClean="0">
                <a:latin typeface="Arial "/>
              </a:rPr>
              <a:t>công</a:t>
            </a:r>
            <a:r>
              <a:rPr lang="en-US" sz="2800" b="1" i="1" dirty="0" smtClean="0">
                <a:latin typeface="Arial "/>
              </a:rPr>
              <a:t> </a:t>
            </a:r>
            <a:r>
              <a:rPr lang="en-US" sz="2800" b="1" i="1" dirty="0" err="1" smtClean="0">
                <a:latin typeface="Arial "/>
              </a:rPr>
              <a:t>thức</a:t>
            </a:r>
            <a:r>
              <a:rPr lang="vi-VN" sz="2800" b="1" i="1" dirty="0" smtClean="0">
                <a:latin typeface="Arial "/>
              </a:rPr>
              <a:t>:</a:t>
            </a:r>
            <a:endParaRPr lang="en-US" sz="2800" b="1" i="1" dirty="0" smtClean="0">
              <a:latin typeface="Arial "/>
            </a:endParaRPr>
          </a:p>
          <a:p>
            <a:r>
              <a:rPr lang="vi-VN" sz="2800" dirty="0" smtClean="0">
                <a:latin typeface="Arial "/>
              </a:rPr>
              <a:t>Ví dụ</a:t>
            </a:r>
            <a:r>
              <a:rPr lang="en-US" sz="2800" dirty="0" smtClean="0">
                <a:latin typeface="Arial "/>
              </a:rPr>
              <a:t>: </a:t>
            </a:r>
            <a:r>
              <a:rPr lang="vi-VN" sz="2800" dirty="0" smtClean="0">
                <a:latin typeface="Arial "/>
              </a:rPr>
              <a:t>Hoa </a:t>
            </a:r>
            <a:r>
              <a:rPr lang="vi-VN" sz="2800" dirty="0">
                <a:latin typeface="Arial "/>
              </a:rPr>
              <a:t>Kỳ = GDP Hoa Kỳ : GDP thế giới x </a:t>
            </a:r>
            <a:r>
              <a:rPr lang="vi-VN" sz="2800" dirty="0" smtClean="0">
                <a:latin typeface="Arial "/>
              </a:rPr>
              <a:t>100</a:t>
            </a:r>
            <a:r>
              <a:rPr lang="en-US" sz="2800" dirty="0" smtClean="0">
                <a:latin typeface="Arial "/>
              </a:rPr>
              <a:t>. (%)</a:t>
            </a:r>
            <a:endParaRPr lang="en-US" sz="2800" dirty="0">
              <a:latin typeface="Arial "/>
            </a:endParaRPr>
          </a:p>
          <a:p>
            <a:endParaRPr lang="vi-VN" sz="28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415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36636" y="76200"/>
            <a:ext cx="9982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"/>
              </a:rPr>
              <a:t>ĐÁP ÁN </a:t>
            </a:r>
            <a:endParaRPr lang="en-US" sz="3200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036636" y="76200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3237" y="914400"/>
            <a:ext cx="11049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"/>
              </a:rPr>
              <a:t>- </a:t>
            </a:r>
            <a:r>
              <a:rPr lang="en-US" sz="3200" dirty="0" err="1">
                <a:latin typeface="Arial "/>
              </a:rPr>
              <a:t>Tỉ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trọng</a:t>
            </a:r>
            <a:r>
              <a:rPr lang="en-US" sz="3200" dirty="0">
                <a:latin typeface="Arial "/>
              </a:rPr>
              <a:t> GDP </a:t>
            </a:r>
            <a:r>
              <a:rPr lang="en-US" sz="3200" dirty="0" err="1">
                <a:latin typeface="Arial "/>
              </a:rPr>
              <a:t>của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các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trung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tâm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kinh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tế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lớn</a:t>
            </a:r>
            <a:r>
              <a:rPr lang="en-US" sz="3200" dirty="0">
                <a:latin typeface="Arial "/>
              </a:rPr>
              <a:t> so </a:t>
            </a:r>
            <a:r>
              <a:rPr lang="en-US" sz="3200" dirty="0" err="1">
                <a:latin typeface="Arial "/>
              </a:rPr>
              <a:t>với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toàn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thế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giới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năm</a:t>
            </a:r>
            <a:r>
              <a:rPr lang="en-US" sz="3200" dirty="0">
                <a:latin typeface="Arial "/>
              </a:rPr>
              <a:t> 2020:</a:t>
            </a:r>
          </a:p>
          <a:p>
            <a:r>
              <a:rPr lang="en-US" sz="3200" dirty="0">
                <a:latin typeface="Arial "/>
              </a:rPr>
              <a:t>+ </a:t>
            </a:r>
            <a:r>
              <a:rPr lang="en-US" sz="3200" dirty="0" err="1">
                <a:latin typeface="Arial "/>
              </a:rPr>
              <a:t>Hoa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Kỳ</a:t>
            </a:r>
            <a:r>
              <a:rPr lang="en-US" sz="3200" dirty="0">
                <a:latin typeface="Arial "/>
              </a:rPr>
              <a:t>: 24,7%</a:t>
            </a:r>
          </a:p>
          <a:p>
            <a:r>
              <a:rPr lang="en-US" sz="3200" dirty="0">
                <a:latin typeface="Arial "/>
              </a:rPr>
              <a:t>+ </a:t>
            </a:r>
            <a:r>
              <a:rPr lang="en-US" sz="3200" dirty="0" err="1">
                <a:latin typeface="Arial "/>
              </a:rPr>
              <a:t>Liên</a:t>
            </a:r>
            <a:r>
              <a:rPr lang="en-US" sz="3200" dirty="0">
                <a:latin typeface="Arial "/>
              </a:rPr>
              <a:t> minh </a:t>
            </a:r>
            <a:r>
              <a:rPr lang="en-US" sz="3200" dirty="0" err="1">
                <a:latin typeface="Arial "/>
              </a:rPr>
              <a:t>châu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Âu</a:t>
            </a:r>
            <a:r>
              <a:rPr lang="en-US" sz="3200" dirty="0">
                <a:latin typeface="Arial "/>
              </a:rPr>
              <a:t>: 18,1%</a:t>
            </a:r>
          </a:p>
          <a:p>
            <a:r>
              <a:rPr lang="en-US" sz="3200" dirty="0">
                <a:latin typeface="Arial "/>
              </a:rPr>
              <a:t>+ </a:t>
            </a:r>
            <a:r>
              <a:rPr lang="en-US" sz="3200" dirty="0" err="1">
                <a:latin typeface="Arial "/>
              </a:rPr>
              <a:t>Trung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Quốc</a:t>
            </a:r>
            <a:r>
              <a:rPr lang="en-US" sz="3200" dirty="0">
                <a:latin typeface="Arial "/>
              </a:rPr>
              <a:t>: 17,4%</a:t>
            </a:r>
          </a:p>
          <a:p>
            <a:r>
              <a:rPr lang="en-US" sz="3200" dirty="0">
                <a:latin typeface="Arial "/>
              </a:rPr>
              <a:t>+ </a:t>
            </a:r>
            <a:r>
              <a:rPr lang="en-US" sz="3200" dirty="0" err="1">
                <a:latin typeface="Arial "/>
              </a:rPr>
              <a:t>Nhật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Bản</a:t>
            </a:r>
            <a:r>
              <a:rPr lang="en-US" sz="3200" dirty="0">
                <a:latin typeface="Arial "/>
              </a:rPr>
              <a:t>: 5,9</a:t>
            </a:r>
            <a:r>
              <a:rPr lang="en-US" sz="3200" dirty="0" smtClean="0">
                <a:latin typeface="Arial "/>
              </a:rPr>
              <a:t>%</a:t>
            </a:r>
          </a:p>
          <a:p>
            <a:endParaRPr lang="en-US" sz="3200" dirty="0">
              <a:latin typeface="Arial "/>
            </a:endParaRPr>
          </a:p>
          <a:p>
            <a:r>
              <a:rPr lang="en-US" sz="3200" dirty="0">
                <a:latin typeface="Arial "/>
              </a:rPr>
              <a:t>- </a:t>
            </a:r>
            <a:r>
              <a:rPr lang="en-US" sz="3200" dirty="0" err="1">
                <a:latin typeface="Arial "/>
              </a:rPr>
              <a:t>Nhận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xét</a:t>
            </a:r>
            <a:r>
              <a:rPr lang="en-US" sz="3200" dirty="0" smtClean="0">
                <a:latin typeface="Arial "/>
              </a:rPr>
              <a:t>:</a:t>
            </a:r>
            <a:endParaRPr lang="en-US" sz="32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3292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36636" y="76200"/>
            <a:ext cx="9982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"/>
              </a:rPr>
              <a:t>ĐÁP ÁN </a:t>
            </a:r>
            <a:endParaRPr lang="en-US" sz="3200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036636" y="76200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36636" y="59942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3237" y="914400"/>
            <a:ext cx="1104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"/>
              </a:rPr>
              <a:t>- </a:t>
            </a:r>
            <a:r>
              <a:rPr lang="en-US" sz="3200" dirty="0" err="1">
                <a:latin typeface="Arial "/>
              </a:rPr>
              <a:t>Nhận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xét</a:t>
            </a:r>
            <a:r>
              <a:rPr lang="en-US" sz="3200" dirty="0">
                <a:latin typeface="Arial "/>
              </a:rPr>
              <a:t>:</a:t>
            </a:r>
          </a:p>
          <a:p>
            <a:r>
              <a:rPr lang="en-US" sz="3200" dirty="0">
                <a:latin typeface="Arial "/>
              </a:rPr>
              <a:t>+ </a:t>
            </a:r>
            <a:r>
              <a:rPr lang="en-US" sz="3200" dirty="0" err="1">
                <a:latin typeface="Arial "/>
              </a:rPr>
              <a:t>Bốn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trung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tâm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kinh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tế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lớn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chiếm</a:t>
            </a:r>
            <a:r>
              <a:rPr lang="en-US" sz="3200" dirty="0">
                <a:latin typeface="Arial "/>
              </a:rPr>
              <a:t> 66,1</a:t>
            </a:r>
            <a:r>
              <a:rPr lang="en-US" sz="3200" dirty="0" smtClean="0">
                <a:latin typeface="Arial "/>
              </a:rPr>
              <a:t>% </a:t>
            </a:r>
            <a:r>
              <a:rPr lang="en-US" sz="3200" dirty="0" err="1" smtClean="0">
                <a:latin typeface="Arial "/>
              </a:rPr>
              <a:t>tổng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>
                <a:latin typeface="Arial "/>
              </a:rPr>
              <a:t>GDP </a:t>
            </a:r>
            <a:r>
              <a:rPr lang="en-US" sz="3200" dirty="0" err="1">
                <a:latin typeface="Arial "/>
              </a:rPr>
              <a:t>của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thế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giới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smtClean="0">
                <a:latin typeface="Arial "/>
              </a:rPr>
              <a:t>.</a:t>
            </a:r>
            <a:endParaRPr lang="en-US" sz="3200" dirty="0">
              <a:latin typeface="Arial "/>
            </a:endParaRPr>
          </a:p>
          <a:p>
            <a:r>
              <a:rPr lang="en-US" sz="3200" dirty="0">
                <a:latin typeface="Arial "/>
              </a:rPr>
              <a:t>+ </a:t>
            </a:r>
            <a:r>
              <a:rPr lang="en-US" sz="3200" dirty="0" err="1">
                <a:latin typeface="Arial "/>
              </a:rPr>
              <a:t>Trong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đó</a:t>
            </a:r>
            <a:r>
              <a:rPr lang="en-US" sz="3200" dirty="0">
                <a:latin typeface="Arial "/>
              </a:rPr>
              <a:t>, </a:t>
            </a:r>
            <a:r>
              <a:rPr lang="en-US" sz="3200" dirty="0" err="1">
                <a:latin typeface="Arial "/>
              </a:rPr>
              <a:t>Hoa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Kỳ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là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trung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tâm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kinh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tế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chiếm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tỉ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trọng</a:t>
            </a:r>
            <a:r>
              <a:rPr lang="en-US" sz="3200" dirty="0">
                <a:latin typeface="Arial "/>
              </a:rPr>
              <a:t> GDP </a:t>
            </a:r>
            <a:r>
              <a:rPr lang="en-US" sz="3200" dirty="0" err="1">
                <a:latin typeface="Arial "/>
              </a:rPr>
              <a:t>nhiều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nhất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trong</a:t>
            </a:r>
            <a:r>
              <a:rPr lang="en-US" sz="3200" dirty="0">
                <a:latin typeface="Arial "/>
              </a:rPr>
              <a:t> 4 </a:t>
            </a:r>
            <a:r>
              <a:rPr lang="en-US" sz="3200" dirty="0" err="1">
                <a:latin typeface="Arial "/>
              </a:rPr>
              <a:t>trung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tâm</a:t>
            </a:r>
            <a:r>
              <a:rPr lang="en-US" sz="3200" dirty="0">
                <a:latin typeface="Arial "/>
              </a:rPr>
              <a:t> (24,7%), </a:t>
            </a:r>
            <a:r>
              <a:rPr lang="en-US" sz="3200" dirty="0" err="1">
                <a:latin typeface="Arial "/>
              </a:rPr>
              <a:t>tiếp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đến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là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Liên</a:t>
            </a:r>
            <a:r>
              <a:rPr lang="en-US" sz="3200" dirty="0">
                <a:latin typeface="Arial "/>
              </a:rPr>
              <a:t> minh </a:t>
            </a:r>
            <a:r>
              <a:rPr lang="en-US" sz="3200" dirty="0" err="1">
                <a:latin typeface="Arial "/>
              </a:rPr>
              <a:t>châu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Âu</a:t>
            </a:r>
            <a:r>
              <a:rPr lang="en-US" sz="3200" dirty="0">
                <a:latin typeface="Arial "/>
              </a:rPr>
              <a:t> (18,1%), </a:t>
            </a:r>
            <a:r>
              <a:rPr lang="en-US" sz="3200" dirty="0" err="1">
                <a:latin typeface="Arial "/>
              </a:rPr>
              <a:t>Trung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Quốc</a:t>
            </a:r>
            <a:r>
              <a:rPr lang="en-US" sz="3200" dirty="0">
                <a:latin typeface="Arial "/>
              </a:rPr>
              <a:t> (17,4%) </a:t>
            </a:r>
            <a:r>
              <a:rPr lang="en-US" sz="3200" dirty="0" err="1">
                <a:latin typeface="Arial "/>
              </a:rPr>
              <a:t>và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Nhật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Bản</a:t>
            </a:r>
            <a:r>
              <a:rPr lang="en-US" sz="3200" dirty="0">
                <a:latin typeface="Arial "/>
              </a:rPr>
              <a:t> (5,9%).</a:t>
            </a:r>
            <a:endParaRPr lang="en-US" sz="3200" dirty="0">
              <a:effectLst/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52585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037" y="1282005"/>
            <a:ext cx="115522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Arial "/>
              </a:rPr>
              <a:t>Nhiệm</a:t>
            </a:r>
            <a:r>
              <a:rPr lang="en-US" sz="3200" b="1" dirty="0" smtClean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 "/>
              </a:rPr>
              <a:t>vụ</a:t>
            </a:r>
            <a:r>
              <a:rPr lang="en-US" sz="3200" b="1" dirty="0" smtClean="0">
                <a:solidFill>
                  <a:srgbClr val="FF0000"/>
                </a:solidFill>
                <a:latin typeface="Arial "/>
              </a:rPr>
              <a:t>: </a:t>
            </a:r>
            <a:r>
              <a:rPr lang="en-US" sz="3200" i="1" dirty="0">
                <a:latin typeface="Arial "/>
              </a:rPr>
              <a:t>Ở </a:t>
            </a:r>
            <a:r>
              <a:rPr lang="en-US" sz="3200" i="1" dirty="0" err="1" smtClean="0">
                <a:latin typeface="Arial "/>
              </a:rPr>
              <a:t>thành</a:t>
            </a:r>
            <a:r>
              <a:rPr lang="en-US" sz="3200" i="1" dirty="0" smtClean="0">
                <a:latin typeface="Arial "/>
              </a:rPr>
              <a:t> </a:t>
            </a:r>
            <a:r>
              <a:rPr lang="en-US" sz="3200" i="1" dirty="0" err="1" smtClean="0">
                <a:latin typeface="Arial "/>
              </a:rPr>
              <a:t>phố</a:t>
            </a:r>
            <a:r>
              <a:rPr lang="en-US" sz="3200" i="1" dirty="0" smtClean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nơi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em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sống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có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sản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phẩm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nào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xuất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khẩu</a:t>
            </a:r>
            <a:r>
              <a:rPr lang="en-US" sz="3200" i="1" dirty="0">
                <a:latin typeface="Arial "/>
              </a:rPr>
              <a:t> sang </a:t>
            </a:r>
            <a:r>
              <a:rPr lang="en-US" sz="3200" i="1" dirty="0" err="1">
                <a:latin typeface="Arial "/>
              </a:rPr>
              <a:t>châu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Âu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không</a:t>
            </a:r>
            <a:r>
              <a:rPr lang="en-US" sz="3200" i="1" dirty="0">
                <a:latin typeface="Arial "/>
              </a:rPr>
              <a:t>? </a:t>
            </a:r>
            <a:r>
              <a:rPr lang="en-US" sz="3200" i="1" dirty="0" err="1">
                <a:latin typeface="Arial "/>
              </a:rPr>
              <a:t>Nếu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có</a:t>
            </a:r>
            <a:r>
              <a:rPr lang="en-US" sz="3200" i="1" dirty="0">
                <a:latin typeface="Arial "/>
              </a:rPr>
              <a:t>, </a:t>
            </a:r>
            <a:r>
              <a:rPr lang="en-US" sz="3200" i="1" dirty="0" err="1">
                <a:latin typeface="Arial "/>
              </a:rPr>
              <a:t>em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hãy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viết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một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đoạn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văn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ngắn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khoảng</a:t>
            </a:r>
            <a:r>
              <a:rPr lang="en-US" sz="3200" i="1" dirty="0">
                <a:latin typeface="Arial "/>
              </a:rPr>
              <a:t> 150 </a:t>
            </a:r>
            <a:r>
              <a:rPr lang="en-US" sz="3200" i="1" dirty="0" err="1">
                <a:latin typeface="Arial "/>
              </a:rPr>
              <a:t>chữ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giới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thiệu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về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sản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phẩm</a:t>
            </a:r>
            <a:r>
              <a:rPr lang="en-US" sz="3200" i="1" dirty="0">
                <a:latin typeface="Arial "/>
              </a:rPr>
              <a:t> </a:t>
            </a:r>
            <a:r>
              <a:rPr lang="en-US" sz="3200" i="1" dirty="0" err="1">
                <a:latin typeface="Arial "/>
              </a:rPr>
              <a:t>đó</a:t>
            </a:r>
            <a:r>
              <a:rPr lang="en-US" sz="3200" i="1" dirty="0" smtClean="0">
                <a:latin typeface="Arial 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i="1" dirty="0" smtClean="0">
              <a:latin typeface="Arial "/>
            </a:endParaRPr>
          </a:p>
          <a:p>
            <a:r>
              <a:rPr lang="en-US" sz="3200" dirty="0">
                <a:latin typeface="Arial "/>
              </a:rPr>
              <a:t>+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Học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sinh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tự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tìm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kiếm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thông</a:t>
            </a:r>
            <a:r>
              <a:rPr lang="en-US" sz="3200" dirty="0">
                <a:latin typeface="Arial "/>
              </a:rPr>
              <a:t> tin </a:t>
            </a:r>
            <a:r>
              <a:rPr lang="en-US" sz="3200" dirty="0" err="1">
                <a:latin typeface="Arial "/>
              </a:rPr>
              <a:t>trên</a:t>
            </a:r>
            <a:r>
              <a:rPr lang="en-US" sz="3200" dirty="0">
                <a:latin typeface="Arial "/>
              </a:rPr>
              <a:t> Internet </a:t>
            </a:r>
            <a:r>
              <a:rPr lang="en-US" sz="3200" dirty="0" err="1">
                <a:latin typeface="Arial "/>
              </a:rPr>
              <a:t>để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trả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lời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câu</a:t>
            </a:r>
            <a:r>
              <a:rPr lang="en-US" sz="3200" dirty="0">
                <a:latin typeface="Arial "/>
              </a:rPr>
              <a:t> </a:t>
            </a:r>
            <a:r>
              <a:rPr lang="en-US" sz="3200" dirty="0" err="1">
                <a:latin typeface="Arial "/>
              </a:rPr>
              <a:t>hỏi</a:t>
            </a:r>
            <a:r>
              <a:rPr lang="en-US" sz="3200" dirty="0" smtClean="0">
                <a:latin typeface="Arial "/>
              </a:rPr>
              <a:t>.</a:t>
            </a:r>
          </a:p>
          <a:p>
            <a:r>
              <a:rPr lang="en-US" sz="3200" dirty="0">
                <a:latin typeface="Arial "/>
              </a:rPr>
              <a:t>+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Tiết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sau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sẽ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trình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bày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trước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lớp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để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lấy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điểm</a:t>
            </a:r>
            <a:r>
              <a:rPr lang="en-US" sz="3200" dirty="0" smtClean="0">
                <a:latin typeface="Arial "/>
              </a:rPr>
              <a:t> </a:t>
            </a:r>
            <a:r>
              <a:rPr lang="en-US" sz="3200" dirty="0" err="1" smtClean="0">
                <a:latin typeface="Arial "/>
              </a:rPr>
              <a:t>cộng</a:t>
            </a:r>
            <a:endParaRPr lang="en-US" sz="3200" dirty="0">
              <a:latin typeface="Arial "/>
            </a:endParaRPr>
          </a:p>
          <a:p>
            <a:endParaRPr lang="en-US" sz="3200" dirty="0">
              <a:effectLst/>
              <a:latin typeface="Arial 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36636" y="177225"/>
            <a:ext cx="9982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"/>
              </a:rPr>
              <a:t>HOẠT ĐỘNG VẬN DỤNG </a:t>
            </a:r>
            <a:endParaRPr lang="en-US" sz="3200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036637" y="228600"/>
            <a:ext cx="98099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36636" y="762000"/>
            <a:ext cx="9809990" cy="10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6"/>
          <p:cNvSpPr>
            <a:spLocks noChangeArrowheads="1"/>
          </p:cNvSpPr>
          <p:nvPr/>
        </p:nvSpPr>
        <p:spPr bwMode="auto">
          <a:xfrm>
            <a:off x="4212095" y="2500924"/>
            <a:ext cx="3209032" cy="7762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FF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1957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161520" y="2506663"/>
            <a:ext cx="3294301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rgbClr val="00FFCC"/>
              </a:gs>
            </a:gsLst>
            <a:lin ang="54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Cộng đồng Than </a:t>
            </a:r>
          </a:p>
          <a:p>
            <a:pPr algn="ctr"/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 Thép  1951</a:t>
            </a:r>
          </a:p>
        </p:txBody>
      </p:sp>
      <p:grpSp>
        <p:nvGrpSpPr>
          <p:cNvPr id="27659" name="Group 11"/>
          <p:cNvGrpSpPr>
            <a:grpSpLocks/>
          </p:cNvGrpSpPr>
          <p:nvPr/>
        </p:nvGrpSpPr>
        <p:grpSpPr bwMode="auto">
          <a:xfrm>
            <a:off x="2669554" y="3962400"/>
            <a:ext cx="7206283" cy="585788"/>
            <a:chOff x="1440" y="2496"/>
            <a:chExt cx="3465" cy="369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440" y="2529"/>
              <a:ext cx="3456" cy="33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61" name="Text Box 4"/>
            <p:cNvSpPr txBox="1">
              <a:spLocks noChangeArrowheads="1"/>
            </p:cNvSpPr>
            <p:nvPr/>
          </p:nvSpPr>
          <p:spPr bwMode="auto">
            <a:xfrm>
              <a:off x="1488" y="2496"/>
              <a:ext cx="34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Châu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Âu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(EC) 1967</a:t>
              </a:r>
              <a:endPara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5512786" y="3344864"/>
            <a:ext cx="686959" cy="669924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3" name="Freeform 11"/>
          <p:cNvSpPr>
            <a:spLocks/>
          </p:cNvSpPr>
          <p:nvPr/>
        </p:nvSpPr>
        <p:spPr bwMode="gray">
          <a:xfrm flipH="1">
            <a:off x="1815210" y="3277212"/>
            <a:ext cx="1640610" cy="737576"/>
          </a:xfrm>
          <a:custGeom>
            <a:avLst/>
            <a:gdLst>
              <a:gd name="T0" fmla="*/ 388 w 580"/>
              <a:gd name="T1" fmla="*/ 0 h 798"/>
              <a:gd name="T2" fmla="*/ 386 w 580"/>
              <a:gd name="T3" fmla="*/ 61 h 798"/>
              <a:gd name="T4" fmla="*/ 380 w 580"/>
              <a:gd name="T5" fmla="*/ 115 h 798"/>
              <a:gd name="T6" fmla="*/ 370 w 580"/>
              <a:gd name="T7" fmla="*/ 165 h 798"/>
              <a:gd name="T8" fmla="*/ 352 w 580"/>
              <a:gd name="T9" fmla="*/ 212 h 798"/>
              <a:gd name="T10" fmla="*/ 330 w 580"/>
              <a:gd name="T11" fmla="*/ 255 h 798"/>
              <a:gd name="T12" fmla="*/ 303 w 580"/>
              <a:gd name="T13" fmla="*/ 294 h 798"/>
              <a:gd name="T14" fmla="*/ 270 w 580"/>
              <a:gd name="T15" fmla="*/ 332 h 798"/>
              <a:gd name="T16" fmla="*/ 229 w 580"/>
              <a:gd name="T17" fmla="*/ 366 h 798"/>
              <a:gd name="T18" fmla="*/ 180 w 580"/>
              <a:gd name="T19" fmla="*/ 399 h 798"/>
              <a:gd name="T20" fmla="*/ 126 w 580"/>
              <a:gd name="T21" fmla="*/ 428 h 798"/>
              <a:gd name="T22" fmla="*/ 126 w 580"/>
              <a:gd name="T23" fmla="*/ 521 h 798"/>
              <a:gd name="T24" fmla="*/ 0 w 580"/>
              <a:gd name="T25" fmla="*/ 336 h 798"/>
              <a:gd name="T26" fmla="*/ 126 w 580"/>
              <a:gd name="T27" fmla="*/ 151 h 798"/>
              <a:gd name="T28" fmla="*/ 126 w 580"/>
              <a:gd name="T29" fmla="*/ 244 h 798"/>
              <a:gd name="T30" fmla="*/ 151 w 580"/>
              <a:gd name="T31" fmla="*/ 241 h 798"/>
              <a:gd name="T32" fmla="*/ 176 w 580"/>
              <a:gd name="T33" fmla="*/ 233 h 798"/>
              <a:gd name="T34" fmla="*/ 205 w 580"/>
              <a:gd name="T35" fmla="*/ 220 h 798"/>
              <a:gd name="T36" fmla="*/ 233 w 580"/>
              <a:gd name="T37" fmla="*/ 204 h 798"/>
              <a:gd name="T38" fmla="*/ 263 w 580"/>
              <a:gd name="T39" fmla="*/ 184 h 798"/>
              <a:gd name="T40" fmla="*/ 288 w 580"/>
              <a:gd name="T41" fmla="*/ 161 h 798"/>
              <a:gd name="T42" fmla="*/ 316 w 580"/>
              <a:gd name="T43" fmla="*/ 136 h 798"/>
              <a:gd name="T44" fmla="*/ 338 w 580"/>
              <a:gd name="T45" fmla="*/ 110 h 798"/>
              <a:gd name="T46" fmla="*/ 359 w 580"/>
              <a:gd name="T47" fmla="*/ 82 h 798"/>
              <a:gd name="T48" fmla="*/ 374 w 580"/>
              <a:gd name="T49" fmla="*/ 57 h 798"/>
              <a:gd name="T50" fmla="*/ 384 w 580"/>
              <a:gd name="T51" fmla="*/ 24 h 798"/>
              <a:gd name="T52" fmla="*/ 386 w 580"/>
              <a:gd name="T53" fmla="*/ 0 h 798"/>
              <a:gd name="T54" fmla="*/ 388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lin ang="5400000" scaled="1"/>
          </a:gra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664" name="Group 16"/>
          <p:cNvGrpSpPr>
            <a:grpSpLocks/>
          </p:cNvGrpSpPr>
          <p:nvPr/>
        </p:nvGrpSpPr>
        <p:grpSpPr bwMode="auto">
          <a:xfrm>
            <a:off x="8123237" y="2481549"/>
            <a:ext cx="3493955" cy="838200"/>
            <a:chOff x="1488" y="2496"/>
            <a:chExt cx="1776" cy="528"/>
          </a:xfrm>
        </p:grpSpPr>
        <p:sp>
          <p:nvSpPr>
            <p:cNvPr id="44" name="AutoShape 3"/>
            <p:cNvSpPr>
              <a:spLocks noChangeArrowheads="1"/>
            </p:cNvSpPr>
            <p:nvPr/>
          </p:nvSpPr>
          <p:spPr bwMode="auto">
            <a:xfrm>
              <a:off x="1488" y="2544"/>
              <a:ext cx="1776" cy="4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66" name="Text Box 7"/>
            <p:cNvSpPr txBox="1">
              <a:spLocks noChangeArrowheads="1"/>
            </p:cNvSpPr>
            <p:nvPr/>
          </p:nvSpPr>
          <p:spPr bwMode="auto">
            <a:xfrm>
              <a:off x="1584" y="2496"/>
              <a:ext cx="163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Cộng đồng Nguyên tử Châu Âu 1958</a:t>
              </a:r>
            </a:p>
          </p:txBody>
        </p:sp>
      </p:grpSp>
      <p:sp>
        <p:nvSpPr>
          <p:cNvPr id="27667" name="Freeform 11"/>
          <p:cNvSpPr>
            <a:spLocks/>
          </p:cNvSpPr>
          <p:nvPr/>
        </p:nvSpPr>
        <p:spPr bwMode="gray">
          <a:xfrm>
            <a:off x="8180020" y="3256341"/>
            <a:ext cx="1762780" cy="733025"/>
          </a:xfrm>
          <a:custGeom>
            <a:avLst/>
            <a:gdLst>
              <a:gd name="T0" fmla="*/ 388 w 580"/>
              <a:gd name="T1" fmla="*/ 0 h 798"/>
              <a:gd name="T2" fmla="*/ 386 w 580"/>
              <a:gd name="T3" fmla="*/ 61 h 798"/>
              <a:gd name="T4" fmla="*/ 380 w 580"/>
              <a:gd name="T5" fmla="*/ 115 h 798"/>
              <a:gd name="T6" fmla="*/ 370 w 580"/>
              <a:gd name="T7" fmla="*/ 165 h 798"/>
              <a:gd name="T8" fmla="*/ 352 w 580"/>
              <a:gd name="T9" fmla="*/ 212 h 798"/>
              <a:gd name="T10" fmla="*/ 330 w 580"/>
              <a:gd name="T11" fmla="*/ 255 h 798"/>
              <a:gd name="T12" fmla="*/ 303 w 580"/>
              <a:gd name="T13" fmla="*/ 294 h 798"/>
              <a:gd name="T14" fmla="*/ 270 w 580"/>
              <a:gd name="T15" fmla="*/ 332 h 798"/>
              <a:gd name="T16" fmla="*/ 229 w 580"/>
              <a:gd name="T17" fmla="*/ 366 h 798"/>
              <a:gd name="T18" fmla="*/ 180 w 580"/>
              <a:gd name="T19" fmla="*/ 399 h 798"/>
              <a:gd name="T20" fmla="*/ 126 w 580"/>
              <a:gd name="T21" fmla="*/ 428 h 798"/>
              <a:gd name="T22" fmla="*/ 126 w 580"/>
              <a:gd name="T23" fmla="*/ 521 h 798"/>
              <a:gd name="T24" fmla="*/ 0 w 580"/>
              <a:gd name="T25" fmla="*/ 336 h 798"/>
              <a:gd name="T26" fmla="*/ 126 w 580"/>
              <a:gd name="T27" fmla="*/ 151 h 798"/>
              <a:gd name="T28" fmla="*/ 126 w 580"/>
              <a:gd name="T29" fmla="*/ 244 h 798"/>
              <a:gd name="T30" fmla="*/ 151 w 580"/>
              <a:gd name="T31" fmla="*/ 241 h 798"/>
              <a:gd name="T32" fmla="*/ 176 w 580"/>
              <a:gd name="T33" fmla="*/ 233 h 798"/>
              <a:gd name="T34" fmla="*/ 205 w 580"/>
              <a:gd name="T35" fmla="*/ 220 h 798"/>
              <a:gd name="T36" fmla="*/ 233 w 580"/>
              <a:gd name="T37" fmla="*/ 204 h 798"/>
              <a:gd name="T38" fmla="*/ 263 w 580"/>
              <a:gd name="T39" fmla="*/ 184 h 798"/>
              <a:gd name="T40" fmla="*/ 288 w 580"/>
              <a:gd name="T41" fmla="*/ 161 h 798"/>
              <a:gd name="T42" fmla="*/ 316 w 580"/>
              <a:gd name="T43" fmla="*/ 136 h 798"/>
              <a:gd name="T44" fmla="*/ 338 w 580"/>
              <a:gd name="T45" fmla="*/ 110 h 798"/>
              <a:gd name="T46" fmla="*/ 359 w 580"/>
              <a:gd name="T47" fmla="*/ 82 h 798"/>
              <a:gd name="T48" fmla="*/ 374 w 580"/>
              <a:gd name="T49" fmla="*/ 57 h 798"/>
              <a:gd name="T50" fmla="*/ 384 w 580"/>
              <a:gd name="T51" fmla="*/ 24 h 798"/>
              <a:gd name="T52" fmla="*/ 386 w 580"/>
              <a:gd name="T53" fmla="*/ 0 h 798"/>
              <a:gd name="T54" fmla="*/ 388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00FFCC"/>
              </a:gs>
              <a:gs pos="100000">
                <a:srgbClr val="00FFCC">
                  <a:gamma/>
                  <a:shade val="46275"/>
                  <a:invGamma/>
                </a:srgbClr>
              </a:gs>
            </a:gsLst>
            <a:lin ang="5400000" scaled="1"/>
          </a:gra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668" name="Group 20"/>
          <p:cNvGrpSpPr>
            <a:grpSpLocks/>
          </p:cNvGrpSpPr>
          <p:nvPr/>
        </p:nvGrpSpPr>
        <p:grpSpPr bwMode="auto">
          <a:xfrm>
            <a:off x="1341437" y="4570413"/>
            <a:ext cx="9129198" cy="2211388"/>
            <a:chOff x="1050" y="2701"/>
            <a:chExt cx="4272" cy="1393"/>
          </a:xfrm>
        </p:grpSpPr>
        <p:sp>
          <p:nvSpPr>
            <p:cNvPr id="27669" name="Oval 20"/>
            <p:cNvSpPr>
              <a:spLocks noChangeArrowheads="1"/>
            </p:cNvSpPr>
            <p:nvPr/>
          </p:nvSpPr>
          <p:spPr bwMode="gray">
            <a:xfrm>
              <a:off x="1348" y="3324"/>
              <a:ext cx="3551" cy="770"/>
            </a:xfrm>
            <a:prstGeom prst="ellipse">
              <a:avLst/>
            </a:prstGeom>
            <a:gradFill rotWithShape="1">
              <a:gsLst>
                <a:gs pos="0">
                  <a:srgbClr val="CAA200"/>
                </a:gs>
                <a:gs pos="100000">
                  <a:srgbClr val="FFCC00">
                    <a:alpha val="48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7670" name="Group 22"/>
            <p:cNvGrpSpPr>
              <a:grpSpLocks/>
            </p:cNvGrpSpPr>
            <p:nvPr/>
          </p:nvGrpSpPr>
          <p:grpSpPr bwMode="auto">
            <a:xfrm>
              <a:off x="1050" y="3065"/>
              <a:ext cx="4272" cy="919"/>
              <a:chOff x="1059" y="3305"/>
              <a:chExt cx="4272" cy="919"/>
            </a:xfrm>
          </p:grpSpPr>
          <p:grpSp>
            <p:nvGrpSpPr>
              <p:cNvPr id="27671" name="Group 15"/>
              <p:cNvGrpSpPr>
                <a:grpSpLocks/>
              </p:cNvGrpSpPr>
              <p:nvPr/>
            </p:nvGrpSpPr>
            <p:grpSpPr bwMode="auto">
              <a:xfrm>
                <a:off x="1059" y="3305"/>
                <a:ext cx="4272" cy="919"/>
                <a:chOff x="1973" y="1027"/>
                <a:chExt cx="1926" cy="937"/>
              </a:xfrm>
            </p:grpSpPr>
            <p:sp>
              <p:nvSpPr>
                <p:cNvPr id="27" name="Oval 16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>
                        <a:gamma/>
                        <a:shade val="63529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673" name="Oval 17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7674" name="Oval 18"/>
              <p:cNvSpPr>
                <a:spLocks noChangeArrowheads="1"/>
              </p:cNvSpPr>
              <p:nvPr/>
            </p:nvSpPr>
            <p:spPr bwMode="gray">
              <a:xfrm>
                <a:off x="1260" y="3422"/>
                <a:ext cx="3812" cy="734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675" name="Oval 21"/>
              <p:cNvSpPr>
                <a:spLocks noChangeArrowheads="1"/>
              </p:cNvSpPr>
              <p:nvPr/>
            </p:nvSpPr>
            <p:spPr bwMode="gray">
              <a:xfrm rot="16200000">
                <a:off x="2815" y="1903"/>
                <a:ext cx="658" cy="369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676" name="Text Box 4"/>
              <p:cNvSpPr txBox="1">
                <a:spLocks noChangeArrowheads="1"/>
              </p:cNvSpPr>
              <p:nvPr/>
            </p:nvSpPr>
            <p:spPr bwMode="auto">
              <a:xfrm>
                <a:off x="1488" y="3600"/>
                <a:ext cx="3417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LIÊN MINH CHÂU ÂU (EU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) 1993</a:t>
                </a:r>
                <a:endPara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677" name="AutoShape 29"/>
            <p:cNvSpPr>
              <a:spLocks noChangeArrowheads="1"/>
            </p:cNvSpPr>
            <p:nvPr/>
          </p:nvSpPr>
          <p:spPr bwMode="auto">
            <a:xfrm>
              <a:off x="3002" y="2701"/>
              <a:ext cx="330" cy="385"/>
            </a:xfrm>
            <a:prstGeom prst="downArrow">
              <a:avLst>
                <a:gd name="adj1" fmla="val 50000"/>
                <a:gd name="adj2" fmla="val 2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503237" y="1143000"/>
            <a:ext cx="5780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 rot="10800000" flipV="1">
            <a:off x="253839" y="-36732"/>
            <a:ext cx="115257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</p:spTree>
    <p:extLst>
      <p:ext uri="{BB962C8B-B14F-4D97-AF65-F5344CB8AC3E}">
        <p14:creationId xmlns:p14="http://schemas.microsoft.com/office/powerpoint/2010/main" val="27947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" grpId="0" animBg="1"/>
      <p:bldP spid="27662" grpId="0" animBg="1"/>
      <p:bldP spid="27663" grpId="0" animBg="1"/>
      <p:bldP spid="27667" grpId="0" animBg="1"/>
      <p:bldP spid="276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7"/>
          <p:cNvSpPr>
            <a:spLocks noGrp="1" noChangeArrowheads="1"/>
          </p:cNvSpPr>
          <p:nvPr>
            <p:ph idx="1"/>
          </p:nvPr>
        </p:nvSpPr>
        <p:spPr bwMode="auto">
          <a:xfrm>
            <a:off x="1646237" y="1684400"/>
            <a:ext cx="8915399" cy="3627437"/>
          </a:xfrm>
          <a:prstGeom prst="cloudCallout">
            <a:avLst>
              <a:gd name="adj1" fmla="val 47263"/>
              <a:gd name="adj2" fmla="val 85948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i="1" dirty="0" err="1" smtClean="0">
                <a:latin typeface="Arial" pitchFamily="34" charset="0"/>
                <a:cs typeface="Arial" pitchFamily="34" charset="0"/>
              </a:rPr>
              <a:t>Dựa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dung SGK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lí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7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trang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109: Cho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2020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minh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Âu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133" y="1066800"/>
            <a:ext cx="80611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17"/>
          <p:cNvSpPr txBox="1">
            <a:spLocks noChangeArrowheads="1"/>
          </p:cNvSpPr>
          <p:nvPr/>
        </p:nvSpPr>
        <p:spPr bwMode="auto">
          <a:xfrm>
            <a:off x="1646237" y="1651574"/>
            <a:ext cx="9067800" cy="3682425"/>
          </a:xfrm>
          <a:prstGeom prst="cloudCallout">
            <a:avLst>
              <a:gd name="adj1" fmla="val -47880"/>
              <a:gd name="adj2" fmla="val 112635"/>
            </a:avLst>
          </a:prstGeom>
          <a:ln w="25400" cap="flat" cmpd="sng" algn="ctr">
            <a:solidFill>
              <a:schemeClr val="accent6"/>
            </a:solidFill>
            <a:prstDash val="solid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None/>
            </a:pP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Số </a:t>
            </a:r>
            <a:r>
              <a:rPr lang="en-US" sz="4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thành viên: 27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(2020)</a:t>
            </a:r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p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7"/>
          <p:cNvSpPr>
            <a:spLocks noGrp="1" noChangeArrowheads="1"/>
          </p:cNvSpPr>
          <p:nvPr>
            <p:ph idx="1"/>
          </p:nvPr>
        </p:nvSpPr>
        <p:spPr bwMode="auto">
          <a:xfrm>
            <a:off x="2103437" y="1447800"/>
            <a:ext cx="6504728" cy="3429000"/>
          </a:xfrm>
          <a:prstGeom prst="cloudCallout">
            <a:avLst>
              <a:gd name="adj1" fmla="val 62045"/>
              <a:gd name="adj2" fmla="val 69421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i="1" dirty="0">
                <a:latin typeface="Arial" pitchFamily="34" charset="0"/>
                <a:cs typeface="Arial" pitchFamily="34" charset="0"/>
              </a:rPr>
              <a:t>Cho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diện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tích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2020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minh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châu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Âu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sp>
        <p:nvSpPr>
          <p:cNvPr id="6" name="AutoShape 17"/>
          <p:cNvSpPr txBox="1">
            <a:spLocks noChangeArrowheads="1"/>
          </p:cNvSpPr>
          <p:nvPr/>
        </p:nvSpPr>
        <p:spPr bwMode="auto">
          <a:xfrm>
            <a:off x="1816769" y="1447800"/>
            <a:ext cx="8319599" cy="4343400"/>
          </a:xfrm>
          <a:prstGeom prst="cloudCallout">
            <a:avLst>
              <a:gd name="adj1" fmla="val -74037"/>
              <a:gd name="adj2" fmla="val 87391"/>
            </a:avLst>
          </a:prstGeom>
          <a:ln w="25400" cap="flat" cmpd="sng" algn="ctr">
            <a:solidFill>
              <a:schemeClr val="accent6"/>
            </a:solidFill>
            <a:prstDash val="solid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Diện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tích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(2020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4,1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7"/>
          <p:cNvSpPr>
            <a:spLocks noGrp="1" noChangeArrowheads="1"/>
          </p:cNvSpPr>
          <p:nvPr>
            <p:ph idx="1"/>
          </p:nvPr>
        </p:nvSpPr>
        <p:spPr bwMode="auto">
          <a:xfrm>
            <a:off x="1419534" y="1447799"/>
            <a:ext cx="6504728" cy="3017837"/>
          </a:xfrm>
          <a:prstGeom prst="cloudCallout">
            <a:avLst>
              <a:gd name="adj1" fmla="val 62045"/>
              <a:gd name="adj2" fmla="val 69421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Cho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dân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2020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Liên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minh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châu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Âu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bao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nhiêu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sp>
        <p:nvSpPr>
          <p:cNvPr id="6" name="AutoShape 17"/>
          <p:cNvSpPr txBox="1">
            <a:spLocks noChangeArrowheads="1"/>
          </p:cNvSpPr>
          <p:nvPr/>
        </p:nvSpPr>
        <p:spPr bwMode="auto">
          <a:xfrm>
            <a:off x="1319798" y="1447800"/>
            <a:ext cx="6553200" cy="3017837"/>
          </a:xfrm>
          <a:prstGeom prst="cloudCallout">
            <a:avLst>
              <a:gd name="adj1" fmla="val -47880"/>
              <a:gd name="adj2" fmla="val 112635"/>
            </a:avLst>
          </a:prstGeom>
          <a:ln w="25400" cap="flat" cmpd="sng" algn="ctr">
            <a:solidFill>
              <a:schemeClr val="accent6"/>
            </a:solidFill>
            <a:prstDash val="solid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4000"/>
              </a:lnSpc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(2020):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447,7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triệu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7"/>
          <p:cNvSpPr>
            <a:spLocks noGrp="1" noChangeArrowheads="1"/>
          </p:cNvSpPr>
          <p:nvPr>
            <p:ph idx="1"/>
          </p:nvPr>
        </p:nvSpPr>
        <p:spPr bwMode="auto">
          <a:xfrm>
            <a:off x="2408237" y="1295400"/>
            <a:ext cx="6504728" cy="3017837"/>
          </a:xfrm>
          <a:prstGeom prst="cloudCallout">
            <a:avLst>
              <a:gd name="adj1" fmla="val 62045"/>
              <a:gd name="adj2" fmla="val 69421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Cho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trụ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sở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Ủy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ban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châu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Âu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đặt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đâu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</p:spTree>
    <p:extLst>
      <p:ext uri="{BB962C8B-B14F-4D97-AF65-F5344CB8AC3E}">
        <p14:creationId xmlns:p14="http://schemas.microsoft.com/office/powerpoint/2010/main" val="72826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9742" y="268069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5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r="310"/>
          <a:stretch/>
        </p:blipFill>
        <p:spPr>
          <a:xfrm>
            <a:off x="2581872" y="0"/>
            <a:ext cx="9503765" cy="6858000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9657269" y="5105115"/>
            <a:ext cx="2322006" cy="375624"/>
          </a:xfrm>
          <a:custGeom>
            <a:avLst/>
            <a:gdLst>
              <a:gd name="connsiteX0" fmla="*/ 0 w 2322006"/>
              <a:gd name="connsiteY0" fmla="*/ 80203 h 375624"/>
              <a:gd name="connsiteX1" fmla="*/ 84406 w 2322006"/>
              <a:gd name="connsiteY1" fmla="*/ 66135 h 375624"/>
              <a:gd name="connsiteX2" fmla="*/ 126610 w 2322006"/>
              <a:gd name="connsiteY2" fmla="*/ 52068 h 375624"/>
              <a:gd name="connsiteX3" fmla="*/ 647114 w 2322006"/>
              <a:gd name="connsiteY3" fmla="*/ 38000 h 375624"/>
              <a:gd name="connsiteX4" fmla="*/ 1688123 w 2322006"/>
              <a:gd name="connsiteY4" fmla="*/ 9864 h 375624"/>
              <a:gd name="connsiteX5" fmla="*/ 2307102 w 2322006"/>
              <a:gd name="connsiteY5" fmla="*/ 38000 h 375624"/>
              <a:gd name="connsiteX6" fmla="*/ 2307102 w 2322006"/>
              <a:gd name="connsiteY6" fmla="*/ 277151 h 375624"/>
              <a:gd name="connsiteX7" fmla="*/ 2250831 w 2322006"/>
              <a:gd name="connsiteY7" fmla="*/ 291218 h 375624"/>
              <a:gd name="connsiteX8" fmla="*/ 2222696 w 2322006"/>
              <a:gd name="connsiteY8" fmla="*/ 319354 h 375624"/>
              <a:gd name="connsiteX9" fmla="*/ 2138290 w 2322006"/>
              <a:gd name="connsiteY9" fmla="*/ 347489 h 375624"/>
              <a:gd name="connsiteX10" fmla="*/ 1702191 w 2322006"/>
              <a:gd name="connsiteY10" fmla="*/ 333421 h 375624"/>
              <a:gd name="connsiteX11" fmla="*/ 1575582 w 2322006"/>
              <a:gd name="connsiteY11" fmla="*/ 319354 h 375624"/>
              <a:gd name="connsiteX12" fmla="*/ 928468 w 2322006"/>
              <a:gd name="connsiteY12" fmla="*/ 333421 h 375624"/>
              <a:gd name="connsiteX13" fmla="*/ 675250 w 2322006"/>
              <a:gd name="connsiteY13" fmla="*/ 361557 h 375624"/>
              <a:gd name="connsiteX14" fmla="*/ 604911 w 2322006"/>
              <a:gd name="connsiteY14" fmla="*/ 375624 h 375624"/>
              <a:gd name="connsiteX15" fmla="*/ 450166 w 2322006"/>
              <a:gd name="connsiteY15" fmla="*/ 361557 h 375624"/>
              <a:gd name="connsiteX16" fmla="*/ 393896 w 2322006"/>
              <a:gd name="connsiteY16" fmla="*/ 347489 h 375624"/>
              <a:gd name="connsiteX17" fmla="*/ 267286 w 2322006"/>
              <a:gd name="connsiteY17" fmla="*/ 305286 h 375624"/>
              <a:gd name="connsiteX18" fmla="*/ 225083 w 2322006"/>
              <a:gd name="connsiteY18" fmla="*/ 291218 h 375624"/>
              <a:gd name="connsiteX19" fmla="*/ 70339 w 2322006"/>
              <a:gd name="connsiteY19" fmla="*/ 277151 h 375624"/>
              <a:gd name="connsiteX20" fmla="*/ 28136 w 2322006"/>
              <a:gd name="connsiteY20" fmla="*/ 263083 h 375624"/>
              <a:gd name="connsiteX21" fmla="*/ 14068 w 2322006"/>
              <a:gd name="connsiteY21" fmla="*/ 136474 h 37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22006" h="375624">
                <a:moveTo>
                  <a:pt x="0" y="80203"/>
                </a:moveTo>
                <a:cubicBezTo>
                  <a:pt x="28135" y="75514"/>
                  <a:pt x="56562" y="72322"/>
                  <a:pt x="84406" y="66135"/>
                </a:cubicBezTo>
                <a:cubicBezTo>
                  <a:pt x="98882" y="62918"/>
                  <a:pt x="111800" y="52809"/>
                  <a:pt x="126610" y="52068"/>
                </a:cubicBezTo>
                <a:cubicBezTo>
                  <a:pt x="299958" y="43401"/>
                  <a:pt x="473613" y="42689"/>
                  <a:pt x="647114" y="38000"/>
                </a:cubicBezTo>
                <a:cubicBezTo>
                  <a:pt x="1040416" y="-18187"/>
                  <a:pt x="866204" y="2459"/>
                  <a:pt x="1688123" y="9864"/>
                </a:cubicBezTo>
                <a:cubicBezTo>
                  <a:pt x="1894654" y="11725"/>
                  <a:pt x="2307102" y="38000"/>
                  <a:pt x="2307102" y="38000"/>
                </a:cubicBezTo>
                <a:cubicBezTo>
                  <a:pt x="2312878" y="89984"/>
                  <a:pt x="2337537" y="222369"/>
                  <a:pt x="2307102" y="277151"/>
                </a:cubicBezTo>
                <a:cubicBezTo>
                  <a:pt x="2297712" y="294052"/>
                  <a:pt x="2269588" y="286529"/>
                  <a:pt x="2250831" y="291218"/>
                </a:cubicBezTo>
                <a:cubicBezTo>
                  <a:pt x="2241453" y="300597"/>
                  <a:pt x="2234559" y="313422"/>
                  <a:pt x="2222696" y="319354"/>
                </a:cubicBezTo>
                <a:cubicBezTo>
                  <a:pt x="2196170" y="332617"/>
                  <a:pt x="2138290" y="347489"/>
                  <a:pt x="2138290" y="347489"/>
                </a:cubicBezTo>
                <a:lnTo>
                  <a:pt x="1702191" y="333421"/>
                </a:lnTo>
                <a:cubicBezTo>
                  <a:pt x="1659781" y="331301"/>
                  <a:pt x="1618045" y="319354"/>
                  <a:pt x="1575582" y="319354"/>
                </a:cubicBezTo>
                <a:cubicBezTo>
                  <a:pt x="1359826" y="319354"/>
                  <a:pt x="1144173" y="328732"/>
                  <a:pt x="928468" y="333421"/>
                </a:cubicBezTo>
                <a:cubicBezTo>
                  <a:pt x="856542" y="340614"/>
                  <a:pt x="749222" y="350177"/>
                  <a:pt x="675250" y="361557"/>
                </a:cubicBezTo>
                <a:cubicBezTo>
                  <a:pt x="651617" y="365193"/>
                  <a:pt x="628357" y="370935"/>
                  <a:pt x="604911" y="375624"/>
                </a:cubicBezTo>
                <a:cubicBezTo>
                  <a:pt x="553329" y="370935"/>
                  <a:pt x="501506" y="368402"/>
                  <a:pt x="450166" y="361557"/>
                </a:cubicBezTo>
                <a:cubicBezTo>
                  <a:pt x="431002" y="359002"/>
                  <a:pt x="412415" y="353045"/>
                  <a:pt x="393896" y="347489"/>
                </a:cubicBezTo>
                <a:cubicBezTo>
                  <a:pt x="393889" y="347487"/>
                  <a:pt x="288390" y="312321"/>
                  <a:pt x="267286" y="305286"/>
                </a:cubicBezTo>
                <a:cubicBezTo>
                  <a:pt x="253218" y="300597"/>
                  <a:pt x="239851" y="292560"/>
                  <a:pt x="225083" y="291218"/>
                </a:cubicBezTo>
                <a:lnTo>
                  <a:pt x="70339" y="277151"/>
                </a:lnTo>
                <a:cubicBezTo>
                  <a:pt x="56271" y="272462"/>
                  <a:pt x="34768" y="276346"/>
                  <a:pt x="28136" y="263083"/>
                </a:cubicBezTo>
                <a:cubicBezTo>
                  <a:pt x="12742" y="232294"/>
                  <a:pt x="14068" y="175997"/>
                  <a:pt x="14068" y="136474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274180" y="3601329"/>
            <a:ext cx="479506" cy="513471"/>
          </a:xfrm>
          <a:custGeom>
            <a:avLst/>
            <a:gdLst>
              <a:gd name="connsiteX0" fmla="*/ 15272 w 479506"/>
              <a:gd name="connsiteY0" fmla="*/ 112542 h 338851"/>
              <a:gd name="connsiteX1" fmla="*/ 127814 w 479506"/>
              <a:gd name="connsiteY1" fmla="*/ 28136 h 338851"/>
              <a:gd name="connsiteX2" fmla="*/ 212220 w 479506"/>
              <a:gd name="connsiteY2" fmla="*/ 0 h 338851"/>
              <a:gd name="connsiteX3" fmla="*/ 324762 w 479506"/>
              <a:gd name="connsiteY3" fmla="*/ 28136 h 338851"/>
              <a:gd name="connsiteX4" fmla="*/ 366965 w 479506"/>
              <a:gd name="connsiteY4" fmla="*/ 56271 h 338851"/>
              <a:gd name="connsiteX5" fmla="*/ 451371 w 479506"/>
              <a:gd name="connsiteY5" fmla="*/ 140677 h 338851"/>
              <a:gd name="connsiteX6" fmla="*/ 479506 w 479506"/>
              <a:gd name="connsiteY6" fmla="*/ 168813 h 338851"/>
              <a:gd name="connsiteX7" fmla="*/ 451371 w 479506"/>
              <a:gd name="connsiteY7" fmla="*/ 211016 h 338851"/>
              <a:gd name="connsiteX8" fmla="*/ 437303 w 479506"/>
              <a:gd name="connsiteY8" fmla="*/ 253219 h 338851"/>
              <a:gd name="connsiteX9" fmla="*/ 395100 w 479506"/>
              <a:gd name="connsiteY9" fmla="*/ 281354 h 338851"/>
              <a:gd name="connsiteX10" fmla="*/ 254423 w 479506"/>
              <a:gd name="connsiteY10" fmla="*/ 309489 h 338851"/>
              <a:gd name="connsiteX11" fmla="*/ 113746 w 479506"/>
              <a:gd name="connsiteY11" fmla="*/ 182880 h 338851"/>
              <a:gd name="connsiteX12" fmla="*/ 15272 w 479506"/>
              <a:gd name="connsiteY12" fmla="*/ 140677 h 338851"/>
              <a:gd name="connsiteX13" fmla="*/ 1205 w 479506"/>
              <a:gd name="connsiteY13" fmla="*/ 98474 h 338851"/>
              <a:gd name="connsiteX14" fmla="*/ 99678 w 479506"/>
              <a:gd name="connsiteY14" fmla="*/ 56271 h 338851"/>
              <a:gd name="connsiteX15" fmla="*/ 184085 w 479506"/>
              <a:gd name="connsiteY15" fmla="*/ 28136 h 33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9506" h="338851">
                <a:moveTo>
                  <a:pt x="15272" y="112542"/>
                </a:moveTo>
                <a:cubicBezTo>
                  <a:pt x="24242" y="105366"/>
                  <a:pt x="102618" y="39334"/>
                  <a:pt x="127814" y="28136"/>
                </a:cubicBezTo>
                <a:cubicBezTo>
                  <a:pt x="154915" y="16091"/>
                  <a:pt x="212220" y="0"/>
                  <a:pt x="212220" y="0"/>
                </a:cubicBezTo>
                <a:cubicBezTo>
                  <a:pt x="238974" y="5351"/>
                  <a:pt x="295923" y="13717"/>
                  <a:pt x="324762" y="28136"/>
                </a:cubicBezTo>
                <a:cubicBezTo>
                  <a:pt x="339884" y="35697"/>
                  <a:pt x="354328" y="45039"/>
                  <a:pt x="366965" y="56271"/>
                </a:cubicBezTo>
                <a:cubicBezTo>
                  <a:pt x="396704" y="82706"/>
                  <a:pt x="423236" y="112542"/>
                  <a:pt x="451371" y="140677"/>
                </a:cubicBezTo>
                <a:lnTo>
                  <a:pt x="479506" y="168813"/>
                </a:lnTo>
                <a:cubicBezTo>
                  <a:pt x="470128" y="182881"/>
                  <a:pt x="458932" y="195894"/>
                  <a:pt x="451371" y="211016"/>
                </a:cubicBezTo>
                <a:cubicBezTo>
                  <a:pt x="444739" y="224279"/>
                  <a:pt x="446566" y="241640"/>
                  <a:pt x="437303" y="253219"/>
                </a:cubicBezTo>
                <a:cubicBezTo>
                  <a:pt x="426741" y="266421"/>
                  <a:pt x="409168" y="271976"/>
                  <a:pt x="395100" y="281354"/>
                </a:cubicBezTo>
                <a:cubicBezTo>
                  <a:pt x="370537" y="355040"/>
                  <a:pt x="387369" y="350396"/>
                  <a:pt x="254423" y="309489"/>
                </a:cubicBezTo>
                <a:cubicBezTo>
                  <a:pt x="219618" y="298780"/>
                  <a:pt x="124282" y="189904"/>
                  <a:pt x="113746" y="182880"/>
                </a:cubicBezTo>
                <a:cubicBezTo>
                  <a:pt x="55456" y="144020"/>
                  <a:pt x="87945" y="158846"/>
                  <a:pt x="15272" y="140677"/>
                </a:cubicBezTo>
                <a:cubicBezTo>
                  <a:pt x="10583" y="126609"/>
                  <a:pt x="-4302" y="112242"/>
                  <a:pt x="1205" y="98474"/>
                </a:cubicBezTo>
                <a:cubicBezTo>
                  <a:pt x="11999" y="71489"/>
                  <a:pt x="81319" y="60861"/>
                  <a:pt x="99678" y="56271"/>
                </a:cubicBezTo>
                <a:cubicBezTo>
                  <a:pt x="153587" y="20333"/>
                  <a:pt x="124975" y="28136"/>
                  <a:pt x="184085" y="2813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9742" y="591234"/>
            <a:ext cx="24321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Trụ sở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Brúc-xen </a:t>
            </a:r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(Bỉ).</a:t>
            </a:r>
          </a:p>
          <a:p>
            <a:pPr algn="ctr"/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3641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3dflags_xad0001-0003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190295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450px-Eurotower_in_Frankfu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174180"/>
            <a:ext cx="6018896" cy="465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87" name="Rectangle 19"/>
          <p:cNvSpPr>
            <a:spLocks noChangeArrowheads="1"/>
          </p:cNvSpPr>
          <p:nvPr/>
        </p:nvSpPr>
        <p:spPr bwMode="auto">
          <a:xfrm>
            <a:off x="98792" y="1752600"/>
            <a:ext cx="5775104" cy="402212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0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Vài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nét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endParaRPr lang="en-US" sz="4000" b="1" i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 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  <a:p>
            <a:pPr>
              <a:lnSpc>
                <a:spcPct val="114000"/>
              </a:lnSpc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27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Diện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tích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4,1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447,7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triệu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̉: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Brúc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(Bỉ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49742" y="120650"/>
            <a:ext cx="11650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u="sng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r>
              <a:rPr lang="en-US" sz="36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LIÊN MINH CHÂU ÂU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7" y="1752600"/>
            <a:ext cx="5485497" cy="507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133" y="1167825"/>
            <a:ext cx="80611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0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8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1573</TotalTime>
  <Words>1522</Words>
  <Application>Microsoft Office PowerPoint</Application>
  <PresentationFormat>Custom</PresentationFormat>
  <Paragraphs>168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minh châu Âu là một trong bốn   trung tâm kinh tế lớn trên thế giới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Windows User</cp:lastModifiedBy>
  <cp:revision>113</cp:revision>
  <dcterms:created xsi:type="dcterms:W3CDTF">2021-05-10T13:00:41Z</dcterms:created>
  <dcterms:modified xsi:type="dcterms:W3CDTF">2024-08-22T08:47:40Z</dcterms:modified>
</cp:coreProperties>
</file>