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2" r:id="rId3"/>
    <p:sldMasterId id="2147483714" r:id="rId4"/>
    <p:sldMasterId id="2147483729" r:id="rId5"/>
  </p:sldMasterIdLst>
  <p:sldIdLst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72" r:id="rId17"/>
    <p:sldId id="267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7A36D-EBA5-40F4-AFB7-ECEBBC1D858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395F4-2D67-46D4-8546-331A15E087B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 HÓA 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C5921-1EDC-493D-A88B-352AE2EBA884}" type="parTrans" cxnId="{DE4263DC-B41D-4868-BF6D-F55E7B9C0297}">
      <dgm:prSet/>
      <dgm:spPr/>
      <dgm:t>
        <a:bodyPr/>
        <a:lstStyle/>
        <a:p>
          <a:endParaRPr lang="en-US"/>
        </a:p>
      </dgm:t>
    </dgm:pt>
    <dgm:pt modelId="{80F3221E-E10F-4898-BA35-08E97733CFD1}" type="sibTrans" cxnId="{DE4263DC-B41D-4868-BF6D-F55E7B9C0297}">
      <dgm:prSet/>
      <dgm:spPr/>
      <dgm:t>
        <a:bodyPr/>
        <a:lstStyle/>
        <a:p>
          <a:endParaRPr lang="en-US"/>
        </a:p>
      </dgm:t>
    </dgm:pt>
    <dgm:pt modelId="{82C15CD9-1C08-43AF-B5DB-2FE20936B38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 viết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48E91-6082-4F0D-A0DC-934FAF84B35B}" type="parTrans" cxnId="{008BD8D3-B4FF-4466-BC62-8A62CA44BB52}">
      <dgm:prSet/>
      <dgm:spPr/>
      <dgm:t>
        <a:bodyPr/>
        <a:lstStyle/>
        <a:p>
          <a:endParaRPr lang="en-US"/>
        </a:p>
      </dgm:t>
    </dgm:pt>
    <dgm:pt modelId="{99CBD0B2-60AC-4284-A2B8-E514482ACDF3}" type="sibTrans" cxnId="{008BD8D3-B4FF-4466-BC62-8A62CA44BB52}">
      <dgm:prSet/>
      <dgm:spPr/>
      <dgm:t>
        <a:bodyPr/>
        <a:lstStyle/>
        <a:p>
          <a:endParaRPr lang="en-US"/>
        </a:p>
      </dgm:t>
    </dgm:pt>
    <dgm:pt modelId="{20726D58-AAC7-4409-82B2-07C3FE92759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 học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19FA3-963B-4D6A-9D2A-2C7A55DDEBCA}" type="parTrans" cxnId="{42C10E29-1720-4598-B60C-34F9E31592DB}">
      <dgm:prSet/>
      <dgm:spPr/>
      <dgm:t>
        <a:bodyPr/>
        <a:lstStyle/>
        <a:p>
          <a:endParaRPr lang="en-US"/>
        </a:p>
      </dgm:t>
    </dgm:pt>
    <dgm:pt modelId="{905F95C0-392B-4C54-A29A-6B63DB3CD4EB}" type="sibTrans" cxnId="{42C10E29-1720-4598-B60C-34F9E31592DB}">
      <dgm:prSet/>
      <dgm:spPr/>
      <dgm:t>
        <a:bodyPr/>
        <a:lstStyle/>
        <a:p>
          <a:endParaRPr lang="en-US"/>
        </a:p>
      </dgm:t>
    </dgm:pt>
    <dgm:pt modelId="{719C60E1-6049-4E58-861D-26459EE0353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 trúc – Điêu khắc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41E1D-3A82-48F2-82A2-8B3F5D54BD29}" type="parTrans" cxnId="{D057D2A2-03CD-4BA4-94AD-1513C83389DF}">
      <dgm:prSet/>
      <dgm:spPr/>
      <dgm:t>
        <a:bodyPr/>
        <a:lstStyle/>
        <a:p>
          <a:endParaRPr lang="en-US"/>
        </a:p>
      </dgm:t>
    </dgm:pt>
    <dgm:pt modelId="{354B7344-4248-4053-95A5-2D2B5D2B51FC}" type="sibTrans" cxnId="{D057D2A2-03CD-4BA4-94AD-1513C83389DF}">
      <dgm:prSet/>
      <dgm:spPr/>
      <dgm:t>
        <a:bodyPr/>
        <a:lstStyle/>
        <a:p>
          <a:endParaRPr lang="en-US"/>
        </a:p>
      </dgm:t>
    </dgm:pt>
    <dgm:pt modelId="{924E94E7-44F2-48CC-8492-B11D616F35F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 học 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1C92F-0990-4C38-B4C1-BCEA213CB465}" type="parTrans" cxnId="{3F324049-EA44-478D-8868-9281DCC05977}">
      <dgm:prSet/>
      <dgm:spPr/>
      <dgm:t>
        <a:bodyPr/>
        <a:lstStyle/>
        <a:p>
          <a:endParaRPr lang="en-US"/>
        </a:p>
      </dgm:t>
    </dgm:pt>
    <dgm:pt modelId="{4D8FAE5C-2495-4FF5-90BD-1742D94895BB}" type="sibTrans" cxnId="{3F324049-EA44-478D-8868-9281DCC05977}">
      <dgm:prSet/>
      <dgm:spPr/>
      <dgm:t>
        <a:bodyPr/>
        <a:lstStyle/>
        <a:p>
          <a:endParaRPr lang="en-US"/>
        </a:p>
      </dgm:t>
    </dgm:pt>
    <dgm:pt modelId="{86D3909E-E154-492B-B292-871B82C850F3}" type="pres">
      <dgm:prSet presAssocID="{94C7A36D-EBA5-40F4-AFB7-ECEBBC1D85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E1C909-96B1-4AF1-B32D-8184CF390778}" type="pres">
      <dgm:prSet presAssocID="{3C9395F4-2D67-46D4-8546-331A15E087B7}" presName="Parent" presStyleLbl="node0" presStyleIdx="0" presStyleCnt="1" custScaleX="95981" custScaleY="8586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AC115F8-B4B6-4F99-9E71-272F5A5EF9EC}" type="pres">
      <dgm:prSet presAssocID="{82C15CD9-1C08-43AF-B5DB-2FE20936B384}" presName="Accent1" presStyleCnt="0"/>
      <dgm:spPr/>
    </dgm:pt>
    <dgm:pt modelId="{B4BA8623-BE18-4674-82D0-38E8A34DB846}" type="pres">
      <dgm:prSet presAssocID="{82C15CD9-1C08-43AF-B5DB-2FE20936B384}" presName="Accent" presStyleLbl="bgShp" presStyleIdx="0" presStyleCnt="4"/>
      <dgm:spPr/>
    </dgm:pt>
    <dgm:pt modelId="{F0C57916-2D6A-4F7E-9F11-6FAE2C5731EE}" type="pres">
      <dgm:prSet presAssocID="{82C15CD9-1C08-43AF-B5DB-2FE20936B384}" presName="Child1" presStyleLbl="node1" presStyleIdx="0" presStyleCnt="4" custScaleX="117046" custScaleY="94762" custLinFactNeighborX="99667" custLinFactNeighborY="58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87010-C5EB-42F7-98C5-6C15C7F6A7A9}" type="pres">
      <dgm:prSet presAssocID="{20726D58-AAC7-4409-82B2-07C3FE927594}" presName="Accent2" presStyleCnt="0"/>
      <dgm:spPr/>
    </dgm:pt>
    <dgm:pt modelId="{E45E4264-A5A1-41B3-A91C-FD4EA24BB9AD}" type="pres">
      <dgm:prSet presAssocID="{20726D58-AAC7-4409-82B2-07C3FE927594}" presName="Accent" presStyleLbl="bgShp" presStyleIdx="1" presStyleCnt="4" custLinFactX="9050" custLinFactNeighborX="100000" custLinFactNeighborY="37004"/>
      <dgm:spPr/>
    </dgm:pt>
    <dgm:pt modelId="{8247F9D8-B580-4C6B-8622-B3FBEE8B67D6}" type="pres">
      <dgm:prSet presAssocID="{20726D58-AAC7-4409-82B2-07C3FE927594}" presName="Child2" presStyleLbl="node1" presStyleIdx="1" presStyleCnt="4" custScaleX="117136" custScaleY="90739" custLinFactY="29495" custLinFactNeighborX="772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5F67D-D6C5-4A6C-BF1A-4528E835B1AF}" type="pres">
      <dgm:prSet presAssocID="{719C60E1-6049-4E58-861D-26459EE03535}" presName="Accent3" presStyleCnt="0"/>
      <dgm:spPr/>
    </dgm:pt>
    <dgm:pt modelId="{C3D8790D-01E5-450B-BD1F-8ADB6B516D21}" type="pres">
      <dgm:prSet presAssocID="{719C60E1-6049-4E58-861D-26459EE03535}" presName="Accent" presStyleLbl="bgShp" presStyleIdx="2" presStyleCnt="4" custLinFactY="49965" custLinFactNeighborX="-5033" custLinFactNeighborY="100000"/>
      <dgm:spPr/>
    </dgm:pt>
    <dgm:pt modelId="{8D5759A0-31EC-4A1B-81E0-0A03D383B4AD}" type="pres">
      <dgm:prSet presAssocID="{719C60E1-6049-4E58-861D-26459EE03535}" presName="Child3" presStyleLbl="node1" presStyleIdx="2" presStyleCnt="4" custScaleX="123750" custScaleY="92483" custLinFactX="-97017" custLinFactNeighborX="-100000" custLinFactNeighborY="8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E3451-9E64-46CB-A8FD-CAFB7891BD44}" type="pres">
      <dgm:prSet presAssocID="{924E94E7-44F2-48CC-8492-B11D616F35F6}" presName="Accent4" presStyleCnt="0"/>
      <dgm:spPr/>
    </dgm:pt>
    <dgm:pt modelId="{60E2F62D-8930-466E-A62E-0DE50E0B4E26}" type="pres">
      <dgm:prSet presAssocID="{924E94E7-44F2-48CC-8492-B11D616F35F6}" presName="Accent" presStyleLbl="bgShp" presStyleIdx="3" presStyleCnt="4" custLinFactX="-110373" custLinFactY="-117460" custLinFactNeighborX="-200000" custLinFactNeighborY="-200000"/>
      <dgm:spPr/>
    </dgm:pt>
    <dgm:pt modelId="{6522C1A0-100D-4C8F-9B70-FA227D882339}" type="pres">
      <dgm:prSet presAssocID="{924E94E7-44F2-48CC-8492-B11D616F35F6}" presName="Child4" presStyleLbl="node1" presStyleIdx="3" presStyleCnt="4" custScaleX="122911" custScaleY="96706" custLinFactX="-8939" custLinFactY="-81293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122B7-FAC5-48E6-BE5E-0A40AFEFE145}" type="presOf" srcId="{3C9395F4-2D67-46D4-8546-331A15E087B7}" destId="{20E1C909-96B1-4AF1-B32D-8184CF390778}" srcOrd="0" destOrd="0" presId="urn:microsoft.com/office/officeart/2011/layout/HexagonRadial"/>
    <dgm:cxn modelId="{2FE5A288-7325-47D5-82D9-4680E708DA15}" type="presOf" srcId="{94C7A36D-EBA5-40F4-AFB7-ECEBBC1D858C}" destId="{86D3909E-E154-492B-B292-871B82C850F3}" srcOrd="0" destOrd="0" presId="urn:microsoft.com/office/officeart/2011/layout/HexagonRadial"/>
    <dgm:cxn modelId="{1F5208A5-C0A8-4549-9386-F8C601E3D6F1}" type="presOf" srcId="{82C15CD9-1C08-43AF-B5DB-2FE20936B384}" destId="{F0C57916-2D6A-4F7E-9F11-6FAE2C5731EE}" srcOrd="0" destOrd="0" presId="urn:microsoft.com/office/officeart/2011/layout/HexagonRadial"/>
    <dgm:cxn modelId="{C1F53E8F-F0DF-4191-A1EA-C156A5CC845D}" type="presOf" srcId="{719C60E1-6049-4E58-861D-26459EE03535}" destId="{8D5759A0-31EC-4A1B-81E0-0A03D383B4AD}" srcOrd="0" destOrd="0" presId="urn:microsoft.com/office/officeart/2011/layout/HexagonRadial"/>
    <dgm:cxn modelId="{DE4263DC-B41D-4868-BF6D-F55E7B9C0297}" srcId="{94C7A36D-EBA5-40F4-AFB7-ECEBBC1D858C}" destId="{3C9395F4-2D67-46D4-8546-331A15E087B7}" srcOrd="0" destOrd="0" parTransId="{5B4C5921-1EDC-493D-A88B-352AE2EBA884}" sibTransId="{80F3221E-E10F-4898-BA35-08E97733CFD1}"/>
    <dgm:cxn modelId="{D057D2A2-03CD-4BA4-94AD-1513C83389DF}" srcId="{3C9395F4-2D67-46D4-8546-331A15E087B7}" destId="{719C60E1-6049-4E58-861D-26459EE03535}" srcOrd="2" destOrd="0" parTransId="{9E741E1D-3A82-48F2-82A2-8B3F5D54BD29}" sibTransId="{354B7344-4248-4053-95A5-2D2B5D2B51FC}"/>
    <dgm:cxn modelId="{3F324049-EA44-478D-8868-9281DCC05977}" srcId="{3C9395F4-2D67-46D4-8546-331A15E087B7}" destId="{924E94E7-44F2-48CC-8492-B11D616F35F6}" srcOrd="3" destOrd="0" parTransId="{EC61C92F-0990-4C38-B4C1-BCEA213CB465}" sibTransId="{4D8FAE5C-2495-4FF5-90BD-1742D94895BB}"/>
    <dgm:cxn modelId="{99A03EDD-70A8-43AC-B025-51F5C1FCCE2E}" type="presOf" srcId="{924E94E7-44F2-48CC-8492-B11D616F35F6}" destId="{6522C1A0-100D-4C8F-9B70-FA227D882339}" srcOrd="0" destOrd="0" presId="urn:microsoft.com/office/officeart/2011/layout/HexagonRadial"/>
    <dgm:cxn modelId="{C2F6E518-A22A-4664-A92B-DDD04FECA13F}" type="presOf" srcId="{20726D58-AAC7-4409-82B2-07C3FE927594}" destId="{8247F9D8-B580-4C6B-8622-B3FBEE8B67D6}" srcOrd="0" destOrd="0" presId="urn:microsoft.com/office/officeart/2011/layout/HexagonRadial"/>
    <dgm:cxn modelId="{008BD8D3-B4FF-4466-BC62-8A62CA44BB52}" srcId="{3C9395F4-2D67-46D4-8546-331A15E087B7}" destId="{82C15CD9-1C08-43AF-B5DB-2FE20936B384}" srcOrd="0" destOrd="0" parTransId="{92B48E91-6082-4F0D-A0DC-934FAF84B35B}" sibTransId="{99CBD0B2-60AC-4284-A2B8-E514482ACDF3}"/>
    <dgm:cxn modelId="{42C10E29-1720-4598-B60C-34F9E31592DB}" srcId="{3C9395F4-2D67-46D4-8546-331A15E087B7}" destId="{20726D58-AAC7-4409-82B2-07C3FE927594}" srcOrd="1" destOrd="0" parTransId="{3C919FA3-963B-4D6A-9D2A-2C7A55DDEBCA}" sibTransId="{905F95C0-392B-4C54-A29A-6B63DB3CD4EB}"/>
    <dgm:cxn modelId="{C1DD0AC4-E743-476C-995D-ABB5DD845F10}" type="presParOf" srcId="{86D3909E-E154-492B-B292-871B82C850F3}" destId="{20E1C909-96B1-4AF1-B32D-8184CF390778}" srcOrd="0" destOrd="0" presId="urn:microsoft.com/office/officeart/2011/layout/HexagonRadial"/>
    <dgm:cxn modelId="{73546C0C-F6D4-4A0B-BAEE-9247FCF99625}" type="presParOf" srcId="{86D3909E-E154-492B-B292-871B82C850F3}" destId="{5AC115F8-B4B6-4F99-9E71-272F5A5EF9EC}" srcOrd="1" destOrd="0" presId="urn:microsoft.com/office/officeart/2011/layout/HexagonRadial"/>
    <dgm:cxn modelId="{9A44B531-B091-46D4-A742-66F4A19EAC17}" type="presParOf" srcId="{5AC115F8-B4B6-4F99-9E71-272F5A5EF9EC}" destId="{B4BA8623-BE18-4674-82D0-38E8A34DB846}" srcOrd="0" destOrd="0" presId="urn:microsoft.com/office/officeart/2011/layout/HexagonRadial"/>
    <dgm:cxn modelId="{7539CE92-E40A-4BB7-8F2E-E09A460C48FC}" type="presParOf" srcId="{86D3909E-E154-492B-B292-871B82C850F3}" destId="{F0C57916-2D6A-4F7E-9F11-6FAE2C5731EE}" srcOrd="2" destOrd="0" presId="urn:microsoft.com/office/officeart/2011/layout/HexagonRadial"/>
    <dgm:cxn modelId="{6EF0FA0B-504E-4F4F-845A-1F3E17C4ACBA}" type="presParOf" srcId="{86D3909E-E154-492B-B292-871B82C850F3}" destId="{94587010-C5EB-42F7-98C5-6C15C7F6A7A9}" srcOrd="3" destOrd="0" presId="urn:microsoft.com/office/officeart/2011/layout/HexagonRadial"/>
    <dgm:cxn modelId="{838128E7-2674-4534-9C18-F6755C1E1F4B}" type="presParOf" srcId="{94587010-C5EB-42F7-98C5-6C15C7F6A7A9}" destId="{E45E4264-A5A1-41B3-A91C-FD4EA24BB9AD}" srcOrd="0" destOrd="0" presId="urn:microsoft.com/office/officeart/2011/layout/HexagonRadial"/>
    <dgm:cxn modelId="{853079E5-4859-4C80-B122-CDD898F024EF}" type="presParOf" srcId="{86D3909E-E154-492B-B292-871B82C850F3}" destId="{8247F9D8-B580-4C6B-8622-B3FBEE8B67D6}" srcOrd="4" destOrd="0" presId="urn:microsoft.com/office/officeart/2011/layout/HexagonRadial"/>
    <dgm:cxn modelId="{3DED3462-D946-4E7E-900E-9329AB1D785F}" type="presParOf" srcId="{86D3909E-E154-492B-B292-871B82C850F3}" destId="{8175F67D-D6C5-4A6C-BF1A-4528E835B1AF}" srcOrd="5" destOrd="0" presId="urn:microsoft.com/office/officeart/2011/layout/HexagonRadial"/>
    <dgm:cxn modelId="{9BF5B1EE-A4C8-4A1C-BAF3-4F128DB84452}" type="presParOf" srcId="{8175F67D-D6C5-4A6C-BF1A-4528E835B1AF}" destId="{C3D8790D-01E5-450B-BD1F-8ADB6B516D21}" srcOrd="0" destOrd="0" presId="urn:microsoft.com/office/officeart/2011/layout/HexagonRadial"/>
    <dgm:cxn modelId="{E5089449-43B1-489C-92A4-5C10C91EAD00}" type="presParOf" srcId="{86D3909E-E154-492B-B292-871B82C850F3}" destId="{8D5759A0-31EC-4A1B-81E0-0A03D383B4AD}" srcOrd="6" destOrd="0" presId="urn:microsoft.com/office/officeart/2011/layout/HexagonRadial"/>
    <dgm:cxn modelId="{06FD1029-FD3C-473D-A909-BB83982EC512}" type="presParOf" srcId="{86D3909E-E154-492B-B292-871B82C850F3}" destId="{17AE3451-9E64-46CB-A8FD-CAFB7891BD44}" srcOrd="7" destOrd="0" presId="urn:microsoft.com/office/officeart/2011/layout/HexagonRadial"/>
    <dgm:cxn modelId="{776D7594-F7F8-4627-9DDD-47C3660B057E}" type="presParOf" srcId="{17AE3451-9E64-46CB-A8FD-CAFB7891BD44}" destId="{60E2F62D-8930-466E-A62E-0DE50E0B4E26}" srcOrd="0" destOrd="0" presId="urn:microsoft.com/office/officeart/2011/layout/HexagonRadial"/>
    <dgm:cxn modelId="{8E2942E1-8B30-4DC5-A8E9-14A98D0782AC}" type="presParOf" srcId="{86D3909E-E154-492B-B292-871B82C850F3}" destId="{6522C1A0-100D-4C8F-9B70-FA227D882339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C909-96B1-4AF1-B32D-8184CF390778}">
      <dsp:nvSpPr>
        <dsp:cNvPr id="0" name=""/>
        <dsp:cNvSpPr/>
      </dsp:nvSpPr>
      <dsp:spPr>
        <a:xfrm>
          <a:off x="2154702" y="1876253"/>
          <a:ext cx="2132815" cy="1650307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 HÓA 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9601" y="2135387"/>
        <a:ext cx="1463017" cy="1132039"/>
      </dsp:txXfrm>
    </dsp:sp>
    <dsp:sp modelId="{E45E4264-A5A1-41B3-A91C-FD4EA24BB9AD}">
      <dsp:nvSpPr>
        <dsp:cNvPr id="0" name=""/>
        <dsp:cNvSpPr/>
      </dsp:nvSpPr>
      <dsp:spPr>
        <a:xfrm>
          <a:off x="4415818" y="1088141"/>
          <a:ext cx="838515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57916-2D6A-4F7E-9F11-6FAE2C5731EE}">
      <dsp:nvSpPr>
        <dsp:cNvPr id="0" name=""/>
        <dsp:cNvSpPr/>
      </dsp:nvSpPr>
      <dsp:spPr>
        <a:xfrm>
          <a:off x="3974320" y="962073"/>
          <a:ext cx="2131159" cy="1492697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 viết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4071" y="1186032"/>
        <a:ext cx="1491657" cy="1044779"/>
      </dsp:txXfrm>
    </dsp:sp>
    <dsp:sp modelId="{C3D8790D-01E5-450B-BD1F-8ADB6B516D21}">
      <dsp:nvSpPr>
        <dsp:cNvPr id="0" name=""/>
        <dsp:cNvSpPr/>
      </dsp:nvSpPr>
      <dsp:spPr>
        <a:xfrm>
          <a:off x="4437790" y="3254400"/>
          <a:ext cx="838515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7F9D8-B580-4C6B-8622-B3FBEE8B67D6}">
      <dsp:nvSpPr>
        <dsp:cNvPr id="0" name=""/>
        <dsp:cNvSpPr/>
      </dsp:nvSpPr>
      <dsp:spPr>
        <a:xfrm>
          <a:off x="3969442" y="3073955"/>
          <a:ext cx="2132798" cy="1429326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 học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3295" y="3284288"/>
        <a:ext cx="1505092" cy="1008660"/>
      </dsp:txXfrm>
    </dsp:sp>
    <dsp:sp modelId="{60E2F62D-8930-466E-A62E-0DE50E0B4E26}">
      <dsp:nvSpPr>
        <dsp:cNvPr id="0" name=""/>
        <dsp:cNvSpPr/>
      </dsp:nvSpPr>
      <dsp:spPr>
        <a:xfrm>
          <a:off x="1197488" y="1402421"/>
          <a:ext cx="838515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759A0-31EC-4A1B-81E0-0A03D383B4AD}">
      <dsp:nvSpPr>
        <dsp:cNvPr id="0" name=""/>
        <dsp:cNvSpPr/>
      </dsp:nvSpPr>
      <dsp:spPr>
        <a:xfrm>
          <a:off x="181311" y="3051667"/>
          <a:ext cx="2253225" cy="145679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 trúc – Điêu khắc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815" y="3262765"/>
        <a:ext cx="1600217" cy="1034602"/>
      </dsp:txXfrm>
    </dsp:sp>
    <dsp:sp modelId="{6522C1A0-100D-4C8F-9B70-FA227D882339}">
      <dsp:nvSpPr>
        <dsp:cNvPr id="0" name=""/>
        <dsp:cNvSpPr/>
      </dsp:nvSpPr>
      <dsp:spPr>
        <a:xfrm>
          <a:off x="122652" y="1006009"/>
          <a:ext cx="2237948" cy="15233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 học 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218" y="1231699"/>
        <a:ext cx="1574816" cy="1071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6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73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00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72D5D-BD10-4D35-A44F-03100631B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26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C1CA-3A3D-472A-B001-E5E4D6FC4D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7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4D427-8B02-4374-BC33-6EDEDB4C3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1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A5E6F-8646-4A3D-9CFA-78FC0C8D5AF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1240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35124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4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7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27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1272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9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34485-7DCC-4FC8-9AB9-381DDA99165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275B3-3149-421F-A551-F4E0AD5B20EA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D62A5-A102-46F4-A5B0-419BB4608F3A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5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BEE15D-F6DA-451D-9D6F-EAD64259ABE1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5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32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2993E-DF02-4174-9DAC-A2BC15C4942A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734A6-FE08-49A9-A5D8-795735E426B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21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6D3C5-0006-4AC6-8D41-D4ED8DC58F9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92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C47395-3AB8-4554-AF57-0D4A7FBE770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88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2DE08-7C58-471F-A9E8-780E2F38D87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5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2EACB-63D6-42C3-A89D-47659D116F1A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27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19264"/>
            <a:ext cx="5384800" cy="21288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00501"/>
            <a:ext cx="5384800" cy="21304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FE7A9-D2E7-4F89-A57F-0128CD9123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37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3D7FC-B431-4905-82C2-909D20B31D9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69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4C14C-06F9-4C9C-B39E-92992F7FC8C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255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6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01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517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266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695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06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10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80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794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53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97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39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26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35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37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522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670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50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76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871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04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62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09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348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556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72D5D-BD10-4D35-A44F-03100631B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34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C1CA-3A3D-472A-B001-E5E4D6FC4D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07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4D427-8B02-4374-BC33-6EDEDB4C3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51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26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9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622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48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18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970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92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34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89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749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6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9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4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E16CC-0CC3-476B-9457-987DD7FC0FC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0216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3502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2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64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6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9247E-4AA4-405A-B1DE-855CCC35EC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9932C-96D3-4F97-97B9-6FB9B30C1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E6CAE-C9F7-4AB2-90D1-592D23797D7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C01F8-A1CE-4837-97E0-E27C305BB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3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é lộ bí mật xây dựng Kim tự tháp Ai Cập dễ hơn tưởng tượng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81000"/>
            <a:ext cx="5372417" cy="31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Kheops-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3285310"/>
            <a:ext cx="4739640" cy="328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467760" y="380999"/>
            <a:ext cx="5343240" cy="2179320"/>
          </a:xfrm>
          <a:prstGeom prst="cloudCallout">
            <a:avLst>
              <a:gd name="adj1" fmla="val -26326"/>
              <a:gd name="adj2" fmla="val 96934"/>
            </a:avLst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9720" y="47721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 TỰ THÁP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467760" y="380999"/>
            <a:ext cx="5343240" cy="2179320"/>
          </a:xfrm>
          <a:prstGeom prst="cloudCallout">
            <a:avLst>
              <a:gd name="adj1" fmla="val -26326"/>
              <a:gd name="adj2" fmla="val 9693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 Tự tháp có ở đất nước nào?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43921" y="808940"/>
            <a:ext cx="36615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 CẬP</a:t>
            </a:r>
          </a:p>
        </p:txBody>
      </p:sp>
    </p:spTree>
    <p:extLst>
      <p:ext uri="{BB962C8B-B14F-4D97-AF65-F5344CB8AC3E}">
        <p14:creationId xmlns:p14="http://schemas.microsoft.com/office/powerpoint/2010/main" val="18409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All Gizah Pyram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287383"/>
            <a:ext cx="10071463" cy="58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5326" y="6396335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Khu lăng mộ Giza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Hồ sơ cá nhân\2021 - 2022\DỰ ÁN KHBD LỚP 6\CHÂN TROI SANG TAO\CTST\Screenshot (16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14963" r="52782" b="59470"/>
          <a:stretch/>
        </p:blipFill>
        <p:spPr bwMode="auto">
          <a:xfrm>
            <a:off x="323557" y="450167"/>
            <a:ext cx="11380763" cy="6175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5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Hồ sơ cá nhân\2021 - 2022\DỰ ÁN KHBD LỚP 6\CHÂN TROI SANG TAO\CTST\Screenshot (15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58729" r="53401" b="6524"/>
          <a:stretch/>
        </p:blipFill>
        <p:spPr bwMode="auto">
          <a:xfrm>
            <a:off x="666206" y="431074"/>
            <a:ext cx="11207931" cy="6165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1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568" y="689317"/>
            <a:ext cx="9581660" cy="56270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NHỮNG THÀNH TỰU VĂN HÓA TIÊU 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7245" y="1540048"/>
            <a:ext cx="9581659" cy="886265"/>
            <a:chOff x="3974320" y="962073"/>
            <a:chExt cx="2131159" cy="1492697"/>
          </a:xfrm>
        </p:grpSpPr>
        <p:sp>
          <p:nvSpPr>
            <p:cNvPr id="7" name="Hexagon 6"/>
            <p:cNvSpPr/>
            <p:nvPr/>
          </p:nvSpPr>
          <p:spPr>
            <a:xfrm>
              <a:off x="3974320" y="962073"/>
              <a:ext cx="2131159" cy="1492697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 txBox="1"/>
            <p:nvPr/>
          </p:nvSpPr>
          <p:spPr>
            <a:xfrm>
              <a:off x="4115469" y="1186030"/>
              <a:ext cx="1889883" cy="1044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Chữ viết: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 tượng hình.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244" y="2620582"/>
            <a:ext cx="9581659" cy="970671"/>
            <a:chOff x="3969442" y="3073955"/>
            <a:chExt cx="2132798" cy="1429326"/>
          </a:xfrm>
        </p:grpSpPr>
        <p:sp>
          <p:nvSpPr>
            <p:cNvPr id="10" name="Hexagon 9"/>
            <p:cNvSpPr/>
            <p:nvPr/>
          </p:nvSpPr>
          <p:spPr>
            <a:xfrm>
              <a:off x="3969442" y="3073955"/>
              <a:ext cx="2132798" cy="142932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 txBox="1"/>
            <p:nvPr/>
          </p:nvSpPr>
          <p:spPr>
            <a:xfrm>
              <a:off x="4110700" y="3284287"/>
              <a:ext cx="1677687" cy="100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Toán học: Giỏi về hình học.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4600" y="3785522"/>
            <a:ext cx="9646945" cy="943263"/>
            <a:chOff x="181311" y="3051667"/>
            <a:chExt cx="2253225" cy="1456798"/>
          </a:xfrm>
        </p:grpSpPr>
        <p:sp>
          <p:nvSpPr>
            <p:cNvPr id="13" name="Hexagon 12"/>
            <p:cNvSpPr/>
            <p:nvPr/>
          </p:nvSpPr>
          <p:spPr>
            <a:xfrm>
              <a:off x="181311" y="3051667"/>
              <a:ext cx="2253225" cy="145679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 txBox="1"/>
            <p:nvPr/>
          </p:nvSpPr>
          <p:spPr>
            <a:xfrm>
              <a:off x="325070" y="3262765"/>
              <a:ext cx="1912320" cy="1034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Kiến trúc – Điêu khắc: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Kim tự tháp, phiến đá Na-mơ...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4599" y="4959812"/>
            <a:ext cx="9797185" cy="1022099"/>
            <a:chOff x="122652" y="1006009"/>
            <a:chExt cx="2237948" cy="1523319"/>
          </a:xfrm>
        </p:grpSpPr>
        <p:sp>
          <p:nvSpPr>
            <p:cNvPr id="16" name="Hexagon 15"/>
            <p:cNvSpPr/>
            <p:nvPr/>
          </p:nvSpPr>
          <p:spPr>
            <a:xfrm>
              <a:off x="122652" y="1006009"/>
              <a:ext cx="2237948" cy="152331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/>
            <p:cNvSpPr txBox="1"/>
            <p:nvPr/>
          </p:nvSpPr>
          <p:spPr>
            <a:xfrm>
              <a:off x="275070" y="1231699"/>
              <a:ext cx="1753963" cy="1071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Y học: Kĩ thuật ướp xác.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89" y="405267"/>
            <a:ext cx="10972800" cy="79651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Cập Tu-tan-kha-môn (1361-1352)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í ẩn trong quan tài vàng của Pharaoh Ai Cập Tutankham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35" y="1816267"/>
            <a:ext cx="4741817" cy="37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568" y="689317"/>
            <a:ext cx="9581660" cy="56270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NHỮNG THÀNH TỰU VĂN HÓA TIÊU 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7244" y="1483051"/>
            <a:ext cx="9581659" cy="906504"/>
            <a:chOff x="3974320" y="962073"/>
            <a:chExt cx="2131159" cy="1492697"/>
          </a:xfrm>
        </p:grpSpPr>
        <p:sp>
          <p:nvSpPr>
            <p:cNvPr id="7" name="Hexagon 6"/>
            <p:cNvSpPr/>
            <p:nvPr/>
          </p:nvSpPr>
          <p:spPr>
            <a:xfrm>
              <a:off x="3974320" y="962073"/>
              <a:ext cx="2131159" cy="1492697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 txBox="1"/>
            <p:nvPr/>
          </p:nvSpPr>
          <p:spPr>
            <a:xfrm>
              <a:off x="4115469" y="1186030"/>
              <a:ext cx="1889883" cy="1044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Chữ viết: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 tượng hình.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244" y="2518799"/>
            <a:ext cx="9581659" cy="885583"/>
            <a:chOff x="3969442" y="3073955"/>
            <a:chExt cx="2132798" cy="1429326"/>
          </a:xfrm>
        </p:grpSpPr>
        <p:sp>
          <p:nvSpPr>
            <p:cNvPr id="10" name="Hexagon 9"/>
            <p:cNvSpPr/>
            <p:nvPr/>
          </p:nvSpPr>
          <p:spPr>
            <a:xfrm>
              <a:off x="3969442" y="3073955"/>
              <a:ext cx="2132798" cy="142932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 txBox="1"/>
            <p:nvPr/>
          </p:nvSpPr>
          <p:spPr>
            <a:xfrm>
              <a:off x="4110700" y="3284287"/>
              <a:ext cx="1677687" cy="100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Toán học: Giỏi về hình học.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31958" y="3560439"/>
            <a:ext cx="9646945" cy="913087"/>
            <a:chOff x="181311" y="3051667"/>
            <a:chExt cx="2253225" cy="1456798"/>
          </a:xfrm>
        </p:grpSpPr>
        <p:sp>
          <p:nvSpPr>
            <p:cNvPr id="13" name="Hexagon 12"/>
            <p:cNvSpPr/>
            <p:nvPr/>
          </p:nvSpPr>
          <p:spPr>
            <a:xfrm>
              <a:off x="181311" y="3051667"/>
              <a:ext cx="2253225" cy="145679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 txBox="1"/>
            <p:nvPr/>
          </p:nvSpPr>
          <p:spPr>
            <a:xfrm>
              <a:off x="325070" y="3262765"/>
              <a:ext cx="1912320" cy="1034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Kiến trúc – Điêu khắc: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Kim tự tháp, phiến đá Na-mơ...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1958" y="4689283"/>
            <a:ext cx="9797185" cy="893196"/>
            <a:chOff x="122652" y="1006009"/>
            <a:chExt cx="2237948" cy="1523319"/>
          </a:xfrm>
        </p:grpSpPr>
        <p:sp>
          <p:nvSpPr>
            <p:cNvPr id="16" name="Hexagon 15"/>
            <p:cNvSpPr/>
            <p:nvPr/>
          </p:nvSpPr>
          <p:spPr>
            <a:xfrm>
              <a:off x="122652" y="1006009"/>
              <a:ext cx="2237948" cy="152331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/>
            <p:cNvSpPr txBox="1"/>
            <p:nvPr/>
          </p:nvSpPr>
          <p:spPr>
            <a:xfrm>
              <a:off x="275070" y="1231699"/>
              <a:ext cx="1753963" cy="1071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Y học: Kĩ thuật ướp xác.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Cloud Callout 17"/>
          <p:cNvSpPr/>
          <p:nvPr/>
        </p:nvSpPr>
        <p:spPr>
          <a:xfrm>
            <a:off x="2606315" y="1822803"/>
            <a:ext cx="7522420" cy="2905982"/>
          </a:xfrm>
          <a:prstGeom prst="cloudCallout">
            <a:avLst>
              <a:gd name="adj1" fmla="val -26326"/>
              <a:gd name="adj2" fmla="val 96934"/>
            </a:avLst>
          </a:prstGeom>
          <a:solidFill>
            <a:schemeClr val="bg2"/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 thành tựu của cư dân Ai cập cổ đại?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568" y="5767754"/>
            <a:ext cx="11058767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Nhận xét : Cư dân Ai Cập cổ đại đã đạt nhiều thành tựu quan trọng, nổi bật có giá trị, đóng góp lớn cho nền văn minh nhân loại.</a:t>
            </a:r>
          </a:p>
        </p:txBody>
      </p:sp>
    </p:spTree>
    <p:extLst>
      <p:ext uri="{BB962C8B-B14F-4D97-AF65-F5344CB8AC3E}">
        <p14:creationId xmlns:p14="http://schemas.microsoft.com/office/powerpoint/2010/main" val="42786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63650" y="691356"/>
            <a:ext cx="8624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3. XÃ HỘI CỔ ĐẠI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30281" y="1490801"/>
            <a:ext cx="52288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AI CẬP CỔ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126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58850" y="3160713"/>
            <a:ext cx="8489950" cy="7223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ĐIỀU KIỆN TỰ NHIÊN ( HS tự đọc)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8850" y="4167188"/>
            <a:ext cx="8489950" cy="7223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QUÁ TRÌNH THÀNH LẬP NHÀ NƯỚC AI CẬP CỔ ĐẠI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8850" y="5143500"/>
            <a:ext cx="8489950" cy="72231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NHỮNG THÀNH TỰU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HÓA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 BIỂU</a:t>
            </a:r>
          </a:p>
        </p:txBody>
      </p:sp>
    </p:spTree>
    <p:extLst>
      <p:ext uri="{BB962C8B-B14F-4D97-AF65-F5344CB8AC3E}">
        <p14:creationId xmlns:p14="http://schemas.microsoft.com/office/powerpoint/2010/main" val="35571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9607" y="840688"/>
            <a:ext cx="9764540" cy="47500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QUÁ TRÌNH THÀNH LẬP NHÀ NƯỚC AI CẬP CỔ ĐẠI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3766" y="2551922"/>
            <a:ext cx="6696221" cy="1434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NỘI DUNG PHẦN II SÁCH GIÁO KHOA TRANG 34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82835" y="2117312"/>
            <a:ext cx="6322422" cy="2905982"/>
          </a:xfrm>
          <a:prstGeom prst="cloudCallout">
            <a:avLst>
              <a:gd name="adj1" fmla="val -26326"/>
              <a:gd name="adj2" fmla="val 9693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Ai Cập được ra đời như thế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9607" y="1775729"/>
            <a:ext cx="9483635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- Khoảng năm 3000 TCN, vua Na-mơ đã thống nhất Thượng và Hạ Ai Cập. Nhà nước Ai Cập ra đời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9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Hồ sơ cá nhân\2021 - 2022\DỰ ÁN KHBD LỚP 6\CHÂN TROI SANG TAO\CTST\Screenshot (15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58729" r="53401" b="6524"/>
          <a:stretch/>
        </p:blipFill>
        <p:spPr bwMode="auto">
          <a:xfrm>
            <a:off x="666206" y="431074"/>
            <a:ext cx="11207931" cy="6165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5287" y="3847514"/>
            <a:ext cx="6696221" cy="143490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nội dung mục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trang 34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2160" y="813918"/>
            <a:ext cx="9764540" cy="47500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QUÁ TRÌNH THÀNH LẬP NHÀ NƯỚC AI CẬP CỔ ĐẠI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7" y="1726901"/>
            <a:ext cx="9718764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Khoảng năm 3000 TCN, vua Na-mơ đã thống nhất Thượng và Hạ Ai Cập. Nhà nước Ai Cập ra đời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023360" y="3009417"/>
            <a:ext cx="7522420" cy="2905982"/>
          </a:xfrm>
          <a:prstGeom prst="cloudCallout">
            <a:avLst>
              <a:gd name="adj1" fmla="val -26326"/>
              <a:gd name="adj2" fmla="val 9693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Na-mơ và những người kế vị đã cai trị Ai Cập theo hình thức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023360" y="3009417"/>
            <a:ext cx="7522420" cy="2905982"/>
          </a:xfrm>
          <a:prstGeom prst="cloudCallout">
            <a:avLst>
              <a:gd name="adj1" fmla="val -26326"/>
              <a:gd name="adj2" fmla="val 96934"/>
            </a:avLst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đầu nhà nước Ai Cập là ai? Người đó có quyền lực như thế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527" y="3044584"/>
            <a:ext cx="98493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Người đứng đầu nhà nước Ai Cập là pha-ra-ông, có quyền lực tối cao.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023360" y="3849932"/>
            <a:ext cx="7522420" cy="2905982"/>
          </a:xfrm>
          <a:prstGeom prst="cloudCallout">
            <a:avLst>
              <a:gd name="adj1" fmla="val -26326"/>
              <a:gd name="adj2" fmla="val 9693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kiện nào đánh dấu sự sụp đổ của nhà nước Ai </a:t>
            </a:r>
            <a:r>
              <a:rPr lang="vi-VN" sz="3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cổ đại</a:t>
            </a:r>
            <a:r>
              <a:rPr lang="vi-VN" sz="3600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527" y="4243503"/>
            <a:ext cx="10191540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Năm 30 TCN do bị người La Mã xâm chiếm nên nhà nước Ai </a:t>
            </a:r>
          </a:p>
          <a:p>
            <a:pPr lvl="0" algn="just">
              <a:lnSpc>
                <a:spcPct val="115000"/>
              </a:lnSpc>
            </a:pP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Cập bị sụp đổ. 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1" grpId="0" animBg="1"/>
      <p:bldP spid="11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568" y="689317"/>
            <a:ext cx="9581660" cy="56270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NHỮNG THÀNH TỰU VĂN HÓA TIÊU 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144849"/>
              </p:ext>
            </p:extLst>
          </p:nvPr>
        </p:nvGraphicFramePr>
        <p:xfrm>
          <a:off x="2718191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568" y="689317"/>
            <a:ext cx="9581660" cy="56270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NHỮNG THÀNH TỰU VĂN HÓA TIÊU 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6568" y="1448972"/>
            <a:ext cx="9581659" cy="886265"/>
            <a:chOff x="3974320" y="962073"/>
            <a:chExt cx="2131159" cy="1492697"/>
          </a:xfrm>
        </p:grpSpPr>
        <p:sp>
          <p:nvSpPr>
            <p:cNvPr id="7" name="Hexagon 6"/>
            <p:cNvSpPr/>
            <p:nvPr/>
          </p:nvSpPr>
          <p:spPr>
            <a:xfrm>
              <a:off x="3974320" y="962073"/>
              <a:ext cx="2131159" cy="1492697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 txBox="1"/>
            <p:nvPr/>
          </p:nvSpPr>
          <p:spPr>
            <a:xfrm>
              <a:off x="4115469" y="1186030"/>
              <a:ext cx="1889883" cy="1044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Chữ viết: 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 tượng hình.</a:t>
              </a:r>
              <a:endPara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0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3483430" y="5938293"/>
            <a:ext cx="6574970" cy="671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Chöõ töôïng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hình của người Ai Cập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89" y="1881051"/>
            <a:ext cx="6439988" cy="3918857"/>
          </a:xfrm>
          <a:prstGeom prst="rect">
            <a:avLst/>
          </a:prstGeom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8800" y="553274"/>
            <a:ext cx="8229600" cy="1189392"/>
            <a:chOff x="2130" y="240"/>
            <a:chExt cx="3630" cy="480"/>
          </a:xfrm>
        </p:grpSpPr>
        <p:pic>
          <p:nvPicPr>
            <p:cNvPr id="6" name="Picture 8" descr="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" y="240"/>
              <a:ext cx="37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40"/>
              <a:ext cx="56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240"/>
              <a:ext cx="8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" y="240"/>
              <a:ext cx="20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" y="240"/>
              <a:ext cx="3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240"/>
              <a:ext cx="3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240"/>
              <a:ext cx="34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" y="240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" y="240"/>
              <a:ext cx="3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 descr="Chữ Viết Của Nền Văn Hóa Cổ Đại Phương Đông Và Cổ Đại Phương Tây?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7" y="1881049"/>
            <a:ext cx="4559425" cy="37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8" y="1881049"/>
            <a:ext cx="5256622" cy="391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6568" y="689317"/>
            <a:ext cx="9581660" cy="56270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NHỮNG THÀNH TỰU VĂN HÓA TIÊU 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7245" y="1540048"/>
            <a:ext cx="9581659" cy="886265"/>
            <a:chOff x="3974320" y="962073"/>
            <a:chExt cx="2131159" cy="1492697"/>
          </a:xfrm>
        </p:grpSpPr>
        <p:sp>
          <p:nvSpPr>
            <p:cNvPr id="7" name="Hexagon 6"/>
            <p:cNvSpPr/>
            <p:nvPr/>
          </p:nvSpPr>
          <p:spPr>
            <a:xfrm>
              <a:off x="3974320" y="962073"/>
              <a:ext cx="2131159" cy="1492697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 txBox="1"/>
            <p:nvPr/>
          </p:nvSpPr>
          <p:spPr>
            <a:xfrm>
              <a:off x="4115469" y="1186030"/>
              <a:ext cx="1889883" cy="1044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Chữ viết: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 tượng hình.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244" y="2620582"/>
            <a:ext cx="9581659" cy="970671"/>
            <a:chOff x="3969442" y="3073955"/>
            <a:chExt cx="2132798" cy="1429326"/>
          </a:xfrm>
        </p:grpSpPr>
        <p:sp>
          <p:nvSpPr>
            <p:cNvPr id="10" name="Hexagon 9"/>
            <p:cNvSpPr/>
            <p:nvPr/>
          </p:nvSpPr>
          <p:spPr>
            <a:xfrm>
              <a:off x="3969442" y="3073955"/>
              <a:ext cx="2132798" cy="142932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 txBox="1"/>
            <p:nvPr/>
          </p:nvSpPr>
          <p:spPr>
            <a:xfrm>
              <a:off x="4110700" y="3284287"/>
              <a:ext cx="1677687" cy="100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Toán học: Giỏi về hình học.</a:t>
              </a:r>
              <a:endPara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4600" y="3785522"/>
            <a:ext cx="9646945" cy="943263"/>
            <a:chOff x="181311" y="3051667"/>
            <a:chExt cx="2253225" cy="1456798"/>
          </a:xfrm>
        </p:grpSpPr>
        <p:sp>
          <p:nvSpPr>
            <p:cNvPr id="13" name="Hexagon 12"/>
            <p:cNvSpPr/>
            <p:nvPr/>
          </p:nvSpPr>
          <p:spPr>
            <a:xfrm>
              <a:off x="181311" y="3051667"/>
              <a:ext cx="2253225" cy="145679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 txBox="1"/>
            <p:nvPr/>
          </p:nvSpPr>
          <p:spPr>
            <a:xfrm>
              <a:off x="325070" y="3262765"/>
              <a:ext cx="1912320" cy="1034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Kiến trúc – Điêu khắc: 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tự tháp, phiến đá Na-mơ...</a:t>
              </a:r>
              <a:endPara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2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482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Times New Roman</vt:lpstr>
      <vt:lpstr>VNI-Times</vt:lpstr>
      <vt:lpstr>Wingdings</vt:lpstr>
      <vt:lpstr>3_Office Theme</vt:lpstr>
      <vt:lpstr>Network</vt:lpstr>
      <vt:lpstr>2_Office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Mặt nạ vua Ai Cập Tu-tan-kha-môn (1361-1352)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23</cp:revision>
  <dcterms:created xsi:type="dcterms:W3CDTF">2021-10-08T08:16:49Z</dcterms:created>
  <dcterms:modified xsi:type="dcterms:W3CDTF">2021-10-11T04:01:03Z</dcterms:modified>
</cp:coreProperties>
</file>