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52" r:id="rId2"/>
    <p:sldId id="525" r:id="rId3"/>
    <p:sldId id="556" r:id="rId4"/>
    <p:sldId id="558" r:id="rId5"/>
    <p:sldId id="559" r:id="rId6"/>
    <p:sldId id="560" r:id="rId7"/>
    <p:sldId id="557" r:id="rId8"/>
    <p:sldId id="555" r:id="rId9"/>
    <p:sldId id="553" r:id="rId10"/>
    <p:sldId id="55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DD"/>
    <a:srgbClr val="009900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>
        <p:scale>
          <a:sx n="86" d="100"/>
          <a:sy n="86" d="100"/>
        </p:scale>
        <p:origin x="-1387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KHỞI ĐỘNG</a:t>
            </a:r>
            <a:endParaRPr lang="en-US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4237"/>
            <a:ext cx="8610600" cy="868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</a:t>
            </a:r>
            <a:r>
              <a:rPr lang="en-US" sz="2400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ảnh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theo </a:t>
            </a:r>
            <a:r>
              <a:rPr lang="vi-VN" sz="24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thứ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tự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biết tên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khoáng </a:t>
            </a:r>
            <a:r>
              <a:rPr lang="vi-VN" sz="24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sản tương ứng với mỗi hình </a:t>
            </a:r>
            <a:r>
              <a:rPr lang="vi-VN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11823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Than đá được hình thành như thế nào? - Giải Đáp Việt - Tri Thức Cho Người  Việ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28800"/>
            <a:ext cx="1981199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8" descr="Dầu mỏ là gì? Thành phần và những ứng dụng nổi bậ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1905722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19" descr="Khí thiên nhiên là gì? Ứng dụng, thành phần chính của khí thiên nhiê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936531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20" descr="Bô xít – Wikipedia tiếng Việ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05900"/>
            <a:ext cx="1905000" cy="1927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2" name="Picture 21" descr="Sắt là gì? Đặc điểm, tính chất &amp; ứng dụng kim loại sắ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413904"/>
            <a:ext cx="1981199" cy="175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3" name="Picture 22" descr="Apatite Là Đá Gì? Tuyệt Tác Xanh Lam Của Tạo Hóa 2022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90" y="4413904"/>
            <a:ext cx="1891131" cy="175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23" descr="Đá vôi là gì? Thành phần, tính chất, công dụng của đá vôi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4" y="4413904"/>
            <a:ext cx="1918697" cy="175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" name="Picture 24" descr="Titanium (Titan) là gì? những ứng dụng của nó trong đời sốn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3904"/>
            <a:ext cx="1905000" cy="175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3810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Than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đá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361" y="3810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Dầu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mỏ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3156" y="3810000"/>
            <a:ext cx="19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3810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Bô-xít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Sắt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2770" y="62127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A-pa-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tít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6271098"/>
            <a:ext cx="27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Đá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vôi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xi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măng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2047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Titan</a:t>
            </a:r>
            <a:endParaRPr lang="en-US" sz="2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ĐẶC ĐIỂM PHÂN BỐ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3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46490" y="1981200"/>
            <a:ext cx="6792509" cy="3567511"/>
          </a:xfrm>
          <a:prstGeom prst="wedgeRoundRectCallout">
            <a:avLst>
              <a:gd name="adj1" fmla="val 47893"/>
              <a:gd name="adj2" fmla="val 574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5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34042" y="2350056"/>
            <a:ext cx="655319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Sự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bố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sản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liên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quan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chặt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chẽ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với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sự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hoá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phức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tạp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ngoại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vi-VN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mỏ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sản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thường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tại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đứt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gãy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với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uốn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nếp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mac-ma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mạnh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mẽ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vi-VN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sản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ngoại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thường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vùng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biển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nông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thềm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lục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vùng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trũng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TÍCH ĐẶC ĐIỂM PHÂN BỐ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LOẠI KHOÁNG SẢN CHỦ YẾU</a:t>
            </a: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ĐỌC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ĐẶC ĐIỂM PHÂN BỐ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589" y="1490008"/>
            <a:ext cx="3657601" cy="1938992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8" y="1897120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1254" y="4402179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23998" y="3733800"/>
            <a:ext cx="3657601" cy="2677656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Cambria" pitchFamily="18" charset="0"/>
                <a:ea typeface="Cambria" pitchFamily="18" charset="0"/>
              </a:rPr>
              <a:t>- Than đá: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Cẩm Phả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Quảng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Ninh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Quỳnh Nhai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Sơn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La,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Nông Sơn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Quảng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Nam,…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Dầu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mỏ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Rồng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Bạch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Hổ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Rạng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Hồng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Ngọc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,…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thềm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lục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phía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Nam.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1295399"/>
            <a:ext cx="3535053" cy="52578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6629400" y="189712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8800" y="175916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0" y="331798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81800" y="4785236"/>
            <a:ext cx="609600" cy="701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589" y="1490008"/>
            <a:ext cx="3657601" cy="1938992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tự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bô-xít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8" y="1897120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1254" y="4402179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23998" y="4080808"/>
            <a:ext cx="3657601" cy="1938992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tự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nhiên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Tiền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Hải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Thái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 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Bô-xít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Krông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Búk, Đăk Nông, Di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Linh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Tây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Nguyên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1295399"/>
            <a:ext cx="3535053" cy="52578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6410528" y="211916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43073" y="3969788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39128" y="4322571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43073" y="4433591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7" grpId="0" animBg="1"/>
      <p:bldP spid="39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589" y="1490008"/>
            <a:ext cx="3657601" cy="1569660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a-pa-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8" y="1897120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1254" y="4097379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23998" y="3962400"/>
            <a:ext cx="3657601" cy="1938992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Sắt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Tùng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Bá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Hà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Giang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Trấn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Yên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Yên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Bái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Thạch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Khê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Hà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Tĩnh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 A-pa-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tít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Cam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Đường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Lào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Cai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1295399"/>
            <a:ext cx="3535053" cy="52578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6096000" y="1478527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88426" y="1798453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59565" y="266700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59826" y="1575425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7" grpId="0" animBg="1"/>
      <p:bldP spid="39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589" y="1490008"/>
            <a:ext cx="3657601" cy="1938992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titan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8" y="1897120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0" y="4478379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23998" y="3962400"/>
            <a:ext cx="3657601" cy="2308324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Đá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vôi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xi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măng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Hà Giang, Lạng Sơn, Thanh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Hoá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 Titan: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Kỳ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Anh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Hà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Tĩnh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Phú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Vang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Thừa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thiên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Huế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Hàm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Tân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Thuận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1295399"/>
            <a:ext cx="3535053" cy="52578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6070175" y="1367507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73865" y="1737083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14573" y="228862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73865" y="2743200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97575" y="3173627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64920" y="4685465"/>
            <a:ext cx="228600" cy="2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7" grpId="0" animBg="1"/>
      <p:bldP spid="3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581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Khai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thác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than ở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Quảng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Ninh</a:t>
            </a:r>
            <a:endParaRPr lang="en-US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8994" y="3581400"/>
            <a:ext cx="396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Khai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thác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dầu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thềm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lục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địa</a:t>
            </a:r>
            <a:endParaRPr lang="en-US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Khai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thác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sắt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Thái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Nguyên</a:t>
            </a:r>
            <a:endParaRPr lang="en-US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6248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Khai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thác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A-pa-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tít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Lào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Cai</a:t>
            </a:r>
            <a:endParaRPr lang="en-US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1" y="1364415"/>
            <a:ext cx="3973110" cy="22169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46" y="1364415"/>
            <a:ext cx="3984254" cy="22056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1" y="4127369"/>
            <a:ext cx="3973110" cy="2121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Căng thẳng nguồn cung Apatit cho các Nhà máy hóa chất, phân bón tại Khu  công nghiệp Tằng loỏng, Bảo Thắng, Lào Cai. - Công ty cổ phần Vật tư Nông  sả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92" y="4117304"/>
            <a:ext cx="4001507" cy="21310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ĐỌC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3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66405"/>
              </p:ext>
            </p:extLst>
          </p:nvPr>
        </p:nvGraphicFramePr>
        <p:xfrm>
          <a:off x="446490" y="1295400"/>
          <a:ext cx="6501933" cy="526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10"/>
                <a:gridCol w="2438400"/>
                <a:gridCol w="2376423"/>
              </a:tblGrid>
              <a:tr h="5603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Loại</a:t>
                      </a:r>
                      <a:r>
                        <a:rPr lang="en-US" sz="1600" b="1" dirty="0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khoáng</a:t>
                      </a:r>
                      <a:r>
                        <a:rPr lang="en-US" sz="1600" b="1" dirty="0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sản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Tên một số mỏ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khoáng sản chính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Nơi phân bố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Than đá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Cẩm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Phả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30480" marR="3048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Quỳnh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Nhai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Sơn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Quảng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Ninh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La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Quảng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Nam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79"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Dầu mỏ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Rồng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Bạch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Hổ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Đông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Hồng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Ngọc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,…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Thềm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lục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địa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phía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Nam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4"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Khí tự nhiên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Tiền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Hải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Thái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Bình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4"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Bô-xit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rông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Búk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Đăk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Di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Linh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,…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Tây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Nguyên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19"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Sắt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Tùng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Bá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Trấn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Yên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Thạch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Khê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Giang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Yên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Bái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Tĩnh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4"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A-pa-tit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Cam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Đường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Lào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Cai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79"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Đá vôi xi măng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Giang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Thanh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Hoá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Giang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Lạng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Thanh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Hoá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19"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Titan</a:t>
                      </a:r>
                      <a:endParaRPr lang="en-US" sz="16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Anh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Phú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Vang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Hàm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Tân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Hà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Tĩnh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Thừa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thiên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Huế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Thuận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5710" y="1371600"/>
            <a:ext cx="3657601" cy="969496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Atlat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tr8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ĐẶC ĐIỂM PHÂN BỐ</a:t>
            </a:r>
            <a:endParaRPr lang="vi-VN" sz="2400" b="1" dirty="0">
              <a:solidFill>
                <a:srgbClr val="0D30DD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9" y="1287520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1254" y="3733800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23998" y="2505938"/>
            <a:ext cx="3657601" cy="4047262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9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1900" dirty="0" err="1" smtClean="0">
                <a:latin typeface="Cambria" pitchFamily="18" charset="0"/>
                <a:ea typeface="Cambria" pitchFamily="18" charset="0"/>
              </a:rPr>
              <a:t>Sự</a:t>
            </a:r>
            <a:r>
              <a:rPr lang="en-US" sz="19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phân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bố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sản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ta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liên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quan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chặt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chẽ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với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sự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phân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hoá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phức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tạp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dạng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của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hoạt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chất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sinh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ngoại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sinh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1900" dirty="0">
                <a:latin typeface="Cambria" pitchFamily="18" charset="0"/>
                <a:ea typeface="Cambria" pitchFamily="18" charset="0"/>
              </a:rPr>
              <a:t>-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mỏ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sản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sinh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thường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tập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tại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đứt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gãy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sâu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với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hoạt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uốn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nếp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mac-ma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diễn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ra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mạnh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mẽ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1900" dirty="0">
                <a:latin typeface="Cambria" pitchFamily="18" charset="0"/>
                <a:ea typeface="Cambria" pitchFamily="18" charset="0"/>
              </a:rPr>
              <a:t>-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khoáng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sản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ngoại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sinh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thường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tập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vùng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biển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nông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thềm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lục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vùng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trũng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trong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dirty="0" err="1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1900" dirty="0">
                <a:latin typeface="Cambria" pitchFamily="18" charset="0"/>
                <a:ea typeface="Cambria" pitchFamily="18" charset="0"/>
              </a:rPr>
              <a:t>.</a:t>
            </a:r>
            <a:endParaRPr lang="en-US" sz="1900" dirty="0">
              <a:effectLst/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3" name="Picture 2" descr="8.jpg">
            <a:extLst>
              <a:ext uri="{FF2B5EF4-FFF2-40B4-BE49-F238E27FC236}">
                <a16:creationId xmlns:a16="http://schemas.microsoft.com/office/drawing/2014/main" xmlns="" id="{39CA50EF-92FA-FEB9-034D-18FCABB701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1371600"/>
            <a:ext cx="3535053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5457</TotalTime>
  <Words>736</Words>
  <Application>Microsoft Office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HUUQUY</cp:lastModifiedBy>
  <cp:revision>416</cp:revision>
  <dcterms:created xsi:type="dcterms:W3CDTF">2016-02-15T14:28:12Z</dcterms:created>
  <dcterms:modified xsi:type="dcterms:W3CDTF">2023-06-20T04:05:04Z</dcterms:modified>
</cp:coreProperties>
</file>