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63" r:id="rId2"/>
    <p:sldId id="562"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07371-8868-4589-AC6F-FE52F71079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68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88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5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mbria" pitchFamily="18" charset="0"/>
              <a:ea typeface="+mj-ea"/>
              <a:cs typeface="+mj-cs"/>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mj-ea"/>
                <a:cs typeface="+mj-cs"/>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w="19050">
                  <a:solidFill>
                    <a:srgbClr val="1F497D">
                      <a:tint val="1000"/>
                    </a:srgbClr>
                  </a:solidFill>
                  <a:prstDash val="solid"/>
                </a:ln>
                <a:solidFill>
                  <a:srgbClr val="9BBB59"/>
                </a:solidFill>
                <a:effectLst>
                  <a:glow rad="101600">
                    <a:srgbClr val="4BACC6">
                      <a:satMod val="175000"/>
                      <a:alpha val="40000"/>
                    </a:srgbClr>
                  </a:glow>
                  <a:outerShdw blurRad="50000" dist="50800" dir="7500000" algn="tl">
                    <a:srgbClr val="000000">
                      <a:shade val="5000"/>
                      <a:alpha val="35000"/>
                    </a:srgbClr>
                  </a:outerShdw>
                </a:effectLst>
                <a:uLnTx/>
                <a:uFillTx/>
                <a:latin typeface="Cambria" pitchFamily="18" charset="0"/>
                <a:ea typeface="+mj-ea"/>
                <a:cs typeface="+mj-cs"/>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GV </a:t>
            </a:r>
            <a:r>
              <a:rPr kumimoji="0" lang="en-US" sz="2500" b="1" i="0" u="none" strike="noStrike" kern="1200" cap="none" spc="0" normalizeH="0" baseline="0" noProof="0" dirty="0" err="1">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dạy</a:t>
            </a:r>
            <a:r>
              <a:rPr kumimoji="0" lang="en-US" sz="25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err="1">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Lớp</a:t>
            </a:r>
            <a:r>
              <a:rPr kumimoji="0" lang="en-US" sz="25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 </a:t>
            </a:r>
            <a:r>
              <a:rPr kumimoji="0" lang="en-US" sz="2500" b="1" i="0" u="none" strike="noStrike" kern="1200" cap="none" spc="0" normalizeH="0" baseline="0" noProof="0" dirty="0" err="1">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dạy</a:t>
            </a:r>
            <a:r>
              <a:rPr kumimoji="0" lang="en-US" sz="25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mbria" pitchFamily="18" charset="0"/>
                <a:ea typeface="+mj-ea"/>
                <a:cs typeface="+mj-cs"/>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996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1.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Việt</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4. Cam-</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pu</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2.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Trung</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Quốc</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3.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Lào</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5.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Ấn</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Độ</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6.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Thổ</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Nhĩ</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Kì</a:t>
            </a:r>
            <a:r>
              <a:rPr kumimoji="0" lang="en-US" sz="24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p>
        </p:txBody>
      </p:sp>
    </p:spTree>
    <p:extLst>
      <p:ext uri="{BB962C8B-B14F-4D97-AF65-F5344CB8AC3E}">
        <p14:creationId xmlns:p14="http://schemas.microsoft.com/office/powerpoint/2010/main" val="93222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5537</TotalTime>
  <Words>2023</Words>
  <Application>Microsoft Office PowerPoint</Application>
  <PresentationFormat>On-screen Show (4:3)</PresentationFormat>
  <Paragraphs>171</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VỊ TRÍ ĐỊA LÍ VÀ PHẠM VI LÃNH THỔ VIỆT NAM</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419</cp:revision>
  <dcterms:created xsi:type="dcterms:W3CDTF">2016-02-15T14:28:12Z</dcterms:created>
  <dcterms:modified xsi:type="dcterms:W3CDTF">2024-08-27T14:30:34Z</dcterms:modified>
</cp:coreProperties>
</file>