
<file path=[Content_Types].xml><?xml version="1.0" encoding="utf-8"?>
<Types xmlns="http://schemas.openxmlformats.org/package/2006/content-types">
  <Default Extension="png" ContentType="image/png"/>
  <Default Extension="mp3" ContentType="audio/m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7" r:id="rId1"/>
  </p:sldMasterIdLst>
  <p:notesMasterIdLst>
    <p:notesMasterId r:id="rId12"/>
  </p:notesMasterIdLst>
  <p:sldIdLst>
    <p:sldId id="258" r:id="rId2"/>
    <p:sldId id="256" r:id="rId3"/>
    <p:sldId id="257" r:id="rId4"/>
    <p:sldId id="269" r:id="rId5"/>
    <p:sldId id="272" r:id="rId6"/>
    <p:sldId id="265" r:id="rId7"/>
    <p:sldId id="290" r:id="rId8"/>
    <p:sldId id="291" r:id="rId9"/>
    <p:sldId id="278" r:id="rId10"/>
    <p:sldId id="292" r:id="rId11"/>
  </p:sldIdLst>
  <p:sldSz cx="9144000" cy="5143500" type="screen16x9"/>
  <p:notesSz cx="6858000" cy="9144000"/>
  <p:embeddedFontLst>
    <p:embeddedFont>
      <p:font typeface="Arial Black" panose="020B0A04020102020204" pitchFamily="34" charset="0"/>
      <p:bold r:id="rId13"/>
    </p:embeddedFont>
    <p:embeddedFont>
      <p:font typeface="Dubai Medium" panose="020B0603030403030204" pitchFamily="34" charset="-78"/>
      <p:regular r:id="rId14"/>
    </p:embeddedFont>
    <p:embeddedFont>
      <p:font typeface="Fredoka One" panose="020B0604020202020204" charset="0"/>
      <p:regular r:id="rId15"/>
    </p:embeddedFont>
    <p:embeddedFont>
      <p:font typeface="Nunito" panose="020B0604020202020204" charset="0"/>
      <p:regular r:id="rId16"/>
      <p:bold r:id="rId17"/>
      <p:italic r:id="rId18"/>
      <p:boldItalic r:id="rId1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A58E0EC-A6E8-46B7-895E-5C1B97367A43}">
  <a:tblStyle styleId="{2A58E0EC-A6E8-46B7-895E-5C1B97367A43}"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B2BB4EA2-A9B1-4904-9041-647B281430C1}"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730"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35ed75ccf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35ed75ccf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35ed75ccf_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35ed75ccf_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b2f7c811ed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8" name="Google Shape;598;gb2f7c811ed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c0a1d8546e_0_8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c0a1d8546e_0_8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363425" y="1991825"/>
            <a:ext cx="5334600" cy="1159800"/>
          </a:xfrm>
          <a:prstGeom prst="rect">
            <a:avLst/>
          </a:prstGeom>
        </p:spPr>
        <p:txBody>
          <a:bodyPr spcFirstLastPara="1" wrap="square" lIns="0" tIns="0" rIns="0" bIns="0" anchor="ctr" anchorCtr="0">
            <a:noAutofit/>
          </a:bodyPr>
          <a:lstStyle>
            <a:lvl1pPr lvl="0" rtl="0">
              <a:spcBef>
                <a:spcPts val="0"/>
              </a:spcBef>
              <a:spcAft>
                <a:spcPts val="0"/>
              </a:spcAft>
              <a:buSzPts val="6000"/>
              <a:buNone/>
              <a:defRPr sz="6000"/>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endParaRPr/>
          </a:p>
        </p:txBody>
      </p:sp>
      <p:pic>
        <p:nvPicPr>
          <p:cNvPr id="11" name="Google Shape;11;p2"/>
          <p:cNvPicPr preferRelativeResize="0"/>
          <p:nvPr/>
        </p:nvPicPr>
        <p:blipFill rotWithShape="1">
          <a:blip r:embed="rId2">
            <a:alphaModFix/>
          </a:blip>
          <a:srcRect l="14524" r="-515"/>
          <a:stretch/>
        </p:blipFill>
        <p:spPr>
          <a:xfrm>
            <a:off x="0" y="645375"/>
            <a:ext cx="3087949" cy="385275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3363425" y="1345638"/>
            <a:ext cx="5334600" cy="692700"/>
          </a:xfrm>
          <a:prstGeom prst="rect">
            <a:avLst/>
          </a:prstGeom>
        </p:spPr>
        <p:txBody>
          <a:bodyPr spcFirstLastPara="1" wrap="square" lIns="0" tIns="0" rIns="0" bIns="0" anchor="b" anchorCtr="0">
            <a:noAutofit/>
          </a:bodyPr>
          <a:lstStyle>
            <a:lvl1pPr lvl="0" rtl="0">
              <a:spcBef>
                <a:spcPts val="0"/>
              </a:spcBef>
              <a:spcAft>
                <a:spcPts val="0"/>
              </a:spcAft>
              <a:buSzPts val="4800"/>
              <a:buNone/>
              <a:defRPr/>
            </a:lvl1pPr>
            <a:lvl2pPr lvl="1" rtl="0">
              <a:spcBef>
                <a:spcPts val="0"/>
              </a:spcBef>
              <a:spcAft>
                <a:spcPts val="0"/>
              </a:spcAft>
              <a:buSzPts val="4800"/>
              <a:buNone/>
              <a:defRPr/>
            </a:lvl2pPr>
            <a:lvl3pPr lvl="2" rtl="0">
              <a:spcBef>
                <a:spcPts val="0"/>
              </a:spcBef>
              <a:spcAft>
                <a:spcPts val="0"/>
              </a:spcAft>
              <a:buSzPts val="4800"/>
              <a:buNone/>
              <a:defRPr/>
            </a:lvl3pPr>
            <a:lvl4pPr lvl="3" rtl="0">
              <a:spcBef>
                <a:spcPts val="0"/>
              </a:spcBef>
              <a:spcAft>
                <a:spcPts val="0"/>
              </a:spcAft>
              <a:buSzPts val="4800"/>
              <a:buNone/>
              <a:defRPr/>
            </a:lvl4pPr>
            <a:lvl5pPr lvl="4" rtl="0">
              <a:spcBef>
                <a:spcPts val="0"/>
              </a:spcBef>
              <a:spcAft>
                <a:spcPts val="0"/>
              </a:spcAft>
              <a:buSzPts val="4800"/>
              <a:buNone/>
              <a:defRPr/>
            </a:lvl5pPr>
            <a:lvl6pPr lvl="5" rtl="0">
              <a:spcBef>
                <a:spcPts val="0"/>
              </a:spcBef>
              <a:spcAft>
                <a:spcPts val="0"/>
              </a:spcAft>
              <a:buSzPts val="4800"/>
              <a:buNone/>
              <a:defRPr/>
            </a:lvl6pPr>
            <a:lvl7pPr lvl="6" rtl="0">
              <a:spcBef>
                <a:spcPts val="0"/>
              </a:spcBef>
              <a:spcAft>
                <a:spcPts val="0"/>
              </a:spcAft>
              <a:buSzPts val="4800"/>
              <a:buNone/>
              <a:defRPr/>
            </a:lvl7pPr>
            <a:lvl8pPr lvl="7" rtl="0">
              <a:spcBef>
                <a:spcPts val="0"/>
              </a:spcBef>
              <a:spcAft>
                <a:spcPts val="0"/>
              </a:spcAft>
              <a:buSzPts val="4800"/>
              <a:buNone/>
              <a:defRPr/>
            </a:lvl8pPr>
            <a:lvl9pPr lvl="8" rtl="0">
              <a:spcBef>
                <a:spcPts val="0"/>
              </a:spcBef>
              <a:spcAft>
                <a:spcPts val="0"/>
              </a:spcAft>
              <a:buSzPts val="4800"/>
              <a:buNone/>
              <a:defRPr/>
            </a:lvl9pPr>
          </a:lstStyle>
          <a:p>
            <a:endParaRPr/>
          </a:p>
        </p:txBody>
      </p:sp>
      <p:sp>
        <p:nvSpPr>
          <p:cNvPr id="23" name="Google Shape;23;p5"/>
          <p:cNvSpPr txBox="1">
            <a:spLocks noGrp="1"/>
          </p:cNvSpPr>
          <p:nvPr>
            <p:ph type="body" idx="1"/>
          </p:nvPr>
        </p:nvSpPr>
        <p:spPr>
          <a:xfrm>
            <a:off x="3363425" y="2236050"/>
            <a:ext cx="5334600" cy="1893600"/>
          </a:xfrm>
          <a:prstGeom prst="rect">
            <a:avLst/>
          </a:prstGeom>
        </p:spPr>
        <p:txBody>
          <a:bodyPr spcFirstLastPara="1" wrap="square" lIns="0" tIns="0" rIns="0" bIns="0" anchor="t" anchorCtr="0">
            <a:noAutofit/>
          </a:bodyPr>
          <a:lstStyle>
            <a:lvl1pPr marL="457200" lvl="0" indent="-342900" rtl="0">
              <a:spcBef>
                <a:spcPts val="0"/>
              </a:spcBef>
              <a:spcAft>
                <a:spcPts val="0"/>
              </a:spcAft>
              <a:buSzPts val="1800"/>
              <a:buChar char="●"/>
              <a:defRPr/>
            </a:lvl1pPr>
            <a:lvl2pPr marL="914400" lvl="1" indent="-342900" rtl="0">
              <a:spcBef>
                <a:spcPts val="800"/>
              </a:spcBef>
              <a:spcAft>
                <a:spcPts val="0"/>
              </a:spcAft>
              <a:buSzPts val="1800"/>
              <a:buChar char="○"/>
              <a:defRPr/>
            </a:lvl2pPr>
            <a:lvl3pPr marL="1371600" lvl="2" indent="-342900" rtl="0">
              <a:spcBef>
                <a:spcPts val="800"/>
              </a:spcBef>
              <a:spcAft>
                <a:spcPts val="0"/>
              </a:spcAft>
              <a:buSzPts val="1800"/>
              <a:buChar char="■"/>
              <a:defRPr/>
            </a:lvl3pPr>
            <a:lvl4pPr marL="1828800" lvl="3" indent="-342900" rtl="0">
              <a:spcBef>
                <a:spcPts val="800"/>
              </a:spcBef>
              <a:spcAft>
                <a:spcPts val="0"/>
              </a:spcAft>
              <a:buSzPts val="1800"/>
              <a:buChar char="●"/>
              <a:defRPr/>
            </a:lvl4pPr>
            <a:lvl5pPr marL="2286000" lvl="4" indent="-342900" rtl="0">
              <a:spcBef>
                <a:spcPts val="800"/>
              </a:spcBef>
              <a:spcAft>
                <a:spcPts val="0"/>
              </a:spcAft>
              <a:buSzPts val="1800"/>
              <a:buChar char="○"/>
              <a:defRPr/>
            </a:lvl5pPr>
            <a:lvl6pPr marL="2743200" lvl="5" indent="-342900" rtl="0">
              <a:spcBef>
                <a:spcPts val="800"/>
              </a:spcBef>
              <a:spcAft>
                <a:spcPts val="0"/>
              </a:spcAft>
              <a:buSzPts val="1800"/>
              <a:buChar char="■"/>
              <a:defRPr/>
            </a:lvl6pPr>
            <a:lvl7pPr marL="3200400" lvl="6" indent="-342900" rtl="0">
              <a:spcBef>
                <a:spcPts val="800"/>
              </a:spcBef>
              <a:spcAft>
                <a:spcPts val="0"/>
              </a:spcAft>
              <a:buSzPts val="1800"/>
              <a:buChar char="●"/>
              <a:defRPr/>
            </a:lvl7pPr>
            <a:lvl8pPr marL="3657600" lvl="7" indent="-342900" rtl="0">
              <a:spcBef>
                <a:spcPts val="800"/>
              </a:spcBef>
              <a:spcAft>
                <a:spcPts val="0"/>
              </a:spcAft>
              <a:buSzPts val="1800"/>
              <a:buChar char="○"/>
              <a:defRPr/>
            </a:lvl8pPr>
            <a:lvl9pPr marL="4114800" lvl="8" indent="-342900" rtl="0">
              <a:spcBef>
                <a:spcPts val="800"/>
              </a:spcBef>
              <a:spcAft>
                <a:spcPts val="800"/>
              </a:spcAft>
              <a:buSzPts val="1800"/>
              <a:buChar char="■"/>
              <a:defRPr/>
            </a:lvl9pPr>
          </a:lstStyle>
          <a:p>
            <a:endParaRPr/>
          </a:p>
        </p:txBody>
      </p:sp>
      <p:sp>
        <p:nvSpPr>
          <p:cNvPr id="24" name="Google Shape;24;p5"/>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25" name="Google Shape;25;p5"/>
          <p:cNvPicPr preferRelativeResize="0"/>
          <p:nvPr/>
        </p:nvPicPr>
        <p:blipFill rotWithShape="1">
          <a:blip r:embed="rId2">
            <a:alphaModFix/>
          </a:blip>
          <a:srcRect l="4607"/>
          <a:stretch/>
        </p:blipFill>
        <p:spPr>
          <a:xfrm>
            <a:off x="0" y="781850"/>
            <a:ext cx="3152199" cy="35798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3363425" y="1345638"/>
            <a:ext cx="5334600" cy="692700"/>
          </a:xfrm>
          <a:prstGeom prst="rect">
            <a:avLst/>
          </a:prstGeom>
        </p:spPr>
        <p:txBody>
          <a:bodyPr spcFirstLastPara="1" wrap="square" lIns="0" tIns="0" rIns="0" bIns="0" anchor="b" anchorCtr="0">
            <a:noAutofit/>
          </a:bodyPr>
          <a:lstStyle>
            <a:lvl1pPr lvl="0" rtl="0">
              <a:spcBef>
                <a:spcPts val="0"/>
              </a:spcBef>
              <a:spcAft>
                <a:spcPts val="0"/>
              </a:spcAft>
              <a:buSzPts val="4800"/>
              <a:buNone/>
              <a:defRPr/>
            </a:lvl1pPr>
            <a:lvl2pPr lvl="1" rtl="0">
              <a:spcBef>
                <a:spcPts val="0"/>
              </a:spcBef>
              <a:spcAft>
                <a:spcPts val="0"/>
              </a:spcAft>
              <a:buSzPts val="4800"/>
              <a:buNone/>
              <a:defRPr/>
            </a:lvl2pPr>
            <a:lvl3pPr lvl="2" rtl="0">
              <a:spcBef>
                <a:spcPts val="0"/>
              </a:spcBef>
              <a:spcAft>
                <a:spcPts val="0"/>
              </a:spcAft>
              <a:buSzPts val="4800"/>
              <a:buNone/>
              <a:defRPr/>
            </a:lvl3pPr>
            <a:lvl4pPr lvl="3" rtl="0">
              <a:spcBef>
                <a:spcPts val="0"/>
              </a:spcBef>
              <a:spcAft>
                <a:spcPts val="0"/>
              </a:spcAft>
              <a:buSzPts val="4800"/>
              <a:buNone/>
              <a:defRPr/>
            </a:lvl4pPr>
            <a:lvl5pPr lvl="4" rtl="0">
              <a:spcBef>
                <a:spcPts val="0"/>
              </a:spcBef>
              <a:spcAft>
                <a:spcPts val="0"/>
              </a:spcAft>
              <a:buSzPts val="4800"/>
              <a:buNone/>
              <a:defRPr/>
            </a:lvl5pPr>
            <a:lvl6pPr lvl="5" rtl="0">
              <a:spcBef>
                <a:spcPts val="0"/>
              </a:spcBef>
              <a:spcAft>
                <a:spcPts val="0"/>
              </a:spcAft>
              <a:buSzPts val="4800"/>
              <a:buNone/>
              <a:defRPr/>
            </a:lvl6pPr>
            <a:lvl7pPr lvl="6" rtl="0">
              <a:spcBef>
                <a:spcPts val="0"/>
              </a:spcBef>
              <a:spcAft>
                <a:spcPts val="0"/>
              </a:spcAft>
              <a:buSzPts val="4800"/>
              <a:buNone/>
              <a:defRPr/>
            </a:lvl7pPr>
            <a:lvl8pPr lvl="7" rtl="0">
              <a:spcBef>
                <a:spcPts val="0"/>
              </a:spcBef>
              <a:spcAft>
                <a:spcPts val="0"/>
              </a:spcAft>
              <a:buSzPts val="4800"/>
              <a:buNone/>
              <a:defRPr/>
            </a:lvl8pPr>
            <a:lvl9pPr lvl="8" rtl="0">
              <a:spcBef>
                <a:spcPts val="0"/>
              </a:spcBef>
              <a:spcAft>
                <a:spcPts val="0"/>
              </a:spcAft>
              <a:buSzPts val="4800"/>
              <a:buNone/>
              <a:defRPr/>
            </a:lvl9pPr>
          </a:lstStyle>
          <a:p>
            <a:endParaRPr/>
          </a:p>
        </p:txBody>
      </p:sp>
      <p:sp>
        <p:nvSpPr>
          <p:cNvPr id="28" name="Google Shape;28;p6"/>
          <p:cNvSpPr txBox="1">
            <a:spLocks noGrp="1"/>
          </p:cNvSpPr>
          <p:nvPr>
            <p:ph type="body" idx="1"/>
          </p:nvPr>
        </p:nvSpPr>
        <p:spPr>
          <a:xfrm>
            <a:off x="3363425" y="2236050"/>
            <a:ext cx="2492400" cy="1893600"/>
          </a:xfrm>
          <a:prstGeom prst="rect">
            <a:avLst/>
          </a:prstGeom>
        </p:spPr>
        <p:txBody>
          <a:bodyPr spcFirstLastPara="1" wrap="square" lIns="0" tIns="0" rIns="0" bIns="0" anchor="t" anchorCtr="0">
            <a:noAutofit/>
          </a:bodyPr>
          <a:lstStyle>
            <a:lvl1pPr marL="457200" lvl="0" indent="-330200" rtl="0">
              <a:spcBef>
                <a:spcPts val="0"/>
              </a:spcBef>
              <a:spcAft>
                <a:spcPts val="0"/>
              </a:spcAft>
              <a:buSzPts val="1600"/>
              <a:buChar char="●"/>
              <a:defRPr sz="1600"/>
            </a:lvl1pPr>
            <a:lvl2pPr marL="914400" lvl="1" indent="-330200" rtl="0">
              <a:spcBef>
                <a:spcPts val="800"/>
              </a:spcBef>
              <a:spcAft>
                <a:spcPts val="0"/>
              </a:spcAft>
              <a:buSzPts val="1600"/>
              <a:buChar char="○"/>
              <a:defRPr sz="1600"/>
            </a:lvl2pPr>
            <a:lvl3pPr marL="1371600" lvl="2" indent="-330200" rtl="0">
              <a:spcBef>
                <a:spcPts val="800"/>
              </a:spcBef>
              <a:spcAft>
                <a:spcPts val="0"/>
              </a:spcAft>
              <a:buSzPts val="1600"/>
              <a:buChar char="■"/>
              <a:defRPr sz="1600"/>
            </a:lvl3pPr>
            <a:lvl4pPr marL="1828800" lvl="3" indent="-330200" rtl="0">
              <a:spcBef>
                <a:spcPts val="800"/>
              </a:spcBef>
              <a:spcAft>
                <a:spcPts val="0"/>
              </a:spcAft>
              <a:buSzPts val="1600"/>
              <a:buChar char="●"/>
              <a:defRPr sz="1600"/>
            </a:lvl4pPr>
            <a:lvl5pPr marL="2286000" lvl="4" indent="-330200" rtl="0">
              <a:spcBef>
                <a:spcPts val="800"/>
              </a:spcBef>
              <a:spcAft>
                <a:spcPts val="0"/>
              </a:spcAft>
              <a:buSzPts val="1600"/>
              <a:buChar char="○"/>
              <a:defRPr sz="1600"/>
            </a:lvl5pPr>
            <a:lvl6pPr marL="2743200" lvl="5" indent="-330200" rtl="0">
              <a:spcBef>
                <a:spcPts val="800"/>
              </a:spcBef>
              <a:spcAft>
                <a:spcPts val="0"/>
              </a:spcAft>
              <a:buSzPts val="1600"/>
              <a:buChar char="■"/>
              <a:defRPr sz="1600"/>
            </a:lvl6pPr>
            <a:lvl7pPr marL="3200400" lvl="6" indent="-330200" rtl="0">
              <a:spcBef>
                <a:spcPts val="800"/>
              </a:spcBef>
              <a:spcAft>
                <a:spcPts val="0"/>
              </a:spcAft>
              <a:buSzPts val="1600"/>
              <a:buChar char="●"/>
              <a:defRPr sz="1600"/>
            </a:lvl7pPr>
            <a:lvl8pPr marL="3657600" lvl="7" indent="-330200" rtl="0">
              <a:spcBef>
                <a:spcPts val="800"/>
              </a:spcBef>
              <a:spcAft>
                <a:spcPts val="0"/>
              </a:spcAft>
              <a:buSzPts val="1600"/>
              <a:buChar char="○"/>
              <a:defRPr sz="1600"/>
            </a:lvl8pPr>
            <a:lvl9pPr marL="4114800" lvl="8" indent="-330200" rtl="0">
              <a:spcBef>
                <a:spcPts val="800"/>
              </a:spcBef>
              <a:spcAft>
                <a:spcPts val="800"/>
              </a:spcAft>
              <a:buSzPts val="1600"/>
              <a:buChar char="■"/>
              <a:defRPr sz="1600"/>
            </a:lvl9pPr>
          </a:lstStyle>
          <a:p>
            <a:endParaRPr/>
          </a:p>
        </p:txBody>
      </p:sp>
      <p:sp>
        <p:nvSpPr>
          <p:cNvPr id="29" name="Google Shape;29;p6"/>
          <p:cNvSpPr txBox="1">
            <a:spLocks noGrp="1"/>
          </p:cNvSpPr>
          <p:nvPr>
            <p:ph type="body" idx="2"/>
          </p:nvPr>
        </p:nvSpPr>
        <p:spPr>
          <a:xfrm>
            <a:off x="6205504" y="2236050"/>
            <a:ext cx="2492400" cy="1893600"/>
          </a:xfrm>
          <a:prstGeom prst="rect">
            <a:avLst/>
          </a:prstGeom>
        </p:spPr>
        <p:txBody>
          <a:bodyPr spcFirstLastPara="1" wrap="square" lIns="0" tIns="0" rIns="0" bIns="0" anchor="t" anchorCtr="0">
            <a:noAutofit/>
          </a:bodyPr>
          <a:lstStyle>
            <a:lvl1pPr marL="457200" lvl="0" indent="-330200" rtl="0">
              <a:spcBef>
                <a:spcPts val="0"/>
              </a:spcBef>
              <a:spcAft>
                <a:spcPts val="0"/>
              </a:spcAft>
              <a:buSzPts val="1600"/>
              <a:buChar char="●"/>
              <a:defRPr sz="1600"/>
            </a:lvl1pPr>
            <a:lvl2pPr marL="914400" lvl="1" indent="-330200" rtl="0">
              <a:spcBef>
                <a:spcPts val="800"/>
              </a:spcBef>
              <a:spcAft>
                <a:spcPts val="0"/>
              </a:spcAft>
              <a:buSzPts val="1600"/>
              <a:buChar char="○"/>
              <a:defRPr sz="1600"/>
            </a:lvl2pPr>
            <a:lvl3pPr marL="1371600" lvl="2" indent="-330200" rtl="0">
              <a:spcBef>
                <a:spcPts val="800"/>
              </a:spcBef>
              <a:spcAft>
                <a:spcPts val="0"/>
              </a:spcAft>
              <a:buSzPts val="1600"/>
              <a:buChar char="■"/>
              <a:defRPr sz="1600"/>
            </a:lvl3pPr>
            <a:lvl4pPr marL="1828800" lvl="3" indent="-330200" rtl="0">
              <a:spcBef>
                <a:spcPts val="800"/>
              </a:spcBef>
              <a:spcAft>
                <a:spcPts val="0"/>
              </a:spcAft>
              <a:buSzPts val="1600"/>
              <a:buChar char="●"/>
              <a:defRPr sz="1600"/>
            </a:lvl4pPr>
            <a:lvl5pPr marL="2286000" lvl="4" indent="-330200" rtl="0">
              <a:spcBef>
                <a:spcPts val="800"/>
              </a:spcBef>
              <a:spcAft>
                <a:spcPts val="0"/>
              </a:spcAft>
              <a:buSzPts val="1600"/>
              <a:buChar char="○"/>
              <a:defRPr sz="1600"/>
            </a:lvl5pPr>
            <a:lvl6pPr marL="2743200" lvl="5" indent="-330200" rtl="0">
              <a:spcBef>
                <a:spcPts val="800"/>
              </a:spcBef>
              <a:spcAft>
                <a:spcPts val="0"/>
              </a:spcAft>
              <a:buSzPts val="1600"/>
              <a:buChar char="■"/>
              <a:defRPr sz="1600"/>
            </a:lvl6pPr>
            <a:lvl7pPr marL="3200400" lvl="6" indent="-330200" rtl="0">
              <a:spcBef>
                <a:spcPts val="800"/>
              </a:spcBef>
              <a:spcAft>
                <a:spcPts val="0"/>
              </a:spcAft>
              <a:buSzPts val="1600"/>
              <a:buChar char="●"/>
              <a:defRPr sz="1600"/>
            </a:lvl7pPr>
            <a:lvl8pPr marL="3657600" lvl="7" indent="-330200" rtl="0">
              <a:spcBef>
                <a:spcPts val="800"/>
              </a:spcBef>
              <a:spcAft>
                <a:spcPts val="0"/>
              </a:spcAft>
              <a:buSzPts val="1600"/>
              <a:buChar char="○"/>
              <a:defRPr sz="1600"/>
            </a:lvl8pPr>
            <a:lvl9pPr marL="4114800" lvl="8" indent="-330200" rtl="0">
              <a:spcBef>
                <a:spcPts val="800"/>
              </a:spcBef>
              <a:spcAft>
                <a:spcPts val="800"/>
              </a:spcAft>
              <a:buSzPts val="1600"/>
              <a:buChar char="■"/>
              <a:defRPr sz="1600"/>
            </a:lvl9pPr>
          </a:lstStyle>
          <a:p>
            <a:endParaRPr/>
          </a:p>
        </p:txBody>
      </p:sp>
      <p:sp>
        <p:nvSpPr>
          <p:cNvPr id="30" name="Google Shape;30;p6"/>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31" name="Google Shape;31;p6"/>
          <p:cNvPicPr preferRelativeResize="0"/>
          <p:nvPr/>
        </p:nvPicPr>
        <p:blipFill>
          <a:blip r:embed="rId2">
            <a:alphaModFix/>
          </a:blip>
          <a:stretch>
            <a:fillRect/>
          </a:stretch>
        </p:blipFill>
        <p:spPr>
          <a:xfrm>
            <a:off x="293075" y="702987"/>
            <a:ext cx="2849300" cy="3737527"/>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9"/>
        <p:cNvGrpSpPr/>
        <p:nvPr/>
      </p:nvGrpSpPr>
      <p:grpSpPr>
        <a:xfrm>
          <a:off x="0" y="0"/>
          <a:ext cx="0" cy="0"/>
          <a:chOff x="0" y="0"/>
          <a:chExt cx="0" cy="0"/>
        </a:xfrm>
      </p:grpSpPr>
      <p:sp>
        <p:nvSpPr>
          <p:cNvPr id="40" name="Google Shape;40;p8"/>
          <p:cNvSpPr txBox="1">
            <a:spLocks noGrp="1"/>
          </p:cNvSpPr>
          <p:nvPr>
            <p:ph type="title"/>
          </p:nvPr>
        </p:nvSpPr>
        <p:spPr>
          <a:xfrm>
            <a:off x="799750" y="375100"/>
            <a:ext cx="7898100" cy="563400"/>
          </a:xfrm>
          <a:prstGeom prst="rect">
            <a:avLst/>
          </a:prstGeom>
        </p:spPr>
        <p:txBody>
          <a:bodyPr spcFirstLastPara="1" wrap="square" lIns="0" tIns="0" rIns="0" bIns="0" anchor="b" anchorCtr="0">
            <a:no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41" name="Google Shape;41;p8"/>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42" name="Google Shape;42;p8"/>
          <p:cNvPicPr preferRelativeResize="0"/>
          <p:nvPr/>
        </p:nvPicPr>
        <p:blipFill rotWithShape="1">
          <a:blip r:embed="rId2">
            <a:alphaModFix/>
          </a:blip>
          <a:srcRect l="9828"/>
          <a:stretch/>
        </p:blipFill>
        <p:spPr>
          <a:xfrm>
            <a:off x="0" y="375175"/>
            <a:ext cx="656125" cy="563400"/>
          </a:xfrm>
          <a:prstGeom prst="rect">
            <a:avLst/>
          </a:prstGeom>
          <a:noFill/>
          <a:ln>
            <a:noFill/>
          </a:ln>
        </p:spPr>
      </p:pic>
      <p:pic>
        <p:nvPicPr>
          <p:cNvPr id="43" name="Google Shape;43;p8"/>
          <p:cNvPicPr preferRelativeResize="0"/>
          <p:nvPr/>
        </p:nvPicPr>
        <p:blipFill>
          <a:blip r:embed="rId3">
            <a:alphaModFix/>
          </a:blip>
          <a:stretch>
            <a:fillRect/>
          </a:stretch>
        </p:blipFill>
        <p:spPr>
          <a:xfrm>
            <a:off x="7112778" y="3409225"/>
            <a:ext cx="1831348" cy="153605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gradFill>
          <a:gsLst>
            <a:gs pos="0">
              <a:schemeClr val="accent3"/>
            </a:gs>
            <a:gs pos="100000">
              <a:schemeClr val="accent4"/>
            </a:gs>
          </a:gsLst>
          <a:path path="circle">
            <a:fillToRect l="100000" t="100000"/>
          </a:path>
          <a:tileRect r="-100000" b="-100000"/>
        </a:gradFill>
        <a:effectLst/>
      </p:bgPr>
    </p:bg>
    <p:spTree>
      <p:nvGrpSpPr>
        <p:cNvPr id="1" name="Shape 48"/>
        <p:cNvGrpSpPr/>
        <p:nvPr/>
      </p:nvGrpSpPr>
      <p:grpSpPr>
        <a:xfrm>
          <a:off x="0" y="0"/>
          <a:ext cx="0" cy="0"/>
          <a:chOff x="0" y="0"/>
          <a:chExt cx="0" cy="0"/>
        </a:xfrm>
      </p:grpSpPr>
      <p:sp>
        <p:nvSpPr>
          <p:cNvPr id="49" name="Google Shape;49;p10"/>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gradFill>
          <a:gsLst>
            <a:gs pos="0">
              <a:schemeClr val="accent1"/>
            </a:gs>
            <a:gs pos="100000">
              <a:schemeClr val="accent2"/>
            </a:gs>
          </a:gsLst>
          <a:path path="circle">
            <a:fillToRect l="100000" t="100000"/>
          </a:path>
          <a:tileRect r="-100000" b="-10000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363425" y="1345638"/>
            <a:ext cx="5334600" cy="692700"/>
          </a:xfrm>
          <a:prstGeom prst="rect">
            <a:avLst/>
          </a:prstGeom>
          <a:noFill/>
          <a:ln>
            <a:noFill/>
          </a:ln>
          <a:effectLst>
            <a:outerShdw blurRad="85725" dist="19050" dir="5400000" algn="bl" rotWithShape="0">
              <a:srgbClr val="1F006E">
                <a:alpha val="40000"/>
              </a:srgbClr>
            </a:outerShdw>
          </a:effectLst>
        </p:spPr>
        <p:txBody>
          <a:bodyPr spcFirstLastPara="1" wrap="square" lIns="0" tIns="0" rIns="0" bIns="0" anchor="b" anchorCtr="0">
            <a:noAutofit/>
          </a:bodyPr>
          <a:lstStyle>
            <a:lvl1pPr lvl="0" rtl="0">
              <a:lnSpc>
                <a:spcPct val="90000"/>
              </a:lnSpc>
              <a:spcBef>
                <a:spcPts val="0"/>
              </a:spcBef>
              <a:spcAft>
                <a:spcPts val="0"/>
              </a:spcAft>
              <a:buClr>
                <a:schemeClr val="lt1"/>
              </a:buClr>
              <a:buSzPts val="4800"/>
              <a:buFont typeface="Fredoka One"/>
              <a:buNone/>
              <a:defRPr sz="4800">
                <a:solidFill>
                  <a:schemeClr val="lt1"/>
                </a:solidFill>
                <a:latin typeface="Fredoka One"/>
                <a:ea typeface="Fredoka One"/>
                <a:cs typeface="Fredoka One"/>
                <a:sym typeface="Fredoka One"/>
              </a:defRPr>
            </a:lvl1pPr>
            <a:lvl2pPr lvl="1" rtl="0">
              <a:lnSpc>
                <a:spcPct val="90000"/>
              </a:lnSpc>
              <a:spcBef>
                <a:spcPts val="0"/>
              </a:spcBef>
              <a:spcAft>
                <a:spcPts val="0"/>
              </a:spcAft>
              <a:buClr>
                <a:schemeClr val="lt1"/>
              </a:buClr>
              <a:buSzPts val="4800"/>
              <a:buFont typeface="Fredoka One"/>
              <a:buNone/>
              <a:defRPr sz="4800">
                <a:solidFill>
                  <a:schemeClr val="lt1"/>
                </a:solidFill>
                <a:latin typeface="Fredoka One"/>
                <a:ea typeface="Fredoka One"/>
                <a:cs typeface="Fredoka One"/>
                <a:sym typeface="Fredoka One"/>
              </a:defRPr>
            </a:lvl2pPr>
            <a:lvl3pPr lvl="2" rtl="0">
              <a:lnSpc>
                <a:spcPct val="90000"/>
              </a:lnSpc>
              <a:spcBef>
                <a:spcPts val="0"/>
              </a:spcBef>
              <a:spcAft>
                <a:spcPts val="0"/>
              </a:spcAft>
              <a:buClr>
                <a:schemeClr val="lt1"/>
              </a:buClr>
              <a:buSzPts val="4800"/>
              <a:buFont typeface="Fredoka One"/>
              <a:buNone/>
              <a:defRPr sz="4800">
                <a:solidFill>
                  <a:schemeClr val="lt1"/>
                </a:solidFill>
                <a:latin typeface="Fredoka One"/>
                <a:ea typeface="Fredoka One"/>
                <a:cs typeface="Fredoka One"/>
                <a:sym typeface="Fredoka One"/>
              </a:defRPr>
            </a:lvl3pPr>
            <a:lvl4pPr lvl="3" rtl="0">
              <a:lnSpc>
                <a:spcPct val="90000"/>
              </a:lnSpc>
              <a:spcBef>
                <a:spcPts val="0"/>
              </a:spcBef>
              <a:spcAft>
                <a:spcPts val="0"/>
              </a:spcAft>
              <a:buClr>
                <a:schemeClr val="lt1"/>
              </a:buClr>
              <a:buSzPts val="4800"/>
              <a:buFont typeface="Fredoka One"/>
              <a:buNone/>
              <a:defRPr sz="4800">
                <a:solidFill>
                  <a:schemeClr val="lt1"/>
                </a:solidFill>
                <a:latin typeface="Fredoka One"/>
                <a:ea typeface="Fredoka One"/>
                <a:cs typeface="Fredoka One"/>
                <a:sym typeface="Fredoka One"/>
              </a:defRPr>
            </a:lvl4pPr>
            <a:lvl5pPr lvl="4" rtl="0">
              <a:lnSpc>
                <a:spcPct val="90000"/>
              </a:lnSpc>
              <a:spcBef>
                <a:spcPts val="0"/>
              </a:spcBef>
              <a:spcAft>
                <a:spcPts val="0"/>
              </a:spcAft>
              <a:buClr>
                <a:schemeClr val="lt1"/>
              </a:buClr>
              <a:buSzPts val="4800"/>
              <a:buFont typeface="Fredoka One"/>
              <a:buNone/>
              <a:defRPr sz="4800">
                <a:solidFill>
                  <a:schemeClr val="lt1"/>
                </a:solidFill>
                <a:latin typeface="Fredoka One"/>
                <a:ea typeface="Fredoka One"/>
                <a:cs typeface="Fredoka One"/>
                <a:sym typeface="Fredoka One"/>
              </a:defRPr>
            </a:lvl5pPr>
            <a:lvl6pPr lvl="5" rtl="0">
              <a:lnSpc>
                <a:spcPct val="90000"/>
              </a:lnSpc>
              <a:spcBef>
                <a:spcPts val="0"/>
              </a:spcBef>
              <a:spcAft>
                <a:spcPts val="0"/>
              </a:spcAft>
              <a:buClr>
                <a:schemeClr val="lt1"/>
              </a:buClr>
              <a:buSzPts val="4800"/>
              <a:buFont typeface="Fredoka One"/>
              <a:buNone/>
              <a:defRPr sz="4800">
                <a:solidFill>
                  <a:schemeClr val="lt1"/>
                </a:solidFill>
                <a:latin typeface="Fredoka One"/>
                <a:ea typeface="Fredoka One"/>
                <a:cs typeface="Fredoka One"/>
                <a:sym typeface="Fredoka One"/>
              </a:defRPr>
            </a:lvl6pPr>
            <a:lvl7pPr lvl="6" rtl="0">
              <a:lnSpc>
                <a:spcPct val="90000"/>
              </a:lnSpc>
              <a:spcBef>
                <a:spcPts val="0"/>
              </a:spcBef>
              <a:spcAft>
                <a:spcPts val="0"/>
              </a:spcAft>
              <a:buClr>
                <a:schemeClr val="lt1"/>
              </a:buClr>
              <a:buSzPts val="4800"/>
              <a:buFont typeface="Fredoka One"/>
              <a:buNone/>
              <a:defRPr sz="4800">
                <a:solidFill>
                  <a:schemeClr val="lt1"/>
                </a:solidFill>
                <a:latin typeface="Fredoka One"/>
                <a:ea typeface="Fredoka One"/>
                <a:cs typeface="Fredoka One"/>
                <a:sym typeface="Fredoka One"/>
              </a:defRPr>
            </a:lvl7pPr>
            <a:lvl8pPr lvl="7" rtl="0">
              <a:lnSpc>
                <a:spcPct val="90000"/>
              </a:lnSpc>
              <a:spcBef>
                <a:spcPts val="0"/>
              </a:spcBef>
              <a:spcAft>
                <a:spcPts val="0"/>
              </a:spcAft>
              <a:buClr>
                <a:schemeClr val="lt1"/>
              </a:buClr>
              <a:buSzPts val="4800"/>
              <a:buFont typeface="Fredoka One"/>
              <a:buNone/>
              <a:defRPr sz="4800">
                <a:solidFill>
                  <a:schemeClr val="lt1"/>
                </a:solidFill>
                <a:latin typeface="Fredoka One"/>
                <a:ea typeface="Fredoka One"/>
                <a:cs typeface="Fredoka One"/>
                <a:sym typeface="Fredoka One"/>
              </a:defRPr>
            </a:lvl8pPr>
            <a:lvl9pPr lvl="8" rtl="0">
              <a:lnSpc>
                <a:spcPct val="90000"/>
              </a:lnSpc>
              <a:spcBef>
                <a:spcPts val="0"/>
              </a:spcBef>
              <a:spcAft>
                <a:spcPts val="0"/>
              </a:spcAft>
              <a:buClr>
                <a:schemeClr val="lt1"/>
              </a:buClr>
              <a:buSzPts val="4800"/>
              <a:buFont typeface="Fredoka One"/>
              <a:buNone/>
              <a:defRPr sz="4800">
                <a:solidFill>
                  <a:schemeClr val="lt1"/>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3363425" y="2236050"/>
            <a:ext cx="5334600" cy="1893600"/>
          </a:xfrm>
          <a:prstGeom prst="rect">
            <a:avLst/>
          </a:prstGeom>
          <a:noFill/>
          <a:ln>
            <a:noFill/>
          </a:ln>
        </p:spPr>
        <p:txBody>
          <a:bodyPr spcFirstLastPara="1" wrap="square" lIns="0" tIns="0" rIns="0" bIns="0" anchor="t" anchorCtr="0">
            <a:noAutofit/>
          </a:bodyPr>
          <a:lstStyle>
            <a:lvl1pPr marL="457200" lvl="0" indent="-342900" rtl="0">
              <a:lnSpc>
                <a:spcPct val="115000"/>
              </a:lnSpc>
              <a:spcBef>
                <a:spcPts val="0"/>
              </a:spcBef>
              <a:spcAft>
                <a:spcPts val="0"/>
              </a:spcAft>
              <a:buClr>
                <a:schemeClr val="accent1"/>
              </a:buClr>
              <a:buSzPts val="1800"/>
              <a:buFont typeface="Nunito"/>
              <a:buChar char="●"/>
              <a:defRPr sz="1800">
                <a:solidFill>
                  <a:schemeClr val="dk1"/>
                </a:solidFill>
                <a:latin typeface="Nunito"/>
                <a:ea typeface="Nunito"/>
                <a:cs typeface="Nunito"/>
                <a:sym typeface="Nunito"/>
              </a:defRPr>
            </a:lvl1pPr>
            <a:lvl2pPr marL="914400" lvl="1" indent="-342900" rtl="0">
              <a:lnSpc>
                <a:spcPct val="115000"/>
              </a:lnSpc>
              <a:spcBef>
                <a:spcPts val="800"/>
              </a:spcBef>
              <a:spcAft>
                <a:spcPts val="0"/>
              </a:spcAft>
              <a:buClr>
                <a:schemeClr val="accent1"/>
              </a:buClr>
              <a:buSzPts val="1800"/>
              <a:buFont typeface="Nunito"/>
              <a:buChar char="○"/>
              <a:defRPr sz="1800">
                <a:solidFill>
                  <a:schemeClr val="dk1"/>
                </a:solidFill>
                <a:latin typeface="Nunito"/>
                <a:ea typeface="Nunito"/>
                <a:cs typeface="Nunito"/>
                <a:sym typeface="Nunito"/>
              </a:defRPr>
            </a:lvl2pPr>
            <a:lvl3pPr marL="1371600" lvl="2" indent="-342900" rtl="0">
              <a:lnSpc>
                <a:spcPct val="115000"/>
              </a:lnSpc>
              <a:spcBef>
                <a:spcPts val="800"/>
              </a:spcBef>
              <a:spcAft>
                <a:spcPts val="0"/>
              </a:spcAft>
              <a:buClr>
                <a:schemeClr val="accent1"/>
              </a:buClr>
              <a:buSzPts val="1800"/>
              <a:buFont typeface="Nunito"/>
              <a:buChar char="■"/>
              <a:defRPr sz="1800">
                <a:solidFill>
                  <a:schemeClr val="dk1"/>
                </a:solidFill>
                <a:latin typeface="Nunito"/>
                <a:ea typeface="Nunito"/>
                <a:cs typeface="Nunito"/>
                <a:sym typeface="Nunito"/>
              </a:defRPr>
            </a:lvl3pPr>
            <a:lvl4pPr marL="1828800" lvl="3" indent="-342900" rtl="0">
              <a:lnSpc>
                <a:spcPct val="115000"/>
              </a:lnSpc>
              <a:spcBef>
                <a:spcPts val="800"/>
              </a:spcBef>
              <a:spcAft>
                <a:spcPts val="0"/>
              </a:spcAft>
              <a:buClr>
                <a:schemeClr val="dk1"/>
              </a:buClr>
              <a:buSzPts val="1800"/>
              <a:buFont typeface="Nunito"/>
              <a:buChar char="●"/>
              <a:defRPr sz="1800">
                <a:solidFill>
                  <a:schemeClr val="dk1"/>
                </a:solidFill>
                <a:latin typeface="Nunito"/>
                <a:ea typeface="Nunito"/>
                <a:cs typeface="Nunito"/>
                <a:sym typeface="Nunito"/>
              </a:defRPr>
            </a:lvl4pPr>
            <a:lvl5pPr marL="2286000" lvl="4" indent="-342900" rtl="0">
              <a:lnSpc>
                <a:spcPct val="115000"/>
              </a:lnSpc>
              <a:spcBef>
                <a:spcPts val="800"/>
              </a:spcBef>
              <a:spcAft>
                <a:spcPts val="0"/>
              </a:spcAft>
              <a:buClr>
                <a:schemeClr val="dk1"/>
              </a:buClr>
              <a:buSzPts val="1800"/>
              <a:buFont typeface="Nunito"/>
              <a:buChar char="○"/>
              <a:defRPr sz="1800">
                <a:solidFill>
                  <a:schemeClr val="dk1"/>
                </a:solidFill>
                <a:latin typeface="Nunito"/>
                <a:ea typeface="Nunito"/>
                <a:cs typeface="Nunito"/>
                <a:sym typeface="Nunito"/>
              </a:defRPr>
            </a:lvl5pPr>
            <a:lvl6pPr marL="2743200" lvl="5" indent="-342900" rtl="0">
              <a:lnSpc>
                <a:spcPct val="115000"/>
              </a:lnSpc>
              <a:spcBef>
                <a:spcPts val="800"/>
              </a:spcBef>
              <a:spcAft>
                <a:spcPts val="0"/>
              </a:spcAft>
              <a:buClr>
                <a:schemeClr val="dk1"/>
              </a:buClr>
              <a:buSzPts val="1800"/>
              <a:buFont typeface="Nunito"/>
              <a:buChar char="■"/>
              <a:defRPr sz="1800">
                <a:solidFill>
                  <a:schemeClr val="dk1"/>
                </a:solidFill>
                <a:latin typeface="Nunito"/>
                <a:ea typeface="Nunito"/>
                <a:cs typeface="Nunito"/>
                <a:sym typeface="Nunito"/>
              </a:defRPr>
            </a:lvl6pPr>
            <a:lvl7pPr marL="3200400" lvl="6" indent="-342900" rtl="0">
              <a:lnSpc>
                <a:spcPct val="115000"/>
              </a:lnSpc>
              <a:spcBef>
                <a:spcPts val="800"/>
              </a:spcBef>
              <a:spcAft>
                <a:spcPts val="0"/>
              </a:spcAft>
              <a:buClr>
                <a:schemeClr val="dk1"/>
              </a:buClr>
              <a:buSzPts val="1800"/>
              <a:buFont typeface="Nunito"/>
              <a:buChar char="●"/>
              <a:defRPr sz="1800">
                <a:solidFill>
                  <a:schemeClr val="dk1"/>
                </a:solidFill>
                <a:latin typeface="Nunito"/>
                <a:ea typeface="Nunito"/>
                <a:cs typeface="Nunito"/>
                <a:sym typeface="Nunito"/>
              </a:defRPr>
            </a:lvl7pPr>
            <a:lvl8pPr marL="3657600" lvl="7" indent="-342900" rtl="0">
              <a:lnSpc>
                <a:spcPct val="115000"/>
              </a:lnSpc>
              <a:spcBef>
                <a:spcPts val="800"/>
              </a:spcBef>
              <a:spcAft>
                <a:spcPts val="0"/>
              </a:spcAft>
              <a:buClr>
                <a:schemeClr val="dk1"/>
              </a:buClr>
              <a:buSzPts val="1800"/>
              <a:buFont typeface="Nunito"/>
              <a:buChar char="○"/>
              <a:defRPr sz="1800">
                <a:solidFill>
                  <a:schemeClr val="dk1"/>
                </a:solidFill>
                <a:latin typeface="Nunito"/>
                <a:ea typeface="Nunito"/>
                <a:cs typeface="Nunito"/>
                <a:sym typeface="Nunito"/>
              </a:defRPr>
            </a:lvl8pPr>
            <a:lvl9pPr marL="4114800" lvl="8" indent="-342900" rtl="0">
              <a:lnSpc>
                <a:spcPct val="115000"/>
              </a:lnSpc>
              <a:spcBef>
                <a:spcPts val="800"/>
              </a:spcBef>
              <a:spcAft>
                <a:spcPts val="800"/>
              </a:spcAft>
              <a:buClr>
                <a:schemeClr val="dk1"/>
              </a:buClr>
              <a:buSzPts val="1800"/>
              <a:buFont typeface="Nunito"/>
              <a:buChar char="■"/>
              <a:defRPr sz="1800">
                <a:solidFill>
                  <a:schemeClr val="dk1"/>
                </a:solidFill>
                <a:latin typeface="Nunito"/>
                <a:ea typeface="Nunito"/>
                <a:cs typeface="Nunito"/>
                <a:sym typeface="Nunito"/>
              </a:defRPr>
            </a:lvl9pPr>
          </a:lstStyle>
          <a:p>
            <a:endParaRPr/>
          </a:p>
        </p:txBody>
      </p:sp>
      <p:sp>
        <p:nvSpPr>
          <p:cNvPr id="8" name="Google Shape;8;p1"/>
          <p:cNvSpPr txBox="1">
            <a:spLocks noGrp="1"/>
          </p:cNvSpPr>
          <p:nvPr>
            <p:ph type="sldNum" idx="12"/>
          </p:nvPr>
        </p:nvSpPr>
        <p:spPr>
          <a:xfrm>
            <a:off x="8480584" y="4749851"/>
            <a:ext cx="548700" cy="393600"/>
          </a:xfrm>
          <a:prstGeom prst="rect">
            <a:avLst/>
          </a:prstGeom>
          <a:noFill/>
          <a:ln>
            <a:noFill/>
          </a:ln>
        </p:spPr>
        <p:txBody>
          <a:bodyPr spcFirstLastPara="1" wrap="square" lIns="0" tIns="0" rIns="0" bIns="0" anchor="ctr" anchorCtr="0">
            <a:noAutofit/>
          </a:bodyPr>
          <a:lstStyle>
            <a:lvl1pPr lvl="0" algn="r" rtl="0">
              <a:buNone/>
              <a:defRPr sz="1300">
                <a:solidFill>
                  <a:schemeClr val="lt1"/>
                </a:solidFill>
                <a:latin typeface="Fredoka One"/>
                <a:ea typeface="Fredoka One"/>
                <a:cs typeface="Fredoka One"/>
                <a:sym typeface="Fredoka One"/>
              </a:defRPr>
            </a:lvl1pPr>
            <a:lvl2pPr lvl="1" algn="r" rtl="0">
              <a:buNone/>
              <a:defRPr sz="1300">
                <a:solidFill>
                  <a:schemeClr val="lt1"/>
                </a:solidFill>
                <a:latin typeface="Fredoka One"/>
                <a:ea typeface="Fredoka One"/>
                <a:cs typeface="Fredoka One"/>
                <a:sym typeface="Fredoka One"/>
              </a:defRPr>
            </a:lvl2pPr>
            <a:lvl3pPr lvl="2" algn="r" rtl="0">
              <a:buNone/>
              <a:defRPr sz="1300">
                <a:solidFill>
                  <a:schemeClr val="lt1"/>
                </a:solidFill>
                <a:latin typeface="Fredoka One"/>
                <a:ea typeface="Fredoka One"/>
                <a:cs typeface="Fredoka One"/>
                <a:sym typeface="Fredoka One"/>
              </a:defRPr>
            </a:lvl3pPr>
            <a:lvl4pPr lvl="3" algn="r" rtl="0">
              <a:buNone/>
              <a:defRPr sz="1300">
                <a:solidFill>
                  <a:schemeClr val="lt1"/>
                </a:solidFill>
                <a:latin typeface="Fredoka One"/>
                <a:ea typeface="Fredoka One"/>
                <a:cs typeface="Fredoka One"/>
                <a:sym typeface="Fredoka One"/>
              </a:defRPr>
            </a:lvl4pPr>
            <a:lvl5pPr lvl="4" algn="r" rtl="0">
              <a:buNone/>
              <a:defRPr sz="1300">
                <a:solidFill>
                  <a:schemeClr val="lt1"/>
                </a:solidFill>
                <a:latin typeface="Fredoka One"/>
                <a:ea typeface="Fredoka One"/>
                <a:cs typeface="Fredoka One"/>
                <a:sym typeface="Fredoka One"/>
              </a:defRPr>
            </a:lvl5pPr>
            <a:lvl6pPr lvl="5" algn="r" rtl="0">
              <a:buNone/>
              <a:defRPr sz="1300">
                <a:solidFill>
                  <a:schemeClr val="lt1"/>
                </a:solidFill>
                <a:latin typeface="Fredoka One"/>
                <a:ea typeface="Fredoka One"/>
                <a:cs typeface="Fredoka One"/>
                <a:sym typeface="Fredoka One"/>
              </a:defRPr>
            </a:lvl6pPr>
            <a:lvl7pPr lvl="6" algn="r" rtl="0">
              <a:buNone/>
              <a:defRPr sz="1300">
                <a:solidFill>
                  <a:schemeClr val="lt1"/>
                </a:solidFill>
                <a:latin typeface="Fredoka One"/>
                <a:ea typeface="Fredoka One"/>
                <a:cs typeface="Fredoka One"/>
                <a:sym typeface="Fredoka One"/>
              </a:defRPr>
            </a:lvl7pPr>
            <a:lvl8pPr lvl="7" algn="r" rtl="0">
              <a:buNone/>
              <a:defRPr sz="1300">
                <a:solidFill>
                  <a:schemeClr val="lt1"/>
                </a:solidFill>
                <a:latin typeface="Fredoka One"/>
                <a:ea typeface="Fredoka One"/>
                <a:cs typeface="Fredoka One"/>
                <a:sym typeface="Fredoka One"/>
              </a:defRPr>
            </a:lvl8pPr>
            <a:lvl9pPr lvl="8" algn="r" rtl="0">
              <a:buNone/>
              <a:defRPr sz="1300">
                <a:solidFill>
                  <a:schemeClr val="lt1"/>
                </a:solidFill>
                <a:latin typeface="Fredoka One"/>
                <a:ea typeface="Fredoka One"/>
                <a:cs typeface="Fredoka One"/>
                <a:sym typeface="Fredoka One"/>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2" r:id="rId3"/>
    <p:sldLayoutId id="2147483654" r:id="rId4"/>
    <p:sldLayoutId id="2147483656" r:id="rId5"/>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2.mp3"/><Relationship Id="rId7" Type="http://schemas.openxmlformats.org/officeDocument/2006/relationships/notesSlide" Target="../notesSlides/notesSlide3.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slideLayout" Target="../slideLayouts/slideLayout3.xml"/><Relationship Id="rId5" Type="http://schemas.microsoft.com/office/2007/relationships/media" Target="../media/media4.mp3"/><Relationship Id="rId4" Type="http://schemas.microsoft.com/office/2007/relationships/media" Target="../media/media3.mp3"/><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3.png"/><Relationship Id="rId5" Type="http://schemas.openxmlformats.org/officeDocument/2006/relationships/image" Target="../media/image12.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microsoft.com/office/2007/relationships/hdphoto" Target="../media/hdphoto3.wdp"/><Relationship Id="rId5" Type="http://schemas.openxmlformats.org/officeDocument/2006/relationships/image" Target="../media/image15.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3"/>
          <p:cNvSpPr txBox="1">
            <a:spLocks noGrp="1"/>
          </p:cNvSpPr>
          <p:nvPr>
            <p:ph type="ctrTitle" idx="4294967295"/>
          </p:nvPr>
        </p:nvSpPr>
        <p:spPr>
          <a:xfrm>
            <a:off x="1359900" y="-109080"/>
            <a:ext cx="6424200" cy="11598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US" sz="3200" dirty="0" err="1">
                <a:solidFill>
                  <a:schemeClr val="accent5"/>
                </a:solidFill>
              </a:rPr>
              <a:t>Tiết</a:t>
            </a:r>
            <a:r>
              <a:rPr lang="en-US" sz="3200" dirty="0">
                <a:solidFill>
                  <a:schemeClr val="accent5"/>
                </a:solidFill>
              </a:rPr>
              <a:t> 6</a:t>
            </a:r>
            <a:endParaRPr sz="3200" dirty="0">
              <a:solidFill>
                <a:schemeClr val="accent5"/>
              </a:solidFill>
            </a:endParaRPr>
          </a:p>
        </p:txBody>
      </p:sp>
      <p:sp>
        <p:nvSpPr>
          <p:cNvPr id="69" name="Google Shape;69;p13"/>
          <p:cNvSpPr txBox="1">
            <a:spLocks noGrp="1"/>
          </p:cNvSpPr>
          <p:nvPr>
            <p:ph type="subTitle" idx="4294967295"/>
          </p:nvPr>
        </p:nvSpPr>
        <p:spPr>
          <a:xfrm>
            <a:off x="1335444" y="1439312"/>
            <a:ext cx="6424200" cy="1207200"/>
          </a:xfrm>
          <a:prstGeom prst="rect">
            <a:avLst/>
          </a:prstGeom>
        </p:spPr>
        <p:txBody>
          <a:bodyPr spcFirstLastPara="1" wrap="square" lIns="0" tIns="0" rIns="0" bIns="0" anchor="t" anchorCtr="0">
            <a:noAutofit/>
          </a:bodyPr>
          <a:lstStyle/>
          <a:p>
            <a:pPr marL="285750" lvl="0" indent="-285750" algn="just">
              <a:buFontTx/>
              <a:buChar char="-"/>
            </a:pPr>
            <a:r>
              <a:rPr lang="en" b="1" dirty="0">
                <a:solidFill>
                  <a:schemeClr val="lt1"/>
                </a:solidFill>
              </a:rPr>
              <a:t>Thư</a:t>
            </a:r>
            <a:r>
              <a:rPr lang="en-US" b="1" dirty="0" err="1">
                <a:solidFill>
                  <a:schemeClr val="lt1"/>
                </a:solidFill>
              </a:rPr>
              <a:t>ởng</a:t>
            </a:r>
            <a:r>
              <a:rPr lang="en-US" b="1" dirty="0">
                <a:solidFill>
                  <a:schemeClr val="lt1"/>
                </a:solidFill>
              </a:rPr>
              <a:t> </a:t>
            </a:r>
            <a:r>
              <a:rPr lang="en-US" b="1" dirty="0" err="1">
                <a:solidFill>
                  <a:schemeClr val="lt1"/>
                </a:solidFill>
              </a:rPr>
              <a:t>thức</a:t>
            </a:r>
            <a:r>
              <a:rPr lang="en-US" b="1" dirty="0">
                <a:solidFill>
                  <a:schemeClr val="lt1"/>
                </a:solidFill>
              </a:rPr>
              <a:t> </a:t>
            </a:r>
            <a:r>
              <a:rPr lang="en-US" b="1" dirty="0" err="1">
                <a:solidFill>
                  <a:schemeClr val="lt1"/>
                </a:solidFill>
              </a:rPr>
              <a:t>âm</a:t>
            </a:r>
            <a:r>
              <a:rPr lang="en-US" b="1" dirty="0">
                <a:solidFill>
                  <a:schemeClr val="lt1"/>
                </a:solidFill>
              </a:rPr>
              <a:t> </a:t>
            </a:r>
            <a:r>
              <a:rPr lang="en-US" b="1" dirty="0" err="1">
                <a:solidFill>
                  <a:schemeClr val="lt1"/>
                </a:solidFill>
              </a:rPr>
              <a:t>nhạc</a:t>
            </a:r>
            <a:r>
              <a:rPr lang="en-US" b="1" dirty="0">
                <a:solidFill>
                  <a:schemeClr val="lt1"/>
                </a:solidFill>
              </a:rPr>
              <a:t>: </a:t>
            </a:r>
            <a:r>
              <a:rPr lang="en-US" b="1" dirty="0" err="1">
                <a:solidFill>
                  <a:schemeClr val="lt1"/>
                </a:solidFill>
              </a:rPr>
              <a:t>Dân</a:t>
            </a:r>
            <a:r>
              <a:rPr lang="en-US" b="1" dirty="0">
                <a:solidFill>
                  <a:schemeClr val="lt1"/>
                </a:solidFill>
              </a:rPr>
              <a:t> ca </a:t>
            </a:r>
            <a:r>
              <a:rPr lang="en-US" b="1" dirty="0" err="1">
                <a:solidFill>
                  <a:schemeClr val="lt1"/>
                </a:solidFill>
              </a:rPr>
              <a:t>một</a:t>
            </a:r>
            <a:r>
              <a:rPr lang="en-US" b="1" dirty="0">
                <a:solidFill>
                  <a:schemeClr val="lt1"/>
                </a:solidFill>
              </a:rPr>
              <a:t> </a:t>
            </a:r>
            <a:r>
              <a:rPr lang="en-US" b="1" dirty="0" err="1">
                <a:solidFill>
                  <a:schemeClr val="lt1"/>
                </a:solidFill>
              </a:rPr>
              <a:t>số</a:t>
            </a:r>
            <a:r>
              <a:rPr lang="en-US" b="1" dirty="0">
                <a:solidFill>
                  <a:schemeClr val="lt1"/>
                </a:solidFill>
              </a:rPr>
              <a:t> </a:t>
            </a:r>
            <a:r>
              <a:rPr lang="en-US" b="1" dirty="0" err="1">
                <a:solidFill>
                  <a:schemeClr val="lt1"/>
                </a:solidFill>
              </a:rPr>
              <a:t>vùng</a:t>
            </a:r>
            <a:r>
              <a:rPr lang="en-US" b="1" dirty="0">
                <a:solidFill>
                  <a:schemeClr val="lt1"/>
                </a:solidFill>
              </a:rPr>
              <a:t> </a:t>
            </a:r>
            <a:r>
              <a:rPr lang="en-US" b="1" dirty="0" err="1">
                <a:solidFill>
                  <a:schemeClr val="lt1"/>
                </a:solidFill>
              </a:rPr>
              <a:t>miền</a:t>
            </a:r>
            <a:r>
              <a:rPr lang="en-US" b="1" dirty="0">
                <a:solidFill>
                  <a:schemeClr val="lt1"/>
                </a:solidFill>
              </a:rPr>
              <a:t> </a:t>
            </a:r>
            <a:r>
              <a:rPr lang="en-US" b="1" dirty="0" err="1">
                <a:solidFill>
                  <a:schemeClr val="lt1"/>
                </a:solidFill>
              </a:rPr>
              <a:t>Việt</a:t>
            </a:r>
            <a:r>
              <a:rPr lang="en-US" b="1" dirty="0">
                <a:solidFill>
                  <a:schemeClr val="lt1"/>
                </a:solidFill>
              </a:rPr>
              <a:t> Nam-</a:t>
            </a:r>
          </a:p>
          <a:p>
            <a:pPr marL="285750" lvl="0" indent="-285750" algn="just">
              <a:buFontTx/>
              <a:buChar char="-"/>
            </a:pPr>
            <a:r>
              <a:rPr lang="en-US" b="1" dirty="0" err="1">
                <a:solidFill>
                  <a:schemeClr val="lt1"/>
                </a:solidFill>
              </a:rPr>
              <a:t>Ôn</a:t>
            </a:r>
            <a:r>
              <a:rPr lang="en-US" b="1" dirty="0">
                <a:solidFill>
                  <a:schemeClr val="lt1"/>
                </a:solidFill>
              </a:rPr>
              <a:t> </a:t>
            </a:r>
            <a:r>
              <a:rPr lang="en-US" b="1" dirty="0" err="1">
                <a:solidFill>
                  <a:schemeClr val="lt1"/>
                </a:solidFill>
              </a:rPr>
              <a:t>tập</a:t>
            </a:r>
            <a:r>
              <a:rPr lang="en-US" b="1" dirty="0">
                <a:solidFill>
                  <a:schemeClr val="lt1"/>
                </a:solidFill>
              </a:rPr>
              <a:t> </a:t>
            </a:r>
            <a:r>
              <a:rPr lang="en-US" b="1" dirty="0" err="1">
                <a:solidFill>
                  <a:schemeClr val="lt1"/>
                </a:solidFill>
              </a:rPr>
              <a:t>bài</a:t>
            </a:r>
            <a:r>
              <a:rPr lang="en-US" b="1" dirty="0">
                <a:solidFill>
                  <a:schemeClr val="lt1"/>
                </a:solidFill>
              </a:rPr>
              <a:t> </a:t>
            </a:r>
            <a:r>
              <a:rPr lang="en-US" b="1" dirty="0" err="1">
                <a:solidFill>
                  <a:schemeClr val="lt1"/>
                </a:solidFill>
              </a:rPr>
              <a:t>hát</a:t>
            </a:r>
            <a:r>
              <a:rPr lang="en-US" b="1" dirty="0">
                <a:solidFill>
                  <a:schemeClr val="lt1"/>
                </a:solidFill>
              </a:rPr>
              <a:t> </a:t>
            </a:r>
            <a:r>
              <a:rPr lang="en-US" b="1" dirty="0" err="1">
                <a:solidFill>
                  <a:schemeClr val="lt1"/>
                </a:solidFill>
              </a:rPr>
              <a:t>Đi</a:t>
            </a:r>
            <a:r>
              <a:rPr lang="en-US" b="1" dirty="0">
                <a:solidFill>
                  <a:schemeClr val="lt1"/>
                </a:solidFill>
              </a:rPr>
              <a:t> </a:t>
            </a:r>
            <a:r>
              <a:rPr lang="en-US" b="1" dirty="0" err="1">
                <a:solidFill>
                  <a:schemeClr val="lt1"/>
                </a:solidFill>
              </a:rPr>
              <a:t>cấy</a:t>
            </a:r>
            <a:endParaRPr lang="en-US" b="1" dirty="0">
              <a:solidFill>
                <a:schemeClr val="lt1"/>
              </a:solidFill>
            </a:endParaRPr>
          </a:p>
          <a:p>
            <a:pPr marL="285750" lvl="0" indent="-285750" algn="just">
              <a:buFontTx/>
              <a:buChar char="-"/>
            </a:pPr>
            <a:r>
              <a:rPr lang="en-US" b="1" dirty="0" err="1">
                <a:solidFill>
                  <a:schemeClr val="lt1"/>
                </a:solidFill>
              </a:rPr>
              <a:t>Thể</a:t>
            </a:r>
            <a:r>
              <a:rPr lang="en-US" b="1" dirty="0">
                <a:solidFill>
                  <a:schemeClr val="lt1"/>
                </a:solidFill>
              </a:rPr>
              <a:t> </a:t>
            </a:r>
            <a:r>
              <a:rPr lang="en-US" b="1" dirty="0" err="1">
                <a:solidFill>
                  <a:schemeClr val="lt1"/>
                </a:solidFill>
              </a:rPr>
              <a:t>hiện</a:t>
            </a:r>
            <a:r>
              <a:rPr lang="en-US" b="1" dirty="0">
                <a:solidFill>
                  <a:schemeClr val="lt1"/>
                </a:solidFill>
              </a:rPr>
              <a:t> </a:t>
            </a:r>
            <a:r>
              <a:rPr lang="en-US" b="1" dirty="0" err="1">
                <a:solidFill>
                  <a:schemeClr val="lt1"/>
                </a:solidFill>
              </a:rPr>
              <a:t>tiết</a:t>
            </a:r>
            <a:r>
              <a:rPr lang="en-US" b="1" dirty="0">
                <a:solidFill>
                  <a:schemeClr val="lt1"/>
                </a:solidFill>
              </a:rPr>
              <a:t> </a:t>
            </a:r>
            <a:r>
              <a:rPr lang="en-US" b="1" dirty="0" err="1">
                <a:solidFill>
                  <a:schemeClr val="lt1"/>
                </a:solidFill>
              </a:rPr>
              <a:t>tấu</a:t>
            </a:r>
            <a:r>
              <a:rPr lang="en-US" b="1" dirty="0">
                <a:solidFill>
                  <a:schemeClr val="lt1"/>
                </a:solidFill>
              </a:rPr>
              <a:t> </a:t>
            </a:r>
            <a:r>
              <a:rPr lang="en-US" b="1" dirty="0" err="1">
                <a:solidFill>
                  <a:schemeClr val="lt1"/>
                </a:solidFill>
              </a:rPr>
              <a:t>và</a:t>
            </a:r>
            <a:r>
              <a:rPr lang="en-US" b="1" dirty="0">
                <a:solidFill>
                  <a:schemeClr val="lt1"/>
                </a:solidFill>
              </a:rPr>
              <a:t> </a:t>
            </a:r>
            <a:r>
              <a:rPr lang="en-US" b="1" dirty="0" err="1">
                <a:solidFill>
                  <a:schemeClr val="lt1"/>
                </a:solidFill>
              </a:rPr>
              <a:t>ứng</a:t>
            </a:r>
            <a:r>
              <a:rPr lang="en-US" b="1" dirty="0">
                <a:solidFill>
                  <a:schemeClr val="lt1"/>
                </a:solidFill>
              </a:rPr>
              <a:t> </a:t>
            </a:r>
            <a:r>
              <a:rPr lang="en-US" b="1" dirty="0" err="1">
                <a:solidFill>
                  <a:schemeClr val="lt1"/>
                </a:solidFill>
              </a:rPr>
              <a:t>dụng</a:t>
            </a:r>
            <a:r>
              <a:rPr lang="en-US" b="1" dirty="0">
                <a:solidFill>
                  <a:schemeClr val="lt1"/>
                </a:solidFill>
              </a:rPr>
              <a:t> </a:t>
            </a:r>
            <a:r>
              <a:rPr lang="en-US" b="1" dirty="0" err="1">
                <a:solidFill>
                  <a:schemeClr val="lt1"/>
                </a:solidFill>
              </a:rPr>
              <a:t>đệm</a:t>
            </a:r>
            <a:r>
              <a:rPr lang="en-US" b="1" dirty="0">
                <a:solidFill>
                  <a:schemeClr val="lt1"/>
                </a:solidFill>
              </a:rPr>
              <a:t> </a:t>
            </a:r>
            <a:r>
              <a:rPr lang="en-US" b="1" dirty="0" err="1">
                <a:solidFill>
                  <a:schemeClr val="lt1"/>
                </a:solidFill>
              </a:rPr>
              <a:t>cho</a:t>
            </a:r>
            <a:r>
              <a:rPr lang="en-US" b="1" dirty="0">
                <a:solidFill>
                  <a:schemeClr val="lt1"/>
                </a:solidFill>
              </a:rPr>
              <a:t> </a:t>
            </a:r>
            <a:r>
              <a:rPr lang="en-US" b="1" dirty="0" err="1">
                <a:solidFill>
                  <a:schemeClr val="lt1"/>
                </a:solidFill>
              </a:rPr>
              <a:t>bài</a:t>
            </a:r>
            <a:r>
              <a:rPr lang="en-US" b="1" dirty="0">
                <a:solidFill>
                  <a:schemeClr val="lt1"/>
                </a:solidFill>
              </a:rPr>
              <a:t> </a:t>
            </a:r>
            <a:r>
              <a:rPr lang="en-US" b="1" dirty="0" err="1">
                <a:solidFill>
                  <a:schemeClr val="lt1"/>
                </a:solidFill>
              </a:rPr>
              <a:t>hát</a:t>
            </a:r>
            <a:endParaRPr b="1" dirty="0">
              <a:solidFill>
                <a:schemeClr val="lt1"/>
              </a:solidFill>
            </a:endParaRPr>
          </a:p>
        </p:txBody>
      </p:sp>
      <p:sp>
        <p:nvSpPr>
          <p:cNvPr id="70" name="Google Shape;70;p13"/>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a:t>
            </a:fld>
            <a:endParaRPr/>
          </a:p>
        </p:txBody>
      </p:sp>
      <p:pic>
        <p:nvPicPr>
          <p:cNvPr id="71" name="Google Shape;71;p13"/>
          <p:cNvPicPr preferRelativeResize="0"/>
          <p:nvPr/>
        </p:nvPicPr>
        <p:blipFill>
          <a:blip r:embed="rId3">
            <a:alphaModFix/>
          </a:blip>
          <a:stretch>
            <a:fillRect/>
          </a:stretch>
        </p:blipFill>
        <p:spPr>
          <a:xfrm>
            <a:off x="2516371" y="3704188"/>
            <a:ext cx="3722105" cy="143905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D840F-7D96-4723-ACAE-443A04571661}"/>
              </a:ext>
            </a:extLst>
          </p:cNvPr>
          <p:cNvSpPr>
            <a:spLocks noGrp="1"/>
          </p:cNvSpPr>
          <p:nvPr>
            <p:ph type="title"/>
          </p:nvPr>
        </p:nvSpPr>
        <p:spPr>
          <a:xfrm>
            <a:off x="2387545" y="807491"/>
            <a:ext cx="4615766" cy="563400"/>
          </a:xfrm>
        </p:spPr>
        <p:txBody>
          <a:bodyPr/>
          <a:lstStyle/>
          <a:p>
            <a:r>
              <a:rPr lang="en-US" sz="1800" dirty="0" err="1"/>
              <a:t>Tiết</a:t>
            </a:r>
            <a:r>
              <a:rPr lang="en-US" sz="1800" dirty="0"/>
              <a:t> 1: </a:t>
            </a:r>
            <a:r>
              <a:rPr lang="en-US" sz="1800" dirty="0" err="1"/>
              <a:t>Bài</a:t>
            </a:r>
            <a:r>
              <a:rPr lang="en-US" sz="1800" dirty="0"/>
              <a:t> </a:t>
            </a:r>
            <a:r>
              <a:rPr lang="en-US" sz="1800" dirty="0" err="1"/>
              <a:t>hát</a:t>
            </a:r>
            <a:r>
              <a:rPr lang="en-US" sz="1800" dirty="0"/>
              <a:t>: </a:t>
            </a:r>
            <a:r>
              <a:rPr lang="vi-VN" sz="1800" dirty="0"/>
              <a:t>Ư</a:t>
            </a:r>
            <a:r>
              <a:rPr lang="en-US" sz="1800" dirty="0" err="1"/>
              <a:t>ớc</a:t>
            </a:r>
            <a:r>
              <a:rPr lang="en-US" sz="1800" dirty="0"/>
              <a:t> </a:t>
            </a:r>
            <a:r>
              <a:rPr lang="en-US" sz="1800" dirty="0" err="1"/>
              <a:t>mơ</a:t>
            </a:r>
            <a:r>
              <a:rPr lang="en-US" sz="1800" dirty="0"/>
              <a:t> </a:t>
            </a:r>
            <a:r>
              <a:rPr lang="en-US" sz="1800" dirty="0" err="1"/>
              <a:t>mùa</a:t>
            </a:r>
            <a:r>
              <a:rPr lang="en-US" sz="1800" dirty="0"/>
              <a:t> </a:t>
            </a:r>
            <a:r>
              <a:rPr lang="en-US" sz="1800" dirty="0" err="1"/>
              <a:t>khai</a:t>
            </a:r>
            <a:r>
              <a:rPr lang="en-US" sz="1800" dirty="0"/>
              <a:t> tr</a:t>
            </a:r>
            <a:r>
              <a:rPr lang="vi-VN" sz="1800" dirty="0"/>
              <a:t>ư</a:t>
            </a:r>
            <a:r>
              <a:rPr lang="en-US" sz="1800" dirty="0" err="1"/>
              <a:t>ờng</a:t>
            </a:r>
            <a:br>
              <a:rPr lang="en-US" sz="1800" dirty="0"/>
            </a:br>
            <a:r>
              <a:rPr lang="en-US" sz="1800" dirty="0"/>
              <a:t>		</a:t>
            </a:r>
            <a:r>
              <a:rPr lang="en-US" sz="1800" dirty="0" err="1"/>
              <a:t>tác</a:t>
            </a:r>
            <a:r>
              <a:rPr lang="en-US" sz="1800" dirty="0"/>
              <a:t> </a:t>
            </a:r>
            <a:r>
              <a:rPr lang="en-US" sz="1800" dirty="0" err="1"/>
              <a:t>giả</a:t>
            </a:r>
            <a:r>
              <a:rPr lang="en-US" sz="1800" dirty="0"/>
              <a:t>: </a:t>
            </a:r>
            <a:r>
              <a:rPr lang="en-US" sz="1800" dirty="0" err="1"/>
              <a:t>Phạm</a:t>
            </a:r>
            <a:r>
              <a:rPr lang="en-US" sz="1800" dirty="0"/>
              <a:t> </a:t>
            </a:r>
            <a:r>
              <a:rPr lang="en-US" sz="1800" dirty="0" err="1"/>
              <a:t>Chỉnh</a:t>
            </a:r>
            <a:br>
              <a:rPr lang="en-US" sz="1800" dirty="0"/>
            </a:br>
            <a:r>
              <a:rPr lang="en-US" sz="1800" dirty="0" err="1"/>
              <a:t>Lý</a:t>
            </a:r>
            <a:r>
              <a:rPr lang="en-US" sz="1800" dirty="0"/>
              <a:t> </a:t>
            </a:r>
            <a:r>
              <a:rPr lang="en-US" sz="1800" dirty="0" err="1"/>
              <a:t>thuyết</a:t>
            </a:r>
            <a:r>
              <a:rPr lang="en-US" sz="1800" dirty="0"/>
              <a:t> </a:t>
            </a:r>
            <a:r>
              <a:rPr lang="en-US" sz="1800" dirty="0" err="1"/>
              <a:t>âm</a:t>
            </a:r>
            <a:r>
              <a:rPr lang="en-US" sz="1800" dirty="0"/>
              <a:t> </a:t>
            </a:r>
            <a:r>
              <a:rPr lang="en-US" sz="1800" dirty="0" err="1"/>
              <a:t>nhạc</a:t>
            </a:r>
            <a:r>
              <a:rPr lang="en-US" sz="1800" dirty="0"/>
              <a:t>: </a:t>
            </a:r>
            <a:r>
              <a:rPr lang="en-US" sz="1800" dirty="0" err="1"/>
              <a:t>Nhịp</a:t>
            </a:r>
            <a:r>
              <a:rPr lang="en-US" sz="1800" dirty="0"/>
              <a:t> </a:t>
            </a:r>
            <a:r>
              <a:rPr lang="en-US" sz="1800" dirty="0" err="1"/>
              <a:t>lấy</a:t>
            </a:r>
            <a:r>
              <a:rPr lang="en-US" sz="1800" dirty="0"/>
              <a:t> </a:t>
            </a:r>
            <a:r>
              <a:rPr lang="en-US" sz="1800" dirty="0" err="1"/>
              <a:t>đà</a:t>
            </a:r>
            <a:br>
              <a:rPr lang="en-US" sz="1800" dirty="0"/>
            </a:br>
            <a:endParaRPr lang="en-US" sz="1800" dirty="0"/>
          </a:p>
        </p:txBody>
      </p:sp>
      <p:sp>
        <p:nvSpPr>
          <p:cNvPr id="3" name="Slide Number Placeholder 2">
            <a:extLst>
              <a:ext uri="{FF2B5EF4-FFF2-40B4-BE49-F238E27FC236}">
                <a16:creationId xmlns:a16="http://schemas.microsoft.com/office/drawing/2014/main" id="{A913D7BE-A8F7-4B7B-9D9B-FC84AF33E69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a:t>
            </a:fld>
            <a:endParaRPr lang="en"/>
          </a:p>
        </p:txBody>
      </p:sp>
      <p:sp>
        <p:nvSpPr>
          <p:cNvPr id="4" name="Rectangle 3">
            <a:extLst>
              <a:ext uri="{FF2B5EF4-FFF2-40B4-BE49-F238E27FC236}">
                <a16:creationId xmlns:a16="http://schemas.microsoft.com/office/drawing/2014/main" id="{BD3E8DCB-1E3B-4553-BF1E-3734206A6F81}"/>
              </a:ext>
            </a:extLst>
          </p:cNvPr>
          <p:cNvSpPr/>
          <p:nvPr/>
        </p:nvSpPr>
        <p:spPr>
          <a:xfrm>
            <a:off x="682799" y="1370891"/>
            <a:ext cx="8395247" cy="3108543"/>
          </a:xfrm>
          <a:prstGeom prst="rect">
            <a:avLst/>
          </a:prstGeom>
          <a:noFill/>
        </p:spPr>
        <p:txBody>
          <a:bodyPr wrap="none" lIns="91440" tIns="45720" rIns="91440" bIns="45720">
            <a:spAutoFit/>
          </a:bodyPr>
          <a:lstStyle/>
          <a:p>
            <a:r>
              <a:rPr lang="en-US" b="1" dirty="0"/>
              <a:t>1: </a:t>
            </a:r>
            <a:r>
              <a:rPr lang="en-US" b="1" dirty="0" err="1"/>
              <a:t>Hát</a:t>
            </a:r>
            <a:r>
              <a:rPr lang="en-US" b="1" dirty="0"/>
              <a:t> </a:t>
            </a:r>
            <a:r>
              <a:rPr lang="en-US" b="1" dirty="0" err="1"/>
              <a:t>bài</a:t>
            </a:r>
            <a:r>
              <a:rPr lang="en-US" b="1" dirty="0"/>
              <a:t> </a:t>
            </a:r>
            <a:r>
              <a:rPr lang="en-US" b="1" i="1" dirty="0" err="1"/>
              <a:t>Ước</a:t>
            </a:r>
            <a:r>
              <a:rPr lang="en-US" b="1" i="1" dirty="0"/>
              <a:t> </a:t>
            </a:r>
            <a:r>
              <a:rPr lang="en-US" b="1" i="1" dirty="0" err="1"/>
              <a:t>mơ</a:t>
            </a:r>
            <a:r>
              <a:rPr lang="en-US" b="1" i="1" dirty="0"/>
              <a:t> </a:t>
            </a:r>
            <a:r>
              <a:rPr lang="en-US" b="1" i="1" dirty="0" err="1"/>
              <a:t>mùa</a:t>
            </a:r>
            <a:r>
              <a:rPr lang="en-US" b="1" i="1" dirty="0"/>
              <a:t> </a:t>
            </a:r>
            <a:r>
              <a:rPr lang="en-US" b="1" i="1" dirty="0" err="1"/>
              <a:t>khai</a:t>
            </a:r>
            <a:r>
              <a:rPr lang="en-US" b="1" i="1" dirty="0"/>
              <a:t> </a:t>
            </a:r>
            <a:r>
              <a:rPr lang="en-US" b="1" i="1" dirty="0" err="1"/>
              <a:t>trường</a:t>
            </a:r>
            <a:endParaRPr lang="en-US" b="1" i="1" dirty="0"/>
          </a:p>
          <a:p>
            <a:pPr marL="285750" indent="-285750">
              <a:buFontTx/>
              <a:buChar char="-"/>
            </a:pPr>
            <a:r>
              <a:rPr lang="en-US" b="1" i="1" dirty="0" err="1"/>
              <a:t>Tác</a:t>
            </a:r>
            <a:r>
              <a:rPr lang="en-US" b="1" i="1" dirty="0"/>
              <a:t> </a:t>
            </a:r>
            <a:r>
              <a:rPr lang="en-US" b="1" i="1" dirty="0" err="1"/>
              <a:t>giả</a:t>
            </a:r>
            <a:r>
              <a:rPr lang="en-US" b="1" i="1" dirty="0"/>
              <a:t>: </a:t>
            </a:r>
            <a:r>
              <a:rPr lang="en-US" b="1" i="1" dirty="0" err="1"/>
              <a:t>Phạm</a:t>
            </a:r>
            <a:r>
              <a:rPr lang="en-US" b="1" i="1" dirty="0"/>
              <a:t> </a:t>
            </a:r>
            <a:r>
              <a:rPr lang="en-US" b="1" i="1" dirty="0" err="1"/>
              <a:t>Chỉnh</a:t>
            </a:r>
            <a:endParaRPr lang="en-US" b="1" i="1" dirty="0"/>
          </a:p>
          <a:p>
            <a:r>
              <a:rPr lang="en-US" b="1" i="1" dirty="0"/>
              <a:t> </a:t>
            </a:r>
            <a:r>
              <a:rPr lang="en-US" b="1" i="1" dirty="0" err="1"/>
              <a:t>Là</a:t>
            </a:r>
            <a:r>
              <a:rPr lang="en-US" b="1" i="1" dirty="0"/>
              <a:t> </a:t>
            </a:r>
            <a:r>
              <a:rPr lang="en-US" b="1" i="1" dirty="0" err="1"/>
              <a:t>giám</a:t>
            </a:r>
            <a:r>
              <a:rPr lang="en-US" b="1" i="1" dirty="0"/>
              <a:t> </a:t>
            </a:r>
            <a:r>
              <a:rPr lang="en-US" b="1" i="1" dirty="0" err="1"/>
              <a:t>đốc</a:t>
            </a:r>
            <a:r>
              <a:rPr lang="en-US" b="1" i="1" dirty="0"/>
              <a:t> </a:t>
            </a:r>
            <a:r>
              <a:rPr lang="en-US" b="1" i="1" dirty="0" err="1"/>
              <a:t>nhà</a:t>
            </a:r>
            <a:r>
              <a:rPr lang="en-US" b="1" i="1" dirty="0"/>
              <a:t> </a:t>
            </a:r>
            <a:r>
              <a:rPr lang="en-US" b="1" i="1" dirty="0" err="1"/>
              <a:t>hát</a:t>
            </a:r>
            <a:r>
              <a:rPr lang="en-US" b="1" i="1" dirty="0"/>
              <a:t> </a:t>
            </a:r>
            <a:r>
              <a:rPr lang="en-US" b="1" i="1" dirty="0" err="1"/>
              <a:t>cải</a:t>
            </a:r>
            <a:r>
              <a:rPr lang="en-US" b="1" i="1" dirty="0"/>
              <a:t> l</a:t>
            </a:r>
            <a:r>
              <a:rPr lang="vi-VN" b="1" i="1" dirty="0"/>
              <a:t>ư</a:t>
            </a:r>
            <a:r>
              <a:rPr lang="en-US" b="1" i="1" dirty="0" err="1"/>
              <a:t>ơng</a:t>
            </a:r>
            <a:r>
              <a:rPr lang="en-US" b="1" i="1" dirty="0"/>
              <a:t> </a:t>
            </a:r>
            <a:r>
              <a:rPr lang="en-US" b="1" i="1" dirty="0" err="1"/>
              <a:t>Hà</a:t>
            </a:r>
            <a:r>
              <a:rPr lang="en-US" b="1" i="1" dirty="0"/>
              <a:t> </a:t>
            </a:r>
            <a:r>
              <a:rPr lang="en-US" b="1" i="1" dirty="0" err="1"/>
              <a:t>Nội</a:t>
            </a:r>
            <a:r>
              <a:rPr lang="en-US" b="1" i="1" dirty="0"/>
              <a:t>.</a:t>
            </a:r>
          </a:p>
          <a:p>
            <a:r>
              <a:rPr lang="en-US" b="1" i="1" dirty="0" err="1"/>
              <a:t>Một</a:t>
            </a:r>
            <a:r>
              <a:rPr lang="en-US" b="1" i="1" dirty="0"/>
              <a:t> </a:t>
            </a:r>
            <a:r>
              <a:rPr lang="en-US" b="1" i="1" dirty="0" err="1"/>
              <a:t>số</a:t>
            </a:r>
            <a:r>
              <a:rPr lang="en-US" b="1" i="1" dirty="0"/>
              <a:t> ca </a:t>
            </a:r>
            <a:r>
              <a:rPr lang="en-US" b="1" i="1" dirty="0" err="1"/>
              <a:t>khúc</a:t>
            </a:r>
            <a:r>
              <a:rPr lang="en-US" b="1" i="1" dirty="0"/>
              <a:t> </a:t>
            </a:r>
            <a:r>
              <a:rPr lang="en-US" b="1" i="1" dirty="0" err="1"/>
              <a:t>sáng</a:t>
            </a:r>
            <a:r>
              <a:rPr lang="en-US" b="1" i="1" dirty="0"/>
              <a:t> </a:t>
            </a:r>
            <a:r>
              <a:rPr lang="en-US" b="1" i="1" dirty="0" err="1"/>
              <a:t>tác</a:t>
            </a:r>
            <a:r>
              <a:rPr lang="en-US" b="1" i="1" dirty="0"/>
              <a:t> </a:t>
            </a:r>
            <a:r>
              <a:rPr lang="en-US" b="1" i="1" dirty="0" err="1"/>
              <a:t>cho</a:t>
            </a:r>
            <a:r>
              <a:rPr lang="en-US" b="1" i="1" dirty="0"/>
              <a:t> </a:t>
            </a:r>
            <a:r>
              <a:rPr lang="en-US" b="1" i="1" dirty="0" err="1"/>
              <a:t>thiếu</a:t>
            </a:r>
            <a:r>
              <a:rPr lang="en-US" b="1" i="1" dirty="0"/>
              <a:t> </a:t>
            </a:r>
            <a:r>
              <a:rPr lang="en-US" b="1" i="1" dirty="0" err="1"/>
              <a:t>nhi</a:t>
            </a:r>
            <a:r>
              <a:rPr lang="en-US" b="1" i="1" dirty="0"/>
              <a:t> </a:t>
            </a:r>
            <a:r>
              <a:rPr lang="en-US" b="1" i="1" dirty="0" err="1"/>
              <a:t>nh</a:t>
            </a:r>
            <a:r>
              <a:rPr lang="vi-VN" b="1" i="1" dirty="0"/>
              <a:t>ư</a:t>
            </a:r>
            <a:r>
              <a:rPr lang="en-US" b="1" i="1" dirty="0"/>
              <a:t>: bay </a:t>
            </a:r>
            <a:r>
              <a:rPr lang="en-US" b="1" i="1" dirty="0" err="1"/>
              <a:t>lên</a:t>
            </a:r>
            <a:r>
              <a:rPr lang="en-US" b="1" i="1" dirty="0"/>
              <a:t> </a:t>
            </a:r>
            <a:r>
              <a:rPr lang="en-US" b="1" i="1" dirty="0" err="1"/>
              <a:t>những</a:t>
            </a:r>
            <a:r>
              <a:rPr lang="en-US" b="1" i="1" dirty="0"/>
              <a:t> </a:t>
            </a:r>
            <a:r>
              <a:rPr lang="en-US" b="1" i="1" dirty="0" err="1"/>
              <a:t>cánh</a:t>
            </a:r>
            <a:r>
              <a:rPr lang="en-US" b="1" i="1" dirty="0"/>
              <a:t> </a:t>
            </a:r>
            <a:r>
              <a:rPr lang="en-US" b="1" i="1" dirty="0" err="1"/>
              <a:t>diều</a:t>
            </a:r>
            <a:r>
              <a:rPr lang="en-US" b="1" i="1" dirty="0"/>
              <a:t> </a:t>
            </a:r>
            <a:r>
              <a:rPr lang="vi-VN" b="1" i="1" dirty="0"/>
              <a:t>ư</a:t>
            </a:r>
            <a:r>
              <a:rPr lang="en-US" b="1" i="1" dirty="0" err="1"/>
              <a:t>ớc</a:t>
            </a:r>
            <a:r>
              <a:rPr lang="en-US" b="1" i="1" dirty="0"/>
              <a:t> </a:t>
            </a:r>
            <a:r>
              <a:rPr lang="en-US" b="1" i="1" dirty="0" err="1"/>
              <a:t>mơ</a:t>
            </a:r>
            <a:r>
              <a:rPr lang="en-US" b="1" i="1" dirty="0"/>
              <a:t>, </a:t>
            </a:r>
            <a:r>
              <a:rPr lang="en-US" b="1" i="1" dirty="0" err="1"/>
              <a:t>Sắc</a:t>
            </a:r>
            <a:r>
              <a:rPr lang="en-US" b="1" i="1" dirty="0"/>
              <a:t> h</a:t>
            </a:r>
            <a:r>
              <a:rPr lang="vi-VN" b="1" i="1" dirty="0"/>
              <a:t>ư</a:t>
            </a:r>
            <a:r>
              <a:rPr lang="en-US" b="1" i="1" dirty="0" err="1"/>
              <a:t>ơng</a:t>
            </a:r>
            <a:r>
              <a:rPr lang="en-US" b="1" i="1" dirty="0"/>
              <a:t> </a:t>
            </a:r>
            <a:r>
              <a:rPr lang="en-US" b="1" i="1" dirty="0" err="1"/>
              <a:t>Hà</a:t>
            </a:r>
            <a:r>
              <a:rPr lang="en-US" b="1" i="1" dirty="0"/>
              <a:t> </a:t>
            </a:r>
            <a:r>
              <a:rPr lang="en-US" b="1" i="1" dirty="0" err="1"/>
              <a:t>nội</a:t>
            </a:r>
            <a:endParaRPr lang="en-US" b="1" i="1" dirty="0"/>
          </a:p>
          <a:p>
            <a:r>
              <a:rPr lang="en-US" b="1" i="1" dirty="0" err="1"/>
              <a:t>Và</a:t>
            </a:r>
            <a:r>
              <a:rPr lang="en-US" b="1" i="1" dirty="0"/>
              <a:t> </a:t>
            </a:r>
            <a:r>
              <a:rPr lang="en-US" b="1" i="1" dirty="0" err="1"/>
              <a:t>đặc</a:t>
            </a:r>
            <a:r>
              <a:rPr lang="en-US" b="1" i="1" dirty="0"/>
              <a:t> </a:t>
            </a:r>
            <a:r>
              <a:rPr lang="en-US" b="1" i="1" dirty="0" err="1"/>
              <a:t>biệt</a:t>
            </a:r>
            <a:r>
              <a:rPr lang="en-US" b="1" i="1" dirty="0"/>
              <a:t> </a:t>
            </a:r>
            <a:r>
              <a:rPr lang="en-US" b="1" i="1" dirty="0" err="1"/>
              <a:t>là</a:t>
            </a:r>
            <a:r>
              <a:rPr lang="en-US" b="1" i="1" dirty="0"/>
              <a:t> </a:t>
            </a:r>
            <a:r>
              <a:rPr lang="en-US" b="1" i="1" dirty="0" err="1"/>
              <a:t>bài</a:t>
            </a:r>
            <a:r>
              <a:rPr lang="en-US" b="1" i="1" dirty="0"/>
              <a:t> </a:t>
            </a:r>
            <a:r>
              <a:rPr lang="en-US" b="1" i="1" dirty="0" err="1"/>
              <a:t>hát</a:t>
            </a:r>
            <a:r>
              <a:rPr lang="en-US" b="1" i="1" dirty="0"/>
              <a:t>: </a:t>
            </a:r>
            <a:r>
              <a:rPr lang="vi-VN" b="1" i="1" dirty="0"/>
              <a:t>Ư</a:t>
            </a:r>
            <a:r>
              <a:rPr lang="en-US" b="1" i="1" dirty="0" err="1"/>
              <a:t>ớc</a:t>
            </a:r>
            <a:r>
              <a:rPr lang="en-US" b="1" i="1" dirty="0"/>
              <a:t> </a:t>
            </a:r>
            <a:r>
              <a:rPr lang="en-US" b="1" i="1" dirty="0" err="1"/>
              <a:t>mơ</a:t>
            </a:r>
            <a:r>
              <a:rPr lang="en-US" b="1" i="1" dirty="0"/>
              <a:t> </a:t>
            </a:r>
            <a:r>
              <a:rPr lang="en-US" b="1" i="1" dirty="0" err="1"/>
              <a:t>mùa</a:t>
            </a:r>
            <a:r>
              <a:rPr lang="en-US" b="1" i="1" dirty="0"/>
              <a:t> </a:t>
            </a:r>
            <a:r>
              <a:rPr lang="en-US" b="1" i="1" dirty="0" err="1"/>
              <a:t>khai</a:t>
            </a:r>
            <a:r>
              <a:rPr lang="en-US" b="1" i="1" dirty="0"/>
              <a:t> tr</a:t>
            </a:r>
            <a:r>
              <a:rPr lang="vi-VN" b="1" i="1" dirty="0"/>
              <a:t>ư</a:t>
            </a:r>
            <a:r>
              <a:rPr lang="en-US" b="1" i="1" dirty="0" err="1"/>
              <a:t>ờng</a:t>
            </a:r>
            <a:r>
              <a:rPr lang="en-US" b="1" i="1" dirty="0"/>
              <a:t>.</a:t>
            </a:r>
          </a:p>
          <a:p>
            <a:pPr marL="285750" indent="-285750">
              <a:buFontTx/>
              <a:buChar char="-"/>
            </a:pPr>
            <a:r>
              <a:rPr lang="en-US" b="1" i="1" dirty="0" err="1"/>
              <a:t>Bài</a:t>
            </a:r>
            <a:r>
              <a:rPr lang="en-US" b="1" i="1" dirty="0"/>
              <a:t> </a:t>
            </a:r>
            <a:r>
              <a:rPr lang="en-US" b="1" i="1" dirty="0" err="1"/>
              <a:t>hát</a:t>
            </a:r>
            <a:r>
              <a:rPr lang="en-US" b="1" i="1" dirty="0"/>
              <a:t>: </a:t>
            </a:r>
            <a:r>
              <a:rPr lang="vi-VN" b="1" i="1" dirty="0"/>
              <a:t>Ư</a:t>
            </a:r>
            <a:r>
              <a:rPr lang="en-US" b="1" i="1" dirty="0" err="1"/>
              <a:t>ớc</a:t>
            </a:r>
            <a:r>
              <a:rPr lang="en-US" b="1" i="1" dirty="0"/>
              <a:t> </a:t>
            </a:r>
            <a:r>
              <a:rPr lang="en-US" b="1" i="1" dirty="0" err="1"/>
              <a:t>mơ</a:t>
            </a:r>
            <a:r>
              <a:rPr lang="en-US" b="1" i="1" dirty="0"/>
              <a:t> </a:t>
            </a:r>
            <a:r>
              <a:rPr lang="en-US" b="1" i="1" dirty="0" err="1"/>
              <a:t>mùa</a:t>
            </a:r>
            <a:r>
              <a:rPr lang="en-US" b="1" i="1" dirty="0"/>
              <a:t> </a:t>
            </a:r>
            <a:r>
              <a:rPr lang="en-US" b="1" i="1" dirty="0" err="1"/>
              <a:t>khai</a:t>
            </a:r>
            <a:r>
              <a:rPr lang="en-US" b="1" i="1" dirty="0"/>
              <a:t> tr</a:t>
            </a:r>
            <a:r>
              <a:rPr lang="vi-VN" b="1" i="1" dirty="0"/>
              <a:t>ư</a:t>
            </a:r>
            <a:r>
              <a:rPr lang="en-US" b="1" i="1" dirty="0" err="1"/>
              <a:t>ờng</a:t>
            </a:r>
            <a:endParaRPr lang="en-US" b="1" i="1" dirty="0"/>
          </a:p>
          <a:p>
            <a:r>
              <a:rPr lang="en-US" b="1" i="1" dirty="0"/>
              <a:t>+, </a:t>
            </a:r>
            <a:r>
              <a:rPr lang="en-US" b="1" i="1" dirty="0" err="1"/>
              <a:t>Nhịp</a:t>
            </a:r>
            <a:r>
              <a:rPr lang="en-US" b="1" i="1" dirty="0"/>
              <a:t> 2/4, </a:t>
            </a:r>
            <a:r>
              <a:rPr lang="en-US" b="1" i="1" dirty="0" err="1"/>
              <a:t>Giộng</a:t>
            </a:r>
            <a:r>
              <a:rPr lang="en-US" b="1" i="1" dirty="0"/>
              <a:t> </a:t>
            </a:r>
            <a:r>
              <a:rPr lang="en-US" b="1" i="1" dirty="0" err="1"/>
              <a:t>Đô</a:t>
            </a:r>
            <a:r>
              <a:rPr lang="en-US" b="1" i="1" dirty="0"/>
              <a:t> tr</a:t>
            </a:r>
            <a:r>
              <a:rPr lang="vi-VN" b="1" i="1" dirty="0"/>
              <a:t>ư</a:t>
            </a:r>
            <a:r>
              <a:rPr lang="en-US" b="1" i="1" dirty="0" err="1"/>
              <a:t>ởng</a:t>
            </a:r>
            <a:endParaRPr lang="en-US" b="1" i="1" dirty="0"/>
          </a:p>
          <a:p>
            <a:r>
              <a:rPr lang="en-US" b="1" i="1" dirty="0"/>
              <a:t>+, </a:t>
            </a:r>
            <a:r>
              <a:rPr lang="en-US" b="1" i="1" dirty="0" err="1"/>
              <a:t>Mang</a:t>
            </a:r>
            <a:r>
              <a:rPr lang="en-US" b="1" i="1" dirty="0"/>
              <a:t> </a:t>
            </a:r>
            <a:r>
              <a:rPr lang="en-US" b="1" i="1" dirty="0" err="1"/>
              <a:t>tính</a:t>
            </a:r>
            <a:r>
              <a:rPr lang="en-US" b="1" i="1" dirty="0"/>
              <a:t> </a:t>
            </a:r>
            <a:r>
              <a:rPr lang="en-US" b="1" i="1" dirty="0" err="1"/>
              <a:t>chất</a:t>
            </a:r>
            <a:r>
              <a:rPr lang="en-US" b="1" i="1" dirty="0"/>
              <a:t> </a:t>
            </a:r>
            <a:r>
              <a:rPr lang="en-US" b="1" i="1" dirty="0" err="1"/>
              <a:t>vui</a:t>
            </a:r>
            <a:r>
              <a:rPr lang="en-US" b="1" i="1" dirty="0"/>
              <a:t> t</a:t>
            </a:r>
            <a:r>
              <a:rPr lang="vi-VN" b="1" i="1" dirty="0"/>
              <a:t>ư</a:t>
            </a:r>
            <a:r>
              <a:rPr lang="en-US" b="1" i="1" dirty="0" err="1"/>
              <a:t>ơi</a:t>
            </a:r>
            <a:r>
              <a:rPr lang="en-US" b="1" i="1" dirty="0"/>
              <a:t> </a:t>
            </a:r>
            <a:r>
              <a:rPr lang="en-US" b="1" i="1" dirty="0" err="1"/>
              <a:t>trong</a:t>
            </a:r>
            <a:r>
              <a:rPr lang="en-US" b="1" i="1" dirty="0"/>
              <a:t> </a:t>
            </a:r>
            <a:r>
              <a:rPr lang="en-US" b="1" i="1" dirty="0" err="1"/>
              <a:t>sáng</a:t>
            </a:r>
            <a:r>
              <a:rPr lang="en-US" b="1" i="1" dirty="0"/>
              <a:t>.</a:t>
            </a:r>
          </a:p>
          <a:p>
            <a:r>
              <a:rPr lang="en-US" b="1" i="1" dirty="0"/>
              <a:t>2: </a:t>
            </a:r>
            <a:r>
              <a:rPr lang="en-US" b="1" i="1" dirty="0" err="1"/>
              <a:t>Lý</a:t>
            </a:r>
            <a:r>
              <a:rPr lang="en-US" b="1" i="1" dirty="0"/>
              <a:t> </a:t>
            </a:r>
            <a:r>
              <a:rPr lang="en-US" b="1" i="1" dirty="0" err="1"/>
              <a:t>thuyết</a:t>
            </a:r>
            <a:r>
              <a:rPr lang="en-US" b="1" i="1" dirty="0"/>
              <a:t> </a:t>
            </a:r>
            <a:r>
              <a:rPr lang="en-US" b="1" i="1" dirty="0" err="1"/>
              <a:t>âm</a:t>
            </a:r>
            <a:r>
              <a:rPr lang="en-US" b="1" i="1" dirty="0"/>
              <a:t> </a:t>
            </a:r>
            <a:r>
              <a:rPr lang="en-US" b="1" i="1" dirty="0" err="1"/>
              <a:t>nhạc</a:t>
            </a:r>
            <a:endParaRPr lang="en-US" b="1" i="1" dirty="0"/>
          </a:p>
          <a:p>
            <a:pPr marL="285750" indent="-285750">
              <a:buFontTx/>
              <a:buChar char="-"/>
            </a:pPr>
            <a:r>
              <a:rPr lang="en-US" b="1" i="1" dirty="0" err="1"/>
              <a:t>Nhịp</a:t>
            </a:r>
            <a:r>
              <a:rPr lang="en-US" b="1" i="1" dirty="0"/>
              <a:t> </a:t>
            </a:r>
            <a:r>
              <a:rPr lang="en-US" b="1" i="1" dirty="0" err="1"/>
              <a:t>lấy</a:t>
            </a:r>
            <a:r>
              <a:rPr lang="en-US" b="1" i="1" dirty="0"/>
              <a:t> </a:t>
            </a:r>
            <a:r>
              <a:rPr lang="en-US" b="1" i="1" dirty="0" err="1"/>
              <a:t>đà</a:t>
            </a:r>
            <a:r>
              <a:rPr lang="en-US" b="1" i="1" dirty="0"/>
              <a:t>: </a:t>
            </a:r>
            <a:r>
              <a:rPr lang="en-US" b="1" i="1" dirty="0" err="1"/>
              <a:t>là</a:t>
            </a:r>
            <a:r>
              <a:rPr lang="en-US" b="1" i="1" dirty="0"/>
              <a:t> </a:t>
            </a:r>
            <a:r>
              <a:rPr lang="en-US" b="1" i="1" dirty="0" err="1"/>
              <a:t>một</a:t>
            </a:r>
            <a:r>
              <a:rPr lang="en-US" b="1" i="1" dirty="0"/>
              <a:t> ô </a:t>
            </a:r>
            <a:r>
              <a:rPr lang="en-US" b="1" i="1" dirty="0" err="1"/>
              <a:t>nhịp</a:t>
            </a:r>
            <a:r>
              <a:rPr lang="en-US" b="1" i="1" dirty="0"/>
              <a:t> </a:t>
            </a:r>
            <a:r>
              <a:rPr lang="en-US" b="1" i="1" dirty="0" err="1"/>
              <a:t>đầu</a:t>
            </a:r>
            <a:r>
              <a:rPr lang="en-US" b="1" i="1" dirty="0"/>
              <a:t> </a:t>
            </a:r>
            <a:r>
              <a:rPr lang="en-US" b="1" i="1" dirty="0" err="1"/>
              <a:t>bản</a:t>
            </a:r>
            <a:r>
              <a:rPr lang="en-US" b="1" i="1" dirty="0"/>
              <a:t> </a:t>
            </a:r>
            <a:r>
              <a:rPr lang="en-US" b="1" i="1" dirty="0" err="1"/>
              <a:t>nhạc</a:t>
            </a:r>
            <a:r>
              <a:rPr lang="en-US" b="1" i="1" dirty="0"/>
              <a:t> </a:t>
            </a:r>
            <a:r>
              <a:rPr lang="en-US" b="1" i="1" dirty="0" err="1"/>
              <a:t>không</a:t>
            </a:r>
            <a:r>
              <a:rPr lang="en-US" b="1" i="1" dirty="0"/>
              <a:t> </a:t>
            </a:r>
            <a:r>
              <a:rPr lang="en-US" b="1" i="1" dirty="0" err="1"/>
              <a:t>đủ</a:t>
            </a:r>
            <a:r>
              <a:rPr lang="en-US" b="1" i="1" dirty="0"/>
              <a:t> </a:t>
            </a:r>
            <a:r>
              <a:rPr lang="en-US" b="1" i="1" dirty="0" err="1"/>
              <a:t>số</a:t>
            </a:r>
            <a:r>
              <a:rPr lang="en-US" b="1" i="1" dirty="0"/>
              <a:t> </a:t>
            </a:r>
            <a:r>
              <a:rPr lang="en-US" b="1" i="1" dirty="0" err="1"/>
              <a:t>phách</a:t>
            </a:r>
            <a:r>
              <a:rPr lang="en-US" b="1" i="1" dirty="0"/>
              <a:t> </a:t>
            </a:r>
            <a:r>
              <a:rPr lang="en-US" b="1" i="1" dirty="0" err="1"/>
              <a:t>theo</a:t>
            </a:r>
            <a:r>
              <a:rPr lang="en-US" b="1" i="1" dirty="0"/>
              <a:t> </a:t>
            </a:r>
            <a:r>
              <a:rPr lang="en-US" b="1" i="1" dirty="0" err="1"/>
              <a:t>quy</a:t>
            </a:r>
            <a:r>
              <a:rPr lang="en-US" b="1" i="1" dirty="0"/>
              <a:t> </a:t>
            </a:r>
            <a:r>
              <a:rPr lang="en-US" b="1" i="1" dirty="0" err="1"/>
              <a:t>định</a:t>
            </a:r>
            <a:r>
              <a:rPr lang="en-US" b="1" i="1" dirty="0"/>
              <a:t> </a:t>
            </a:r>
            <a:r>
              <a:rPr lang="en-US" b="1" i="1" dirty="0" err="1"/>
              <a:t>của</a:t>
            </a:r>
            <a:r>
              <a:rPr lang="en-US" b="1" i="1" dirty="0"/>
              <a:t> </a:t>
            </a:r>
            <a:r>
              <a:rPr lang="en-US" b="1" i="1" dirty="0" err="1"/>
              <a:t>số</a:t>
            </a:r>
            <a:r>
              <a:rPr lang="en-US" b="1" i="1" dirty="0"/>
              <a:t> </a:t>
            </a:r>
            <a:r>
              <a:rPr lang="en-US" b="1" i="1" dirty="0" err="1"/>
              <a:t>chỉ</a:t>
            </a:r>
            <a:r>
              <a:rPr lang="en-US" b="1" i="1" dirty="0"/>
              <a:t> </a:t>
            </a:r>
            <a:r>
              <a:rPr lang="en-US" b="1" i="1" dirty="0" err="1"/>
              <a:t>nhịp</a:t>
            </a:r>
            <a:endParaRPr lang="en-US" b="1" i="1" dirty="0"/>
          </a:p>
          <a:p>
            <a:r>
              <a:rPr lang="en-US" b="1" i="1" dirty="0"/>
              <a:t> </a:t>
            </a:r>
          </a:p>
          <a:p>
            <a:endParaRPr lang="en-US" b="1" i="1" dirty="0"/>
          </a:p>
          <a:p>
            <a:endParaRPr lang="en-US" b="1" i="1" dirty="0"/>
          </a:p>
          <a:p>
            <a:r>
              <a:rPr lang="en-US" i="1" dirty="0"/>
              <a:t> </a:t>
            </a:r>
            <a:endParaRPr lang="en-US" b="0" cap="none" spc="0" dirty="0">
              <a:ln w="0"/>
              <a:solidFill>
                <a:schemeClr val="tx1"/>
              </a:solidFill>
              <a:effectLst>
                <a:outerShdw blurRad="38100" dist="19050" dir="2700000" algn="tl" rotWithShape="0">
                  <a:schemeClr val="dk1">
                    <a:alpha val="40000"/>
                  </a:schemeClr>
                </a:outerShdw>
              </a:effectLst>
            </a:endParaRPr>
          </a:p>
        </p:txBody>
      </p:sp>
      <p:pic>
        <p:nvPicPr>
          <p:cNvPr id="5" name="Picture 4">
            <a:extLst>
              <a:ext uri="{FF2B5EF4-FFF2-40B4-BE49-F238E27FC236}">
                <a16:creationId xmlns:a16="http://schemas.microsoft.com/office/drawing/2014/main" id="{A4AB9A62-5FD2-41BD-90C3-9E617F037DD8}"/>
              </a:ext>
            </a:extLst>
          </p:cNvPr>
          <p:cNvPicPr>
            <a:picLocks noChangeAspect="1"/>
          </p:cNvPicPr>
          <p:nvPr/>
        </p:nvPicPr>
        <p:blipFill>
          <a:blip r:embed="rId2"/>
          <a:stretch>
            <a:fillRect/>
          </a:stretch>
        </p:blipFill>
        <p:spPr>
          <a:xfrm>
            <a:off x="1069609" y="3903155"/>
            <a:ext cx="2213040" cy="432854"/>
          </a:xfrm>
          <a:prstGeom prst="rect">
            <a:avLst/>
          </a:prstGeom>
        </p:spPr>
      </p:pic>
    </p:spTree>
    <p:extLst>
      <p:ext uri="{BB962C8B-B14F-4D97-AF65-F5344CB8AC3E}">
        <p14:creationId xmlns:p14="http://schemas.microsoft.com/office/powerpoint/2010/main" val="32790594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1"/>
          <p:cNvSpPr txBox="1">
            <a:spLocks noGrp="1"/>
          </p:cNvSpPr>
          <p:nvPr>
            <p:ph type="ctrTitle"/>
          </p:nvPr>
        </p:nvSpPr>
        <p:spPr>
          <a:xfrm>
            <a:off x="3809400" y="559974"/>
            <a:ext cx="5334600" cy="11598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sz="3600" dirty="0"/>
              <a:t>1. Kh</a:t>
            </a:r>
            <a:r>
              <a:rPr lang="en-US" sz="3600" dirty="0" err="1"/>
              <a:t>ởi</a:t>
            </a:r>
            <a:r>
              <a:rPr lang="en-US" sz="3600" dirty="0"/>
              <a:t> </a:t>
            </a:r>
            <a:r>
              <a:rPr lang="en-US" sz="3600" dirty="0" err="1"/>
              <a:t>Động</a:t>
            </a:r>
            <a:r>
              <a:rPr lang="en-US" sz="3600" dirty="0"/>
              <a:t>. </a:t>
            </a:r>
            <a:br>
              <a:rPr lang="en-US" sz="3600" dirty="0"/>
            </a:br>
            <a:r>
              <a:rPr lang="en-US" sz="3600" dirty="0" err="1"/>
              <a:t>Luyện</a:t>
            </a:r>
            <a:r>
              <a:rPr lang="en-US" sz="3600" dirty="0"/>
              <a:t> Thanh</a:t>
            </a:r>
            <a:endParaRPr sz="3600" dirty="0"/>
          </a:p>
        </p:txBody>
      </p:sp>
      <p:pic>
        <p:nvPicPr>
          <p:cNvPr id="2" name="Picture 1">
            <a:extLst>
              <a:ext uri="{FF2B5EF4-FFF2-40B4-BE49-F238E27FC236}">
                <a16:creationId xmlns:a16="http://schemas.microsoft.com/office/drawing/2014/main" id="{FEF22DF8-087E-468E-B0ED-66DD8D0C7577}"/>
              </a:ext>
            </a:extLst>
          </p:cNvPr>
          <p:cNvPicPr>
            <a:picLocks noChangeAspect="1"/>
          </p:cNvPicPr>
          <p:nvPr/>
        </p:nvPicPr>
        <p:blipFill>
          <a:blip r:embed="rId3"/>
          <a:stretch>
            <a:fillRect/>
          </a:stretch>
        </p:blipFill>
        <p:spPr>
          <a:xfrm>
            <a:off x="4572000" y="1443792"/>
            <a:ext cx="2995584" cy="3459791"/>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D3D1E7"/>
            </a:gs>
            <a:gs pos="100000">
              <a:srgbClr val="9D93B1"/>
            </a:gs>
          </a:gsLst>
          <a:path path="circle">
            <a:fillToRect l="100000" t="100000"/>
          </a:path>
          <a:tileRect r="-100000" b="-100000"/>
        </a:gradFill>
        <a:effectLst/>
      </p:bgPr>
    </p:bg>
    <p:spTree>
      <p:nvGrpSpPr>
        <p:cNvPr id="1" name="Shape 58"/>
        <p:cNvGrpSpPr/>
        <p:nvPr/>
      </p:nvGrpSpPr>
      <p:grpSpPr>
        <a:xfrm>
          <a:off x="0" y="0"/>
          <a:ext cx="0" cy="0"/>
          <a:chOff x="0" y="0"/>
          <a:chExt cx="0" cy="0"/>
        </a:xfrm>
      </p:grpSpPr>
      <p:sp>
        <p:nvSpPr>
          <p:cNvPr id="59" name="Google Shape;59;p12"/>
          <p:cNvSpPr txBox="1">
            <a:spLocks noGrp="1"/>
          </p:cNvSpPr>
          <p:nvPr>
            <p:ph type="title"/>
          </p:nvPr>
        </p:nvSpPr>
        <p:spPr>
          <a:xfrm>
            <a:off x="2310809" y="-186285"/>
            <a:ext cx="6564425" cy="1506710"/>
          </a:xfrm>
          <a:prstGeom prst="rect">
            <a:avLst/>
          </a:prstGeom>
        </p:spPr>
        <p:txBody>
          <a:bodyPr spcFirstLastPara="1" wrap="square" lIns="0" tIns="0" rIns="0" bIns="0" anchor="b" anchorCtr="0">
            <a:noAutofit/>
          </a:bodyPr>
          <a:lstStyle/>
          <a:p>
            <a:pPr lvl="0" algn="ctr"/>
            <a:r>
              <a:rPr lang="vi-VN" sz="2000" b="1" dirty="0"/>
              <a:t>2: Hình thành kiến thức, luyện tập, vận dụng, trải nghiệm, khám phá</a:t>
            </a:r>
            <a:br>
              <a:rPr lang="vi-VN" sz="2000" b="1" dirty="0"/>
            </a:br>
            <a:r>
              <a:rPr lang="en-US" sz="2000" b="1" dirty="0"/>
              <a:t>            * </a:t>
            </a:r>
            <a:r>
              <a:rPr lang="vi-VN" sz="2000" b="1" dirty="0"/>
              <a:t>Thư</a:t>
            </a:r>
            <a:r>
              <a:rPr lang="en-US" sz="2000" b="1" dirty="0"/>
              <a:t>ở</a:t>
            </a:r>
            <a:r>
              <a:rPr lang="vi-VN" sz="2000" b="1" dirty="0"/>
              <a:t>ng thức âm nhạc: Dân ca một số vùng miền Việt Nam </a:t>
            </a:r>
          </a:p>
        </p:txBody>
      </p:sp>
      <p:sp>
        <p:nvSpPr>
          <p:cNvPr id="63" name="Google Shape;63;p12"/>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3</a:t>
            </a:fld>
            <a:endParaRPr/>
          </a:p>
        </p:txBody>
      </p:sp>
      <p:pic>
        <p:nvPicPr>
          <p:cNvPr id="9" name="Picture 8">
            <a:extLst>
              <a:ext uri="{FF2B5EF4-FFF2-40B4-BE49-F238E27FC236}">
                <a16:creationId xmlns:a16="http://schemas.microsoft.com/office/drawing/2014/main" id="{4D9B15D9-01D8-4D9D-BEE8-E4F3E53CEAFB}"/>
              </a:ext>
            </a:extLst>
          </p:cNvPr>
          <p:cNvPicPr>
            <a:picLocks noChangeAspect="1"/>
          </p:cNvPicPr>
          <p:nvPr/>
        </p:nvPicPr>
        <p:blipFill>
          <a:blip r:embed="rId8"/>
          <a:stretch>
            <a:fillRect/>
          </a:stretch>
        </p:blipFill>
        <p:spPr>
          <a:xfrm>
            <a:off x="0" y="576263"/>
            <a:ext cx="3211033" cy="3990974"/>
          </a:xfrm>
          <a:prstGeom prst="rect">
            <a:avLst/>
          </a:prstGeom>
        </p:spPr>
      </p:pic>
      <p:sp>
        <p:nvSpPr>
          <p:cNvPr id="11" name="Rectangle 10">
            <a:extLst>
              <a:ext uri="{FF2B5EF4-FFF2-40B4-BE49-F238E27FC236}">
                <a16:creationId xmlns:a16="http://schemas.microsoft.com/office/drawing/2014/main" id="{62A30348-B0AC-4130-9459-802E9CCF977B}"/>
              </a:ext>
            </a:extLst>
          </p:cNvPr>
          <p:cNvSpPr/>
          <p:nvPr/>
        </p:nvSpPr>
        <p:spPr>
          <a:xfrm>
            <a:off x="3543890" y="1436690"/>
            <a:ext cx="4936694" cy="400110"/>
          </a:xfrm>
          <a:prstGeom prst="rect">
            <a:avLst/>
          </a:prstGeom>
          <a:noFill/>
        </p:spPr>
        <p:txBody>
          <a:bodyPr wrap="square" lIns="91440" tIns="45720" rIns="91440" bIns="45720">
            <a:spAutoFit/>
          </a:bodyPr>
          <a:lstStyle/>
          <a:p>
            <a:pPr algn="ctr"/>
            <a:r>
              <a:rPr lang="en-US" sz="2000" dirty="0">
                <a:ln w="0"/>
                <a:solidFill>
                  <a:schemeClr val="tx1"/>
                </a:solidFill>
                <a:effectLst>
                  <a:outerShdw blurRad="38100" dist="19050" dir="2700000" algn="tl" rotWithShape="0">
                    <a:schemeClr val="dk1">
                      <a:alpha val="40000"/>
                    </a:schemeClr>
                  </a:outerShdw>
                </a:effectLst>
              </a:rPr>
              <a:t>Nghe </a:t>
            </a:r>
            <a:r>
              <a:rPr lang="en-US" sz="2000" dirty="0" err="1">
                <a:ln w="0"/>
                <a:solidFill>
                  <a:schemeClr val="tx1"/>
                </a:solidFill>
                <a:effectLst>
                  <a:outerShdw blurRad="38100" dist="19050" dir="2700000" algn="tl" rotWithShape="0">
                    <a:schemeClr val="dk1">
                      <a:alpha val="40000"/>
                    </a:schemeClr>
                  </a:outerShdw>
                </a:effectLst>
              </a:rPr>
              <a:t>và</a:t>
            </a:r>
            <a:r>
              <a:rPr lang="en-US" sz="2000" dirty="0">
                <a:ln w="0"/>
                <a:solidFill>
                  <a:schemeClr val="tx1"/>
                </a:solidFill>
                <a:effectLst>
                  <a:outerShdw blurRad="38100" dist="19050" dir="2700000" algn="tl" rotWithShape="0">
                    <a:schemeClr val="dk1">
                      <a:alpha val="40000"/>
                    </a:schemeClr>
                  </a:outerShdw>
                </a:effectLst>
              </a:rPr>
              <a:t> </a:t>
            </a:r>
            <a:r>
              <a:rPr lang="en-US" sz="2000" dirty="0" err="1">
                <a:ln w="0"/>
                <a:solidFill>
                  <a:schemeClr val="tx1"/>
                </a:solidFill>
                <a:effectLst>
                  <a:outerShdw blurRad="38100" dist="19050" dir="2700000" algn="tl" rotWithShape="0">
                    <a:schemeClr val="dk1">
                      <a:alpha val="40000"/>
                    </a:schemeClr>
                  </a:outerShdw>
                </a:effectLst>
              </a:rPr>
              <a:t>đoán</a:t>
            </a:r>
            <a:r>
              <a:rPr lang="en-US" sz="2000" dirty="0">
                <a:ln w="0"/>
                <a:solidFill>
                  <a:schemeClr val="tx1"/>
                </a:solidFill>
                <a:effectLst>
                  <a:outerShdw blurRad="38100" dist="19050" dir="2700000" algn="tl" rotWithShape="0">
                    <a:schemeClr val="dk1">
                      <a:alpha val="40000"/>
                    </a:schemeClr>
                  </a:outerShdw>
                </a:effectLst>
              </a:rPr>
              <a:t> </a:t>
            </a:r>
            <a:r>
              <a:rPr lang="en-US" sz="2000" dirty="0" err="1">
                <a:ln w="0"/>
                <a:solidFill>
                  <a:schemeClr val="tx1"/>
                </a:solidFill>
                <a:effectLst>
                  <a:outerShdw blurRad="38100" dist="19050" dir="2700000" algn="tl" rotWithShape="0">
                    <a:schemeClr val="dk1">
                      <a:alpha val="40000"/>
                    </a:schemeClr>
                  </a:outerShdw>
                </a:effectLst>
              </a:rPr>
              <a:t>dân</a:t>
            </a:r>
            <a:r>
              <a:rPr lang="en-US" sz="2000" dirty="0">
                <a:ln w="0"/>
                <a:solidFill>
                  <a:schemeClr val="tx1"/>
                </a:solidFill>
                <a:effectLst>
                  <a:outerShdw blurRad="38100" dist="19050" dir="2700000" algn="tl" rotWithShape="0">
                    <a:schemeClr val="dk1">
                      <a:alpha val="40000"/>
                    </a:schemeClr>
                  </a:outerShdw>
                </a:effectLst>
              </a:rPr>
              <a:t> ca </a:t>
            </a:r>
            <a:r>
              <a:rPr lang="en-US" sz="2000" dirty="0" err="1">
                <a:ln w="0"/>
                <a:solidFill>
                  <a:schemeClr val="tx1"/>
                </a:solidFill>
                <a:effectLst>
                  <a:outerShdw blurRad="38100" dist="19050" dir="2700000" algn="tl" rotWithShape="0">
                    <a:schemeClr val="dk1">
                      <a:alpha val="40000"/>
                    </a:schemeClr>
                  </a:outerShdw>
                </a:effectLst>
              </a:rPr>
              <a:t>các</a:t>
            </a:r>
            <a:r>
              <a:rPr lang="en-US" sz="2000" dirty="0">
                <a:ln w="0"/>
                <a:solidFill>
                  <a:schemeClr val="tx1"/>
                </a:solidFill>
                <a:effectLst>
                  <a:outerShdw blurRad="38100" dist="19050" dir="2700000" algn="tl" rotWithShape="0">
                    <a:schemeClr val="dk1">
                      <a:alpha val="40000"/>
                    </a:schemeClr>
                  </a:outerShdw>
                </a:effectLst>
              </a:rPr>
              <a:t> </a:t>
            </a:r>
            <a:r>
              <a:rPr lang="en-US" sz="2000" dirty="0" err="1">
                <a:ln w="0"/>
                <a:solidFill>
                  <a:schemeClr val="tx1"/>
                </a:solidFill>
                <a:effectLst>
                  <a:outerShdw blurRad="38100" dist="19050" dir="2700000" algn="tl" rotWithShape="0">
                    <a:schemeClr val="dk1">
                      <a:alpha val="40000"/>
                    </a:schemeClr>
                  </a:outerShdw>
                </a:effectLst>
              </a:rPr>
              <a:t>vùng</a:t>
            </a:r>
            <a:r>
              <a:rPr lang="en-US" sz="2000" dirty="0">
                <a:ln w="0"/>
                <a:solidFill>
                  <a:schemeClr val="tx1"/>
                </a:solidFill>
                <a:effectLst>
                  <a:outerShdw blurRad="38100" dist="19050" dir="2700000" algn="tl" rotWithShape="0">
                    <a:schemeClr val="dk1">
                      <a:alpha val="40000"/>
                    </a:schemeClr>
                  </a:outerShdw>
                </a:effectLst>
              </a:rPr>
              <a:t> </a:t>
            </a:r>
            <a:r>
              <a:rPr lang="en-US" sz="2000" dirty="0" err="1">
                <a:ln w="0"/>
                <a:solidFill>
                  <a:schemeClr val="tx1"/>
                </a:solidFill>
                <a:effectLst>
                  <a:outerShdw blurRad="38100" dist="19050" dir="2700000" algn="tl" rotWithShape="0">
                    <a:schemeClr val="dk1">
                      <a:alpha val="40000"/>
                    </a:schemeClr>
                  </a:outerShdw>
                </a:effectLst>
              </a:rPr>
              <a:t>miền</a:t>
            </a:r>
            <a:endParaRPr lang="en-US" sz="2000" b="0" cap="none" spc="0" dirty="0">
              <a:ln w="0"/>
              <a:solidFill>
                <a:schemeClr val="tx1"/>
              </a:solidFill>
              <a:effectLst>
                <a:outerShdw blurRad="38100" dist="19050" dir="2700000" algn="tl" rotWithShape="0">
                  <a:schemeClr val="dk1">
                    <a:alpha val="40000"/>
                  </a:schemeClr>
                </a:outerShdw>
              </a:effectLst>
            </a:endParaRPr>
          </a:p>
        </p:txBody>
      </p:sp>
      <p:pic>
        <p:nvPicPr>
          <p:cNvPr id="12" name="DÂN CA MIỀN NÚI PHÍA BẮC, ĐIỆU HÁT LƯỢN( DÂN CA TÀY)">
            <a:hlinkClick r:id="" action="ppaction://media"/>
            <a:extLst>
              <a:ext uri="{FF2B5EF4-FFF2-40B4-BE49-F238E27FC236}">
                <a16:creationId xmlns:a16="http://schemas.microsoft.com/office/drawing/2014/main" id="{5304F80F-0288-419A-A2DE-FC7A43293D11}"/>
              </a:ext>
            </a:extLst>
          </p:cNvPr>
          <p:cNvPicPr>
            <a:picLocks noChangeAspect="1"/>
          </p:cNvPicPr>
          <p:nvPr>
            <a:audioFile r:link="rId1"/>
            <p:extLst>
              <p:ext uri="{DAA4B4D4-6D71-4841-9C94-3DE7FCFB9230}">
                <p14:media xmlns:p14="http://schemas.microsoft.com/office/powerpoint/2010/main" r:embed="rId2">
                  <p14:trim st="6391" end="174385.9375"/>
                </p14:media>
              </p:ext>
            </p:extLst>
          </p:nvPr>
        </p:nvPicPr>
        <p:blipFill>
          <a:blip r:embed="rId9"/>
          <a:stretch>
            <a:fillRect/>
          </a:stretch>
        </p:blipFill>
        <p:spPr>
          <a:xfrm>
            <a:off x="8326078" y="1468806"/>
            <a:ext cx="487363" cy="487363"/>
          </a:xfrm>
          <a:prstGeom prst="rect">
            <a:avLst/>
          </a:prstGeom>
        </p:spPr>
      </p:pic>
      <p:pic>
        <p:nvPicPr>
          <p:cNvPr id="13" name="BÈO DẠT MÂY TRÔI - HỒNG THẮM (Đạo Diễn- Văn Hồng) - Dân Ca Đồng Bằng Bắc Bộ">
            <a:hlinkClick r:id="" action="ppaction://media"/>
            <a:extLst>
              <a:ext uri="{FF2B5EF4-FFF2-40B4-BE49-F238E27FC236}">
                <a16:creationId xmlns:a16="http://schemas.microsoft.com/office/drawing/2014/main" id="{4EB80AF8-B51F-4A05-9AE9-DBCEBF0B5A04}"/>
              </a:ext>
            </a:extLst>
          </p:cNvPr>
          <p:cNvPicPr>
            <a:picLocks noChangeAspect="1"/>
          </p:cNvPicPr>
          <p:nvPr>
            <a:audioFile r:link="rId1"/>
            <p:extLst>
              <p:ext uri="{DAA4B4D4-6D71-4841-9C94-3DE7FCFB9230}">
                <p14:media xmlns:p14="http://schemas.microsoft.com/office/powerpoint/2010/main" r:embed="rId3">
                  <p14:trim st="32786" end="155917.4375"/>
                </p14:media>
              </p:ext>
            </p:extLst>
          </p:nvPr>
        </p:nvPicPr>
        <p:blipFill>
          <a:blip r:embed="rId9"/>
          <a:stretch>
            <a:fillRect/>
          </a:stretch>
        </p:blipFill>
        <p:spPr>
          <a:xfrm>
            <a:off x="8326078" y="2084387"/>
            <a:ext cx="487363" cy="487363"/>
          </a:xfrm>
          <a:prstGeom prst="rect">
            <a:avLst/>
          </a:prstGeom>
        </p:spPr>
      </p:pic>
      <p:pic>
        <p:nvPicPr>
          <p:cNvPr id="14" name="Lý Ngựa Ô - Dân Ca Nam Bộ">
            <a:hlinkClick r:id="" action="ppaction://media"/>
            <a:extLst>
              <a:ext uri="{FF2B5EF4-FFF2-40B4-BE49-F238E27FC236}">
                <a16:creationId xmlns:a16="http://schemas.microsoft.com/office/drawing/2014/main" id="{FCAA28EB-3761-4E2E-87D4-452709E8BCA6}"/>
              </a:ext>
            </a:extLst>
          </p:cNvPr>
          <p:cNvPicPr>
            <a:picLocks noChangeAspect="1"/>
          </p:cNvPicPr>
          <p:nvPr>
            <a:audioFile r:link="rId1"/>
            <p:extLst>
              <p:ext uri="{DAA4B4D4-6D71-4841-9C94-3DE7FCFB9230}">
                <p14:media xmlns:p14="http://schemas.microsoft.com/office/powerpoint/2010/main" r:embed="rId4">
                  <p14:trim st="31626" end="191933.125"/>
                </p14:media>
              </p:ext>
            </p:extLst>
          </p:nvPr>
        </p:nvPicPr>
        <p:blipFill>
          <a:blip r:embed="rId9"/>
          <a:stretch>
            <a:fillRect/>
          </a:stretch>
        </p:blipFill>
        <p:spPr>
          <a:xfrm>
            <a:off x="8326077" y="2682169"/>
            <a:ext cx="487363" cy="487363"/>
          </a:xfrm>
          <a:prstGeom prst="rect">
            <a:avLst/>
          </a:prstGeom>
        </p:spPr>
      </p:pic>
      <p:pic>
        <p:nvPicPr>
          <p:cNvPr id="15" name="Dân ca Tây Nguyên - giao duyên">
            <a:hlinkClick r:id="" action="ppaction://media"/>
            <a:extLst>
              <a:ext uri="{FF2B5EF4-FFF2-40B4-BE49-F238E27FC236}">
                <a16:creationId xmlns:a16="http://schemas.microsoft.com/office/drawing/2014/main" id="{70BDDDD6-697A-4DFD-9880-CE02313EE2A5}"/>
              </a:ext>
            </a:extLst>
          </p:cNvPr>
          <p:cNvPicPr>
            <a:picLocks noChangeAspect="1"/>
          </p:cNvPicPr>
          <p:nvPr>
            <a:audioFile r:link="rId1"/>
            <p:extLst>
              <p:ext uri="{DAA4B4D4-6D71-4841-9C94-3DE7FCFB9230}">
                <p14:media xmlns:p14="http://schemas.microsoft.com/office/powerpoint/2010/main" r:embed="rId5">
                  <p14:trim st="6088" end="182775.4375"/>
                </p14:media>
              </p:ext>
            </p:extLst>
          </p:nvPr>
        </p:nvPicPr>
        <p:blipFill>
          <a:blip r:embed="rId9"/>
          <a:stretch>
            <a:fillRect/>
          </a:stretch>
        </p:blipFill>
        <p:spPr>
          <a:xfrm>
            <a:off x="8387871" y="3408169"/>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13"/>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 fill="hold"/>
                                        <p:tgtEl>
                                          <p:spTgt spid="14"/>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2"/>
                </p:tgtEl>
              </p:cMediaNode>
            </p:audio>
            <p:audio>
              <p:cMediaNode vol="80000">
                <p:cTn id="20" fill="hold" display="0">
                  <p:stCondLst>
                    <p:cond delay="indefinite"/>
                  </p:stCondLst>
                  <p:endCondLst>
                    <p:cond evt="onStopAudio" delay="0">
                      <p:tgtEl>
                        <p:sldTgt/>
                      </p:tgtEl>
                    </p:cond>
                  </p:endCondLst>
                </p:cTn>
                <p:tgtEl>
                  <p:spTgt spid="13"/>
                </p:tgtEl>
              </p:cMediaNode>
            </p:audio>
            <p:audio>
              <p:cMediaNode vol="80000">
                <p:cTn id="21" fill="hold" display="0">
                  <p:stCondLst>
                    <p:cond delay="indefinite"/>
                  </p:stCondLst>
                  <p:endCondLst>
                    <p:cond evt="onStopAudio" delay="0">
                      <p:tgtEl>
                        <p:sldTgt/>
                      </p:tgtEl>
                    </p:cond>
                  </p:endCondLst>
                </p:cTn>
                <p:tgtEl>
                  <p:spTgt spid="14"/>
                </p:tgtEl>
              </p:cMediaNode>
            </p:audio>
            <p:audio>
              <p:cMediaNode vol="80000">
                <p:cTn id="22" fill="hold" display="0">
                  <p:stCondLst>
                    <p:cond delay="indefinite"/>
                  </p:stCondLst>
                  <p:endCondLst>
                    <p:cond evt="onStopAudio" delay="0">
                      <p:tgtEl>
                        <p:sldTgt/>
                      </p:tgtEl>
                    </p:cond>
                  </p:endCondLst>
                </p:cTn>
                <p:tgtEl>
                  <p:spTgt spid="1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4" name="Google Shape;174;p24"/>
          <p:cNvSpPr txBox="1">
            <a:spLocks noGrp="1"/>
          </p:cNvSpPr>
          <p:nvPr>
            <p:ph type="title"/>
          </p:nvPr>
        </p:nvSpPr>
        <p:spPr>
          <a:xfrm>
            <a:off x="856457" y="140613"/>
            <a:ext cx="2354576" cy="5634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US" sz="3200" dirty="0" err="1"/>
              <a:t>Khái</a:t>
            </a:r>
            <a:r>
              <a:rPr lang="en-US" sz="3200" dirty="0"/>
              <a:t> </a:t>
            </a:r>
            <a:r>
              <a:rPr lang="en-US" sz="3200" dirty="0" err="1"/>
              <a:t>Niệm</a:t>
            </a:r>
            <a:endParaRPr sz="3200" dirty="0"/>
          </a:p>
        </p:txBody>
      </p:sp>
      <p:sp>
        <p:nvSpPr>
          <p:cNvPr id="176" name="Google Shape;176;p24"/>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4</a:t>
            </a:fld>
            <a:endParaRPr/>
          </a:p>
        </p:txBody>
      </p:sp>
      <p:pic>
        <p:nvPicPr>
          <p:cNvPr id="178" name="Google Shape;178;p24"/>
          <p:cNvPicPr preferRelativeResize="0"/>
          <p:nvPr/>
        </p:nvPicPr>
        <p:blipFill>
          <a:blip r:embed="rId3">
            <a:alphaModFix/>
          </a:blip>
          <a:stretch>
            <a:fillRect/>
          </a:stretch>
        </p:blipFill>
        <p:spPr>
          <a:xfrm>
            <a:off x="2636555" y="3758450"/>
            <a:ext cx="261520" cy="202500"/>
          </a:xfrm>
          <a:prstGeom prst="rect">
            <a:avLst/>
          </a:prstGeom>
          <a:noFill/>
          <a:ln>
            <a:noFill/>
          </a:ln>
        </p:spPr>
      </p:pic>
      <p:pic>
        <p:nvPicPr>
          <p:cNvPr id="179" name="Google Shape;179;p24"/>
          <p:cNvPicPr preferRelativeResize="0"/>
          <p:nvPr/>
        </p:nvPicPr>
        <p:blipFill>
          <a:blip r:embed="rId3">
            <a:alphaModFix/>
          </a:blip>
          <a:stretch>
            <a:fillRect/>
          </a:stretch>
        </p:blipFill>
        <p:spPr>
          <a:xfrm>
            <a:off x="1043430" y="2301425"/>
            <a:ext cx="261520" cy="202500"/>
          </a:xfrm>
          <a:prstGeom prst="rect">
            <a:avLst/>
          </a:prstGeom>
          <a:noFill/>
          <a:ln>
            <a:noFill/>
          </a:ln>
        </p:spPr>
      </p:pic>
      <p:pic>
        <p:nvPicPr>
          <p:cNvPr id="180" name="Google Shape;180;p24"/>
          <p:cNvPicPr preferRelativeResize="0"/>
          <p:nvPr/>
        </p:nvPicPr>
        <p:blipFill>
          <a:blip r:embed="rId3">
            <a:alphaModFix/>
          </a:blip>
          <a:stretch>
            <a:fillRect/>
          </a:stretch>
        </p:blipFill>
        <p:spPr>
          <a:xfrm>
            <a:off x="3597930" y="2061475"/>
            <a:ext cx="261520" cy="202500"/>
          </a:xfrm>
          <a:prstGeom prst="rect">
            <a:avLst/>
          </a:prstGeom>
          <a:noFill/>
          <a:ln>
            <a:noFill/>
          </a:ln>
        </p:spPr>
      </p:pic>
      <p:pic>
        <p:nvPicPr>
          <p:cNvPr id="181" name="Google Shape;181;p24"/>
          <p:cNvPicPr preferRelativeResize="0"/>
          <p:nvPr/>
        </p:nvPicPr>
        <p:blipFill>
          <a:blip r:embed="rId3">
            <a:alphaModFix/>
          </a:blip>
          <a:stretch>
            <a:fillRect/>
          </a:stretch>
        </p:blipFill>
        <p:spPr>
          <a:xfrm>
            <a:off x="4302805" y="4095550"/>
            <a:ext cx="261520" cy="202500"/>
          </a:xfrm>
          <a:prstGeom prst="rect">
            <a:avLst/>
          </a:prstGeom>
          <a:noFill/>
          <a:ln>
            <a:noFill/>
          </a:ln>
        </p:spPr>
      </p:pic>
      <p:pic>
        <p:nvPicPr>
          <p:cNvPr id="182" name="Google Shape;182;p24"/>
          <p:cNvPicPr preferRelativeResize="0"/>
          <p:nvPr/>
        </p:nvPicPr>
        <p:blipFill>
          <a:blip r:embed="rId3">
            <a:alphaModFix/>
          </a:blip>
          <a:stretch>
            <a:fillRect/>
          </a:stretch>
        </p:blipFill>
        <p:spPr>
          <a:xfrm>
            <a:off x="6240780" y="2550450"/>
            <a:ext cx="261520" cy="202500"/>
          </a:xfrm>
          <a:prstGeom prst="rect">
            <a:avLst/>
          </a:prstGeom>
          <a:noFill/>
          <a:ln>
            <a:noFill/>
          </a:ln>
        </p:spPr>
      </p:pic>
      <p:pic>
        <p:nvPicPr>
          <p:cNvPr id="183" name="Google Shape;183;p24"/>
          <p:cNvPicPr preferRelativeResize="0"/>
          <p:nvPr/>
        </p:nvPicPr>
        <p:blipFill>
          <a:blip r:embed="rId3">
            <a:alphaModFix/>
          </a:blip>
          <a:stretch>
            <a:fillRect/>
          </a:stretch>
        </p:blipFill>
        <p:spPr>
          <a:xfrm>
            <a:off x="6841580" y="4095550"/>
            <a:ext cx="261520" cy="202500"/>
          </a:xfrm>
          <a:prstGeom prst="rect">
            <a:avLst/>
          </a:prstGeom>
          <a:noFill/>
          <a:ln>
            <a:noFill/>
          </a:ln>
        </p:spPr>
      </p:pic>
      <p:sp>
        <p:nvSpPr>
          <p:cNvPr id="2" name="Rectangle 1">
            <a:extLst>
              <a:ext uri="{FF2B5EF4-FFF2-40B4-BE49-F238E27FC236}">
                <a16:creationId xmlns:a16="http://schemas.microsoft.com/office/drawing/2014/main" id="{E616CDCE-37A3-4B41-814B-D177F625BF1D}"/>
              </a:ext>
            </a:extLst>
          </p:cNvPr>
          <p:cNvSpPr/>
          <p:nvPr/>
        </p:nvSpPr>
        <p:spPr>
          <a:xfrm>
            <a:off x="453930" y="845450"/>
            <a:ext cx="5786850" cy="2123658"/>
          </a:xfrm>
          <a:prstGeom prst="rect">
            <a:avLst/>
          </a:prstGeom>
          <a:noFill/>
        </p:spPr>
        <p:txBody>
          <a:bodyPr wrap="square" lIns="91440" tIns="45720" rIns="91440" bIns="45720">
            <a:spAutoFit/>
          </a:bodyPr>
          <a:lstStyle/>
          <a:p>
            <a:r>
              <a:rPr lang="en-US" sz="1600" dirty="0" err="1">
                <a:ln w="0"/>
                <a:solidFill>
                  <a:schemeClr val="bg1"/>
                </a:solidFill>
                <a:effectLst>
                  <a:outerShdw blurRad="38100" dist="19050" dir="2700000" algn="tl" rotWithShape="0">
                    <a:schemeClr val="dk1">
                      <a:alpha val="40000"/>
                    </a:schemeClr>
                  </a:outerShdw>
                </a:effectLst>
              </a:rPr>
              <a:t>Dân</a:t>
            </a:r>
            <a:r>
              <a:rPr lang="en-US" sz="1600" dirty="0">
                <a:ln w="0"/>
                <a:solidFill>
                  <a:schemeClr val="bg1"/>
                </a:solidFill>
                <a:effectLst>
                  <a:outerShdw blurRad="38100" dist="19050" dir="2700000" algn="tl" rotWithShape="0">
                    <a:schemeClr val="dk1">
                      <a:alpha val="40000"/>
                    </a:schemeClr>
                  </a:outerShdw>
                </a:effectLst>
              </a:rPr>
              <a:t> ca:</a:t>
            </a:r>
          </a:p>
          <a:p>
            <a:r>
              <a:rPr lang="en-US" sz="1600" dirty="0">
                <a:ln w="0"/>
                <a:solidFill>
                  <a:schemeClr val="bg1"/>
                </a:solidFill>
                <a:effectLst>
                  <a:outerShdw blurRad="38100" dist="19050" dir="2700000" algn="tl" rotWithShape="0">
                    <a:schemeClr val="dk1">
                      <a:alpha val="40000"/>
                    </a:schemeClr>
                  </a:outerShdw>
                </a:effectLst>
              </a:rPr>
              <a:t> </a:t>
            </a:r>
            <a:r>
              <a:rPr lang="vi-VN" sz="1600" dirty="0">
                <a:ln w="0"/>
                <a:solidFill>
                  <a:schemeClr val="bg1"/>
                </a:solidFill>
                <a:effectLst>
                  <a:outerShdw blurRad="38100" dist="19050" dir="2700000" algn="tl" rotWithShape="0">
                    <a:schemeClr val="dk1">
                      <a:alpha val="40000"/>
                    </a:schemeClr>
                  </a:outerShdw>
                </a:effectLst>
              </a:rPr>
              <a:t>- Khái niệm về dân ca: Là một thể loại âm nhac cổ tr</a:t>
            </a:r>
            <a:r>
              <a:rPr lang="en-US" sz="1600" dirty="0">
                <a:ln w="0"/>
                <a:solidFill>
                  <a:schemeClr val="bg1"/>
                </a:solidFill>
                <a:effectLst>
                  <a:outerShdw blurRad="38100" dist="19050" dir="2700000" algn="tl" rotWithShape="0">
                    <a:schemeClr val="dk1">
                      <a:alpha val="40000"/>
                    </a:schemeClr>
                  </a:outerShdw>
                </a:effectLst>
              </a:rPr>
              <a:t>u</a:t>
            </a:r>
            <a:r>
              <a:rPr lang="vi-VN" sz="1600" dirty="0">
                <a:ln w="0"/>
                <a:solidFill>
                  <a:schemeClr val="bg1"/>
                </a:solidFill>
                <a:effectLst>
                  <a:outerShdw blurRad="38100" dist="19050" dir="2700000" algn="tl" rotWithShape="0">
                    <a:schemeClr val="dk1">
                      <a:alpha val="40000"/>
                    </a:schemeClr>
                  </a:outerShdw>
                </a:effectLst>
              </a:rPr>
              <a:t>yền Việt Nam</a:t>
            </a:r>
          </a:p>
          <a:p>
            <a:r>
              <a:rPr lang="vi-VN" sz="1600" dirty="0">
                <a:ln w="0"/>
                <a:solidFill>
                  <a:schemeClr val="bg1"/>
                </a:solidFill>
                <a:effectLst>
                  <a:outerShdw blurRad="38100" dist="19050" dir="2700000" algn="tl" rotWithShape="0">
                    <a:schemeClr val="dk1">
                      <a:alpha val="40000"/>
                    </a:schemeClr>
                  </a:outerShdw>
                </a:effectLst>
              </a:rPr>
              <a:t>- Là những bài hát do nhân dân sáng tác, không rõ tác giả, được lưu truyền từ thế hệ này sang thế hệ khác theo phương thức truyền miệng. Th</a:t>
            </a:r>
            <a:r>
              <a:rPr lang="en-US" sz="1600" dirty="0">
                <a:ln w="0"/>
                <a:solidFill>
                  <a:schemeClr val="bg1"/>
                </a:solidFill>
                <a:effectLst>
                  <a:outerShdw blurRad="38100" dist="19050" dir="2700000" algn="tl" rotWithShape="0">
                    <a:schemeClr val="dk1">
                      <a:alpha val="40000"/>
                    </a:schemeClr>
                  </a:outerShdw>
                </a:effectLst>
              </a:rPr>
              <a:t>ể</a:t>
            </a:r>
            <a:r>
              <a:rPr lang="vi-VN" sz="1600" dirty="0">
                <a:ln w="0"/>
                <a:solidFill>
                  <a:schemeClr val="bg1"/>
                </a:solidFill>
                <a:effectLst>
                  <a:outerShdw blurRad="38100" dist="19050" dir="2700000" algn="tl" rotWithShape="0">
                    <a:schemeClr val="dk1">
                      <a:alpha val="40000"/>
                    </a:schemeClr>
                  </a:outerShdw>
                </a:effectLst>
              </a:rPr>
              <a:t> hiện phong cách bình dị, sát với cuộc sống lao động của mọi người.</a:t>
            </a:r>
          </a:p>
          <a:p>
            <a:pPr algn="ctr"/>
            <a:endParaRPr lang="en-US" sz="2000" b="0" cap="none" spc="0" dirty="0">
              <a:ln w="0"/>
              <a:solidFill>
                <a:schemeClr val="tx1"/>
              </a:solidFill>
              <a:effectLst>
                <a:outerShdw blurRad="38100" dist="19050" dir="2700000" algn="tl" rotWithShape="0">
                  <a:schemeClr val="dk1">
                    <a:alpha val="40000"/>
                  </a:schemeClr>
                </a:outerShdw>
              </a:effectLst>
            </a:endParaRPr>
          </a:p>
        </p:txBody>
      </p:sp>
      <p:sp>
        <p:nvSpPr>
          <p:cNvPr id="3" name="Rectangle 2">
            <a:extLst>
              <a:ext uri="{FF2B5EF4-FFF2-40B4-BE49-F238E27FC236}">
                <a16:creationId xmlns:a16="http://schemas.microsoft.com/office/drawing/2014/main" id="{9FFB4733-47CC-44AE-8719-6520582C0E8F}"/>
              </a:ext>
            </a:extLst>
          </p:cNvPr>
          <p:cNvSpPr/>
          <p:nvPr/>
        </p:nvSpPr>
        <p:spPr>
          <a:xfrm>
            <a:off x="508801" y="2713785"/>
            <a:ext cx="5230919" cy="369332"/>
          </a:xfrm>
          <a:prstGeom prst="rect">
            <a:avLst/>
          </a:prstGeom>
        </p:spPr>
        <p:txBody>
          <a:bodyPr wrap="none">
            <a:spAutoFit/>
          </a:bodyPr>
          <a:lstStyle/>
          <a:p>
            <a:r>
              <a:rPr lang="en-US" sz="1800" dirty="0" err="1">
                <a:solidFill>
                  <a:srgbClr val="FFFFFF"/>
                </a:solidFill>
                <a:latin typeface="Fredoka One"/>
                <a:sym typeface="Fredoka One"/>
              </a:rPr>
              <a:t>Sự</a:t>
            </a:r>
            <a:r>
              <a:rPr lang="en-US" sz="1800" dirty="0">
                <a:solidFill>
                  <a:srgbClr val="FFFFFF"/>
                </a:solidFill>
                <a:latin typeface="Fredoka One"/>
                <a:sym typeface="Fredoka One"/>
              </a:rPr>
              <a:t> </a:t>
            </a:r>
            <a:r>
              <a:rPr lang="en-US" sz="1800" dirty="0" err="1">
                <a:solidFill>
                  <a:srgbClr val="FFFFFF"/>
                </a:solidFill>
                <a:latin typeface="Fredoka One"/>
                <a:sym typeface="Fredoka One"/>
              </a:rPr>
              <a:t>đa</a:t>
            </a:r>
            <a:r>
              <a:rPr lang="en-US" sz="1800" dirty="0">
                <a:solidFill>
                  <a:srgbClr val="FFFFFF"/>
                </a:solidFill>
                <a:latin typeface="Fredoka One"/>
                <a:sym typeface="Fredoka One"/>
              </a:rPr>
              <a:t> </a:t>
            </a:r>
            <a:r>
              <a:rPr lang="en-US" sz="1800" dirty="0" err="1">
                <a:solidFill>
                  <a:srgbClr val="FFFFFF"/>
                </a:solidFill>
                <a:latin typeface="Fredoka One"/>
                <a:sym typeface="Fredoka One"/>
              </a:rPr>
              <a:t>dạng</a:t>
            </a:r>
            <a:r>
              <a:rPr lang="en-US" sz="1800" dirty="0">
                <a:solidFill>
                  <a:srgbClr val="FFFFFF"/>
                </a:solidFill>
                <a:latin typeface="Fredoka One"/>
                <a:sym typeface="Fredoka One"/>
              </a:rPr>
              <a:t> </a:t>
            </a:r>
            <a:r>
              <a:rPr lang="en-US" sz="1800" dirty="0" err="1">
                <a:solidFill>
                  <a:srgbClr val="FFFFFF"/>
                </a:solidFill>
                <a:latin typeface="Fredoka One"/>
                <a:sym typeface="Fredoka One"/>
              </a:rPr>
              <a:t>và</a:t>
            </a:r>
            <a:r>
              <a:rPr lang="en-US" sz="1800" dirty="0">
                <a:solidFill>
                  <a:srgbClr val="FFFFFF"/>
                </a:solidFill>
                <a:latin typeface="Fredoka One"/>
                <a:sym typeface="Fredoka One"/>
              </a:rPr>
              <a:t> </a:t>
            </a:r>
            <a:r>
              <a:rPr lang="en-US" sz="1800" dirty="0" err="1">
                <a:solidFill>
                  <a:srgbClr val="FFFFFF"/>
                </a:solidFill>
                <a:latin typeface="Fredoka One"/>
                <a:sym typeface="Fredoka One"/>
              </a:rPr>
              <a:t>phong</a:t>
            </a:r>
            <a:r>
              <a:rPr lang="en-US" sz="1800" dirty="0">
                <a:solidFill>
                  <a:srgbClr val="FFFFFF"/>
                </a:solidFill>
                <a:latin typeface="Fredoka One"/>
                <a:sym typeface="Fredoka One"/>
              </a:rPr>
              <a:t> </a:t>
            </a:r>
            <a:r>
              <a:rPr lang="en-US" sz="1800" dirty="0" err="1">
                <a:solidFill>
                  <a:srgbClr val="FFFFFF"/>
                </a:solidFill>
                <a:latin typeface="Fredoka One"/>
                <a:sym typeface="Fredoka One"/>
              </a:rPr>
              <a:t>phú</a:t>
            </a:r>
            <a:r>
              <a:rPr lang="en-US" sz="1800" dirty="0">
                <a:solidFill>
                  <a:srgbClr val="FFFFFF"/>
                </a:solidFill>
                <a:latin typeface="Fredoka One"/>
                <a:sym typeface="Fredoka One"/>
              </a:rPr>
              <a:t> </a:t>
            </a:r>
            <a:r>
              <a:rPr lang="en-US" sz="1800" dirty="0" err="1">
                <a:solidFill>
                  <a:srgbClr val="FFFFFF"/>
                </a:solidFill>
                <a:latin typeface="Fredoka One"/>
                <a:sym typeface="Fredoka One"/>
              </a:rPr>
              <a:t>của</a:t>
            </a:r>
            <a:r>
              <a:rPr lang="en-US" sz="1800" dirty="0">
                <a:solidFill>
                  <a:srgbClr val="FFFFFF"/>
                </a:solidFill>
                <a:latin typeface="Fredoka One"/>
                <a:sym typeface="Fredoka One"/>
              </a:rPr>
              <a:t> </a:t>
            </a:r>
            <a:r>
              <a:rPr lang="en-US" sz="1800" dirty="0" err="1">
                <a:solidFill>
                  <a:srgbClr val="FFFFFF"/>
                </a:solidFill>
                <a:latin typeface="Fredoka One"/>
                <a:sym typeface="Fredoka One"/>
              </a:rPr>
              <a:t>dân</a:t>
            </a:r>
            <a:r>
              <a:rPr lang="en-US" sz="1800" dirty="0">
                <a:solidFill>
                  <a:srgbClr val="FFFFFF"/>
                </a:solidFill>
                <a:latin typeface="Fredoka One"/>
                <a:sym typeface="Fredoka One"/>
              </a:rPr>
              <a:t> ca </a:t>
            </a:r>
            <a:r>
              <a:rPr lang="en-US" sz="1800" dirty="0" err="1">
                <a:solidFill>
                  <a:srgbClr val="FFFFFF"/>
                </a:solidFill>
                <a:latin typeface="Fredoka One"/>
                <a:sym typeface="Fredoka One"/>
              </a:rPr>
              <a:t>Việt</a:t>
            </a:r>
            <a:r>
              <a:rPr lang="en-US" sz="1800" dirty="0">
                <a:solidFill>
                  <a:srgbClr val="FFFFFF"/>
                </a:solidFill>
                <a:latin typeface="Fredoka One"/>
                <a:sym typeface="Fredoka One"/>
              </a:rPr>
              <a:t> Nam</a:t>
            </a:r>
            <a:endParaRPr lang="en-US" sz="1800" dirty="0"/>
          </a:p>
        </p:txBody>
      </p:sp>
      <p:sp>
        <p:nvSpPr>
          <p:cNvPr id="4" name="Rectangle 3">
            <a:extLst>
              <a:ext uri="{FF2B5EF4-FFF2-40B4-BE49-F238E27FC236}">
                <a16:creationId xmlns:a16="http://schemas.microsoft.com/office/drawing/2014/main" id="{57A9648D-E422-44B1-94BB-2BA719BBD47F}"/>
              </a:ext>
            </a:extLst>
          </p:cNvPr>
          <p:cNvSpPr/>
          <p:nvPr/>
        </p:nvSpPr>
        <p:spPr>
          <a:xfrm>
            <a:off x="540004" y="3130769"/>
            <a:ext cx="4572000" cy="1815882"/>
          </a:xfrm>
          <a:prstGeom prst="rect">
            <a:avLst/>
          </a:prstGeom>
        </p:spPr>
        <p:txBody>
          <a:bodyPr>
            <a:spAutoFit/>
          </a:bodyPr>
          <a:lstStyle/>
          <a:p>
            <a:r>
              <a:rPr lang="vi-VN" sz="1600" dirty="0">
                <a:solidFill>
                  <a:schemeClr val="bg1"/>
                </a:solidFill>
              </a:rPr>
              <a:t>Do khác nhau về môi trường sống, hoàn cảnh địa lí, đặc biệt là về ngôn ngữ cho nên dân ca của mỗi dân tộc, mỗi vùng miền đều có âm điệu, phong cách riêng biệt. Là một quốc gia đa dân tộc với nền văn hoá lâu đời, Việt Nam có kho tàng dân ca rất phong phú, đa dạng, bao gồm nhiều vùng miền, nhiều thể loại. </a:t>
            </a:r>
            <a:endParaRPr lang="en-US" sz="1600" dirty="0">
              <a:solidFill>
                <a:schemeClr val="bg1"/>
              </a:solidFill>
            </a:endParaRPr>
          </a:p>
        </p:txBody>
      </p:sp>
      <p:pic>
        <p:nvPicPr>
          <p:cNvPr id="5" name="Picture 4">
            <a:extLst>
              <a:ext uri="{FF2B5EF4-FFF2-40B4-BE49-F238E27FC236}">
                <a16:creationId xmlns:a16="http://schemas.microsoft.com/office/drawing/2014/main" id="{159EE898-44D2-4052-B3AF-871EFCC68A3D}"/>
              </a:ext>
            </a:extLst>
          </p:cNvPr>
          <p:cNvPicPr>
            <a:picLocks noChangeAspect="1"/>
          </p:cNvPicPr>
          <p:nvPr/>
        </p:nvPicPr>
        <p:blipFill>
          <a:blip r:embed="rId4"/>
          <a:stretch>
            <a:fillRect/>
          </a:stretch>
        </p:blipFill>
        <p:spPr>
          <a:xfrm>
            <a:off x="6011962" y="353372"/>
            <a:ext cx="3603048" cy="34506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 calcmode="lin" valueType="num">
                                      <p:cBhvr>
                                        <p:cTn id="14"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2">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 calcmode="lin" valueType="num">
                                      <p:cBhvr>
                                        <p:cTn id="21"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4">
                                            <p:txEl>
                                              <p:pRg st="0" end="0"/>
                                            </p:txEl>
                                          </p:spTgt>
                                        </p:tgtEl>
                                        <p:attrNameLst>
                                          <p:attrName>style.visibility</p:attrName>
                                        </p:attrNameLst>
                                      </p:cBhvr>
                                      <p:to>
                                        <p:strVal val="visible"/>
                                      </p:to>
                                    </p:set>
                                    <p:anim calcmode="lin" valueType="num">
                                      <p:cBhvr>
                                        <p:cTn id="28"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29"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30"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5"/>
            </a:gs>
            <a:gs pos="100000">
              <a:schemeClr val="accent6"/>
            </a:gs>
          </a:gsLst>
          <a:path path="circle">
            <a:fillToRect l="100000" t="100000"/>
          </a:path>
          <a:tileRect r="-100000" b="-100000"/>
        </a:gradFill>
        <a:effectLst/>
      </p:bgPr>
    </p:bg>
    <p:spTree>
      <p:nvGrpSpPr>
        <p:cNvPr id="1" name="Shape 207"/>
        <p:cNvGrpSpPr/>
        <p:nvPr/>
      </p:nvGrpSpPr>
      <p:grpSpPr>
        <a:xfrm>
          <a:off x="0" y="0"/>
          <a:ext cx="0" cy="0"/>
          <a:chOff x="0" y="0"/>
          <a:chExt cx="0" cy="0"/>
        </a:xfrm>
      </p:grpSpPr>
      <p:sp>
        <p:nvSpPr>
          <p:cNvPr id="208" name="Google Shape;208;p27"/>
          <p:cNvSpPr txBox="1">
            <a:spLocks noGrp="1"/>
          </p:cNvSpPr>
          <p:nvPr>
            <p:ph type="title"/>
          </p:nvPr>
        </p:nvSpPr>
        <p:spPr>
          <a:xfrm>
            <a:off x="799750" y="0"/>
            <a:ext cx="7898100" cy="5634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US" sz="2800" dirty="0" err="1"/>
              <a:t>Dân</a:t>
            </a:r>
            <a:r>
              <a:rPr lang="en-US" sz="2800" dirty="0"/>
              <a:t> ca </a:t>
            </a:r>
            <a:r>
              <a:rPr lang="en-US" sz="2800" dirty="0" err="1"/>
              <a:t>các</a:t>
            </a:r>
            <a:r>
              <a:rPr lang="en-US" sz="2800" dirty="0"/>
              <a:t> </a:t>
            </a:r>
            <a:r>
              <a:rPr lang="en-US" sz="2800" dirty="0" err="1"/>
              <a:t>vùng</a:t>
            </a:r>
            <a:r>
              <a:rPr lang="en-US" sz="2800" dirty="0"/>
              <a:t> </a:t>
            </a:r>
            <a:r>
              <a:rPr lang="en-US" sz="2800" dirty="0" err="1"/>
              <a:t>miền</a:t>
            </a:r>
            <a:endParaRPr sz="2800" dirty="0"/>
          </a:p>
        </p:txBody>
      </p:sp>
      <p:sp>
        <p:nvSpPr>
          <p:cNvPr id="209" name="Google Shape;209;p2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5</a:t>
            </a:fld>
            <a:endParaRPr/>
          </a:p>
        </p:txBody>
      </p:sp>
      <p:sp>
        <p:nvSpPr>
          <p:cNvPr id="17" name="Google Shape;215;p27">
            <a:extLst>
              <a:ext uri="{FF2B5EF4-FFF2-40B4-BE49-F238E27FC236}">
                <a16:creationId xmlns:a16="http://schemas.microsoft.com/office/drawing/2014/main" id="{F7B6624C-38E4-4EDD-BB31-E3CF78CCCD7E}"/>
              </a:ext>
            </a:extLst>
          </p:cNvPr>
          <p:cNvSpPr/>
          <p:nvPr/>
        </p:nvSpPr>
        <p:spPr>
          <a:xfrm>
            <a:off x="555938" y="715138"/>
            <a:ext cx="374100" cy="374100"/>
          </a:xfrm>
          <a:prstGeom prst="ellipse">
            <a:avLst/>
          </a:prstGeom>
          <a:solidFill>
            <a:srgbClr val="FFFFFF"/>
          </a:solidFill>
          <a:ln>
            <a:noFill/>
          </a:ln>
          <a:effectLst>
            <a:outerShdw blurRad="228600" dist="50800" dir="5400000" algn="tl" rotWithShape="0">
              <a:srgbClr val="000000">
                <a:alpha val="549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200" dirty="0">
                <a:solidFill>
                  <a:schemeClr val="accent3"/>
                </a:solidFill>
                <a:latin typeface="Fredoka One"/>
                <a:ea typeface="Fredoka One"/>
                <a:cs typeface="Fredoka One"/>
                <a:sym typeface="Fredoka One"/>
              </a:rPr>
              <a:t>1</a:t>
            </a:r>
            <a:endParaRPr sz="1200" dirty="0">
              <a:solidFill>
                <a:schemeClr val="accent3"/>
              </a:solidFill>
              <a:latin typeface="Fredoka One"/>
              <a:ea typeface="Fredoka One"/>
              <a:cs typeface="Fredoka One"/>
              <a:sym typeface="Fredoka One"/>
            </a:endParaRPr>
          </a:p>
        </p:txBody>
      </p:sp>
      <p:sp>
        <p:nvSpPr>
          <p:cNvPr id="18" name="Google Shape;215;p27">
            <a:extLst>
              <a:ext uri="{FF2B5EF4-FFF2-40B4-BE49-F238E27FC236}">
                <a16:creationId xmlns:a16="http://schemas.microsoft.com/office/drawing/2014/main" id="{3FEC5306-20D6-4D4A-8452-FAF5ED683CD4}"/>
              </a:ext>
            </a:extLst>
          </p:cNvPr>
          <p:cNvSpPr/>
          <p:nvPr/>
        </p:nvSpPr>
        <p:spPr>
          <a:xfrm>
            <a:off x="555938" y="1413807"/>
            <a:ext cx="374100" cy="374100"/>
          </a:xfrm>
          <a:prstGeom prst="ellipse">
            <a:avLst/>
          </a:prstGeom>
          <a:solidFill>
            <a:srgbClr val="FFFFFF"/>
          </a:solidFill>
          <a:ln>
            <a:noFill/>
          </a:ln>
          <a:effectLst>
            <a:outerShdw blurRad="228600" dist="50800" dir="5400000" algn="tl" rotWithShape="0">
              <a:srgbClr val="000000">
                <a:alpha val="549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200" dirty="0">
                <a:solidFill>
                  <a:schemeClr val="accent3"/>
                </a:solidFill>
                <a:latin typeface="Fredoka One"/>
                <a:ea typeface="Fredoka One"/>
                <a:cs typeface="Fredoka One"/>
                <a:sym typeface="Fredoka One"/>
              </a:rPr>
              <a:t>2</a:t>
            </a:r>
            <a:endParaRPr sz="1200" dirty="0">
              <a:solidFill>
                <a:schemeClr val="accent3"/>
              </a:solidFill>
              <a:latin typeface="Fredoka One"/>
              <a:ea typeface="Fredoka One"/>
              <a:cs typeface="Fredoka One"/>
              <a:sym typeface="Fredoka One"/>
            </a:endParaRPr>
          </a:p>
        </p:txBody>
      </p:sp>
      <p:sp>
        <p:nvSpPr>
          <p:cNvPr id="19" name="Google Shape;215;p27">
            <a:extLst>
              <a:ext uri="{FF2B5EF4-FFF2-40B4-BE49-F238E27FC236}">
                <a16:creationId xmlns:a16="http://schemas.microsoft.com/office/drawing/2014/main" id="{D039E698-F2D5-4BB2-9084-8B1D112B8CD0}"/>
              </a:ext>
            </a:extLst>
          </p:cNvPr>
          <p:cNvSpPr/>
          <p:nvPr/>
        </p:nvSpPr>
        <p:spPr>
          <a:xfrm>
            <a:off x="536032" y="2319140"/>
            <a:ext cx="374100" cy="374100"/>
          </a:xfrm>
          <a:prstGeom prst="ellipse">
            <a:avLst/>
          </a:prstGeom>
          <a:solidFill>
            <a:srgbClr val="FFFFFF"/>
          </a:solidFill>
          <a:ln>
            <a:noFill/>
          </a:ln>
          <a:effectLst>
            <a:outerShdw blurRad="228600" dist="50800" dir="5400000" algn="tl" rotWithShape="0">
              <a:srgbClr val="000000">
                <a:alpha val="549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200" dirty="0">
                <a:solidFill>
                  <a:schemeClr val="accent3"/>
                </a:solidFill>
                <a:latin typeface="Fredoka One"/>
                <a:ea typeface="Fredoka One"/>
                <a:cs typeface="Fredoka One"/>
                <a:sym typeface="Fredoka One"/>
              </a:rPr>
              <a:t>3</a:t>
            </a:r>
            <a:endParaRPr sz="1200" dirty="0">
              <a:solidFill>
                <a:schemeClr val="accent3"/>
              </a:solidFill>
              <a:latin typeface="Fredoka One"/>
              <a:ea typeface="Fredoka One"/>
              <a:cs typeface="Fredoka One"/>
              <a:sym typeface="Fredoka One"/>
            </a:endParaRPr>
          </a:p>
        </p:txBody>
      </p:sp>
      <p:sp>
        <p:nvSpPr>
          <p:cNvPr id="20" name="Google Shape;215;p27">
            <a:extLst>
              <a:ext uri="{FF2B5EF4-FFF2-40B4-BE49-F238E27FC236}">
                <a16:creationId xmlns:a16="http://schemas.microsoft.com/office/drawing/2014/main" id="{7244642B-1543-4826-85BC-6C836CD6D996}"/>
              </a:ext>
            </a:extLst>
          </p:cNvPr>
          <p:cNvSpPr/>
          <p:nvPr/>
        </p:nvSpPr>
        <p:spPr>
          <a:xfrm>
            <a:off x="536032" y="3330205"/>
            <a:ext cx="374100" cy="374100"/>
          </a:xfrm>
          <a:prstGeom prst="ellipse">
            <a:avLst/>
          </a:prstGeom>
          <a:solidFill>
            <a:srgbClr val="FFFFFF"/>
          </a:solidFill>
          <a:ln>
            <a:noFill/>
          </a:ln>
          <a:effectLst>
            <a:outerShdw blurRad="228600" dist="50800" dir="5400000" algn="tl" rotWithShape="0">
              <a:srgbClr val="000000">
                <a:alpha val="549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200" dirty="0">
                <a:solidFill>
                  <a:schemeClr val="accent3"/>
                </a:solidFill>
                <a:latin typeface="Fredoka One"/>
                <a:ea typeface="Fredoka One"/>
                <a:cs typeface="Fredoka One"/>
                <a:sym typeface="Fredoka One"/>
              </a:rPr>
              <a:t>4</a:t>
            </a:r>
            <a:endParaRPr sz="1200" dirty="0">
              <a:solidFill>
                <a:schemeClr val="accent3"/>
              </a:solidFill>
              <a:latin typeface="Fredoka One"/>
              <a:ea typeface="Fredoka One"/>
              <a:cs typeface="Fredoka One"/>
              <a:sym typeface="Fredoka One"/>
            </a:endParaRPr>
          </a:p>
        </p:txBody>
      </p:sp>
      <p:sp>
        <p:nvSpPr>
          <p:cNvPr id="21" name="Google Shape;215;p27">
            <a:extLst>
              <a:ext uri="{FF2B5EF4-FFF2-40B4-BE49-F238E27FC236}">
                <a16:creationId xmlns:a16="http://schemas.microsoft.com/office/drawing/2014/main" id="{4A6BA8DB-B1DA-4545-BD43-BDED69EA611E}"/>
              </a:ext>
            </a:extLst>
          </p:cNvPr>
          <p:cNvSpPr/>
          <p:nvPr/>
        </p:nvSpPr>
        <p:spPr>
          <a:xfrm>
            <a:off x="536032" y="4241312"/>
            <a:ext cx="374100" cy="374100"/>
          </a:xfrm>
          <a:prstGeom prst="ellipse">
            <a:avLst/>
          </a:prstGeom>
          <a:solidFill>
            <a:srgbClr val="FFFFFF"/>
          </a:solidFill>
          <a:ln>
            <a:noFill/>
          </a:ln>
          <a:effectLst>
            <a:outerShdw blurRad="228600" dist="50800" dir="5400000" algn="tl" rotWithShape="0">
              <a:srgbClr val="000000">
                <a:alpha val="549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200" dirty="0">
                <a:solidFill>
                  <a:schemeClr val="accent3"/>
                </a:solidFill>
                <a:latin typeface="Fredoka One"/>
                <a:ea typeface="Fredoka One"/>
                <a:cs typeface="Fredoka One"/>
                <a:sym typeface="Fredoka One"/>
              </a:rPr>
              <a:t>5</a:t>
            </a:r>
            <a:endParaRPr sz="1200" dirty="0">
              <a:solidFill>
                <a:schemeClr val="accent3"/>
              </a:solidFill>
              <a:latin typeface="Fredoka One"/>
              <a:ea typeface="Fredoka One"/>
              <a:cs typeface="Fredoka One"/>
              <a:sym typeface="Fredoka One"/>
            </a:endParaRPr>
          </a:p>
        </p:txBody>
      </p:sp>
      <p:sp>
        <p:nvSpPr>
          <p:cNvPr id="3" name="Rectangle 2">
            <a:extLst>
              <a:ext uri="{FF2B5EF4-FFF2-40B4-BE49-F238E27FC236}">
                <a16:creationId xmlns:a16="http://schemas.microsoft.com/office/drawing/2014/main" id="{ED7B13D7-FD1D-4753-950A-CD203921B921}"/>
              </a:ext>
            </a:extLst>
          </p:cNvPr>
          <p:cNvSpPr/>
          <p:nvPr/>
        </p:nvSpPr>
        <p:spPr>
          <a:xfrm>
            <a:off x="1251097" y="640578"/>
            <a:ext cx="4572000" cy="523220"/>
          </a:xfrm>
          <a:prstGeom prst="rect">
            <a:avLst/>
          </a:prstGeom>
        </p:spPr>
        <p:txBody>
          <a:bodyPr>
            <a:spAutoFit/>
          </a:bodyPr>
          <a:lstStyle/>
          <a:p>
            <a:r>
              <a:rPr lang="vi-VN" dirty="0"/>
              <a:t>Dân ca miền núi phía Bắc VD: hát lượn của người Tày, sli của người Nùng, khắp của người Thái,... </a:t>
            </a:r>
            <a:endParaRPr lang="en-US" dirty="0"/>
          </a:p>
        </p:txBody>
      </p:sp>
      <p:sp>
        <p:nvSpPr>
          <p:cNvPr id="4" name="Rectangle 3">
            <a:extLst>
              <a:ext uri="{FF2B5EF4-FFF2-40B4-BE49-F238E27FC236}">
                <a16:creationId xmlns:a16="http://schemas.microsoft.com/office/drawing/2014/main" id="{603B6054-7AC1-408A-889C-F31266BA4FED}"/>
              </a:ext>
            </a:extLst>
          </p:cNvPr>
          <p:cNvSpPr/>
          <p:nvPr/>
        </p:nvSpPr>
        <p:spPr>
          <a:xfrm>
            <a:off x="1187302" y="1323446"/>
            <a:ext cx="4572000" cy="738664"/>
          </a:xfrm>
          <a:prstGeom prst="rect">
            <a:avLst/>
          </a:prstGeom>
        </p:spPr>
        <p:txBody>
          <a:bodyPr>
            <a:spAutoFit/>
          </a:bodyPr>
          <a:lstStyle/>
          <a:p>
            <a:r>
              <a:rPr lang="en-US" dirty="0" err="1"/>
              <a:t>Dân</a:t>
            </a:r>
            <a:r>
              <a:rPr lang="en-US" dirty="0"/>
              <a:t> ca </a:t>
            </a:r>
            <a:r>
              <a:rPr lang="en-US" dirty="0" err="1"/>
              <a:t>vùng</a:t>
            </a:r>
            <a:r>
              <a:rPr lang="en-US" dirty="0"/>
              <a:t> </a:t>
            </a:r>
            <a:r>
              <a:rPr lang="en-US" dirty="0" err="1"/>
              <a:t>trung</a:t>
            </a:r>
            <a:r>
              <a:rPr lang="en-US" dirty="0"/>
              <a:t> du </a:t>
            </a:r>
            <a:r>
              <a:rPr lang="en-US" dirty="0" err="1"/>
              <a:t>và</a:t>
            </a:r>
            <a:r>
              <a:rPr lang="en-US" dirty="0"/>
              <a:t> </a:t>
            </a:r>
            <a:r>
              <a:rPr lang="en-US" dirty="0" err="1"/>
              <a:t>đồng</a:t>
            </a:r>
            <a:r>
              <a:rPr lang="en-US" dirty="0"/>
              <a:t> </a:t>
            </a:r>
            <a:r>
              <a:rPr lang="en-US" dirty="0" err="1"/>
              <a:t>bằng</a:t>
            </a:r>
            <a:r>
              <a:rPr lang="en-US" dirty="0"/>
              <a:t> </a:t>
            </a:r>
            <a:r>
              <a:rPr lang="en-US" dirty="0" err="1"/>
              <a:t>Bắc</a:t>
            </a:r>
            <a:r>
              <a:rPr lang="en-US" dirty="0"/>
              <a:t> </a:t>
            </a:r>
            <a:r>
              <a:rPr lang="en-US" dirty="0" err="1"/>
              <a:t>Bộ</a:t>
            </a:r>
            <a:r>
              <a:rPr lang="en-US" dirty="0"/>
              <a:t>: </a:t>
            </a:r>
            <a:r>
              <a:rPr lang="en-US" dirty="0" err="1"/>
              <a:t>hát</a:t>
            </a:r>
            <a:r>
              <a:rPr lang="en-US" dirty="0"/>
              <a:t> </a:t>
            </a:r>
            <a:r>
              <a:rPr lang="en-US" dirty="0" err="1"/>
              <a:t>xoan</a:t>
            </a:r>
            <a:r>
              <a:rPr lang="en-US" dirty="0"/>
              <a:t>, </a:t>
            </a:r>
            <a:r>
              <a:rPr lang="en-US" dirty="0" err="1"/>
              <a:t>hát</a:t>
            </a:r>
            <a:r>
              <a:rPr lang="en-US" dirty="0"/>
              <a:t> </a:t>
            </a:r>
            <a:r>
              <a:rPr lang="en-US" dirty="0" err="1"/>
              <a:t>ghẹo</a:t>
            </a:r>
            <a:r>
              <a:rPr lang="en-US" dirty="0"/>
              <a:t>, </a:t>
            </a:r>
            <a:r>
              <a:rPr lang="en-US" dirty="0" err="1"/>
              <a:t>hát</a:t>
            </a:r>
            <a:r>
              <a:rPr lang="en-US" dirty="0"/>
              <a:t> </a:t>
            </a:r>
            <a:r>
              <a:rPr lang="en-US" dirty="0" err="1"/>
              <a:t>đúm</a:t>
            </a:r>
            <a:r>
              <a:rPr lang="en-US" dirty="0"/>
              <a:t>, </a:t>
            </a:r>
            <a:r>
              <a:rPr lang="en-US" dirty="0" err="1"/>
              <a:t>hát</a:t>
            </a:r>
            <a:r>
              <a:rPr lang="en-US" dirty="0"/>
              <a:t> </a:t>
            </a:r>
            <a:r>
              <a:rPr lang="en-US" dirty="0" err="1"/>
              <a:t>ví</a:t>
            </a:r>
            <a:r>
              <a:rPr lang="en-US" dirty="0"/>
              <a:t>, </a:t>
            </a:r>
            <a:r>
              <a:rPr lang="en-US" dirty="0" err="1"/>
              <a:t>hát</a:t>
            </a:r>
            <a:r>
              <a:rPr lang="en-US" dirty="0"/>
              <a:t> </a:t>
            </a:r>
            <a:r>
              <a:rPr lang="en-US" dirty="0" err="1"/>
              <a:t>trống</a:t>
            </a:r>
            <a:r>
              <a:rPr lang="en-US" dirty="0"/>
              <a:t> </a:t>
            </a:r>
            <a:r>
              <a:rPr lang="en-US" dirty="0" err="1"/>
              <a:t>quân</a:t>
            </a:r>
            <a:r>
              <a:rPr lang="en-US" dirty="0"/>
              <a:t>, </a:t>
            </a:r>
            <a:r>
              <a:rPr lang="en-US" dirty="0" err="1"/>
              <a:t>cò</a:t>
            </a:r>
            <a:r>
              <a:rPr lang="en-US" dirty="0"/>
              <a:t> </a:t>
            </a:r>
            <a:r>
              <a:rPr lang="en-US" dirty="0" err="1"/>
              <a:t>lả</a:t>
            </a:r>
            <a:r>
              <a:rPr lang="en-US" dirty="0"/>
              <a:t>, </a:t>
            </a:r>
            <a:r>
              <a:rPr lang="en-US" dirty="0" err="1"/>
              <a:t>hát</a:t>
            </a:r>
            <a:r>
              <a:rPr lang="en-US" dirty="0"/>
              <a:t> </a:t>
            </a:r>
            <a:r>
              <a:rPr lang="en-US" dirty="0" err="1"/>
              <a:t>quan</a:t>
            </a:r>
            <a:r>
              <a:rPr lang="en-US" dirty="0"/>
              <a:t> </a:t>
            </a:r>
            <a:r>
              <a:rPr lang="en-US" dirty="0" err="1"/>
              <a:t>họ</a:t>
            </a:r>
            <a:r>
              <a:rPr lang="en-US" dirty="0"/>
              <a:t>,…</a:t>
            </a:r>
          </a:p>
        </p:txBody>
      </p:sp>
      <p:sp>
        <p:nvSpPr>
          <p:cNvPr id="5" name="Rectangle 4">
            <a:extLst>
              <a:ext uri="{FF2B5EF4-FFF2-40B4-BE49-F238E27FC236}">
                <a16:creationId xmlns:a16="http://schemas.microsoft.com/office/drawing/2014/main" id="{078F4912-0923-448C-85D2-A4F88C7C25E9}"/>
              </a:ext>
            </a:extLst>
          </p:cNvPr>
          <p:cNvSpPr/>
          <p:nvPr/>
        </p:nvSpPr>
        <p:spPr>
          <a:xfrm>
            <a:off x="1080977" y="2319140"/>
            <a:ext cx="4572000" cy="738664"/>
          </a:xfrm>
          <a:prstGeom prst="rect">
            <a:avLst/>
          </a:prstGeom>
        </p:spPr>
        <p:txBody>
          <a:bodyPr>
            <a:spAutoFit/>
          </a:bodyPr>
          <a:lstStyle/>
          <a:p>
            <a:r>
              <a:rPr lang="en-US" dirty="0" err="1"/>
              <a:t>Dân</a:t>
            </a:r>
            <a:r>
              <a:rPr lang="en-US" dirty="0"/>
              <a:t> ca </a:t>
            </a:r>
            <a:r>
              <a:rPr lang="en-US" dirty="0" err="1"/>
              <a:t>vùng</a:t>
            </a:r>
            <a:r>
              <a:rPr lang="en-US" dirty="0"/>
              <a:t> </a:t>
            </a:r>
            <a:r>
              <a:rPr lang="en-US" dirty="0" err="1"/>
              <a:t>đồng</a:t>
            </a:r>
            <a:r>
              <a:rPr lang="en-US" dirty="0"/>
              <a:t> </a:t>
            </a:r>
            <a:r>
              <a:rPr lang="en-US" dirty="0" err="1"/>
              <a:t>bằng</a:t>
            </a:r>
            <a:r>
              <a:rPr lang="en-US" dirty="0"/>
              <a:t> </a:t>
            </a:r>
            <a:r>
              <a:rPr lang="en-US" dirty="0" err="1"/>
              <a:t>và</a:t>
            </a:r>
            <a:r>
              <a:rPr lang="en-US" dirty="0"/>
              <a:t> </a:t>
            </a:r>
            <a:r>
              <a:rPr lang="en-US" dirty="0" err="1"/>
              <a:t>ven</a:t>
            </a:r>
            <a:r>
              <a:rPr lang="en-US" dirty="0"/>
              <a:t> </a:t>
            </a:r>
            <a:r>
              <a:rPr lang="en-US" dirty="0" err="1"/>
              <a:t>biển</a:t>
            </a:r>
            <a:r>
              <a:rPr lang="en-US" dirty="0"/>
              <a:t> </a:t>
            </a:r>
            <a:r>
              <a:rPr lang="en-US" dirty="0" err="1"/>
              <a:t>Trung</a:t>
            </a:r>
            <a:r>
              <a:rPr lang="en-US" dirty="0"/>
              <a:t> </a:t>
            </a:r>
            <a:r>
              <a:rPr lang="en-US" dirty="0" err="1"/>
              <a:t>Bộ</a:t>
            </a:r>
            <a:r>
              <a:rPr lang="en-US" dirty="0"/>
              <a:t>: </a:t>
            </a:r>
            <a:r>
              <a:rPr lang="en-US" dirty="0" err="1"/>
              <a:t>hát</a:t>
            </a:r>
            <a:r>
              <a:rPr lang="en-US" dirty="0"/>
              <a:t> </a:t>
            </a:r>
            <a:r>
              <a:rPr lang="en-US" dirty="0" err="1"/>
              <a:t>ví</a:t>
            </a:r>
            <a:r>
              <a:rPr lang="en-US" dirty="0"/>
              <a:t>, </a:t>
            </a:r>
            <a:r>
              <a:rPr lang="en-US" dirty="0" err="1"/>
              <a:t>hát</a:t>
            </a:r>
            <a:r>
              <a:rPr lang="en-US" dirty="0"/>
              <a:t> </a:t>
            </a:r>
            <a:r>
              <a:rPr lang="en-US" dirty="0" err="1"/>
              <a:t>giặm</a:t>
            </a:r>
            <a:r>
              <a:rPr lang="en-US" dirty="0"/>
              <a:t>, </a:t>
            </a:r>
            <a:r>
              <a:rPr lang="en-US" dirty="0" err="1"/>
              <a:t>hát</a:t>
            </a:r>
            <a:r>
              <a:rPr lang="en-US" dirty="0"/>
              <a:t> </a:t>
            </a:r>
            <a:r>
              <a:rPr lang="en-US" dirty="0" err="1"/>
              <a:t>sắc</a:t>
            </a:r>
            <a:r>
              <a:rPr lang="en-US" dirty="0"/>
              <a:t> </a:t>
            </a:r>
            <a:r>
              <a:rPr lang="en-US" dirty="0" err="1"/>
              <a:t>bùa</a:t>
            </a:r>
            <a:r>
              <a:rPr lang="en-US" dirty="0"/>
              <a:t>, </a:t>
            </a:r>
            <a:r>
              <a:rPr lang="en-US" dirty="0" err="1"/>
              <a:t>các</a:t>
            </a:r>
            <a:r>
              <a:rPr lang="en-US" dirty="0"/>
              <a:t> </a:t>
            </a:r>
            <a:r>
              <a:rPr lang="en-US" dirty="0" err="1"/>
              <a:t>điệu</a:t>
            </a:r>
            <a:r>
              <a:rPr lang="en-US" dirty="0"/>
              <a:t> </a:t>
            </a:r>
            <a:r>
              <a:rPr lang="en-US" dirty="0" err="1"/>
              <a:t>lí</a:t>
            </a:r>
            <a:r>
              <a:rPr lang="en-US" dirty="0"/>
              <a:t>, </a:t>
            </a:r>
            <a:r>
              <a:rPr lang="en-US" dirty="0" err="1"/>
              <a:t>điệu</a:t>
            </a:r>
            <a:r>
              <a:rPr lang="en-US" dirty="0"/>
              <a:t> </a:t>
            </a:r>
            <a:r>
              <a:rPr lang="en-US" dirty="0" err="1"/>
              <a:t>hò</a:t>
            </a:r>
            <a:r>
              <a:rPr lang="en-US" dirty="0"/>
              <a:t>… VD: </a:t>
            </a:r>
            <a:r>
              <a:rPr lang="en-US" dirty="0" err="1"/>
              <a:t>Lý</a:t>
            </a:r>
            <a:r>
              <a:rPr lang="en-US" dirty="0"/>
              <a:t> </a:t>
            </a:r>
            <a:r>
              <a:rPr lang="en-US" dirty="0" err="1"/>
              <a:t>th</a:t>
            </a:r>
            <a:r>
              <a:rPr lang="vi-VN" dirty="0"/>
              <a:t>ư</a:t>
            </a:r>
            <a:r>
              <a:rPr lang="en-US" dirty="0" err="1"/>
              <a:t>ơng</a:t>
            </a:r>
            <a:r>
              <a:rPr lang="en-US" dirty="0"/>
              <a:t> </a:t>
            </a:r>
            <a:r>
              <a:rPr lang="en-US" dirty="0" err="1"/>
              <a:t>nhau</a:t>
            </a:r>
            <a:r>
              <a:rPr lang="en-US" dirty="0"/>
              <a:t>, </a:t>
            </a:r>
            <a:r>
              <a:rPr lang="en-US" dirty="0" err="1"/>
              <a:t>hò</a:t>
            </a:r>
            <a:r>
              <a:rPr lang="en-US" dirty="0"/>
              <a:t> </a:t>
            </a:r>
            <a:r>
              <a:rPr lang="en-US" dirty="0" err="1"/>
              <a:t>hụi</a:t>
            </a:r>
            <a:r>
              <a:rPr lang="en-US" dirty="0"/>
              <a:t>, </a:t>
            </a:r>
            <a:r>
              <a:rPr lang="en-US" dirty="0" err="1"/>
              <a:t>hò</a:t>
            </a:r>
            <a:r>
              <a:rPr lang="en-US" dirty="0"/>
              <a:t> </a:t>
            </a:r>
            <a:r>
              <a:rPr lang="en-US" dirty="0" err="1"/>
              <a:t>giã</a:t>
            </a:r>
            <a:r>
              <a:rPr lang="en-US" dirty="0"/>
              <a:t>…</a:t>
            </a:r>
          </a:p>
        </p:txBody>
      </p:sp>
      <p:sp>
        <p:nvSpPr>
          <p:cNvPr id="6" name="Rectangle 5">
            <a:extLst>
              <a:ext uri="{FF2B5EF4-FFF2-40B4-BE49-F238E27FC236}">
                <a16:creationId xmlns:a16="http://schemas.microsoft.com/office/drawing/2014/main" id="{8BB434A5-1328-4567-A61F-D5D6BABF404F}"/>
              </a:ext>
            </a:extLst>
          </p:cNvPr>
          <p:cNvSpPr/>
          <p:nvPr/>
        </p:nvSpPr>
        <p:spPr>
          <a:xfrm>
            <a:off x="1017182" y="3096498"/>
            <a:ext cx="6106632" cy="954107"/>
          </a:xfrm>
          <a:prstGeom prst="rect">
            <a:avLst/>
          </a:prstGeom>
        </p:spPr>
        <p:txBody>
          <a:bodyPr wrap="square">
            <a:spAutoFit/>
          </a:bodyPr>
          <a:lstStyle/>
          <a:p>
            <a:r>
              <a:rPr lang="vi-VN" dirty="0"/>
              <a:t>Dân ca Tây Nguyên: hát ru, hát đồng dao, hát đối đáp nam nữ, hát trong khi lao động, trong những dịp hội hè,… Ví dụ các bài: Ru em (dân ca Xơ-đăng), Hái cà (dân ca Gia-rai), Chiều về (dân ca Ba-na), Ayray (dân ca Ê-đê),...</a:t>
            </a:r>
            <a:endParaRPr lang="en-US" dirty="0"/>
          </a:p>
        </p:txBody>
      </p:sp>
      <p:sp>
        <p:nvSpPr>
          <p:cNvPr id="7" name="Rectangle 6">
            <a:extLst>
              <a:ext uri="{FF2B5EF4-FFF2-40B4-BE49-F238E27FC236}">
                <a16:creationId xmlns:a16="http://schemas.microsoft.com/office/drawing/2014/main" id="{7B21A769-40CE-42CF-9292-F39FCB6F2EE1}"/>
              </a:ext>
            </a:extLst>
          </p:cNvPr>
          <p:cNvSpPr/>
          <p:nvPr/>
        </p:nvSpPr>
        <p:spPr>
          <a:xfrm>
            <a:off x="1080977" y="4307635"/>
            <a:ext cx="6622326" cy="307777"/>
          </a:xfrm>
          <a:prstGeom prst="rect">
            <a:avLst/>
          </a:prstGeom>
        </p:spPr>
        <p:txBody>
          <a:bodyPr wrap="none">
            <a:spAutoFit/>
          </a:bodyPr>
          <a:lstStyle/>
          <a:p>
            <a:r>
              <a:rPr lang="en-US" dirty="0" err="1"/>
              <a:t>Dân</a:t>
            </a:r>
            <a:r>
              <a:rPr lang="en-US" dirty="0"/>
              <a:t> ca Nam </a:t>
            </a:r>
            <a:r>
              <a:rPr lang="en-US" dirty="0" err="1"/>
              <a:t>Bộ</a:t>
            </a:r>
            <a:r>
              <a:rPr lang="en-US" dirty="0"/>
              <a:t> </a:t>
            </a:r>
            <a:r>
              <a:rPr lang="en-US" dirty="0" err="1"/>
              <a:t>nổi</a:t>
            </a:r>
            <a:r>
              <a:rPr lang="en-US" dirty="0"/>
              <a:t> </a:t>
            </a:r>
            <a:r>
              <a:rPr lang="en-US" dirty="0" err="1"/>
              <a:t>tiếng</a:t>
            </a:r>
            <a:r>
              <a:rPr lang="en-US" dirty="0"/>
              <a:t> </a:t>
            </a:r>
            <a:r>
              <a:rPr lang="en-US" dirty="0" err="1"/>
              <a:t>với</a:t>
            </a:r>
            <a:r>
              <a:rPr lang="en-US" dirty="0"/>
              <a:t> </a:t>
            </a:r>
            <a:r>
              <a:rPr lang="en-US" dirty="0" err="1"/>
              <a:t>các</a:t>
            </a:r>
            <a:r>
              <a:rPr lang="en-US" dirty="0"/>
              <a:t> </a:t>
            </a:r>
            <a:r>
              <a:rPr lang="en-US" dirty="0" err="1"/>
              <a:t>thể</a:t>
            </a:r>
            <a:r>
              <a:rPr lang="en-US" dirty="0"/>
              <a:t> </a:t>
            </a:r>
            <a:r>
              <a:rPr lang="en-US" dirty="0" err="1"/>
              <a:t>loại</a:t>
            </a:r>
            <a:r>
              <a:rPr lang="en-US" dirty="0"/>
              <a:t> </a:t>
            </a:r>
            <a:r>
              <a:rPr lang="en-US" dirty="0" err="1"/>
              <a:t>hò</a:t>
            </a:r>
            <a:r>
              <a:rPr lang="en-US" dirty="0"/>
              <a:t> </a:t>
            </a:r>
            <a:r>
              <a:rPr lang="en-US" dirty="0" err="1"/>
              <a:t>và</a:t>
            </a:r>
            <a:r>
              <a:rPr lang="en-US" dirty="0"/>
              <a:t> </a:t>
            </a:r>
            <a:r>
              <a:rPr lang="en-US" dirty="0" err="1"/>
              <a:t>lí</a:t>
            </a:r>
            <a:r>
              <a:rPr lang="en-US" dirty="0"/>
              <a:t> VD: </a:t>
            </a:r>
            <a:r>
              <a:rPr lang="en-US" dirty="0" err="1"/>
              <a:t>Hò</a:t>
            </a:r>
            <a:r>
              <a:rPr lang="en-US" dirty="0"/>
              <a:t> </a:t>
            </a:r>
            <a:r>
              <a:rPr lang="en-US" dirty="0" err="1"/>
              <a:t>Trà</a:t>
            </a:r>
            <a:r>
              <a:rPr lang="en-US" dirty="0"/>
              <a:t> Vinh, </a:t>
            </a:r>
            <a:r>
              <a:rPr lang="en-US" dirty="0" err="1"/>
              <a:t>Lí</a:t>
            </a:r>
            <a:r>
              <a:rPr lang="en-US" dirty="0"/>
              <a:t> </a:t>
            </a:r>
            <a:r>
              <a:rPr lang="en-US" dirty="0" err="1"/>
              <a:t>cây</a:t>
            </a:r>
            <a:r>
              <a:rPr lang="en-US" dirty="0"/>
              <a:t> </a:t>
            </a:r>
            <a:r>
              <a:rPr lang="en-US" dirty="0" err="1"/>
              <a:t>xanh</a:t>
            </a:r>
            <a:r>
              <a:rPr lang="en-US"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Effect transition="in" filter="fade">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fltVal val="0"/>
                                          </p:val>
                                        </p:tav>
                                        <p:tav tm="100000">
                                          <p:val>
                                            <p:strVal val="#ppt_h"/>
                                          </p:val>
                                        </p:tav>
                                      </p:tavLst>
                                    </p:anim>
                                    <p:animEffect transition="in" filter="fade">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3"/>
            </a:gs>
            <a:gs pos="100000">
              <a:schemeClr val="accent4"/>
            </a:gs>
          </a:gsLst>
          <a:path path="circle">
            <a:fillToRect l="100000" t="100000"/>
          </a:path>
          <a:tileRect r="-100000" b="-100000"/>
        </a:gradFill>
        <a:effectLst/>
      </p:bgPr>
    </p:bg>
    <p:spTree>
      <p:nvGrpSpPr>
        <p:cNvPr id="1" name="Shape 132"/>
        <p:cNvGrpSpPr/>
        <p:nvPr/>
      </p:nvGrpSpPr>
      <p:grpSpPr>
        <a:xfrm>
          <a:off x="0" y="0"/>
          <a:ext cx="0" cy="0"/>
          <a:chOff x="0" y="0"/>
          <a:chExt cx="0" cy="0"/>
        </a:xfrm>
      </p:grpSpPr>
      <p:sp>
        <p:nvSpPr>
          <p:cNvPr id="133" name="Google Shape;133;p20"/>
          <p:cNvSpPr txBox="1">
            <a:spLocks noGrp="1"/>
          </p:cNvSpPr>
          <p:nvPr>
            <p:ph type="title"/>
          </p:nvPr>
        </p:nvSpPr>
        <p:spPr>
          <a:xfrm>
            <a:off x="3827721" y="167067"/>
            <a:ext cx="4976832" cy="1222500"/>
          </a:xfrm>
          <a:prstGeom prst="rect">
            <a:avLst/>
          </a:prstGeom>
        </p:spPr>
        <p:txBody>
          <a:bodyPr spcFirstLastPara="1" wrap="square" lIns="0" tIns="0" rIns="0" bIns="0" anchor="b" anchorCtr="0">
            <a:noAutofit/>
          </a:bodyPr>
          <a:lstStyle/>
          <a:p>
            <a:pPr lvl="0">
              <a:lnSpc>
                <a:spcPct val="150000"/>
              </a:lnSpc>
            </a:pPr>
            <a:r>
              <a:rPr lang="en-US" sz="2000" dirty="0"/>
              <a:t>                 </a:t>
            </a:r>
            <a:r>
              <a:rPr lang="en-US" sz="2000" dirty="0" err="1"/>
              <a:t>Ôn</a:t>
            </a:r>
            <a:r>
              <a:rPr lang="en-US" sz="2000" dirty="0"/>
              <a:t> </a:t>
            </a:r>
            <a:r>
              <a:rPr lang="en-US" sz="2000" dirty="0" err="1"/>
              <a:t>tập</a:t>
            </a:r>
            <a:r>
              <a:rPr lang="en-US" sz="2000" dirty="0"/>
              <a:t> </a:t>
            </a:r>
            <a:r>
              <a:rPr lang="en-US" sz="2000" dirty="0" err="1"/>
              <a:t>bài</a:t>
            </a:r>
            <a:r>
              <a:rPr lang="en-US" sz="2000" dirty="0"/>
              <a:t> </a:t>
            </a:r>
            <a:r>
              <a:rPr lang="en-US" sz="2000" dirty="0" err="1"/>
              <a:t>hát</a:t>
            </a:r>
            <a:r>
              <a:rPr lang="en-US" sz="2000" dirty="0"/>
              <a:t>: </a:t>
            </a:r>
            <a:r>
              <a:rPr lang="en-US" sz="2000" dirty="0" err="1"/>
              <a:t>Đi</a:t>
            </a:r>
            <a:r>
              <a:rPr lang="en-US" sz="2000" dirty="0"/>
              <a:t> </a:t>
            </a:r>
            <a:r>
              <a:rPr lang="en-US" sz="2000" dirty="0" err="1"/>
              <a:t>cấy</a:t>
            </a:r>
            <a:br>
              <a:rPr lang="en-US" sz="2000" dirty="0"/>
            </a:br>
            <a:r>
              <a:rPr lang="en-US" sz="2000" dirty="0" err="1"/>
              <a:t>Thể</a:t>
            </a:r>
            <a:r>
              <a:rPr lang="en-US" sz="2000" dirty="0"/>
              <a:t> </a:t>
            </a:r>
            <a:r>
              <a:rPr lang="en-US" sz="2000" dirty="0" err="1"/>
              <a:t>hiện</a:t>
            </a:r>
            <a:r>
              <a:rPr lang="en-US" sz="2000" dirty="0"/>
              <a:t> </a:t>
            </a:r>
            <a:r>
              <a:rPr lang="en-US" sz="2000" dirty="0" err="1"/>
              <a:t>tiết</a:t>
            </a:r>
            <a:r>
              <a:rPr lang="en-US" sz="2000" dirty="0"/>
              <a:t> </a:t>
            </a:r>
            <a:r>
              <a:rPr lang="en-US" sz="2000" dirty="0" err="1"/>
              <a:t>tấu</a:t>
            </a:r>
            <a:r>
              <a:rPr lang="en-US" sz="2000" dirty="0"/>
              <a:t> </a:t>
            </a:r>
            <a:r>
              <a:rPr lang="en-US" sz="2000" dirty="0" err="1"/>
              <a:t>và</a:t>
            </a:r>
            <a:r>
              <a:rPr lang="en-US" sz="2000" dirty="0"/>
              <a:t> </a:t>
            </a:r>
            <a:r>
              <a:rPr lang="en-US" sz="2000" dirty="0" err="1"/>
              <a:t>ứng</a:t>
            </a:r>
            <a:r>
              <a:rPr lang="en-US" sz="2000" dirty="0"/>
              <a:t> </a:t>
            </a:r>
            <a:r>
              <a:rPr lang="en-US" sz="2000" dirty="0" err="1"/>
              <a:t>dụng</a:t>
            </a:r>
            <a:r>
              <a:rPr lang="en-US" sz="2000" dirty="0"/>
              <a:t> </a:t>
            </a:r>
            <a:r>
              <a:rPr lang="en-US" sz="2000" dirty="0" err="1"/>
              <a:t>đệm</a:t>
            </a:r>
            <a:r>
              <a:rPr lang="en-US" sz="2000" dirty="0"/>
              <a:t> </a:t>
            </a:r>
            <a:r>
              <a:rPr lang="en-US" sz="2000" dirty="0" err="1"/>
              <a:t>cho</a:t>
            </a:r>
            <a:r>
              <a:rPr lang="en-US" sz="2000" dirty="0"/>
              <a:t> </a:t>
            </a:r>
            <a:r>
              <a:rPr lang="en-US" sz="2000" dirty="0" err="1"/>
              <a:t>bài</a:t>
            </a:r>
            <a:r>
              <a:rPr lang="en-US" sz="2000" dirty="0"/>
              <a:t> </a:t>
            </a:r>
            <a:r>
              <a:rPr lang="en-US" sz="2000" dirty="0" err="1"/>
              <a:t>hát</a:t>
            </a:r>
            <a:r>
              <a:rPr lang="en-US" sz="2000" dirty="0"/>
              <a:t> </a:t>
            </a:r>
            <a:endParaRPr sz="2000" dirty="0"/>
          </a:p>
        </p:txBody>
      </p:sp>
      <p:sp>
        <p:nvSpPr>
          <p:cNvPr id="136" name="Google Shape;136;p20"/>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6</a:t>
            </a:fld>
            <a:endParaRPr/>
          </a:p>
        </p:txBody>
      </p:sp>
      <p:pic>
        <p:nvPicPr>
          <p:cNvPr id="5" name="Picture 4">
            <a:extLst>
              <a:ext uri="{FF2B5EF4-FFF2-40B4-BE49-F238E27FC236}">
                <a16:creationId xmlns:a16="http://schemas.microsoft.com/office/drawing/2014/main" id="{5BFF8476-0FD6-40AC-A558-C6A84FCDD018}"/>
              </a:ext>
            </a:extLst>
          </p:cNvPr>
          <p:cNvPicPr>
            <a:picLocks noChangeAspect="1"/>
          </p:cNvPicPr>
          <p:nvPr/>
        </p:nvPicPr>
        <p:blipFill>
          <a:blip r:embed="rId5"/>
          <a:stretch>
            <a:fillRect/>
          </a:stretch>
        </p:blipFill>
        <p:spPr>
          <a:xfrm>
            <a:off x="0" y="0"/>
            <a:ext cx="3471530" cy="5143500"/>
          </a:xfrm>
          <a:prstGeom prst="rect">
            <a:avLst/>
          </a:prstGeom>
        </p:spPr>
      </p:pic>
      <p:pic>
        <p:nvPicPr>
          <p:cNvPr id="7" name="Picture 6">
            <a:extLst>
              <a:ext uri="{FF2B5EF4-FFF2-40B4-BE49-F238E27FC236}">
                <a16:creationId xmlns:a16="http://schemas.microsoft.com/office/drawing/2014/main" id="{CFD2A733-1274-41B9-A142-F787AF0DD471}"/>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5900"/>
                    </a14:imgEffect>
                  </a14:imgLayer>
                </a14:imgProps>
              </a:ext>
            </a:extLst>
          </a:blip>
          <a:stretch>
            <a:fillRect/>
          </a:stretch>
        </p:blipFill>
        <p:spPr>
          <a:xfrm>
            <a:off x="4909012" y="1253603"/>
            <a:ext cx="3845922" cy="29427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8" name="ĐI CẤY - Dân ca Thanh Hoá (Hát mẫu)- Chủ đề 2 - SGK Âm nhạc 7 - Cánh diều. Ca sĩ - Trịnh Huyền Trang">
            <a:hlinkClick r:id="" action="ppaction://media"/>
            <a:extLst>
              <a:ext uri="{FF2B5EF4-FFF2-40B4-BE49-F238E27FC236}">
                <a16:creationId xmlns:a16="http://schemas.microsoft.com/office/drawing/2014/main" id="{0E3EFA8F-E017-4DD8-BE74-72881A5137A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732375" y="4254853"/>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15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p45"/>
          <p:cNvSpPr txBox="1">
            <a:spLocks noGrp="1"/>
          </p:cNvSpPr>
          <p:nvPr>
            <p:ph type="title"/>
          </p:nvPr>
        </p:nvSpPr>
        <p:spPr>
          <a:xfrm>
            <a:off x="856834" y="0"/>
            <a:ext cx="7898100" cy="563400"/>
          </a:xfrm>
          <a:prstGeom prst="rect">
            <a:avLst/>
          </a:prstGeom>
        </p:spPr>
        <p:txBody>
          <a:bodyPr spcFirstLastPara="1" wrap="square" lIns="0" tIns="0" rIns="0" bIns="0" anchor="b" anchorCtr="0">
            <a:noAutofit/>
          </a:bodyPr>
          <a:lstStyle/>
          <a:p>
            <a:pPr lvl="0"/>
            <a:r>
              <a:rPr lang="en-US" sz="2000" dirty="0"/>
              <a:t>* </a:t>
            </a:r>
            <a:r>
              <a:rPr lang="en-US" sz="2000" dirty="0" err="1"/>
              <a:t>Thể</a:t>
            </a:r>
            <a:r>
              <a:rPr lang="en-US" sz="2000" dirty="0"/>
              <a:t> </a:t>
            </a:r>
            <a:r>
              <a:rPr lang="en-US" sz="2000" dirty="0" err="1"/>
              <a:t>hiện</a:t>
            </a:r>
            <a:r>
              <a:rPr lang="en-US" sz="2000" dirty="0"/>
              <a:t> </a:t>
            </a:r>
            <a:r>
              <a:rPr lang="en-US" sz="2000" dirty="0" err="1"/>
              <a:t>tiết</a:t>
            </a:r>
            <a:r>
              <a:rPr lang="en-US" sz="2000" dirty="0"/>
              <a:t> </a:t>
            </a:r>
            <a:r>
              <a:rPr lang="en-US" sz="2000" dirty="0" err="1"/>
              <a:t>tấu</a:t>
            </a:r>
            <a:r>
              <a:rPr lang="en-US" sz="2000" dirty="0"/>
              <a:t> </a:t>
            </a:r>
            <a:r>
              <a:rPr lang="en-US" sz="2000" dirty="0" err="1"/>
              <a:t>và</a:t>
            </a:r>
            <a:r>
              <a:rPr lang="en-US" sz="2000" dirty="0"/>
              <a:t> </a:t>
            </a:r>
            <a:r>
              <a:rPr lang="en-US" sz="2000" dirty="0" err="1"/>
              <a:t>ứng</a:t>
            </a:r>
            <a:r>
              <a:rPr lang="en-US" sz="2000" dirty="0"/>
              <a:t> </a:t>
            </a:r>
            <a:r>
              <a:rPr lang="en-US" sz="2000" dirty="0" err="1"/>
              <a:t>dụng</a:t>
            </a:r>
            <a:r>
              <a:rPr lang="en-US" sz="2000" dirty="0"/>
              <a:t> </a:t>
            </a:r>
            <a:r>
              <a:rPr lang="en-US" sz="2000" dirty="0" err="1"/>
              <a:t>đệm</a:t>
            </a:r>
            <a:r>
              <a:rPr lang="en-US" sz="2000" dirty="0"/>
              <a:t> </a:t>
            </a:r>
            <a:r>
              <a:rPr lang="en-US" sz="2000" dirty="0" err="1"/>
              <a:t>cho</a:t>
            </a:r>
            <a:r>
              <a:rPr lang="en-US" sz="2000" dirty="0"/>
              <a:t> </a:t>
            </a:r>
            <a:r>
              <a:rPr lang="en-US" sz="2000" dirty="0" err="1"/>
              <a:t>bài</a:t>
            </a:r>
            <a:r>
              <a:rPr lang="en-US" sz="2000" dirty="0"/>
              <a:t> </a:t>
            </a:r>
            <a:r>
              <a:rPr lang="en-US" sz="2000" dirty="0" err="1"/>
              <a:t>hát</a:t>
            </a:r>
            <a:endParaRPr sz="2000" dirty="0"/>
          </a:p>
        </p:txBody>
      </p:sp>
      <p:sp>
        <p:nvSpPr>
          <p:cNvPr id="601" name="Google Shape;601;p45"/>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7</a:t>
            </a:fld>
            <a:endParaRPr/>
          </a:p>
        </p:txBody>
      </p:sp>
      <p:pic>
        <p:nvPicPr>
          <p:cNvPr id="3" name="Picture 2">
            <a:extLst>
              <a:ext uri="{FF2B5EF4-FFF2-40B4-BE49-F238E27FC236}">
                <a16:creationId xmlns:a16="http://schemas.microsoft.com/office/drawing/2014/main" id="{8F268E9F-FF6A-4C39-957B-587ED64689E6}"/>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8800"/>
                    </a14:imgEffect>
                    <a14:imgEffect>
                      <a14:saturation sat="122000"/>
                    </a14:imgEffect>
                  </a14:imgLayer>
                </a14:imgProps>
              </a:ext>
            </a:extLst>
          </a:blip>
          <a:stretch>
            <a:fillRect/>
          </a:stretch>
        </p:blipFill>
        <p:spPr>
          <a:xfrm>
            <a:off x="0" y="1599930"/>
            <a:ext cx="4630549" cy="3543570"/>
          </a:xfrm>
          <a:prstGeom prst="rect">
            <a:avLst/>
          </a:prstGeom>
        </p:spPr>
      </p:pic>
      <p:pic>
        <p:nvPicPr>
          <p:cNvPr id="5" name="Picture 4">
            <a:extLst>
              <a:ext uri="{FF2B5EF4-FFF2-40B4-BE49-F238E27FC236}">
                <a16:creationId xmlns:a16="http://schemas.microsoft.com/office/drawing/2014/main" id="{03C8491D-679A-4C2F-963F-5FC963ED267E}"/>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7200"/>
                    </a14:imgEffect>
                  </a14:imgLayer>
                </a14:imgProps>
              </a:ext>
            </a:extLst>
          </a:blip>
          <a:stretch>
            <a:fillRect/>
          </a:stretch>
        </p:blipFill>
        <p:spPr>
          <a:xfrm>
            <a:off x="4630549" y="1599930"/>
            <a:ext cx="4553613" cy="3543571"/>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72B176E-8340-4B1D-B893-87FC96D676C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a:t>
            </a:fld>
            <a:endParaRPr lang="en"/>
          </a:p>
        </p:txBody>
      </p:sp>
      <p:pic>
        <p:nvPicPr>
          <p:cNvPr id="5" name="ĐI CẤY- đệm bằng nhạc cụ gõ hoặc động tác cơ thể (CĐ2  SGK ÂM NHẠC 7 Cánh diều) (1)">
            <a:hlinkClick r:id="" action="ppaction://media"/>
            <a:extLst>
              <a:ext uri="{FF2B5EF4-FFF2-40B4-BE49-F238E27FC236}">
                <a16:creationId xmlns:a16="http://schemas.microsoft.com/office/drawing/2014/main" id="{58122F4B-C5D2-4D3F-96A1-4F5A2823F47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3446706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86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gs>
            <a:gs pos="100000">
              <a:schemeClr val="accent2"/>
            </a:gs>
          </a:gsLst>
          <a:path path="circle">
            <a:fillToRect l="100000" t="100000"/>
          </a:path>
          <a:tileRect r="-100000" b="-100000"/>
        </a:gradFill>
        <a:effectLst/>
      </p:bgPr>
    </p:bg>
    <p:spTree>
      <p:nvGrpSpPr>
        <p:cNvPr id="1" name="Shape 300"/>
        <p:cNvGrpSpPr/>
        <p:nvPr/>
      </p:nvGrpSpPr>
      <p:grpSpPr>
        <a:xfrm>
          <a:off x="0" y="0"/>
          <a:ext cx="0" cy="0"/>
          <a:chOff x="0" y="0"/>
          <a:chExt cx="0" cy="0"/>
        </a:xfrm>
      </p:grpSpPr>
      <p:sp>
        <p:nvSpPr>
          <p:cNvPr id="301" name="Google Shape;301;p33"/>
          <p:cNvSpPr txBox="1">
            <a:spLocks noGrp="1"/>
          </p:cNvSpPr>
          <p:nvPr>
            <p:ph type="ctrTitle" idx="4294967295"/>
          </p:nvPr>
        </p:nvSpPr>
        <p:spPr>
          <a:xfrm>
            <a:off x="1359900" y="719785"/>
            <a:ext cx="6424200" cy="1159800"/>
          </a:xfrm>
          <a:prstGeom prst="rect">
            <a:avLst/>
          </a:prstGeom>
        </p:spPr>
        <p:txBody>
          <a:bodyPr spcFirstLastPara="1" wrap="square" lIns="0" tIns="0" rIns="0" bIns="0" anchor="b" anchorCtr="0">
            <a:prstTxWarp prst="textArchUp">
              <a:avLst/>
            </a:prstTxWarp>
            <a:noAutofit/>
          </a:bodyPr>
          <a:lstStyle/>
          <a:p>
            <a:pPr marL="0" lvl="0" indent="0" algn="ctr" rtl="0">
              <a:spcBef>
                <a:spcPts val="0"/>
              </a:spcBef>
              <a:spcAft>
                <a:spcPts val="0"/>
              </a:spcAft>
              <a:buNone/>
            </a:pPr>
            <a:r>
              <a:rPr lang="en-US" sz="2800" b="1" dirty="0" err="1">
                <a:ln w="12700">
                  <a:solidFill>
                    <a:schemeClr val="accent5"/>
                  </a:solidFill>
                  <a:prstDash val="solid"/>
                </a:ln>
                <a:pattFill prst="ltDnDiag">
                  <a:fgClr>
                    <a:schemeClr val="accent5">
                      <a:lumMod val="60000"/>
                      <a:lumOff val="40000"/>
                    </a:schemeClr>
                  </a:fgClr>
                  <a:bgClr>
                    <a:schemeClr val="bg1"/>
                  </a:bgClr>
                </a:pattFill>
                <a:latin typeface="Arial Black" panose="020B0A04020102020204" pitchFamily="34" charset="0"/>
                <a:cs typeface="Dubai Medium" panose="020B0603030403030204" pitchFamily="34" charset="-78"/>
              </a:rPr>
              <a:t>Củng</a:t>
            </a:r>
            <a:r>
              <a:rPr lang="en-US" sz="2800" b="1" dirty="0">
                <a:ln w="12700">
                  <a:solidFill>
                    <a:schemeClr val="accent5"/>
                  </a:solidFill>
                  <a:prstDash val="solid"/>
                </a:ln>
                <a:pattFill prst="ltDnDiag">
                  <a:fgClr>
                    <a:schemeClr val="accent5">
                      <a:lumMod val="60000"/>
                      <a:lumOff val="40000"/>
                    </a:schemeClr>
                  </a:fgClr>
                  <a:bgClr>
                    <a:schemeClr val="bg1"/>
                  </a:bgClr>
                </a:pattFill>
                <a:latin typeface="Arial Black" panose="020B0A04020102020204" pitchFamily="34" charset="0"/>
                <a:cs typeface="Dubai Medium" panose="020B0603030403030204" pitchFamily="34" charset="-78"/>
              </a:rPr>
              <a:t> </a:t>
            </a:r>
            <a:r>
              <a:rPr lang="en-US" sz="2800" b="1" dirty="0" err="1">
                <a:ln w="12700">
                  <a:solidFill>
                    <a:schemeClr val="accent5"/>
                  </a:solidFill>
                  <a:prstDash val="solid"/>
                </a:ln>
                <a:pattFill prst="ltDnDiag">
                  <a:fgClr>
                    <a:schemeClr val="accent5">
                      <a:lumMod val="60000"/>
                      <a:lumOff val="40000"/>
                    </a:schemeClr>
                  </a:fgClr>
                  <a:bgClr>
                    <a:schemeClr val="bg1"/>
                  </a:bgClr>
                </a:pattFill>
                <a:latin typeface="Arial Black" panose="020B0A04020102020204" pitchFamily="34" charset="0"/>
                <a:cs typeface="Dubai Medium" panose="020B0603030403030204" pitchFamily="34" charset="-78"/>
              </a:rPr>
              <a:t>cố</a:t>
            </a:r>
            <a:r>
              <a:rPr lang="en-US" sz="2800" b="1" dirty="0">
                <a:ln w="12700">
                  <a:solidFill>
                    <a:schemeClr val="accent5"/>
                  </a:solidFill>
                  <a:prstDash val="solid"/>
                </a:ln>
                <a:pattFill prst="ltDnDiag">
                  <a:fgClr>
                    <a:schemeClr val="accent5">
                      <a:lumMod val="60000"/>
                      <a:lumOff val="40000"/>
                    </a:schemeClr>
                  </a:fgClr>
                  <a:bgClr>
                    <a:schemeClr val="bg1"/>
                  </a:bgClr>
                </a:pattFill>
                <a:latin typeface="Arial Black" panose="020B0A04020102020204" pitchFamily="34" charset="0"/>
                <a:cs typeface="Dubai Medium" panose="020B0603030403030204" pitchFamily="34" charset="-78"/>
              </a:rPr>
              <a:t> </a:t>
            </a:r>
            <a:r>
              <a:rPr lang="en-US" sz="2800" b="1" dirty="0" err="1">
                <a:ln w="12700">
                  <a:solidFill>
                    <a:schemeClr val="accent5"/>
                  </a:solidFill>
                  <a:prstDash val="solid"/>
                </a:ln>
                <a:pattFill prst="ltDnDiag">
                  <a:fgClr>
                    <a:schemeClr val="accent5">
                      <a:lumMod val="60000"/>
                      <a:lumOff val="40000"/>
                    </a:schemeClr>
                  </a:fgClr>
                  <a:bgClr>
                    <a:schemeClr val="bg1"/>
                  </a:bgClr>
                </a:pattFill>
                <a:latin typeface="Arial Black" panose="020B0A04020102020204" pitchFamily="34" charset="0"/>
                <a:cs typeface="Dubai Medium" panose="020B0603030403030204" pitchFamily="34" charset="-78"/>
              </a:rPr>
              <a:t>kiến</a:t>
            </a:r>
            <a:r>
              <a:rPr lang="en-US" sz="2800" b="1" dirty="0">
                <a:ln w="12700">
                  <a:solidFill>
                    <a:schemeClr val="accent5"/>
                  </a:solidFill>
                  <a:prstDash val="solid"/>
                </a:ln>
                <a:pattFill prst="ltDnDiag">
                  <a:fgClr>
                    <a:schemeClr val="accent5">
                      <a:lumMod val="60000"/>
                      <a:lumOff val="40000"/>
                    </a:schemeClr>
                  </a:fgClr>
                  <a:bgClr>
                    <a:schemeClr val="bg1"/>
                  </a:bgClr>
                </a:pattFill>
                <a:latin typeface="Arial Black" panose="020B0A04020102020204" pitchFamily="34" charset="0"/>
                <a:cs typeface="Dubai Medium" panose="020B0603030403030204" pitchFamily="34" charset="-78"/>
              </a:rPr>
              <a:t> </a:t>
            </a:r>
            <a:r>
              <a:rPr lang="en-US" sz="2800" b="1" dirty="0" err="1">
                <a:ln w="12700">
                  <a:solidFill>
                    <a:schemeClr val="accent5"/>
                  </a:solidFill>
                  <a:prstDash val="solid"/>
                </a:ln>
                <a:pattFill prst="ltDnDiag">
                  <a:fgClr>
                    <a:schemeClr val="accent5">
                      <a:lumMod val="60000"/>
                      <a:lumOff val="40000"/>
                    </a:schemeClr>
                  </a:fgClr>
                  <a:bgClr>
                    <a:schemeClr val="bg1"/>
                  </a:bgClr>
                </a:pattFill>
                <a:latin typeface="Arial Black" panose="020B0A04020102020204" pitchFamily="34" charset="0"/>
                <a:cs typeface="Dubai Medium" panose="020B0603030403030204" pitchFamily="34" charset="-78"/>
              </a:rPr>
              <a:t>thức</a:t>
            </a:r>
            <a:endParaRPr sz="2800" b="1" dirty="0">
              <a:ln w="12700">
                <a:solidFill>
                  <a:schemeClr val="accent5"/>
                </a:solidFill>
                <a:prstDash val="solid"/>
              </a:ln>
              <a:pattFill prst="ltDnDiag">
                <a:fgClr>
                  <a:schemeClr val="accent5">
                    <a:lumMod val="60000"/>
                    <a:lumOff val="40000"/>
                  </a:schemeClr>
                </a:fgClr>
                <a:bgClr>
                  <a:schemeClr val="bg1"/>
                </a:bgClr>
              </a:pattFill>
              <a:latin typeface="Arial Black" panose="020B0A04020102020204" pitchFamily="34" charset="0"/>
              <a:cs typeface="Dubai Medium" panose="020B0603030403030204" pitchFamily="34" charset="-78"/>
            </a:endParaRPr>
          </a:p>
        </p:txBody>
      </p:sp>
      <p:sp>
        <p:nvSpPr>
          <p:cNvPr id="302" name="Google Shape;302;p33"/>
          <p:cNvSpPr txBox="1">
            <a:spLocks noGrp="1"/>
          </p:cNvSpPr>
          <p:nvPr>
            <p:ph type="subTitle" idx="4294967295"/>
          </p:nvPr>
        </p:nvSpPr>
        <p:spPr>
          <a:xfrm>
            <a:off x="1213677" y="1208209"/>
            <a:ext cx="6424200" cy="1207200"/>
          </a:xfrm>
          <a:prstGeom prst="rect">
            <a:avLst/>
          </a:prstGeom>
        </p:spPr>
        <p:txBody>
          <a:bodyPr spcFirstLastPara="1" wrap="square" lIns="0" tIns="0" rIns="0" bIns="0" anchor="t" anchorCtr="0">
            <a:noAutofit/>
          </a:bodyPr>
          <a:lstStyle/>
          <a:p>
            <a:pPr marL="285750" lvl="0" indent="-285750" algn="ctr" rtl="0">
              <a:spcBef>
                <a:spcPts val="800"/>
              </a:spcBef>
              <a:spcAft>
                <a:spcPts val="0"/>
              </a:spcAft>
              <a:buFontTx/>
              <a:buChar char="-"/>
            </a:pPr>
            <a:r>
              <a:rPr lang="en-US" sz="2000" b="1" dirty="0" err="1">
                <a:solidFill>
                  <a:schemeClr val="lt1"/>
                </a:solidFill>
              </a:rPr>
              <a:t>Khái</a:t>
            </a:r>
            <a:r>
              <a:rPr lang="en-US" sz="2000" b="1" dirty="0">
                <a:solidFill>
                  <a:schemeClr val="lt1"/>
                </a:solidFill>
              </a:rPr>
              <a:t> </a:t>
            </a:r>
            <a:r>
              <a:rPr lang="en-US" sz="2000" b="1" dirty="0" err="1">
                <a:solidFill>
                  <a:schemeClr val="lt1"/>
                </a:solidFill>
              </a:rPr>
              <a:t>niệm</a:t>
            </a:r>
            <a:r>
              <a:rPr lang="en-US" sz="2000" b="1" dirty="0">
                <a:solidFill>
                  <a:schemeClr val="lt1"/>
                </a:solidFill>
              </a:rPr>
              <a:t> </a:t>
            </a:r>
            <a:r>
              <a:rPr lang="en-US" sz="2000" b="1" dirty="0" err="1">
                <a:solidFill>
                  <a:schemeClr val="lt1"/>
                </a:solidFill>
              </a:rPr>
              <a:t>về</a:t>
            </a:r>
            <a:r>
              <a:rPr lang="en-US" sz="2000" b="1" dirty="0">
                <a:solidFill>
                  <a:schemeClr val="lt1"/>
                </a:solidFill>
              </a:rPr>
              <a:t> </a:t>
            </a:r>
            <a:r>
              <a:rPr lang="en-US" sz="2000" b="1" dirty="0" err="1">
                <a:solidFill>
                  <a:schemeClr val="lt1"/>
                </a:solidFill>
              </a:rPr>
              <a:t>dân</a:t>
            </a:r>
            <a:r>
              <a:rPr lang="en-US" sz="2000" b="1" dirty="0">
                <a:solidFill>
                  <a:schemeClr val="lt1"/>
                </a:solidFill>
              </a:rPr>
              <a:t> ca</a:t>
            </a:r>
          </a:p>
          <a:p>
            <a:pPr marL="285750" lvl="0" indent="-285750" algn="ctr" rtl="0">
              <a:spcBef>
                <a:spcPts val="800"/>
              </a:spcBef>
              <a:spcAft>
                <a:spcPts val="0"/>
              </a:spcAft>
              <a:buFontTx/>
              <a:buChar char="-"/>
            </a:pPr>
            <a:r>
              <a:rPr lang="en-US" sz="2000" b="1" dirty="0" err="1">
                <a:solidFill>
                  <a:schemeClr val="lt1"/>
                </a:solidFill>
              </a:rPr>
              <a:t>Sự</a:t>
            </a:r>
            <a:r>
              <a:rPr lang="en-US" sz="2000" b="1" dirty="0">
                <a:solidFill>
                  <a:schemeClr val="lt1"/>
                </a:solidFill>
              </a:rPr>
              <a:t> </a:t>
            </a:r>
            <a:r>
              <a:rPr lang="en-US" sz="2000" b="1" dirty="0" err="1">
                <a:solidFill>
                  <a:schemeClr val="lt1"/>
                </a:solidFill>
              </a:rPr>
              <a:t>đa</a:t>
            </a:r>
            <a:r>
              <a:rPr lang="en-US" sz="2000" b="1" dirty="0">
                <a:solidFill>
                  <a:schemeClr val="lt1"/>
                </a:solidFill>
              </a:rPr>
              <a:t> </a:t>
            </a:r>
            <a:r>
              <a:rPr lang="en-US" sz="2000" b="1" dirty="0" err="1">
                <a:solidFill>
                  <a:schemeClr val="lt1"/>
                </a:solidFill>
              </a:rPr>
              <a:t>dạng</a:t>
            </a:r>
            <a:r>
              <a:rPr lang="en-US" sz="2000" b="1" dirty="0">
                <a:solidFill>
                  <a:schemeClr val="lt1"/>
                </a:solidFill>
              </a:rPr>
              <a:t> </a:t>
            </a:r>
            <a:r>
              <a:rPr lang="en-US" sz="2000" b="1" dirty="0" err="1">
                <a:solidFill>
                  <a:schemeClr val="lt1"/>
                </a:solidFill>
              </a:rPr>
              <a:t>của</a:t>
            </a:r>
            <a:r>
              <a:rPr lang="en-US" sz="2000" b="1" dirty="0">
                <a:solidFill>
                  <a:schemeClr val="lt1"/>
                </a:solidFill>
              </a:rPr>
              <a:t> </a:t>
            </a:r>
            <a:r>
              <a:rPr lang="en-US" sz="2000" b="1" dirty="0" err="1">
                <a:solidFill>
                  <a:schemeClr val="lt1"/>
                </a:solidFill>
              </a:rPr>
              <a:t>dân</a:t>
            </a:r>
            <a:r>
              <a:rPr lang="en-US" sz="2000" b="1" dirty="0">
                <a:solidFill>
                  <a:schemeClr val="lt1"/>
                </a:solidFill>
              </a:rPr>
              <a:t> ca </a:t>
            </a:r>
            <a:r>
              <a:rPr lang="en-US" sz="2000" b="1" dirty="0" err="1">
                <a:solidFill>
                  <a:schemeClr val="lt1"/>
                </a:solidFill>
              </a:rPr>
              <a:t>các</a:t>
            </a:r>
            <a:r>
              <a:rPr lang="en-US" sz="2000" b="1" dirty="0">
                <a:solidFill>
                  <a:schemeClr val="lt1"/>
                </a:solidFill>
              </a:rPr>
              <a:t> </a:t>
            </a:r>
            <a:r>
              <a:rPr lang="en-US" sz="2000" b="1" dirty="0" err="1">
                <a:solidFill>
                  <a:schemeClr val="lt1"/>
                </a:solidFill>
              </a:rPr>
              <a:t>vùng</a:t>
            </a:r>
            <a:r>
              <a:rPr lang="en-US" sz="2000" b="1" dirty="0">
                <a:solidFill>
                  <a:schemeClr val="lt1"/>
                </a:solidFill>
              </a:rPr>
              <a:t> </a:t>
            </a:r>
            <a:r>
              <a:rPr lang="en-US" sz="2000" b="1" dirty="0" err="1">
                <a:solidFill>
                  <a:schemeClr val="lt1"/>
                </a:solidFill>
              </a:rPr>
              <a:t>miền</a:t>
            </a:r>
            <a:r>
              <a:rPr lang="en-US" sz="2000" b="1" dirty="0">
                <a:solidFill>
                  <a:schemeClr val="lt1"/>
                </a:solidFill>
              </a:rPr>
              <a:t> </a:t>
            </a:r>
            <a:r>
              <a:rPr lang="en-US" sz="2000" b="1" dirty="0" err="1">
                <a:solidFill>
                  <a:schemeClr val="lt1"/>
                </a:solidFill>
              </a:rPr>
              <a:t>Việt</a:t>
            </a:r>
            <a:r>
              <a:rPr lang="en-US" sz="2000" b="1" dirty="0">
                <a:solidFill>
                  <a:schemeClr val="lt1"/>
                </a:solidFill>
              </a:rPr>
              <a:t> Nam</a:t>
            </a:r>
          </a:p>
          <a:p>
            <a:pPr marL="285750" lvl="0" indent="-285750" algn="ctr" rtl="0">
              <a:spcBef>
                <a:spcPts val="800"/>
              </a:spcBef>
              <a:spcAft>
                <a:spcPts val="0"/>
              </a:spcAft>
              <a:buFontTx/>
              <a:buChar char="-"/>
            </a:pPr>
            <a:r>
              <a:rPr lang="en-US" sz="2000" b="1" dirty="0" err="1">
                <a:solidFill>
                  <a:schemeClr val="lt1"/>
                </a:solidFill>
              </a:rPr>
              <a:t>Ôn</a:t>
            </a:r>
            <a:r>
              <a:rPr lang="en-US" sz="2000" b="1" dirty="0">
                <a:solidFill>
                  <a:schemeClr val="lt1"/>
                </a:solidFill>
              </a:rPr>
              <a:t> </a:t>
            </a:r>
            <a:r>
              <a:rPr lang="en-US" sz="2000" b="1" dirty="0" err="1">
                <a:solidFill>
                  <a:schemeClr val="lt1"/>
                </a:solidFill>
              </a:rPr>
              <a:t>tập</a:t>
            </a:r>
            <a:r>
              <a:rPr lang="en-US" sz="2000" b="1" dirty="0">
                <a:solidFill>
                  <a:schemeClr val="lt1"/>
                </a:solidFill>
              </a:rPr>
              <a:t> </a:t>
            </a:r>
            <a:r>
              <a:rPr lang="en-US" sz="2000" b="1" dirty="0" err="1">
                <a:solidFill>
                  <a:schemeClr val="lt1"/>
                </a:solidFill>
              </a:rPr>
              <a:t>bài</a:t>
            </a:r>
            <a:r>
              <a:rPr lang="en-US" sz="2000" b="1" dirty="0">
                <a:solidFill>
                  <a:schemeClr val="lt1"/>
                </a:solidFill>
              </a:rPr>
              <a:t> </a:t>
            </a:r>
            <a:r>
              <a:rPr lang="en-US" sz="2000" b="1" dirty="0" err="1">
                <a:solidFill>
                  <a:schemeClr val="lt1"/>
                </a:solidFill>
              </a:rPr>
              <a:t>hát</a:t>
            </a:r>
            <a:r>
              <a:rPr lang="en-US" sz="2000" b="1" dirty="0">
                <a:solidFill>
                  <a:schemeClr val="lt1"/>
                </a:solidFill>
              </a:rPr>
              <a:t> </a:t>
            </a:r>
            <a:r>
              <a:rPr lang="en-US" sz="2000" b="1" dirty="0" err="1">
                <a:solidFill>
                  <a:schemeClr val="lt1"/>
                </a:solidFill>
              </a:rPr>
              <a:t>đi</a:t>
            </a:r>
            <a:r>
              <a:rPr lang="en-US" sz="2000" b="1" dirty="0">
                <a:solidFill>
                  <a:schemeClr val="lt1"/>
                </a:solidFill>
              </a:rPr>
              <a:t> </a:t>
            </a:r>
            <a:r>
              <a:rPr lang="en-US" sz="2000" b="1" dirty="0" err="1">
                <a:solidFill>
                  <a:schemeClr val="lt1"/>
                </a:solidFill>
              </a:rPr>
              <a:t>cấy</a:t>
            </a:r>
            <a:r>
              <a:rPr lang="en-US" sz="2000" b="1" dirty="0">
                <a:solidFill>
                  <a:schemeClr val="lt1"/>
                </a:solidFill>
              </a:rPr>
              <a:t> </a:t>
            </a:r>
            <a:r>
              <a:rPr lang="en-US" sz="2000" b="1" dirty="0" err="1">
                <a:solidFill>
                  <a:schemeClr val="lt1"/>
                </a:solidFill>
              </a:rPr>
              <a:t>kết</a:t>
            </a:r>
            <a:r>
              <a:rPr lang="en-US" sz="2000" b="1" dirty="0">
                <a:solidFill>
                  <a:schemeClr val="lt1"/>
                </a:solidFill>
              </a:rPr>
              <a:t> </a:t>
            </a:r>
            <a:r>
              <a:rPr lang="en-US" sz="2000" b="1" dirty="0" err="1">
                <a:solidFill>
                  <a:schemeClr val="lt1"/>
                </a:solidFill>
              </a:rPr>
              <a:t>hợp</a:t>
            </a:r>
            <a:r>
              <a:rPr lang="en-US" sz="2000" b="1" dirty="0">
                <a:solidFill>
                  <a:schemeClr val="lt1"/>
                </a:solidFill>
              </a:rPr>
              <a:t> </a:t>
            </a:r>
            <a:r>
              <a:rPr lang="en-US" sz="2000" b="1" dirty="0" err="1">
                <a:solidFill>
                  <a:schemeClr val="lt1"/>
                </a:solidFill>
              </a:rPr>
              <a:t>với</a:t>
            </a:r>
            <a:r>
              <a:rPr lang="en-US" sz="2000" b="1" dirty="0">
                <a:solidFill>
                  <a:schemeClr val="lt1"/>
                </a:solidFill>
              </a:rPr>
              <a:t> </a:t>
            </a:r>
            <a:r>
              <a:rPr lang="en-US" sz="2000" b="1" dirty="0" err="1">
                <a:solidFill>
                  <a:schemeClr val="lt1"/>
                </a:solidFill>
              </a:rPr>
              <a:t>bộ</a:t>
            </a:r>
            <a:r>
              <a:rPr lang="en-US" sz="2000" b="1" dirty="0">
                <a:solidFill>
                  <a:schemeClr val="lt1"/>
                </a:solidFill>
              </a:rPr>
              <a:t> </a:t>
            </a:r>
            <a:r>
              <a:rPr lang="en-US" sz="2000" b="1" dirty="0" err="1">
                <a:solidFill>
                  <a:schemeClr val="lt1"/>
                </a:solidFill>
              </a:rPr>
              <a:t>gõ</a:t>
            </a:r>
            <a:r>
              <a:rPr lang="en-US" sz="2000" b="1" dirty="0">
                <a:solidFill>
                  <a:schemeClr val="lt1"/>
                </a:solidFill>
              </a:rPr>
              <a:t> c</a:t>
            </a:r>
            <a:r>
              <a:rPr lang="vi-VN" sz="2000" b="1" dirty="0">
                <a:solidFill>
                  <a:schemeClr val="lt1"/>
                </a:solidFill>
              </a:rPr>
              <a:t>ơ</a:t>
            </a:r>
            <a:r>
              <a:rPr lang="en-US" sz="2000" b="1" dirty="0">
                <a:solidFill>
                  <a:schemeClr val="lt1"/>
                </a:solidFill>
              </a:rPr>
              <a:t> </a:t>
            </a:r>
            <a:r>
              <a:rPr lang="en-US" sz="2000" b="1" dirty="0" err="1">
                <a:solidFill>
                  <a:schemeClr val="lt1"/>
                </a:solidFill>
              </a:rPr>
              <a:t>thể</a:t>
            </a:r>
            <a:endParaRPr sz="2000" b="1" dirty="0">
              <a:solidFill>
                <a:schemeClr val="lt1"/>
              </a:solidFill>
            </a:endParaRPr>
          </a:p>
          <a:p>
            <a:pPr marL="0" lvl="0" indent="0" algn="ctr" rtl="0">
              <a:spcBef>
                <a:spcPts val="800"/>
              </a:spcBef>
              <a:spcAft>
                <a:spcPts val="800"/>
              </a:spcAft>
              <a:buClr>
                <a:schemeClr val="dk1"/>
              </a:buClr>
              <a:buSzPts val="1100"/>
              <a:buFont typeface="Arial"/>
              <a:buNone/>
            </a:pPr>
            <a:endParaRPr dirty="0">
              <a:solidFill>
                <a:schemeClr val="lt1"/>
              </a:solidFill>
            </a:endParaRPr>
          </a:p>
        </p:txBody>
      </p:sp>
      <p:sp>
        <p:nvSpPr>
          <p:cNvPr id="303" name="Google Shape;303;p33"/>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9</a:t>
            </a:fld>
            <a:endParaRPr/>
          </a:p>
        </p:txBody>
      </p:sp>
      <p:pic>
        <p:nvPicPr>
          <p:cNvPr id="304" name="Google Shape;304;p33"/>
          <p:cNvPicPr preferRelativeResize="0"/>
          <p:nvPr/>
        </p:nvPicPr>
        <p:blipFill>
          <a:blip r:embed="rId3">
            <a:alphaModFix/>
          </a:blip>
          <a:stretch>
            <a:fillRect/>
          </a:stretch>
        </p:blipFill>
        <p:spPr>
          <a:xfrm>
            <a:off x="2365828" y="3607187"/>
            <a:ext cx="4119898" cy="1536264"/>
          </a:xfrm>
          <a:prstGeom prst="rect">
            <a:avLst/>
          </a:prstGeom>
          <a:noFill/>
          <a:ln>
            <a:noFill/>
          </a:ln>
        </p:spPr>
      </p:pic>
    </p:spTree>
  </p:cSld>
  <p:clrMapOvr>
    <a:masterClrMapping/>
  </p:clrMapOvr>
</p:sld>
</file>

<file path=ppt/theme/theme1.xml><?xml version="1.0" encoding="utf-8"?>
<a:theme xmlns:a="http://schemas.openxmlformats.org/drawingml/2006/main" name="Sandys template">
  <a:themeElements>
    <a:clrScheme name="Custom 347">
      <a:dk1>
        <a:srgbClr val="353149"/>
      </a:dk1>
      <a:lt1>
        <a:srgbClr val="FFFFFF"/>
      </a:lt1>
      <a:dk2>
        <a:srgbClr val="9B8D99"/>
      </a:dk2>
      <a:lt2>
        <a:srgbClr val="E6E5EF"/>
      </a:lt2>
      <a:accent1>
        <a:srgbClr val="FC8172"/>
      </a:accent1>
      <a:accent2>
        <a:srgbClr val="DF4584"/>
      </a:accent2>
      <a:accent3>
        <a:srgbClr val="8579E1"/>
      </a:accent3>
      <a:accent4>
        <a:srgbClr val="432581"/>
      </a:accent4>
      <a:accent5>
        <a:srgbClr val="E5C771"/>
      </a:accent5>
      <a:accent6>
        <a:srgbClr val="DB951D"/>
      </a:accent6>
      <a:hlink>
        <a:srgbClr val="432581"/>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390</TotalTime>
  <Words>685</Words>
  <Application>Microsoft Office PowerPoint</Application>
  <PresentationFormat>On-screen Show (16:9)</PresentationFormat>
  <Paragraphs>54</Paragraphs>
  <Slides>10</Slides>
  <Notes>8</Notes>
  <HiddenSlides>0</HiddenSlides>
  <MMClips>6</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Dubai Medium</vt:lpstr>
      <vt:lpstr>Arial</vt:lpstr>
      <vt:lpstr>Nunito</vt:lpstr>
      <vt:lpstr>Arial Black</vt:lpstr>
      <vt:lpstr>Fredoka One</vt:lpstr>
      <vt:lpstr>Sandys template</vt:lpstr>
      <vt:lpstr>Tiết 6</vt:lpstr>
      <vt:lpstr>1. Khởi Động.  Luyện Thanh</vt:lpstr>
      <vt:lpstr>2: Hình thành kiến thức, luyện tập, vận dụng, trải nghiệm, khám phá             * Thưởng thức âm nhạc: Dân ca một số vùng miền Việt Nam </vt:lpstr>
      <vt:lpstr>Khái Niệm</vt:lpstr>
      <vt:lpstr>Dân ca các vùng miền</vt:lpstr>
      <vt:lpstr>                 Ôn tập bài hát: Đi cấy Thể hiện tiết tấu và ứng dụng đệm cho bài hát </vt:lpstr>
      <vt:lpstr>* Thể hiện tiết tấu và ứng dụng đệm cho bài hát</vt:lpstr>
      <vt:lpstr>PowerPoint Presentation</vt:lpstr>
      <vt:lpstr>Củng cố kiến thức</vt:lpstr>
      <vt:lpstr>Tiết 1: Bài hát: Ước mơ mùa khai trường   tác giả: Phạm Chỉnh Lý thuyết âm nhạc: Nhịp lấy đà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Tiết 6</dc:title>
  <dc:creator>admin</dc:creator>
  <cp:lastModifiedBy>Administrator</cp:lastModifiedBy>
  <cp:revision>18</cp:revision>
  <dcterms:modified xsi:type="dcterms:W3CDTF">2024-09-11T06:05:48Z</dcterms:modified>
</cp:coreProperties>
</file>