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71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BC2"/>
    <a:srgbClr val="CF1401"/>
    <a:srgbClr val="ED1E28"/>
    <a:srgbClr val="96DF96"/>
    <a:srgbClr val="F4747A"/>
    <a:srgbClr val="FF33CC"/>
    <a:srgbClr val="085DB1"/>
    <a:srgbClr val="84D7FF"/>
    <a:srgbClr val="F5B1C6"/>
    <a:srgbClr val="F6A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6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4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6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2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3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3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3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4505F-0C82-4D6D-B004-FC5C444DBA5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4;p8"/>
          <p:cNvPicPr preferRelativeResize="0"/>
          <p:nvPr/>
        </p:nvPicPr>
        <p:blipFill rotWithShape="1">
          <a:blip r:embed="rId2">
            <a:alphaModFix/>
          </a:blip>
          <a:srcRect l="16992" t="-937" r="50159" b="17086"/>
          <a:stretch/>
        </p:blipFill>
        <p:spPr>
          <a:xfrm>
            <a:off x="6181926" y="-548539"/>
            <a:ext cx="6242304" cy="787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4;p8"/>
          <p:cNvPicPr preferRelativeResize="0"/>
          <p:nvPr/>
        </p:nvPicPr>
        <p:blipFill rotWithShape="1">
          <a:blip r:embed="rId2">
            <a:alphaModFix/>
          </a:blip>
          <a:srcRect l="16992" t="-937" r="50159" b="17086"/>
          <a:stretch/>
        </p:blipFill>
        <p:spPr>
          <a:xfrm>
            <a:off x="61119" y="-548539"/>
            <a:ext cx="6394363" cy="78788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5-Point Star 7">
            <a:hlinkClick r:id="rId3" action="ppaction://hlinksldjump"/>
          </p:cNvPr>
          <p:cNvSpPr/>
          <p:nvPr/>
        </p:nvSpPr>
        <p:spPr>
          <a:xfrm>
            <a:off x="6754698" y="1621161"/>
            <a:ext cx="1451682" cy="1474018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8362954" y="1628669"/>
            <a:ext cx="1451682" cy="1474018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10" name="5-Point Star 9">
            <a:hlinkClick r:id="rId5" action="ppaction://hlinksldjump"/>
          </p:cNvPr>
          <p:cNvSpPr/>
          <p:nvPr/>
        </p:nvSpPr>
        <p:spPr>
          <a:xfrm>
            <a:off x="10011104" y="1584492"/>
            <a:ext cx="1451682" cy="1474018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dirty="0"/>
          </a:p>
        </p:txBody>
      </p:sp>
      <p:sp>
        <p:nvSpPr>
          <p:cNvPr id="11" name="5-Point Star 10">
            <a:hlinkClick r:id="rId6" action="ppaction://hlinksldjump"/>
          </p:cNvPr>
          <p:cNvSpPr/>
          <p:nvPr/>
        </p:nvSpPr>
        <p:spPr>
          <a:xfrm>
            <a:off x="6683377" y="3856249"/>
            <a:ext cx="1451682" cy="1474018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dirty="0"/>
          </a:p>
        </p:txBody>
      </p:sp>
      <p:sp>
        <p:nvSpPr>
          <p:cNvPr id="12" name="5-Point Star 11">
            <a:hlinkClick r:id="rId7" action="ppaction://hlinksldjump"/>
          </p:cNvPr>
          <p:cNvSpPr/>
          <p:nvPr/>
        </p:nvSpPr>
        <p:spPr>
          <a:xfrm>
            <a:off x="8401884" y="3805877"/>
            <a:ext cx="1451682" cy="1474018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</a:t>
            </a:r>
            <a:endParaRPr lang="en-US" dirty="0"/>
          </a:p>
        </p:txBody>
      </p:sp>
      <p:sp>
        <p:nvSpPr>
          <p:cNvPr id="13" name="5-Point Star 12">
            <a:hlinkClick r:id="rId8" action="ppaction://hlinksldjump"/>
          </p:cNvPr>
          <p:cNvSpPr/>
          <p:nvPr/>
        </p:nvSpPr>
        <p:spPr>
          <a:xfrm>
            <a:off x="10011104" y="3805877"/>
            <a:ext cx="1451682" cy="1474018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00279" y="1025924"/>
            <a:ext cx="2303836" cy="63094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88689" y="88488"/>
            <a:ext cx="6786474" cy="561692"/>
          </a:xfrm>
          <a:prstGeom prst="rect">
            <a:avLst/>
          </a:prstGeom>
          <a:solidFill>
            <a:srgbClr val="C7E8F7"/>
          </a:solidFill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THỬ 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SUY ĐOÁN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335" y="1871090"/>
            <a:ext cx="51765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(GV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HS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68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4;p8"/>
          <p:cNvPicPr preferRelativeResize="0"/>
          <p:nvPr/>
        </p:nvPicPr>
        <p:blipFill rotWithShape="1">
          <a:blip r:embed="rId5">
            <a:alphaModFix/>
          </a:blip>
          <a:srcRect l="16992" t="-937" r="50159" b="17086"/>
          <a:stretch/>
        </p:blipFill>
        <p:spPr>
          <a:xfrm>
            <a:off x="-78377" y="-626916"/>
            <a:ext cx="12643945" cy="78788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40927" y="984842"/>
            <a:ext cx="9362090" cy="461665"/>
          </a:xfrm>
          <a:prstGeom prst="rect">
            <a:avLst/>
          </a:prstGeom>
          <a:solidFill>
            <a:srgbClr val="C7E8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4185" y="177351"/>
            <a:ext cx="3912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rgbClr val="0070C0"/>
                </a:solidFill>
                <a:effectLst/>
              </a:rPr>
              <a:t>THỬ TÀI SUY ĐOÁN</a:t>
            </a:r>
            <a:endParaRPr lang="en-US" sz="36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944050" y="2587720"/>
            <a:ext cx="599090" cy="5517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43140" y="2449790"/>
            <a:ext cx="45820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9584548" y="5400770"/>
            <a:ext cx="837041" cy="707134"/>
          </a:xfrm>
          <a:prstGeom prst="actionButtonHome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88525" y="4988204"/>
            <a:ext cx="1396023" cy="1119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85" y="1758063"/>
            <a:ext cx="4669378" cy="422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9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4;p8"/>
          <p:cNvPicPr preferRelativeResize="0"/>
          <p:nvPr/>
        </p:nvPicPr>
        <p:blipFill rotWithShape="1">
          <a:blip r:embed="rId4">
            <a:alphaModFix/>
          </a:blip>
          <a:srcRect l="16992" t="-937" r="50159" b="17086"/>
          <a:stretch/>
        </p:blipFill>
        <p:spPr>
          <a:xfrm>
            <a:off x="182880" y="-635624"/>
            <a:ext cx="12643945" cy="78788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254185" y="177351"/>
            <a:ext cx="3912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rgbClr val="0070C0"/>
                </a:solidFill>
                <a:effectLst/>
              </a:rPr>
              <a:t>THỬ TÀI SUY ĐOÁN</a:t>
            </a:r>
            <a:endParaRPr lang="en-US" sz="36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894484" y="2472822"/>
            <a:ext cx="599090" cy="5517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32594" y="2472822"/>
            <a:ext cx="3825981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chằn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9772650" y="5546994"/>
            <a:ext cx="837041" cy="707134"/>
          </a:xfrm>
          <a:prstGeom prst="actionButtonHome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5039" y="5046285"/>
            <a:ext cx="1610492" cy="12969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40927" y="984842"/>
            <a:ext cx="9362090" cy="461665"/>
          </a:xfrm>
          <a:prstGeom prst="rect">
            <a:avLst/>
          </a:prstGeom>
          <a:solidFill>
            <a:srgbClr val="C7E8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41" y="1831932"/>
            <a:ext cx="5320478" cy="39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1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4;p8"/>
          <p:cNvPicPr preferRelativeResize="0"/>
          <p:nvPr/>
        </p:nvPicPr>
        <p:blipFill rotWithShape="1">
          <a:blip r:embed="rId4">
            <a:alphaModFix/>
          </a:blip>
          <a:srcRect l="16992" t="-937" r="50159" b="17086"/>
          <a:stretch/>
        </p:blipFill>
        <p:spPr>
          <a:xfrm>
            <a:off x="0" y="-626916"/>
            <a:ext cx="12643945" cy="78788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254185" y="177351"/>
            <a:ext cx="3912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rgbClr val="0070C0"/>
                </a:solidFill>
                <a:effectLst/>
              </a:rPr>
              <a:t>THỬ TÀI SUY ĐOÁN</a:t>
            </a:r>
            <a:endParaRPr lang="en-US" sz="36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769520" y="1827721"/>
            <a:ext cx="599090" cy="5517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42158" y="1856294"/>
            <a:ext cx="38687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+mj-lt"/>
              </a:rPr>
              <a:t>Chàng gảy đàn, tiếng đàn chữa khỏi bệnh câm cho công chúa. Thạch Sanh được giải oan.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9754848" y="5494840"/>
            <a:ext cx="837041" cy="707134"/>
          </a:xfrm>
          <a:prstGeom prst="actionButtonHome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75526" y="4970845"/>
            <a:ext cx="1810229" cy="1067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0927" y="984842"/>
            <a:ext cx="9362090" cy="461665"/>
          </a:xfrm>
          <a:prstGeom prst="rect">
            <a:avLst/>
          </a:prstGeom>
          <a:solidFill>
            <a:srgbClr val="C7E8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9" y="1657407"/>
            <a:ext cx="567737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3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4;p8"/>
          <p:cNvPicPr preferRelativeResize="0"/>
          <p:nvPr/>
        </p:nvPicPr>
        <p:blipFill rotWithShape="1">
          <a:blip r:embed="rId4">
            <a:alphaModFix/>
          </a:blip>
          <a:srcRect l="16992" t="-937" r="50159" b="17086"/>
          <a:stretch/>
        </p:blipFill>
        <p:spPr>
          <a:xfrm>
            <a:off x="0" y="-548539"/>
            <a:ext cx="12643945" cy="78788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254185" y="177351"/>
            <a:ext cx="3912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rgbClr val="0070C0"/>
                </a:solidFill>
                <a:effectLst/>
              </a:rPr>
              <a:t>THỬ TÀI SUY ĐOÁN</a:t>
            </a:r>
            <a:endParaRPr lang="en-US" sz="36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921785" y="2002308"/>
            <a:ext cx="599090" cy="5517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539005" y="4754514"/>
            <a:ext cx="837041" cy="707134"/>
          </a:xfrm>
          <a:prstGeom prst="actionButtonHome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9620" y="4648820"/>
            <a:ext cx="1610492" cy="12969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40927" y="984842"/>
            <a:ext cx="9362090" cy="461665"/>
          </a:xfrm>
          <a:prstGeom prst="rect">
            <a:avLst/>
          </a:prstGeom>
          <a:solidFill>
            <a:srgbClr val="C7E8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7" y="1754909"/>
            <a:ext cx="5617287" cy="42579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19450" y="2652236"/>
            <a:ext cx="47812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TS cứu Thái Tử con vua Thủy Tề, được thưởng cây đàn thần.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63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4;p8"/>
          <p:cNvPicPr preferRelativeResize="0"/>
          <p:nvPr/>
        </p:nvPicPr>
        <p:blipFill rotWithShape="1">
          <a:blip r:embed="rId4">
            <a:alphaModFix/>
          </a:blip>
          <a:srcRect l="16992" t="-937" r="50159" b="17086"/>
          <a:stretch/>
        </p:blipFill>
        <p:spPr>
          <a:xfrm>
            <a:off x="-1" y="-408281"/>
            <a:ext cx="12643945" cy="78788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254185" y="177351"/>
            <a:ext cx="3912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rgbClr val="0070C0"/>
                </a:solidFill>
                <a:effectLst/>
              </a:rPr>
              <a:t>THỬ TÀI SUY ĐOÁN</a:t>
            </a:r>
            <a:endParaRPr lang="en-US" sz="36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354913" y="2563733"/>
            <a:ext cx="599090" cy="5517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>
          <a:xfrm>
            <a:off x="10539005" y="4754514"/>
            <a:ext cx="837041" cy="707134"/>
          </a:xfrm>
          <a:prstGeom prst="actionButtonHome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8211" y="4225807"/>
            <a:ext cx="1610492" cy="12969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40927" y="984842"/>
            <a:ext cx="9362090" cy="461665"/>
          </a:xfrm>
          <a:prstGeom prst="rect">
            <a:avLst/>
          </a:prstGeom>
          <a:solidFill>
            <a:srgbClr val="C7E8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9" y="2024658"/>
            <a:ext cx="5286375" cy="3590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64382" y="2024658"/>
            <a:ext cx="43410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Sanh</a:t>
            </a:r>
            <a:r>
              <a:rPr 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mời cơm quân sĩ 18 nước chư hầu, niêu cơm tí xíu mà ăn mãi không hết.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1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4;p8"/>
          <p:cNvPicPr preferRelativeResize="0"/>
          <p:nvPr/>
        </p:nvPicPr>
        <p:blipFill rotWithShape="1">
          <a:blip r:embed="rId4">
            <a:alphaModFix/>
          </a:blip>
          <a:srcRect l="16992" t="-937" r="50159" b="17086"/>
          <a:stretch/>
        </p:blipFill>
        <p:spPr>
          <a:xfrm>
            <a:off x="156755" y="-647339"/>
            <a:ext cx="12643945" cy="78788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254185" y="177351"/>
            <a:ext cx="3912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rgbClr val="0070C0"/>
                </a:solidFill>
                <a:effectLst/>
              </a:rPr>
              <a:t>THỬ TÀI SUY ĐOÁN</a:t>
            </a:r>
            <a:endParaRPr lang="en-US" sz="36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483717" y="3292100"/>
            <a:ext cx="599090" cy="5517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55131" y="4870913"/>
            <a:ext cx="1728940" cy="1021354"/>
          </a:xfrm>
          <a:prstGeom prst="rect">
            <a:avLst/>
          </a:prstGeom>
        </p:spPr>
      </p:pic>
      <p:sp>
        <p:nvSpPr>
          <p:cNvPr id="11" name="Action Button: Home 10">
            <a:hlinkClick r:id="rId6" action="ppaction://hlinksldjump" highlightClick="1"/>
          </p:cNvPr>
          <p:cNvSpPr/>
          <p:nvPr/>
        </p:nvSpPr>
        <p:spPr>
          <a:xfrm>
            <a:off x="9584071" y="5185133"/>
            <a:ext cx="837041" cy="707134"/>
          </a:xfrm>
          <a:prstGeom prst="actionButtonHome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5" y="1874981"/>
            <a:ext cx="4145820" cy="38423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0927" y="984842"/>
            <a:ext cx="9362090" cy="461665"/>
          </a:xfrm>
          <a:prstGeom prst="rect">
            <a:avLst/>
          </a:prstGeom>
          <a:solidFill>
            <a:srgbClr val="C7E8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7073" y="2829974"/>
            <a:ext cx="4845055" cy="140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Sanh</a:t>
            </a:r>
            <a:r>
              <a:rPr 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 về gốc đa sống bằng nghề kiếm củi.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85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293</Words>
  <Application>Microsoft Office PowerPoint</Application>
  <PresentationFormat>Widescreen</PresentationFormat>
  <Paragraphs>27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do que</cp:lastModifiedBy>
  <cp:revision>114</cp:revision>
  <dcterms:created xsi:type="dcterms:W3CDTF">2021-07-12T08:45:55Z</dcterms:created>
  <dcterms:modified xsi:type="dcterms:W3CDTF">2025-02-24T14:20:33Z</dcterms:modified>
</cp:coreProperties>
</file>