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88" r:id="rId21"/>
    <p:sldId id="289" r:id="rId22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37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56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081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43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65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77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13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093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240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273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808CD-800C-48F1-9681-F7549FA7428C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38028-64D6-48E5-A6F0-9A2484861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27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808CD-800C-48F1-9681-F7549FA7428C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38028-64D6-48E5-A6F0-9A2484861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51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slide" Target="slide8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slide" Target="slide1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slide" Target="slide1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slide" Target="slide14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slide" Target="slide14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5" Type="http://schemas.openxmlformats.org/officeDocument/2006/relationships/slide" Target="slide19.xml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slide" Target="slide1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slide" Target="slide1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4.mp4"/><Relationship Id="rId1" Type="http://schemas.openxmlformats.org/officeDocument/2006/relationships/video" Target="NULL" TargetMode="External"/><Relationship Id="rId5" Type="http://schemas.openxmlformats.org/officeDocument/2006/relationships/slide" Target="slide21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4.mp4"/><Relationship Id="rId1" Type="http://schemas.openxmlformats.org/officeDocument/2006/relationships/video" Target="NULL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slide" Target="slide5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slide" Target="slide5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slide" Target="slide8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gointro">
            <a:hlinkClick r:id="" action="ppaction://media"/>
            <a:extLst>
              <a:ext uri="{FF2B5EF4-FFF2-40B4-BE49-F238E27FC236}">
                <a16:creationId xmlns="" xmlns:a16="http://schemas.microsoft.com/office/drawing/2014/main" id="{A1A60AED-47BC-465D-9B27-363E0451197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6274162E-DB9A-4775-B720-607E7A77E262}"/>
              </a:ext>
            </a:extLst>
          </p:cNvPr>
          <p:cNvSpPr/>
          <p:nvPr/>
        </p:nvSpPr>
        <p:spPr>
          <a:xfrm>
            <a:off x="3374572" y="4680860"/>
            <a:ext cx="5442857" cy="1799772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>
                <a:solidFill>
                  <a:schemeClr val="bg1"/>
                </a:solidFill>
              </a:rPr>
              <a:t>PLAY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="" xmlns:a16="http://schemas.microsoft.com/office/drawing/2014/main" id="{A4DEA103-F38F-46A8-A046-42EF297D2B8D}"/>
              </a:ext>
            </a:extLst>
          </p:cNvPr>
          <p:cNvSpPr/>
          <p:nvPr/>
        </p:nvSpPr>
        <p:spPr>
          <a:xfrm>
            <a:off x="2024743" y="261259"/>
            <a:ext cx="5871028" cy="1320798"/>
          </a:xfrm>
          <a:prstGeom prst="wedgeRoundRectCallout">
            <a:avLst>
              <a:gd name="adj1" fmla="val 20830"/>
              <a:gd name="adj2" fmla="val 85887"/>
              <a:gd name="adj3" fmla="val 16667"/>
            </a:avLst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200" b="1" dirty="0" err="1" smtClean="0">
                <a:solidFill>
                  <a:srgbClr val="7030A0"/>
                </a:solidFill>
              </a:rPr>
              <a:t>Công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chúa</a:t>
            </a:r>
            <a:r>
              <a:rPr lang="en-US" sz="3200" b="1" dirty="0" smtClean="0">
                <a:solidFill>
                  <a:srgbClr val="7030A0"/>
                </a:solidFill>
              </a:rPr>
              <a:t> Hugo! </a:t>
            </a:r>
            <a:r>
              <a:rPr lang="en-US" sz="3200" b="1" dirty="0" err="1">
                <a:solidFill>
                  <a:srgbClr val="7030A0"/>
                </a:solidFill>
              </a:rPr>
              <a:t>S</a:t>
            </a:r>
            <a:r>
              <a:rPr lang="en-US" sz="3200" b="1" dirty="0" err="1" smtClean="0">
                <a:solidFill>
                  <a:srgbClr val="7030A0"/>
                </a:solidFill>
              </a:rPr>
              <a:t>ẽ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không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ai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cứu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được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ngươi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đâu</a:t>
            </a:r>
            <a:r>
              <a:rPr lang="en-US" sz="3200" b="1" dirty="0">
                <a:solidFill>
                  <a:srgbClr val="7030A0"/>
                </a:solidFill>
              </a:rPr>
              <a:t>!</a:t>
            </a:r>
            <a:endParaRPr lang="en-US" sz="3200" b="1" dirty="0">
              <a:solidFill>
                <a:srgbClr val="7030A0"/>
              </a:solidFill>
            </a:endParaRPr>
          </a:p>
          <a:p>
            <a:endParaRPr lang="en-US" sz="3200" dirty="0"/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="" xmlns:a16="http://schemas.microsoft.com/office/drawing/2014/main" id="{0972BEF5-DEBE-40A4-87E3-6086CCDF2E51}"/>
              </a:ext>
            </a:extLst>
          </p:cNvPr>
          <p:cNvSpPr/>
          <p:nvPr/>
        </p:nvSpPr>
        <p:spPr>
          <a:xfrm>
            <a:off x="3726873" y="4123048"/>
            <a:ext cx="5871028" cy="2734952"/>
          </a:xfrm>
          <a:prstGeom prst="wedgeRoundRectCallout">
            <a:avLst>
              <a:gd name="adj1" fmla="val 22561"/>
              <a:gd name="adj2" fmla="val -95432"/>
              <a:gd name="adj3" fmla="val 16667"/>
            </a:avLst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200" b="1" dirty="0" err="1" smtClean="0">
                <a:solidFill>
                  <a:srgbClr val="7030A0"/>
                </a:solidFill>
              </a:rPr>
              <a:t>Yên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tâm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đi</a:t>
            </a:r>
            <a:r>
              <a:rPr lang="en-US" sz="3200" b="1" dirty="0" smtClean="0">
                <a:solidFill>
                  <a:srgbClr val="7030A0"/>
                </a:solidFill>
              </a:rPr>
              <a:t>! Ta </a:t>
            </a:r>
            <a:r>
              <a:rPr lang="en-US" sz="3200" b="1" dirty="0" err="1" smtClean="0">
                <a:solidFill>
                  <a:srgbClr val="7030A0"/>
                </a:solidFill>
              </a:rPr>
              <a:t>sẽ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bày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cho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ngươi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cách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này</a:t>
            </a:r>
            <a:r>
              <a:rPr lang="en-US" sz="3200" b="1" dirty="0">
                <a:solidFill>
                  <a:srgbClr val="7030A0"/>
                </a:solidFill>
              </a:rPr>
              <a:t>: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Hãy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trả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lời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đúng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các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câu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hỏi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để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lựa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ra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được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bình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thuốc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nổ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tiêu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diệt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chúng</a:t>
            </a:r>
            <a:r>
              <a:rPr lang="en-US" sz="3200" b="1" dirty="0" smtClean="0">
                <a:solidFill>
                  <a:srgbClr val="7030A0"/>
                </a:solidFill>
              </a:rPr>
              <a:t>. </a:t>
            </a:r>
            <a:r>
              <a:rPr lang="en-US" sz="3200" b="1" dirty="0" err="1" smtClean="0">
                <a:solidFill>
                  <a:srgbClr val="7030A0"/>
                </a:solidFill>
              </a:rPr>
              <a:t>Ngươi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sẽ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cứu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được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công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</a:rPr>
              <a:t>chúa</a:t>
            </a:r>
            <a:r>
              <a:rPr lang="en-US" sz="3200" b="1" dirty="0" smtClean="0">
                <a:solidFill>
                  <a:srgbClr val="7030A0"/>
                </a:solidFill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0723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9" presetClass="entr" presetSubtype="0" decel="100000" fill="hold" grpId="0" nodeType="withEffect">
                                  <p:stCondLst>
                                    <p:cond delay="49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1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3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8" grpId="1" animBg="1"/>
      <p:bldP spid="9" grpId="0" animBg="1"/>
      <p:bldP spid="9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2">
            <a:hlinkClick r:id="" action="ppaction://media"/>
            <a:extLst>
              <a:ext uri="{FF2B5EF4-FFF2-40B4-BE49-F238E27FC236}">
                <a16:creationId xmlns="" xmlns:a16="http://schemas.microsoft.com/office/drawing/2014/main" id="{B2D34902-047E-4F95-B906-37342D8480A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25B5A5F3-DD2E-4A2F-AFA7-4754958F4DD5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2076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4" action="ppaction://hlinksldjump"/>
            <a:extLst>
              <a:ext uri="{FF2B5EF4-FFF2-40B4-BE49-F238E27FC236}">
                <a16:creationId xmlns="" xmlns:a16="http://schemas.microsoft.com/office/drawing/2014/main" id="{8837FB28-9FD8-450C-823C-020C35D39319}"/>
              </a:ext>
            </a:extLst>
          </p:cNvPr>
          <p:cNvSpPr/>
          <p:nvPr/>
        </p:nvSpPr>
        <p:spPr>
          <a:xfrm>
            <a:off x="49617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A</a:t>
            </a:r>
          </a:p>
        </p:txBody>
      </p:sp>
      <p:sp>
        <p:nvSpPr>
          <p:cNvPr id="9" name="Rectangle 8">
            <a:hlinkClick r:id="rId5" action="ppaction://hlinksldjump"/>
            <a:extLst>
              <a:ext uri="{FF2B5EF4-FFF2-40B4-BE49-F238E27FC236}">
                <a16:creationId xmlns="" xmlns:a16="http://schemas.microsoft.com/office/drawing/2014/main" id="{80DD7C02-37F0-4E48-9A4C-E5E6CAF0BEDD}"/>
              </a:ext>
            </a:extLst>
          </p:cNvPr>
          <p:cNvSpPr/>
          <p:nvPr/>
        </p:nvSpPr>
        <p:spPr>
          <a:xfrm>
            <a:off x="630155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B</a:t>
            </a:r>
          </a:p>
        </p:txBody>
      </p:sp>
      <p:sp>
        <p:nvSpPr>
          <p:cNvPr id="10" name="Rectangle 9">
            <a:hlinkClick r:id="rId5" action="ppaction://hlinksldjump"/>
            <a:extLst>
              <a:ext uri="{FF2B5EF4-FFF2-40B4-BE49-F238E27FC236}">
                <a16:creationId xmlns="" xmlns:a16="http://schemas.microsoft.com/office/drawing/2014/main" id="{F8187096-9889-4519-857B-9AB32715DF3A}"/>
              </a:ext>
            </a:extLst>
          </p:cNvPr>
          <p:cNvSpPr/>
          <p:nvPr/>
        </p:nvSpPr>
        <p:spPr>
          <a:xfrm>
            <a:off x="76414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C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="" xmlns:a16="http://schemas.microsoft.com/office/drawing/2014/main" id="{DD652DBC-F0BE-4154-A824-0D386052EB2C}"/>
              </a:ext>
            </a:extLst>
          </p:cNvPr>
          <p:cNvSpPr/>
          <p:nvPr/>
        </p:nvSpPr>
        <p:spPr>
          <a:xfrm>
            <a:off x="1843314" y="122713"/>
            <a:ext cx="9729850" cy="1161143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en-US" sz="3200" dirty="0" smtClean="0"/>
          </a:p>
          <a:p>
            <a:pPr>
              <a:defRPr/>
            </a:pP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4: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Sanh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Sanh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defRPr/>
            </a:pPr>
            <a:endParaRPr lang="en-US" sz="3200" b="1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="" xmlns:a16="http://schemas.microsoft.com/office/drawing/2014/main" id="{C57DDB14-59FF-43F0-A5B8-F943CFA84B6B}"/>
              </a:ext>
            </a:extLst>
          </p:cNvPr>
          <p:cNvSpPr/>
          <p:nvPr/>
        </p:nvSpPr>
        <p:spPr>
          <a:xfrm>
            <a:off x="1944911" y="3267557"/>
            <a:ext cx="9258798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Calibri" panose="020F0502020204030204"/>
              </a:rPr>
              <a:t>C.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Sanh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rrow: Pentagon 12">
            <a:extLst>
              <a:ext uri="{FF2B5EF4-FFF2-40B4-BE49-F238E27FC236}">
                <a16:creationId xmlns="" xmlns:a16="http://schemas.microsoft.com/office/drawing/2014/main" id="{D23DBB3E-C059-4C95-BA4D-14EB215371E1}"/>
              </a:ext>
            </a:extLst>
          </p:cNvPr>
          <p:cNvSpPr/>
          <p:nvPr/>
        </p:nvSpPr>
        <p:spPr>
          <a:xfrm>
            <a:off x="1944911" y="1452273"/>
            <a:ext cx="9369634" cy="792163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2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Sanh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Sanh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rrow: Pentagon 13">
            <a:extLst>
              <a:ext uri="{FF2B5EF4-FFF2-40B4-BE49-F238E27FC236}">
                <a16:creationId xmlns="" xmlns:a16="http://schemas.microsoft.com/office/drawing/2014/main" id="{E0489B79-CF00-4A69-A4C8-D55A1D195BF1}"/>
              </a:ext>
            </a:extLst>
          </p:cNvPr>
          <p:cNvSpPr/>
          <p:nvPr/>
        </p:nvSpPr>
        <p:spPr>
          <a:xfrm>
            <a:off x="1944912" y="2373190"/>
            <a:ext cx="9258797" cy="750058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5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côi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Sanh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rrow: Pentagon 15">
            <a:hlinkClick r:id="rId6" action="ppaction://hlinksldjump"/>
            <a:extLst>
              <a:ext uri="{FF2B5EF4-FFF2-40B4-BE49-F238E27FC236}">
                <a16:creationId xmlns="" xmlns:a16="http://schemas.microsoft.com/office/drawing/2014/main" id="{2C01868D-9CD3-4576-896C-6CC806843DAD}"/>
              </a:ext>
            </a:extLst>
          </p:cNvPr>
          <p:cNvSpPr/>
          <p:nvPr/>
        </p:nvSpPr>
        <p:spPr>
          <a:xfrm>
            <a:off x="5334183" y="4146369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21353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1">
            <a:hlinkClick r:id="" action="ppaction://media"/>
            <a:extLst>
              <a:ext uri="{FF2B5EF4-FFF2-40B4-BE49-F238E27FC236}">
                <a16:creationId xmlns="" xmlns:a16="http://schemas.microsoft.com/office/drawing/2014/main" id="{50518CDE-6FDC-4E91-AB5A-9BB4D87E29D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E65449D9-AA32-447A-8AAE-AAF0F5CCBD7D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527882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2">
            <a:hlinkClick r:id="" action="ppaction://media"/>
            <a:extLst>
              <a:ext uri="{FF2B5EF4-FFF2-40B4-BE49-F238E27FC236}">
                <a16:creationId xmlns="" xmlns:a16="http://schemas.microsoft.com/office/drawing/2014/main" id="{B2D34902-047E-4F95-B906-37342D8480A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25B5A5F3-DD2E-4A2F-AFA7-4754958F4DD5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422245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8837FB28-9FD8-450C-823C-020C35D39319}"/>
              </a:ext>
            </a:extLst>
          </p:cNvPr>
          <p:cNvSpPr/>
          <p:nvPr/>
        </p:nvSpPr>
        <p:spPr>
          <a:xfrm>
            <a:off x="49617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A</a:t>
            </a:r>
          </a:p>
        </p:txBody>
      </p:sp>
      <p:sp>
        <p:nvSpPr>
          <p:cNvPr id="9" name="Rectangle 8">
            <a:hlinkClick r:id="rId3" action="ppaction://hlinksldjump"/>
            <a:extLst>
              <a:ext uri="{FF2B5EF4-FFF2-40B4-BE49-F238E27FC236}">
                <a16:creationId xmlns="" xmlns:a16="http://schemas.microsoft.com/office/drawing/2014/main" id="{80DD7C02-37F0-4E48-9A4C-E5E6CAF0BEDD}"/>
              </a:ext>
            </a:extLst>
          </p:cNvPr>
          <p:cNvSpPr/>
          <p:nvPr/>
        </p:nvSpPr>
        <p:spPr>
          <a:xfrm>
            <a:off x="630155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B</a:t>
            </a:r>
          </a:p>
        </p:txBody>
      </p:sp>
      <p:sp>
        <p:nvSpPr>
          <p:cNvPr id="10" name="Rectangle 9">
            <a:hlinkClick r:id="rId4" action="ppaction://hlinksldjump"/>
            <a:extLst>
              <a:ext uri="{FF2B5EF4-FFF2-40B4-BE49-F238E27FC236}">
                <a16:creationId xmlns="" xmlns:a16="http://schemas.microsoft.com/office/drawing/2014/main" id="{F8187096-9889-4519-857B-9AB32715DF3A}"/>
              </a:ext>
            </a:extLst>
          </p:cNvPr>
          <p:cNvSpPr/>
          <p:nvPr/>
        </p:nvSpPr>
        <p:spPr>
          <a:xfrm>
            <a:off x="76414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C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="" xmlns:a16="http://schemas.microsoft.com/office/drawing/2014/main" id="{DD652DBC-F0BE-4154-A824-0D386052EB2C}"/>
              </a:ext>
            </a:extLst>
          </p:cNvPr>
          <p:cNvSpPr/>
          <p:nvPr/>
        </p:nvSpPr>
        <p:spPr>
          <a:xfrm>
            <a:off x="1339272" y="159658"/>
            <a:ext cx="10621819" cy="1161143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en-US" sz="3200" dirty="0" smtClean="0"/>
          </a:p>
          <a:p>
            <a:pPr>
              <a:defRPr/>
            </a:pP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5: Chi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niêu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đãi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mười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defRPr/>
            </a:pPr>
            <a:endParaRPr lang="en-US" sz="3200" b="1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="" xmlns:a16="http://schemas.microsoft.com/office/drawing/2014/main" id="{C57DDB14-59FF-43F0-A5B8-F943CFA84B6B}"/>
              </a:ext>
            </a:extLst>
          </p:cNvPr>
          <p:cNvSpPr/>
          <p:nvPr/>
        </p:nvSpPr>
        <p:spPr>
          <a:xfrm>
            <a:off x="1339272" y="1570255"/>
            <a:ext cx="10751127" cy="827232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dứt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thua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rrow: Pentagon 12">
            <a:extLst>
              <a:ext uri="{FF2B5EF4-FFF2-40B4-BE49-F238E27FC236}">
                <a16:creationId xmlns="" xmlns:a16="http://schemas.microsoft.com/office/drawing/2014/main" id="{D23DBB3E-C059-4C95-BA4D-14EB215371E1}"/>
              </a:ext>
            </a:extLst>
          </p:cNvPr>
          <p:cNvSpPr/>
          <p:nvPr/>
        </p:nvSpPr>
        <p:spPr>
          <a:xfrm>
            <a:off x="1339273" y="3408136"/>
            <a:ext cx="10621818" cy="579119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en-US" sz="25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5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chuộng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endParaRPr lang="en-US" sz="25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3200" b="1" dirty="0">
              <a:solidFill>
                <a:srgbClr val="7030A0"/>
              </a:solidFill>
              <a:latin typeface="Calibri" panose="020F0502020204030204"/>
            </a:endParaRPr>
          </a:p>
        </p:txBody>
      </p:sp>
      <p:sp>
        <p:nvSpPr>
          <p:cNvPr id="14" name="Arrow: Pentagon 13">
            <a:extLst>
              <a:ext uri="{FF2B5EF4-FFF2-40B4-BE49-F238E27FC236}">
                <a16:creationId xmlns="" xmlns:a16="http://schemas.microsoft.com/office/drawing/2014/main" id="{E0489B79-CF00-4A69-A4C8-D55A1D195BF1}"/>
              </a:ext>
            </a:extLst>
          </p:cNvPr>
          <p:cNvSpPr/>
          <p:nvPr/>
        </p:nvSpPr>
        <p:spPr>
          <a:xfrm>
            <a:off x="1339273" y="2621019"/>
            <a:ext cx="10621818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en-US" sz="25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5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nhún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endParaRPr lang="en-US" sz="25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3200" b="1" dirty="0">
              <a:solidFill>
                <a:srgbClr val="7030A0"/>
              </a:solidFill>
              <a:latin typeface="Calibri" panose="020F0502020204030204"/>
            </a:endParaRPr>
          </a:p>
        </p:txBody>
      </p:sp>
      <p:sp>
        <p:nvSpPr>
          <p:cNvPr id="16" name="Arrow: Pentagon 15">
            <a:hlinkClick r:id="rId5" action="ppaction://hlinksldjump"/>
            <a:extLst>
              <a:ext uri="{FF2B5EF4-FFF2-40B4-BE49-F238E27FC236}">
                <a16:creationId xmlns="" xmlns:a16="http://schemas.microsoft.com/office/drawing/2014/main" id="{2C01868D-9CD3-4576-896C-6CC806843DAD}"/>
              </a:ext>
            </a:extLst>
          </p:cNvPr>
          <p:cNvSpPr/>
          <p:nvPr/>
        </p:nvSpPr>
        <p:spPr>
          <a:xfrm>
            <a:off x="5334183" y="4146369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89556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go1">
            <a:hlinkClick r:id="" action="ppaction://media"/>
            <a:extLst>
              <a:ext uri="{FF2B5EF4-FFF2-40B4-BE49-F238E27FC236}">
                <a16:creationId xmlns="" xmlns:a16="http://schemas.microsoft.com/office/drawing/2014/main" id="{B2B039CB-E3A6-46AE-84C3-0DFF9CD38BD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E65449D9-AA32-447A-8AAE-AAF0F5CCBD7D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129076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go2">
            <a:hlinkClick r:id="" action="ppaction://media"/>
            <a:extLst>
              <a:ext uri="{FF2B5EF4-FFF2-40B4-BE49-F238E27FC236}">
                <a16:creationId xmlns="" xmlns:a16="http://schemas.microsoft.com/office/drawing/2014/main" id="{F5521847-6AB7-4AA5-9294-1FD0333B4F8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25B5A5F3-DD2E-4A2F-AFA7-4754958F4DD5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7494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4" action="ppaction://hlinksldjump"/>
            <a:extLst>
              <a:ext uri="{FF2B5EF4-FFF2-40B4-BE49-F238E27FC236}">
                <a16:creationId xmlns="" xmlns:a16="http://schemas.microsoft.com/office/drawing/2014/main" id="{8837FB28-9FD8-450C-823C-020C35D39319}"/>
              </a:ext>
            </a:extLst>
          </p:cNvPr>
          <p:cNvSpPr/>
          <p:nvPr/>
        </p:nvSpPr>
        <p:spPr>
          <a:xfrm>
            <a:off x="49617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A</a:t>
            </a:r>
          </a:p>
        </p:txBody>
      </p:sp>
      <p:sp>
        <p:nvSpPr>
          <p:cNvPr id="9" name="Rectangle 8">
            <a:hlinkClick r:id="rId5" action="ppaction://hlinksldjump"/>
            <a:extLst>
              <a:ext uri="{FF2B5EF4-FFF2-40B4-BE49-F238E27FC236}">
                <a16:creationId xmlns="" xmlns:a16="http://schemas.microsoft.com/office/drawing/2014/main" id="{80DD7C02-37F0-4E48-9A4C-E5E6CAF0BEDD}"/>
              </a:ext>
            </a:extLst>
          </p:cNvPr>
          <p:cNvSpPr/>
          <p:nvPr/>
        </p:nvSpPr>
        <p:spPr>
          <a:xfrm>
            <a:off x="630155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B</a:t>
            </a:r>
          </a:p>
        </p:txBody>
      </p:sp>
      <p:sp>
        <p:nvSpPr>
          <p:cNvPr id="10" name="Rectangle 9">
            <a:hlinkClick r:id="rId5" action="ppaction://hlinksldjump"/>
            <a:extLst>
              <a:ext uri="{FF2B5EF4-FFF2-40B4-BE49-F238E27FC236}">
                <a16:creationId xmlns="" xmlns:a16="http://schemas.microsoft.com/office/drawing/2014/main" id="{F8187096-9889-4519-857B-9AB32715DF3A}"/>
              </a:ext>
            </a:extLst>
          </p:cNvPr>
          <p:cNvSpPr/>
          <p:nvPr/>
        </p:nvSpPr>
        <p:spPr>
          <a:xfrm>
            <a:off x="76414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C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="" xmlns:a16="http://schemas.microsoft.com/office/drawing/2014/main" id="{DD652DBC-F0BE-4154-A824-0D386052EB2C}"/>
              </a:ext>
            </a:extLst>
          </p:cNvPr>
          <p:cNvSpPr/>
          <p:nvPr/>
        </p:nvSpPr>
        <p:spPr>
          <a:xfrm>
            <a:off x="1843314" y="159658"/>
            <a:ext cx="8505372" cy="1161143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6: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Sanh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="" xmlns:a16="http://schemas.microsoft.com/office/drawing/2014/main" id="{C57DDB14-59FF-43F0-A5B8-F943CFA84B6B}"/>
              </a:ext>
            </a:extLst>
          </p:cNvPr>
          <p:cNvSpPr/>
          <p:nvPr/>
        </p:nvSpPr>
        <p:spPr>
          <a:xfrm>
            <a:off x="1944912" y="2876372"/>
            <a:ext cx="7199088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chinh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rrow: Pentagon 12">
            <a:extLst>
              <a:ext uri="{FF2B5EF4-FFF2-40B4-BE49-F238E27FC236}">
                <a16:creationId xmlns="" xmlns:a16="http://schemas.microsoft.com/office/drawing/2014/main" id="{D23DBB3E-C059-4C95-BA4D-14EB215371E1}"/>
              </a:ext>
            </a:extLst>
          </p:cNvPr>
          <p:cNvSpPr/>
          <p:nvPr/>
        </p:nvSpPr>
        <p:spPr>
          <a:xfrm>
            <a:off x="1944911" y="1452273"/>
            <a:ext cx="719908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rrow: Pentagon 13">
            <a:extLst>
              <a:ext uri="{FF2B5EF4-FFF2-40B4-BE49-F238E27FC236}">
                <a16:creationId xmlns="" xmlns:a16="http://schemas.microsoft.com/office/drawing/2014/main" id="{E0489B79-CF00-4A69-A4C8-D55A1D195BF1}"/>
              </a:ext>
            </a:extLst>
          </p:cNvPr>
          <p:cNvSpPr/>
          <p:nvPr/>
        </p:nvSpPr>
        <p:spPr>
          <a:xfrm>
            <a:off x="1944913" y="2141221"/>
            <a:ext cx="7199087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rrow: Pentagon 15">
            <a:hlinkClick r:id="rId6" action="ppaction://hlinksldjump"/>
            <a:extLst>
              <a:ext uri="{FF2B5EF4-FFF2-40B4-BE49-F238E27FC236}">
                <a16:creationId xmlns="" xmlns:a16="http://schemas.microsoft.com/office/drawing/2014/main" id="{2C01868D-9CD3-4576-896C-6CC806843DAD}"/>
              </a:ext>
            </a:extLst>
          </p:cNvPr>
          <p:cNvSpPr/>
          <p:nvPr/>
        </p:nvSpPr>
        <p:spPr>
          <a:xfrm>
            <a:off x="5334183" y="4146369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40354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1">
            <a:hlinkClick r:id="" action="ppaction://media"/>
            <a:extLst>
              <a:ext uri="{FF2B5EF4-FFF2-40B4-BE49-F238E27FC236}">
                <a16:creationId xmlns="" xmlns:a16="http://schemas.microsoft.com/office/drawing/2014/main" id="{50518CDE-6FDC-4E91-AB5A-9BB4D87E29D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E65449D9-AA32-447A-8AAE-AAF0F5CCBD7D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167456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2">
            <a:hlinkClick r:id="" action="ppaction://media"/>
            <a:extLst>
              <a:ext uri="{FF2B5EF4-FFF2-40B4-BE49-F238E27FC236}">
                <a16:creationId xmlns="" xmlns:a16="http://schemas.microsoft.com/office/drawing/2014/main" id="{B2D34902-047E-4F95-B906-37342D8480A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25B5A5F3-DD2E-4A2F-AFA7-4754958F4DD5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97436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3" action="ppaction://hlinksldjump"/>
            <a:extLst>
              <a:ext uri="{FF2B5EF4-FFF2-40B4-BE49-F238E27FC236}">
                <a16:creationId xmlns="" xmlns:a16="http://schemas.microsoft.com/office/drawing/2014/main" id="{8837FB28-9FD8-450C-823C-020C35D39319}"/>
              </a:ext>
            </a:extLst>
          </p:cNvPr>
          <p:cNvSpPr/>
          <p:nvPr/>
        </p:nvSpPr>
        <p:spPr>
          <a:xfrm>
            <a:off x="49617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/>
              <a:t>A</a:t>
            </a:r>
          </a:p>
        </p:txBody>
      </p:sp>
      <p:sp>
        <p:nvSpPr>
          <p:cNvPr id="9" name="Rectangle 8">
            <a:hlinkClick r:id="rId3" action="ppaction://hlinksldjump"/>
            <a:extLst>
              <a:ext uri="{FF2B5EF4-FFF2-40B4-BE49-F238E27FC236}">
                <a16:creationId xmlns="" xmlns:a16="http://schemas.microsoft.com/office/drawing/2014/main" id="{80DD7C02-37F0-4E48-9A4C-E5E6CAF0BEDD}"/>
              </a:ext>
            </a:extLst>
          </p:cNvPr>
          <p:cNvSpPr/>
          <p:nvPr/>
        </p:nvSpPr>
        <p:spPr>
          <a:xfrm>
            <a:off x="630155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/>
              <a:t>B</a:t>
            </a:r>
          </a:p>
        </p:txBody>
      </p:sp>
      <p:sp>
        <p:nvSpPr>
          <p:cNvPr id="10" name="Rectangle 9">
            <a:hlinkClick r:id="rId4" action="ppaction://hlinksldjump"/>
            <a:extLst>
              <a:ext uri="{FF2B5EF4-FFF2-40B4-BE49-F238E27FC236}">
                <a16:creationId xmlns="" xmlns:a16="http://schemas.microsoft.com/office/drawing/2014/main" id="{F8187096-9889-4519-857B-9AB32715DF3A}"/>
              </a:ext>
            </a:extLst>
          </p:cNvPr>
          <p:cNvSpPr/>
          <p:nvPr/>
        </p:nvSpPr>
        <p:spPr>
          <a:xfrm>
            <a:off x="76414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/>
              <a:t>C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="" xmlns:a16="http://schemas.microsoft.com/office/drawing/2014/main" id="{DD652DBC-F0BE-4154-A824-0D386052EB2C}"/>
              </a:ext>
            </a:extLst>
          </p:cNvPr>
          <p:cNvSpPr/>
          <p:nvPr/>
        </p:nvSpPr>
        <p:spPr>
          <a:xfrm>
            <a:off x="1843313" y="159658"/>
            <a:ext cx="9517413" cy="1161143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Sanh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="" xmlns:a16="http://schemas.microsoft.com/office/drawing/2014/main" id="{C57DDB14-59FF-43F0-A5B8-F943CFA84B6B}"/>
              </a:ext>
            </a:extLst>
          </p:cNvPr>
          <p:cNvSpPr/>
          <p:nvPr/>
        </p:nvSpPr>
        <p:spPr>
          <a:xfrm>
            <a:off x="1944914" y="1428207"/>
            <a:ext cx="9240321" cy="797757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5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 </a:t>
            </a:r>
            <a:r>
              <a:rPr lang="en-US" sz="25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5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5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5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5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5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rrow: Pentagon 12">
            <a:extLst>
              <a:ext uri="{FF2B5EF4-FFF2-40B4-BE49-F238E27FC236}">
                <a16:creationId xmlns="" xmlns:a16="http://schemas.microsoft.com/office/drawing/2014/main" id="{D23DBB3E-C059-4C95-BA4D-14EB215371E1}"/>
              </a:ext>
            </a:extLst>
          </p:cNvPr>
          <p:cNvSpPr/>
          <p:nvPr/>
        </p:nvSpPr>
        <p:spPr>
          <a:xfrm>
            <a:off x="1968187" y="3259704"/>
            <a:ext cx="9217048" cy="731850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5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sz="25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Sanh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mồ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côi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túp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lều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đốn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củi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500" b="1" dirty="0">
              <a:solidFill>
                <a:srgbClr val="7030A0"/>
              </a:solidFill>
            </a:endParaRPr>
          </a:p>
        </p:txBody>
      </p:sp>
      <p:sp>
        <p:nvSpPr>
          <p:cNvPr id="14" name="Arrow: Pentagon 13">
            <a:extLst>
              <a:ext uri="{FF2B5EF4-FFF2-40B4-BE49-F238E27FC236}">
                <a16:creationId xmlns="" xmlns:a16="http://schemas.microsoft.com/office/drawing/2014/main" id="{E0489B79-CF00-4A69-A4C8-D55A1D195BF1}"/>
              </a:ext>
            </a:extLst>
          </p:cNvPr>
          <p:cNvSpPr/>
          <p:nvPr/>
        </p:nvSpPr>
        <p:spPr>
          <a:xfrm>
            <a:off x="1944914" y="2362359"/>
            <a:ext cx="9240321" cy="750270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Do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thai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con.</a:t>
            </a:r>
            <a:endParaRPr lang="en-US" sz="25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rrow: Pentagon 15">
            <a:hlinkClick r:id="rId5" action="ppaction://hlinksldjump"/>
            <a:extLst>
              <a:ext uri="{FF2B5EF4-FFF2-40B4-BE49-F238E27FC236}">
                <a16:creationId xmlns="" xmlns:a16="http://schemas.microsoft.com/office/drawing/2014/main" id="{2C01868D-9CD3-4576-896C-6CC806843DAD}"/>
              </a:ext>
            </a:extLst>
          </p:cNvPr>
          <p:cNvSpPr/>
          <p:nvPr/>
        </p:nvSpPr>
        <p:spPr>
          <a:xfrm>
            <a:off x="5334183" y="4146369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86247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ugopipi">
            <a:hlinkClick r:id="" action="ppaction://media"/>
            <a:extLst>
              <a:ext uri="{FF2B5EF4-FFF2-40B4-BE49-F238E27FC236}">
                <a16:creationId xmlns="" xmlns:a16="http://schemas.microsoft.com/office/drawing/2014/main" id="{437606BD-1601-4021-95F6-43528C352DCE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16321.788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7101420D-CC0D-4D96-8A78-8B595E8680D8}"/>
              </a:ext>
            </a:extLst>
          </p:cNvPr>
          <p:cNvSpPr/>
          <p:nvPr/>
        </p:nvSpPr>
        <p:spPr>
          <a:xfrm>
            <a:off x="7685498" y="5147855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>
                <a:solidFill>
                  <a:prstClr val="black"/>
                </a:solidFill>
                <a:latin typeface="Calibri" panose="020F0502020204030204"/>
              </a:rPr>
              <a:t>PIPI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="" xmlns:a16="http://schemas.microsoft.com/office/drawing/2014/main" id="{A0C47FDA-69D1-4CD7-B739-D47362F4B3F5}"/>
              </a:ext>
            </a:extLst>
          </p:cNvPr>
          <p:cNvSpPr/>
          <p:nvPr/>
        </p:nvSpPr>
        <p:spPr>
          <a:xfrm>
            <a:off x="6386286" y="538301"/>
            <a:ext cx="4586514" cy="1320798"/>
          </a:xfrm>
          <a:prstGeom prst="wedgeRoundRectCallout">
            <a:avLst>
              <a:gd name="adj1" fmla="val -65437"/>
              <a:gd name="adj2" fmla="val 47425"/>
              <a:gd name="adj3" fmla="val 16667"/>
            </a:avLst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Hugo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ta!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1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9" presetClass="entr" presetSubtype="0" decel="10000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hugopipi">
            <a:hlinkClick r:id="" action="ppaction://media"/>
            <a:extLst>
              <a:ext uri="{FF2B5EF4-FFF2-40B4-BE49-F238E27FC236}">
                <a16:creationId xmlns="" xmlns:a16="http://schemas.microsoft.com/office/drawing/2014/main" id="{437606BD-1601-4021-95F6-43528C352DCE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5305" end="141.788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37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go1">
            <a:hlinkClick r:id="" action="ppaction://media"/>
            <a:extLst>
              <a:ext uri="{FF2B5EF4-FFF2-40B4-BE49-F238E27FC236}">
                <a16:creationId xmlns="" xmlns:a16="http://schemas.microsoft.com/office/drawing/2014/main" id="{B2B039CB-E3A6-46AE-84C3-0DFF9CD38BD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E65449D9-AA32-447A-8AAE-AAF0F5CCBD7D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2792224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ugo2">
            <a:hlinkClick r:id="" action="ppaction://media"/>
            <a:extLst>
              <a:ext uri="{FF2B5EF4-FFF2-40B4-BE49-F238E27FC236}">
                <a16:creationId xmlns="" xmlns:a16="http://schemas.microsoft.com/office/drawing/2014/main" id="{F5521847-6AB7-4AA5-9294-1FD0333B4F8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25B5A5F3-DD2E-4A2F-AFA7-4754958F4DD5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13157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4" action="ppaction://hlinksldjump"/>
            <a:extLst>
              <a:ext uri="{FF2B5EF4-FFF2-40B4-BE49-F238E27FC236}">
                <a16:creationId xmlns="" xmlns:a16="http://schemas.microsoft.com/office/drawing/2014/main" id="{8837FB28-9FD8-450C-823C-020C35D39319}"/>
              </a:ext>
            </a:extLst>
          </p:cNvPr>
          <p:cNvSpPr/>
          <p:nvPr/>
        </p:nvSpPr>
        <p:spPr>
          <a:xfrm>
            <a:off x="49617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/>
              <a:t>A</a:t>
            </a:r>
          </a:p>
        </p:txBody>
      </p:sp>
      <p:sp>
        <p:nvSpPr>
          <p:cNvPr id="9" name="Rectangle 8">
            <a:hlinkClick r:id="rId5" action="ppaction://hlinksldjump"/>
            <a:extLst>
              <a:ext uri="{FF2B5EF4-FFF2-40B4-BE49-F238E27FC236}">
                <a16:creationId xmlns="" xmlns:a16="http://schemas.microsoft.com/office/drawing/2014/main" id="{80DD7C02-37F0-4E48-9A4C-E5E6CAF0BEDD}"/>
              </a:ext>
            </a:extLst>
          </p:cNvPr>
          <p:cNvSpPr/>
          <p:nvPr/>
        </p:nvSpPr>
        <p:spPr>
          <a:xfrm>
            <a:off x="630155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/>
              <a:t>B</a:t>
            </a:r>
          </a:p>
        </p:txBody>
      </p:sp>
      <p:sp>
        <p:nvSpPr>
          <p:cNvPr id="10" name="Rectangle 9">
            <a:hlinkClick r:id="rId5" action="ppaction://hlinksldjump"/>
            <a:extLst>
              <a:ext uri="{FF2B5EF4-FFF2-40B4-BE49-F238E27FC236}">
                <a16:creationId xmlns="" xmlns:a16="http://schemas.microsoft.com/office/drawing/2014/main" id="{F8187096-9889-4519-857B-9AB32715DF3A}"/>
              </a:ext>
            </a:extLst>
          </p:cNvPr>
          <p:cNvSpPr/>
          <p:nvPr/>
        </p:nvSpPr>
        <p:spPr>
          <a:xfrm>
            <a:off x="76414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/>
              <a:t>C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="" xmlns:a16="http://schemas.microsoft.com/office/drawing/2014/main" id="{DD652DBC-F0BE-4154-A824-0D386052EB2C}"/>
              </a:ext>
            </a:extLst>
          </p:cNvPr>
          <p:cNvSpPr/>
          <p:nvPr/>
        </p:nvSpPr>
        <p:spPr>
          <a:xfrm>
            <a:off x="1843313" y="159658"/>
            <a:ext cx="9258795" cy="1161143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Sanh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="" xmlns:a16="http://schemas.microsoft.com/office/drawing/2014/main" id="{C57DDB14-59FF-43F0-A5B8-F943CFA84B6B}"/>
              </a:ext>
            </a:extLst>
          </p:cNvPr>
          <p:cNvSpPr/>
          <p:nvPr/>
        </p:nvSpPr>
        <p:spPr>
          <a:xfrm>
            <a:off x="1944912" y="2876372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rrow: Pentagon 12">
            <a:extLst>
              <a:ext uri="{FF2B5EF4-FFF2-40B4-BE49-F238E27FC236}">
                <a16:creationId xmlns="" xmlns:a16="http://schemas.microsoft.com/office/drawing/2014/main" id="{D23DBB3E-C059-4C95-BA4D-14EB215371E1}"/>
              </a:ext>
            </a:extLst>
          </p:cNvPr>
          <p:cNvSpPr/>
          <p:nvPr/>
        </p:nvSpPr>
        <p:spPr>
          <a:xfrm>
            <a:off x="1944912" y="1452272"/>
            <a:ext cx="8880106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B, C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4" name="Arrow: Pentagon 13">
            <a:extLst>
              <a:ext uri="{FF2B5EF4-FFF2-40B4-BE49-F238E27FC236}">
                <a16:creationId xmlns="" xmlns:a16="http://schemas.microsoft.com/office/drawing/2014/main" id="{E0489B79-CF00-4A69-A4C8-D55A1D195BF1}"/>
              </a:ext>
            </a:extLst>
          </p:cNvPr>
          <p:cNvSpPr/>
          <p:nvPr/>
        </p:nvSpPr>
        <p:spPr>
          <a:xfrm>
            <a:off x="1944913" y="2141221"/>
            <a:ext cx="8880105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dirty="0" smtClean="0"/>
          </a:p>
          <a:p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6" name="Arrow: Pentagon 15">
            <a:hlinkClick r:id="rId6" action="ppaction://hlinksldjump"/>
            <a:extLst>
              <a:ext uri="{FF2B5EF4-FFF2-40B4-BE49-F238E27FC236}">
                <a16:creationId xmlns="" xmlns:a16="http://schemas.microsoft.com/office/drawing/2014/main" id="{2C01868D-9CD3-4576-896C-6CC806843DAD}"/>
              </a:ext>
            </a:extLst>
          </p:cNvPr>
          <p:cNvSpPr/>
          <p:nvPr/>
        </p:nvSpPr>
        <p:spPr>
          <a:xfrm>
            <a:off x="5334183" y="4146369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2516559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1">
            <a:hlinkClick r:id="" action="ppaction://media"/>
            <a:extLst>
              <a:ext uri="{FF2B5EF4-FFF2-40B4-BE49-F238E27FC236}">
                <a16:creationId xmlns="" xmlns:a16="http://schemas.microsoft.com/office/drawing/2014/main" id="{50518CDE-6FDC-4E91-AB5A-9BB4D87E29D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E65449D9-AA32-447A-8AAE-AAF0F5CCBD7D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75319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2">
            <a:hlinkClick r:id="" action="ppaction://media"/>
            <a:extLst>
              <a:ext uri="{FF2B5EF4-FFF2-40B4-BE49-F238E27FC236}">
                <a16:creationId xmlns="" xmlns:a16="http://schemas.microsoft.com/office/drawing/2014/main" id="{B2D34902-047E-4F95-B906-37342D8480A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25B5A5F3-DD2E-4A2F-AFA7-4754958F4DD5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146146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4" action="ppaction://hlinksldjump"/>
            <a:extLst>
              <a:ext uri="{FF2B5EF4-FFF2-40B4-BE49-F238E27FC236}">
                <a16:creationId xmlns="" xmlns:a16="http://schemas.microsoft.com/office/drawing/2014/main" id="{8837FB28-9FD8-450C-823C-020C35D39319}"/>
              </a:ext>
            </a:extLst>
          </p:cNvPr>
          <p:cNvSpPr/>
          <p:nvPr/>
        </p:nvSpPr>
        <p:spPr>
          <a:xfrm>
            <a:off x="49617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A</a:t>
            </a:r>
          </a:p>
        </p:txBody>
      </p:sp>
      <p:sp>
        <p:nvSpPr>
          <p:cNvPr id="9" name="Rectangle 8">
            <a:hlinkClick r:id="rId5" action="ppaction://hlinksldjump"/>
            <a:extLst>
              <a:ext uri="{FF2B5EF4-FFF2-40B4-BE49-F238E27FC236}">
                <a16:creationId xmlns="" xmlns:a16="http://schemas.microsoft.com/office/drawing/2014/main" id="{80DD7C02-37F0-4E48-9A4C-E5E6CAF0BEDD}"/>
              </a:ext>
            </a:extLst>
          </p:cNvPr>
          <p:cNvSpPr/>
          <p:nvPr/>
        </p:nvSpPr>
        <p:spPr>
          <a:xfrm>
            <a:off x="630155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B</a:t>
            </a:r>
          </a:p>
        </p:txBody>
      </p:sp>
      <p:sp>
        <p:nvSpPr>
          <p:cNvPr id="10" name="Rectangle 9">
            <a:hlinkClick r:id="rId4" action="ppaction://hlinksldjump"/>
            <a:extLst>
              <a:ext uri="{FF2B5EF4-FFF2-40B4-BE49-F238E27FC236}">
                <a16:creationId xmlns="" xmlns:a16="http://schemas.microsoft.com/office/drawing/2014/main" id="{F8187096-9889-4519-857B-9AB32715DF3A}"/>
              </a:ext>
            </a:extLst>
          </p:cNvPr>
          <p:cNvSpPr/>
          <p:nvPr/>
        </p:nvSpPr>
        <p:spPr>
          <a:xfrm>
            <a:off x="7641409" y="5258526"/>
            <a:ext cx="837474" cy="837474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C</a:t>
            </a:r>
          </a:p>
        </p:txBody>
      </p:sp>
      <p:sp>
        <p:nvSpPr>
          <p:cNvPr id="11" name="Arrow: Pentagon 10">
            <a:extLst>
              <a:ext uri="{FF2B5EF4-FFF2-40B4-BE49-F238E27FC236}">
                <a16:creationId xmlns="" xmlns:a16="http://schemas.microsoft.com/office/drawing/2014/main" id="{DD652DBC-F0BE-4154-A824-0D386052EB2C}"/>
              </a:ext>
            </a:extLst>
          </p:cNvPr>
          <p:cNvSpPr/>
          <p:nvPr/>
        </p:nvSpPr>
        <p:spPr>
          <a:xfrm>
            <a:off x="1843314" y="159658"/>
            <a:ext cx="9739086" cy="1161143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en-US" sz="32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hôn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Thạch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Sanh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defRPr/>
            </a:pPr>
            <a:endParaRPr lang="en-US" sz="3200" b="1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="" xmlns:a16="http://schemas.microsoft.com/office/drawing/2014/main" id="{C57DDB14-59FF-43F0-A5B8-F943CFA84B6B}"/>
              </a:ext>
            </a:extLst>
          </p:cNvPr>
          <p:cNvSpPr/>
          <p:nvPr/>
        </p:nvSpPr>
        <p:spPr>
          <a:xfrm>
            <a:off x="1944912" y="2876372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rrow: Pentagon 12">
            <a:extLst>
              <a:ext uri="{FF2B5EF4-FFF2-40B4-BE49-F238E27FC236}">
                <a16:creationId xmlns="" xmlns:a16="http://schemas.microsoft.com/office/drawing/2014/main" id="{D23DBB3E-C059-4C95-BA4D-14EB215371E1}"/>
              </a:ext>
            </a:extLst>
          </p:cNvPr>
          <p:cNvSpPr/>
          <p:nvPr/>
        </p:nvSpPr>
        <p:spPr>
          <a:xfrm>
            <a:off x="1944911" y="2140488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rrow: Pentagon 13">
            <a:extLst>
              <a:ext uri="{FF2B5EF4-FFF2-40B4-BE49-F238E27FC236}">
                <a16:creationId xmlns="" xmlns:a16="http://schemas.microsoft.com/office/drawing/2014/main" id="{E0489B79-CF00-4A69-A4C8-D55A1D195BF1}"/>
              </a:ext>
            </a:extLst>
          </p:cNvPr>
          <p:cNvSpPr/>
          <p:nvPr/>
        </p:nvSpPr>
        <p:spPr>
          <a:xfrm>
            <a:off x="1944912" y="1448821"/>
            <a:ext cx="6635569" cy="574765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rrow: Pentagon 15">
            <a:hlinkClick r:id="rId6" action="ppaction://hlinksldjump"/>
            <a:extLst>
              <a:ext uri="{FF2B5EF4-FFF2-40B4-BE49-F238E27FC236}">
                <a16:creationId xmlns="" xmlns:a16="http://schemas.microsoft.com/office/drawing/2014/main" id="{2C01868D-9CD3-4576-896C-6CC806843DAD}"/>
              </a:ext>
            </a:extLst>
          </p:cNvPr>
          <p:cNvSpPr/>
          <p:nvPr/>
        </p:nvSpPr>
        <p:spPr>
          <a:xfrm>
            <a:off x="5334183" y="4146369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99680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"/>
                            </p:stCondLst>
                            <p:childTnLst>
                              <p:par>
                                <p:cTn id="2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"/>
                            </p:stCondLst>
                            <p:childTnLst>
                              <p:par>
                                <p:cTn id="4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"/>
                            </p:stCondLst>
                            <p:childTnLst>
                              <p:par>
                                <p:cTn id="52" presetID="49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9" presetClass="entr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6" grpId="1" animBg="1"/>
      <p:bldP spid="16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ugo1">
            <a:hlinkClick r:id="" action="ppaction://media"/>
            <a:extLst>
              <a:ext uri="{FF2B5EF4-FFF2-40B4-BE49-F238E27FC236}">
                <a16:creationId xmlns="" xmlns:a16="http://schemas.microsoft.com/office/drawing/2014/main" id="{50518CDE-6FDC-4E91-AB5A-9BB4D87E29D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Arrow: Pentagon 4">
            <a:hlinkClick r:id="rId5" action="ppaction://hlinksldjump"/>
            <a:extLst>
              <a:ext uri="{FF2B5EF4-FFF2-40B4-BE49-F238E27FC236}">
                <a16:creationId xmlns="" xmlns:a16="http://schemas.microsoft.com/office/drawing/2014/main" id="{E65449D9-AA32-447A-8AAE-AAF0F5CCBD7D}"/>
              </a:ext>
            </a:extLst>
          </p:cNvPr>
          <p:cNvSpPr/>
          <p:nvPr/>
        </p:nvSpPr>
        <p:spPr>
          <a:xfrm flipH="1">
            <a:off x="1669145" y="130630"/>
            <a:ext cx="2772227" cy="798285"/>
          </a:xfrm>
          <a:prstGeom prst="homePlat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>
                <a:solidFill>
                  <a:prstClr val="black"/>
                </a:solidFill>
                <a:latin typeface="Calibri" panose="020F0502020204030204"/>
              </a:rPr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121977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278</TotalTime>
  <Words>389</Words>
  <Application>Microsoft Office PowerPoint</Application>
  <PresentationFormat>Widescreen</PresentationFormat>
  <Paragraphs>72</Paragraphs>
  <Slides>21</Slides>
  <Notes>0</Notes>
  <HiddenSlides>0</HiddenSlides>
  <MMClips>15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Calibri</vt:lpstr>
      <vt:lpstr>Times New Roman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do que</cp:lastModifiedBy>
  <cp:revision>33</cp:revision>
  <dcterms:created xsi:type="dcterms:W3CDTF">2018-04-23T17:05:04Z</dcterms:created>
  <dcterms:modified xsi:type="dcterms:W3CDTF">2025-02-23T16:08:11Z</dcterms:modified>
</cp:coreProperties>
</file>