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7" r:id="rId2"/>
  </p:sldMasterIdLst>
  <p:notesMasterIdLst>
    <p:notesMasterId r:id="rId32"/>
  </p:notesMasterIdLst>
  <p:sldIdLst>
    <p:sldId id="483" r:id="rId3"/>
    <p:sldId id="456" r:id="rId4"/>
    <p:sldId id="432" r:id="rId5"/>
    <p:sldId id="433" r:id="rId6"/>
    <p:sldId id="465" r:id="rId7"/>
    <p:sldId id="457" r:id="rId8"/>
    <p:sldId id="405" r:id="rId9"/>
    <p:sldId id="466" r:id="rId10"/>
    <p:sldId id="467" r:id="rId11"/>
    <p:sldId id="486" r:id="rId12"/>
    <p:sldId id="485" r:id="rId13"/>
    <p:sldId id="478" r:id="rId14"/>
    <p:sldId id="479" r:id="rId15"/>
    <p:sldId id="480" r:id="rId16"/>
    <p:sldId id="477" r:id="rId17"/>
    <p:sldId id="441" r:id="rId18"/>
    <p:sldId id="482" r:id="rId19"/>
    <p:sldId id="443" r:id="rId20"/>
    <p:sldId id="444" r:id="rId21"/>
    <p:sldId id="475" r:id="rId22"/>
    <p:sldId id="448" r:id="rId23"/>
    <p:sldId id="487" r:id="rId24"/>
    <p:sldId id="458" r:id="rId25"/>
    <p:sldId id="474" r:id="rId26"/>
    <p:sldId id="459" r:id="rId27"/>
    <p:sldId id="460" r:id="rId28"/>
    <p:sldId id="469" r:id="rId29"/>
    <p:sldId id="461" r:id="rId30"/>
    <p:sldId id="47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3B3"/>
    <a:srgbClr val="7A7AAE"/>
    <a:srgbClr val="E3B3CF"/>
    <a:srgbClr val="D1C6DD"/>
    <a:srgbClr val="D9D9D9"/>
    <a:srgbClr val="CDC3DB"/>
    <a:srgbClr val="D0D9E1"/>
    <a:srgbClr val="B6A5C9"/>
    <a:srgbClr val="C4C4CD"/>
    <a:srgbClr val="CF8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4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8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ABF9-EF9A-41BB-ACD4-3704F73A32E2}" type="datetimeFigureOut">
              <a:rPr lang="zh-CN" altLang="en-US" smtClean="0"/>
              <a:t>2022/11/5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6A1B-A685-4D5E-9C01-99EEBD5C0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6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GB" altLang="x-none" sz="1200" dirty="0"/>
              <a:t>1</a:t>
            </a:fld>
            <a:endParaRPr lang="en-GB" altLang="x-none" sz="1200" dirty="0"/>
          </a:p>
        </p:txBody>
      </p:sp>
    </p:spTree>
    <p:extLst>
      <p:ext uri="{BB962C8B-B14F-4D97-AF65-F5344CB8AC3E}">
        <p14:creationId xmlns:p14="http://schemas.microsoft.com/office/powerpoint/2010/main" val="23811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6A1B-A685-4D5E-9C01-99EEBD5C0C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3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4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02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4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920B765-A47C-4011-8546-E0F1C8D0E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021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197127-C27D-41AC-B7D6-38BE6101CC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343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359556-FC47-45C3-9919-B0848DA1DB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8349" y="1345096"/>
            <a:ext cx="4640213" cy="4167809"/>
          </a:xfrm>
          <a:custGeom>
            <a:avLst/>
            <a:gdLst>
              <a:gd name="connsiteX0" fmla="*/ 0 w 9280425"/>
              <a:gd name="connsiteY0" fmla="*/ 0 h 8335618"/>
              <a:gd name="connsiteX1" fmla="*/ 9280425 w 9280425"/>
              <a:gd name="connsiteY1" fmla="*/ 0 h 8335618"/>
              <a:gd name="connsiteX2" fmla="*/ 9280425 w 9280425"/>
              <a:gd name="connsiteY2" fmla="*/ 8335618 h 8335618"/>
              <a:gd name="connsiteX3" fmla="*/ 0 w 9280425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25" h="8335618">
                <a:moveTo>
                  <a:pt x="0" y="0"/>
                </a:moveTo>
                <a:lnTo>
                  <a:pt x="9280425" y="0"/>
                </a:lnTo>
                <a:lnTo>
                  <a:pt x="9280425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45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0AFFAB-29D2-4324-9C9F-78FC12A563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6429" y="689429"/>
            <a:ext cx="5479143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7A7E82-871A-4514-BA3B-4B785073F5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1479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22C5F1-9637-4751-899E-24B9C250A1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4157" y="689429"/>
            <a:ext cx="2226365" cy="5479143"/>
          </a:xfrm>
          <a:custGeom>
            <a:avLst/>
            <a:gdLst>
              <a:gd name="connsiteX0" fmla="*/ 0 w 4452730"/>
              <a:gd name="connsiteY0" fmla="*/ 0 h 10958286"/>
              <a:gd name="connsiteX1" fmla="*/ 4452730 w 4452730"/>
              <a:gd name="connsiteY1" fmla="*/ 0 h 10958286"/>
              <a:gd name="connsiteX2" fmla="*/ 4452730 w 4452730"/>
              <a:gd name="connsiteY2" fmla="*/ 10958286 h 10958286"/>
              <a:gd name="connsiteX3" fmla="*/ 0 w 4452730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2730" h="10958286">
                <a:moveTo>
                  <a:pt x="0" y="0"/>
                </a:moveTo>
                <a:lnTo>
                  <a:pt x="4452730" y="0"/>
                </a:lnTo>
                <a:lnTo>
                  <a:pt x="4452730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996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8CAC1F-A620-4F76-BA44-43893790FC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5200" y="718931"/>
            <a:ext cx="8004314" cy="5420140"/>
          </a:xfrm>
          <a:custGeom>
            <a:avLst/>
            <a:gdLst>
              <a:gd name="connsiteX0" fmla="*/ 0 w 16008628"/>
              <a:gd name="connsiteY0" fmla="*/ 0 h 10840279"/>
              <a:gd name="connsiteX1" fmla="*/ 16008628 w 16008628"/>
              <a:gd name="connsiteY1" fmla="*/ 0 h 10840279"/>
              <a:gd name="connsiteX2" fmla="*/ 16008628 w 16008628"/>
              <a:gd name="connsiteY2" fmla="*/ 10840279 h 10840279"/>
              <a:gd name="connsiteX3" fmla="*/ 0 w 16008628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8628" h="10840279">
                <a:moveTo>
                  <a:pt x="0" y="0"/>
                </a:moveTo>
                <a:lnTo>
                  <a:pt x="16008628" y="0"/>
                </a:lnTo>
                <a:lnTo>
                  <a:pt x="16008628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72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EE1B70-683D-46ED-8093-CAF9A12DBB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73200" y="1843315"/>
            <a:ext cx="9245601" cy="3171370"/>
          </a:xfrm>
          <a:custGeom>
            <a:avLst/>
            <a:gdLst>
              <a:gd name="connsiteX0" fmla="*/ 0 w 18491201"/>
              <a:gd name="connsiteY0" fmla="*/ 0 h 6342740"/>
              <a:gd name="connsiteX1" fmla="*/ 18491201 w 18491201"/>
              <a:gd name="connsiteY1" fmla="*/ 0 h 6342740"/>
              <a:gd name="connsiteX2" fmla="*/ 18491201 w 18491201"/>
              <a:gd name="connsiteY2" fmla="*/ 6342740 h 6342740"/>
              <a:gd name="connsiteX3" fmla="*/ 0 w 18491201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1" h="6342740">
                <a:moveTo>
                  <a:pt x="0" y="0"/>
                </a:moveTo>
                <a:lnTo>
                  <a:pt x="18491201" y="0"/>
                </a:lnTo>
                <a:lnTo>
                  <a:pt x="18491201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35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FBC410-DBDF-4AA4-8889-95850E6696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79564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151ED0-6B67-4B1B-B28C-DBD87123D3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4958" y="718931"/>
            <a:ext cx="4504372" cy="5420139"/>
          </a:xfrm>
          <a:custGeom>
            <a:avLst/>
            <a:gdLst>
              <a:gd name="connsiteX0" fmla="*/ 0 w 9008744"/>
              <a:gd name="connsiteY0" fmla="*/ 0 h 10840278"/>
              <a:gd name="connsiteX1" fmla="*/ 9008744 w 9008744"/>
              <a:gd name="connsiteY1" fmla="*/ 0 h 10840278"/>
              <a:gd name="connsiteX2" fmla="*/ 9008744 w 9008744"/>
              <a:gd name="connsiteY2" fmla="*/ 10840278 h 10840278"/>
              <a:gd name="connsiteX3" fmla="*/ 0 w 9008744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4" h="10840278">
                <a:moveTo>
                  <a:pt x="0" y="0"/>
                </a:moveTo>
                <a:lnTo>
                  <a:pt x="9008744" y="0"/>
                </a:lnTo>
                <a:lnTo>
                  <a:pt x="9008744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772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EE95F4-3B86-492C-A439-D7606DF330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3253" y="1156253"/>
            <a:ext cx="4545496" cy="4545496"/>
          </a:xfrm>
          <a:custGeom>
            <a:avLst/>
            <a:gdLst>
              <a:gd name="connsiteX0" fmla="*/ 0 w 9090991"/>
              <a:gd name="connsiteY0" fmla="*/ 0 h 9090991"/>
              <a:gd name="connsiteX1" fmla="*/ 9090991 w 9090991"/>
              <a:gd name="connsiteY1" fmla="*/ 0 h 9090991"/>
              <a:gd name="connsiteX2" fmla="*/ 9090991 w 9090991"/>
              <a:gd name="connsiteY2" fmla="*/ 9090991 h 9090991"/>
              <a:gd name="connsiteX3" fmla="*/ 0 w 9090991"/>
              <a:gd name="connsiteY3" fmla="*/ 9090991 h 909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0991" h="9090991">
                <a:moveTo>
                  <a:pt x="0" y="0"/>
                </a:moveTo>
                <a:lnTo>
                  <a:pt x="9090991" y="0"/>
                </a:lnTo>
                <a:lnTo>
                  <a:pt x="9090991" y="9090991"/>
                </a:lnTo>
                <a:lnTo>
                  <a:pt x="0" y="90909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0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582AE7-9972-464A-8D54-C3BD188F05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4002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65647C-5F86-4D27-AC64-CF9719DE17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2669" y="2325757"/>
            <a:ext cx="5355329" cy="3813313"/>
          </a:xfrm>
          <a:custGeom>
            <a:avLst/>
            <a:gdLst>
              <a:gd name="connsiteX0" fmla="*/ 0 w 10710658"/>
              <a:gd name="connsiteY0" fmla="*/ 0 h 7626626"/>
              <a:gd name="connsiteX1" fmla="*/ 10710658 w 10710658"/>
              <a:gd name="connsiteY1" fmla="*/ 0 h 7626626"/>
              <a:gd name="connsiteX2" fmla="*/ 10710658 w 10710658"/>
              <a:gd name="connsiteY2" fmla="*/ 7626626 h 7626626"/>
              <a:gd name="connsiteX3" fmla="*/ 0 w 10710658"/>
              <a:gd name="connsiteY3" fmla="*/ 7626626 h 762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7626626">
                <a:moveTo>
                  <a:pt x="0" y="0"/>
                </a:moveTo>
                <a:lnTo>
                  <a:pt x="10710658" y="0"/>
                </a:lnTo>
                <a:lnTo>
                  <a:pt x="10710658" y="7626626"/>
                </a:lnTo>
                <a:lnTo>
                  <a:pt x="0" y="7626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5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4BD9A0-4761-4270-A8ED-795649D45C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9896" y="689429"/>
            <a:ext cx="8892208" cy="5479143"/>
          </a:xfrm>
          <a:custGeom>
            <a:avLst/>
            <a:gdLst>
              <a:gd name="connsiteX0" fmla="*/ 0 w 17784416"/>
              <a:gd name="connsiteY0" fmla="*/ 0 h 10958286"/>
              <a:gd name="connsiteX1" fmla="*/ 17784416 w 17784416"/>
              <a:gd name="connsiteY1" fmla="*/ 0 h 10958286"/>
              <a:gd name="connsiteX2" fmla="*/ 17784416 w 17784416"/>
              <a:gd name="connsiteY2" fmla="*/ 10958286 h 10958286"/>
              <a:gd name="connsiteX3" fmla="*/ 0 w 17784416"/>
              <a:gd name="connsiteY3" fmla="*/ 10958286 h 109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4416" h="10958286">
                <a:moveTo>
                  <a:pt x="0" y="0"/>
                </a:moveTo>
                <a:lnTo>
                  <a:pt x="17784416" y="0"/>
                </a:lnTo>
                <a:lnTo>
                  <a:pt x="17784416" y="10958286"/>
                </a:lnTo>
                <a:lnTo>
                  <a:pt x="0" y="109582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086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095B03-9543-4BDB-95A7-3BAA24BF71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2192000"/>
              <a:gd name="connsiteY0" fmla="*/ 0 h 13716000"/>
              <a:gd name="connsiteX1" fmla="*/ 12192000 w 12192000"/>
              <a:gd name="connsiteY1" fmla="*/ 0 h 13716000"/>
              <a:gd name="connsiteX2" fmla="*/ 12192000 w 12192000"/>
              <a:gd name="connsiteY2" fmla="*/ 13716000 h 13716000"/>
              <a:gd name="connsiteX3" fmla="*/ 0 w 12192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0">
                <a:moveTo>
                  <a:pt x="0" y="0"/>
                </a:moveTo>
                <a:lnTo>
                  <a:pt x="12192000" y="0"/>
                </a:lnTo>
                <a:lnTo>
                  <a:pt x="12192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43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8D5CB6-3FDF-4427-B85B-938C64B3B3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716697 w 24384000"/>
              <a:gd name="connsiteY0" fmla="*/ 2690191 h 13716000"/>
              <a:gd name="connsiteX1" fmla="*/ 2716697 w 24384000"/>
              <a:gd name="connsiteY1" fmla="*/ 11025809 h 13716000"/>
              <a:gd name="connsiteX2" fmla="*/ 21667304 w 24384000"/>
              <a:gd name="connsiteY2" fmla="*/ 11025809 h 13716000"/>
              <a:gd name="connsiteX3" fmla="*/ 21667304 w 24384000"/>
              <a:gd name="connsiteY3" fmla="*/ 2690191 h 13716000"/>
              <a:gd name="connsiteX4" fmla="*/ 0 w 24384000"/>
              <a:gd name="connsiteY4" fmla="*/ 0 h 13716000"/>
              <a:gd name="connsiteX5" fmla="*/ 24384000 w 24384000"/>
              <a:gd name="connsiteY5" fmla="*/ 0 h 13716000"/>
              <a:gd name="connsiteX6" fmla="*/ 24384000 w 24384000"/>
              <a:gd name="connsiteY6" fmla="*/ 13716000 h 13716000"/>
              <a:gd name="connsiteX7" fmla="*/ 0 w 24384000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0" h="13716000">
                <a:moveTo>
                  <a:pt x="2716697" y="2690191"/>
                </a:moveTo>
                <a:lnTo>
                  <a:pt x="2716697" y="11025809"/>
                </a:lnTo>
                <a:lnTo>
                  <a:pt x="21667304" y="11025809"/>
                </a:lnTo>
                <a:lnTo>
                  <a:pt x="21667304" y="2690191"/>
                </a:lnTo>
                <a:close/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22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2E48DA-83AB-4500-B4D6-2171BB74F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21222" y="980268"/>
            <a:ext cx="4897465" cy="4897465"/>
          </a:xfrm>
          <a:custGeom>
            <a:avLst/>
            <a:gdLst>
              <a:gd name="connsiteX0" fmla="*/ 0 w 9794929"/>
              <a:gd name="connsiteY0" fmla="*/ 0 h 9794929"/>
              <a:gd name="connsiteX1" fmla="*/ 9794929 w 9794929"/>
              <a:gd name="connsiteY1" fmla="*/ 0 h 9794929"/>
              <a:gd name="connsiteX2" fmla="*/ 9794929 w 9794929"/>
              <a:gd name="connsiteY2" fmla="*/ 9794929 h 9794929"/>
              <a:gd name="connsiteX3" fmla="*/ 0 w 9794929"/>
              <a:gd name="connsiteY3" fmla="*/ 9794929 h 979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929" h="9794929">
                <a:moveTo>
                  <a:pt x="0" y="0"/>
                </a:moveTo>
                <a:lnTo>
                  <a:pt x="9794929" y="0"/>
                </a:lnTo>
                <a:lnTo>
                  <a:pt x="9794929" y="9794929"/>
                </a:lnTo>
                <a:lnTo>
                  <a:pt x="0" y="97949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883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5DFB5B-23D0-43CF-B365-7A610D2035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58348" y="1345096"/>
            <a:ext cx="9475304" cy="4167809"/>
          </a:xfrm>
          <a:custGeom>
            <a:avLst/>
            <a:gdLst>
              <a:gd name="connsiteX0" fmla="*/ 0 w 18950608"/>
              <a:gd name="connsiteY0" fmla="*/ 0 h 8335618"/>
              <a:gd name="connsiteX1" fmla="*/ 18950608 w 18950608"/>
              <a:gd name="connsiteY1" fmla="*/ 0 h 8335618"/>
              <a:gd name="connsiteX2" fmla="*/ 18950608 w 18950608"/>
              <a:gd name="connsiteY2" fmla="*/ 8335618 h 8335618"/>
              <a:gd name="connsiteX3" fmla="*/ 0 w 18950608"/>
              <a:gd name="connsiteY3" fmla="*/ 8335618 h 833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0608" h="8335618">
                <a:moveTo>
                  <a:pt x="0" y="0"/>
                </a:moveTo>
                <a:lnTo>
                  <a:pt x="18950608" y="0"/>
                </a:lnTo>
                <a:lnTo>
                  <a:pt x="18950608" y="8335618"/>
                </a:lnTo>
                <a:lnTo>
                  <a:pt x="0" y="83356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EFB1F2-DEB1-4174-A3CA-9D6C624B50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68410" y="1231193"/>
            <a:ext cx="2879238" cy="4395617"/>
          </a:xfrm>
          <a:custGeom>
            <a:avLst/>
            <a:gdLst>
              <a:gd name="connsiteX0" fmla="*/ 1389599 w 5758475"/>
              <a:gd name="connsiteY0" fmla="*/ 6012037 h 8791233"/>
              <a:gd name="connsiteX1" fmla="*/ 2779197 w 5758475"/>
              <a:gd name="connsiteY1" fmla="*/ 7401635 h 8791233"/>
              <a:gd name="connsiteX2" fmla="*/ 1389599 w 5758475"/>
              <a:gd name="connsiteY2" fmla="*/ 8791233 h 8791233"/>
              <a:gd name="connsiteX3" fmla="*/ 2 w 5758475"/>
              <a:gd name="connsiteY3" fmla="*/ 7401635 h 8791233"/>
              <a:gd name="connsiteX4" fmla="*/ 2880753 w 5758475"/>
              <a:gd name="connsiteY4" fmla="*/ 4512675 h 8791233"/>
              <a:gd name="connsiteX5" fmla="*/ 4270349 w 5758475"/>
              <a:gd name="connsiteY5" fmla="*/ 5902272 h 8791233"/>
              <a:gd name="connsiteX6" fmla="*/ 2880753 w 5758475"/>
              <a:gd name="connsiteY6" fmla="*/ 7291869 h 8791233"/>
              <a:gd name="connsiteX7" fmla="*/ 1491155 w 5758475"/>
              <a:gd name="connsiteY7" fmla="*/ 5902272 h 8791233"/>
              <a:gd name="connsiteX8" fmla="*/ 4368879 w 5758475"/>
              <a:gd name="connsiteY8" fmla="*/ 3005282 h 8791233"/>
              <a:gd name="connsiteX9" fmla="*/ 5758475 w 5758475"/>
              <a:gd name="connsiteY9" fmla="*/ 4394879 h 8791233"/>
              <a:gd name="connsiteX10" fmla="*/ 4368879 w 5758475"/>
              <a:gd name="connsiteY10" fmla="*/ 5784476 h 8791233"/>
              <a:gd name="connsiteX11" fmla="*/ 2979281 w 5758475"/>
              <a:gd name="connsiteY11" fmla="*/ 4394879 h 8791233"/>
              <a:gd name="connsiteX12" fmla="*/ 2880751 w 5758475"/>
              <a:gd name="connsiteY12" fmla="*/ 1507393 h 8791233"/>
              <a:gd name="connsiteX13" fmla="*/ 4270351 w 5758475"/>
              <a:gd name="connsiteY13" fmla="*/ 2896990 h 8791233"/>
              <a:gd name="connsiteX14" fmla="*/ 2880753 w 5758475"/>
              <a:gd name="connsiteY14" fmla="*/ 4286586 h 8791233"/>
              <a:gd name="connsiteX15" fmla="*/ 1491157 w 5758475"/>
              <a:gd name="connsiteY15" fmla="*/ 2896990 h 8791233"/>
              <a:gd name="connsiteX16" fmla="*/ 1389599 w 5758475"/>
              <a:gd name="connsiteY16" fmla="*/ 0 h 8791233"/>
              <a:gd name="connsiteX17" fmla="*/ 2779195 w 5758475"/>
              <a:gd name="connsiteY17" fmla="*/ 1389598 h 8791233"/>
              <a:gd name="connsiteX18" fmla="*/ 1389599 w 5758475"/>
              <a:gd name="connsiteY18" fmla="*/ 2779194 h 8791233"/>
              <a:gd name="connsiteX19" fmla="*/ 0 w 5758475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5" h="8791233">
                <a:moveTo>
                  <a:pt x="1389599" y="6012037"/>
                </a:moveTo>
                <a:lnTo>
                  <a:pt x="2779197" y="7401635"/>
                </a:lnTo>
                <a:lnTo>
                  <a:pt x="1389599" y="8791233"/>
                </a:lnTo>
                <a:lnTo>
                  <a:pt x="2" y="7401635"/>
                </a:lnTo>
                <a:close/>
                <a:moveTo>
                  <a:pt x="2880753" y="4512675"/>
                </a:moveTo>
                <a:lnTo>
                  <a:pt x="4270349" y="5902272"/>
                </a:lnTo>
                <a:lnTo>
                  <a:pt x="2880753" y="7291869"/>
                </a:lnTo>
                <a:lnTo>
                  <a:pt x="1491155" y="5902272"/>
                </a:lnTo>
                <a:close/>
                <a:moveTo>
                  <a:pt x="4368879" y="3005282"/>
                </a:moveTo>
                <a:lnTo>
                  <a:pt x="5758475" y="4394879"/>
                </a:lnTo>
                <a:lnTo>
                  <a:pt x="4368879" y="5784476"/>
                </a:lnTo>
                <a:lnTo>
                  <a:pt x="2979281" y="4394879"/>
                </a:lnTo>
                <a:close/>
                <a:moveTo>
                  <a:pt x="2880751" y="1507393"/>
                </a:moveTo>
                <a:lnTo>
                  <a:pt x="4270351" y="2896990"/>
                </a:lnTo>
                <a:lnTo>
                  <a:pt x="2880753" y="4286586"/>
                </a:lnTo>
                <a:lnTo>
                  <a:pt x="1491157" y="2896990"/>
                </a:lnTo>
                <a:close/>
                <a:moveTo>
                  <a:pt x="1389599" y="0"/>
                </a:moveTo>
                <a:lnTo>
                  <a:pt x="2779195" y="1389598"/>
                </a:lnTo>
                <a:lnTo>
                  <a:pt x="1389599" y="2779194"/>
                </a:lnTo>
                <a:lnTo>
                  <a:pt x="0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E55C52A-12D1-4571-8D0C-BB5BE76D5B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4353" y="1231193"/>
            <a:ext cx="2879237" cy="4395617"/>
          </a:xfrm>
          <a:custGeom>
            <a:avLst/>
            <a:gdLst>
              <a:gd name="connsiteX0" fmla="*/ 4368877 w 5758474"/>
              <a:gd name="connsiteY0" fmla="*/ 6012038 h 8791233"/>
              <a:gd name="connsiteX1" fmla="*/ 5758474 w 5758474"/>
              <a:gd name="connsiteY1" fmla="*/ 7401636 h 8791233"/>
              <a:gd name="connsiteX2" fmla="*/ 4368878 w 5758474"/>
              <a:gd name="connsiteY2" fmla="*/ 8791233 h 8791233"/>
              <a:gd name="connsiteX3" fmla="*/ 2979280 w 5758474"/>
              <a:gd name="connsiteY3" fmla="*/ 7401636 h 8791233"/>
              <a:gd name="connsiteX4" fmla="*/ 2877723 w 5758474"/>
              <a:gd name="connsiteY4" fmla="*/ 4504646 h 8791233"/>
              <a:gd name="connsiteX5" fmla="*/ 4267319 w 5758474"/>
              <a:gd name="connsiteY5" fmla="*/ 5894243 h 8791233"/>
              <a:gd name="connsiteX6" fmla="*/ 2877723 w 5758474"/>
              <a:gd name="connsiteY6" fmla="*/ 7283839 h 8791233"/>
              <a:gd name="connsiteX7" fmla="*/ 1488125 w 5758474"/>
              <a:gd name="connsiteY7" fmla="*/ 5894243 h 8791233"/>
              <a:gd name="connsiteX8" fmla="*/ 1389597 w 5758474"/>
              <a:gd name="connsiteY8" fmla="*/ 3006757 h 8791233"/>
              <a:gd name="connsiteX9" fmla="*/ 2779194 w 5758474"/>
              <a:gd name="connsiteY9" fmla="*/ 4396354 h 8791233"/>
              <a:gd name="connsiteX10" fmla="*/ 1389597 w 5758474"/>
              <a:gd name="connsiteY10" fmla="*/ 5785951 h 8791233"/>
              <a:gd name="connsiteX11" fmla="*/ 0 w 5758474"/>
              <a:gd name="connsiteY11" fmla="*/ 4396354 h 8791233"/>
              <a:gd name="connsiteX12" fmla="*/ 2877724 w 5758474"/>
              <a:gd name="connsiteY12" fmla="*/ 1499362 h 8791233"/>
              <a:gd name="connsiteX13" fmla="*/ 4267321 w 5758474"/>
              <a:gd name="connsiteY13" fmla="*/ 2888960 h 8791233"/>
              <a:gd name="connsiteX14" fmla="*/ 2877724 w 5758474"/>
              <a:gd name="connsiteY14" fmla="*/ 4278557 h 8791233"/>
              <a:gd name="connsiteX15" fmla="*/ 1488127 w 5758474"/>
              <a:gd name="connsiteY15" fmla="*/ 2888960 h 8791233"/>
              <a:gd name="connsiteX16" fmla="*/ 4368876 w 5758474"/>
              <a:gd name="connsiteY16" fmla="*/ 0 h 8791233"/>
              <a:gd name="connsiteX17" fmla="*/ 5758474 w 5758474"/>
              <a:gd name="connsiteY17" fmla="*/ 1389598 h 8791233"/>
              <a:gd name="connsiteX18" fmla="*/ 4368876 w 5758474"/>
              <a:gd name="connsiteY18" fmla="*/ 2779195 h 8791233"/>
              <a:gd name="connsiteX19" fmla="*/ 2979279 w 5758474"/>
              <a:gd name="connsiteY19" fmla="*/ 1389598 h 879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58474" h="8791233">
                <a:moveTo>
                  <a:pt x="4368877" y="6012038"/>
                </a:moveTo>
                <a:lnTo>
                  <a:pt x="5758474" y="7401636"/>
                </a:lnTo>
                <a:lnTo>
                  <a:pt x="4368878" y="8791233"/>
                </a:lnTo>
                <a:lnTo>
                  <a:pt x="2979280" y="7401636"/>
                </a:lnTo>
                <a:close/>
                <a:moveTo>
                  <a:pt x="2877723" y="4504646"/>
                </a:moveTo>
                <a:lnTo>
                  <a:pt x="4267319" y="5894243"/>
                </a:lnTo>
                <a:lnTo>
                  <a:pt x="2877723" y="7283839"/>
                </a:lnTo>
                <a:lnTo>
                  <a:pt x="1488125" y="5894243"/>
                </a:lnTo>
                <a:close/>
                <a:moveTo>
                  <a:pt x="1389597" y="3006757"/>
                </a:moveTo>
                <a:lnTo>
                  <a:pt x="2779194" y="4396354"/>
                </a:lnTo>
                <a:lnTo>
                  <a:pt x="1389597" y="5785951"/>
                </a:lnTo>
                <a:lnTo>
                  <a:pt x="0" y="4396354"/>
                </a:lnTo>
                <a:close/>
                <a:moveTo>
                  <a:pt x="2877724" y="1499362"/>
                </a:moveTo>
                <a:lnTo>
                  <a:pt x="4267321" y="2888960"/>
                </a:lnTo>
                <a:lnTo>
                  <a:pt x="2877724" y="4278557"/>
                </a:lnTo>
                <a:lnTo>
                  <a:pt x="1488127" y="2888960"/>
                </a:lnTo>
                <a:close/>
                <a:moveTo>
                  <a:pt x="4368876" y="0"/>
                </a:moveTo>
                <a:lnTo>
                  <a:pt x="5758474" y="1389598"/>
                </a:lnTo>
                <a:lnTo>
                  <a:pt x="4368876" y="2779195"/>
                </a:lnTo>
                <a:lnTo>
                  <a:pt x="2979279" y="13895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073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31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ED23CF-690D-4BEA-909B-E4D44A88FE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6996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975CED-FC58-4625-8F80-86300B2FC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43840" y="2163418"/>
            <a:ext cx="2531165" cy="2531165"/>
          </a:xfrm>
          <a:custGeom>
            <a:avLst/>
            <a:gdLst>
              <a:gd name="connsiteX0" fmla="*/ 0 w 5062329"/>
              <a:gd name="connsiteY0" fmla="*/ 0 h 5062330"/>
              <a:gd name="connsiteX1" fmla="*/ 5062329 w 5062329"/>
              <a:gd name="connsiteY1" fmla="*/ 0 h 5062330"/>
              <a:gd name="connsiteX2" fmla="*/ 5062329 w 5062329"/>
              <a:gd name="connsiteY2" fmla="*/ 5062330 h 5062330"/>
              <a:gd name="connsiteX3" fmla="*/ 0 w 5062329"/>
              <a:gd name="connsiteY3" fmla="*/ 5062330 h 506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329" h="5062330">
                <a:moveTo>
                  <a:pt x="0" y="0"/>
                </a:moveTo>
                <a:lnTo>
                  <a:pt x="5062329" y="0"/>
                </a:lnTo>
                <a:lnTo>
                  <a:pt x="5062329" y="5062330"/>
                </a:lnTo>
                <a:lnTo>
                  <a:pt x="0" y="50623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47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4BAE3B-D815-4C67-B4F8-8723CB5D06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3715" y="987745"/>
            <a:ext cx="4898572" cy="4882510"/>
          </a:xfrm>
          <a:custGeom>
            <a:avLst/>
            <a:gdLst>
              <a:gd name="connsiteX0" fmla="*/ 5107363 w 9797143"/>
              <a:gd name="connsiteY0" fmla="*/ 5075240 h 9765020"/>
              <a:gd name="connsiteX1" fmla="*/ 9797143 w 9797143"/>
              <a:gd name="connsiteY1" fmla="*/ 5075240 h 9765020"/>
              <a:gd name="connsiteX2" fmla="*/ 9797143 w 9797143"/>
              <a:gd name="connsiteY2" fmla="*/ 9765020 h 9765020"/>
              <a:gd name="connsiteX3" fmla="*/ 5107363 w 9797143"/>
              <a:gd name="connsiteY3" fmla="*/ 9765020 h 9765020"/>
              <a:gd name="connsiteX4" fmla="*/ 0 w 9797143"/>
              <a:gd name="connsiteY4" fmla="*/ 5075240 h 9765020"/>
              <a:gd name="connsiteX5" fmla="*/ 4689779 w 9797143"/>
              <a:gd name="connsiteY5" fmla="*/ 5075240 h 9765020"/>
              <a:gd name="connsiteX6" fmla="*/ 4689779 w 9797143"/>
              <a:gd name="connsiteY6" fmla="*/ 9765020 h 9765020"/>
              <a:gd name="connsiteX7" fmla="*/ 0 w 9797143"/>
              <a:gd name="connsiteY7" fmla="*/ 9765020 h 9765020"/>
              <a:gd name="connsiteX8" fmla="*/ 5107363 w 9797143"/>
              <a:gd name="connsiteY8" fmla="*/ 0 h 9765020"/>
              <a:gd name="connsiteX9" fmla="*/ 9797143 w 9797143"/>
              <a:gd name="connsiteY9" fmla="*/ 0 h 9765020"/>
              <a:gd name="connsiteX10" fmla="*/ 9797143 w 9797143"/>
              <a:gd name="connsiteY10" fmla="*/ 4689780 h 9765020"/>
              <a:gd name="connsiteX11" fmla="*/ 5107363 w 9797143"/>
              <a:gd name="connsiteY11" fmla="*/ 4689780 h 9765020"/>
              <a:gd name="connsiteX12" fmla="*/ 0 w 9797143"/>
              <a:gd name="connsiteY12" fmla="*/ 0 h 9765020"/>
              <a:gd name="connsiteX13" fmla="*/ 4689779 w 9797143"/>
              <a:gd name="connsiteY13" fmla="*/ 0 h 9765020"/>
              <a:gd name="connsiteX14" fmla="*/ 4689779 w 9797143"/>
              <a:gd name="connsiteY14" fmla="*/ 4689780 h 9765020"/>
              <a:gd name="connsiteX15" fmla="*/ 0 w 9797143"/>
              <a:gd name="connsiteY15" fmla="*/ 4689780 h 97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143" h="9765020">
                <a:moveTo>
                  <a:pt x="5107363" y="5075240"/>
                </a:moveTo>
                <a:lnTo>
                  <a:pt x="9797143" y="5075240"/>
                </a:lnTo>
                <a:lnTo>
                  <a:pt x="9797143" y="9765020"/>
                </a:lnTo>
                <a:lnTo>
                  <a:pt x="5107363" y="9765020"/>
                </a:lnTo>
                <a:close/>
                <a:moveTo>
                  <a:pt x="0" y="5075240"/>
                </a:moveTo>
                <a:lnTo>
                  <a:pt x="4689779" y="5075240"/>
                </a:lnTo>
                <a:lnTo>
                  <a:pt x="4689779" y="9765020"/>
                </a:lnTo>
                <a:lnTo>
                  <a:pt x="0" y="9765020"/>
                </a:lnTo>
                <a:close/>
                <a:moveTo>
                  <a:pt x="5107363" y="0"/>
                </a:moveTo>
                <a:lnTo>
                  <a:pt x="9797143" y="0"/>
                </a:lnTo>
                <a:lnTo>
                  <a:pt x="9797143" y="4689780"/>
                </a:lnTo>
                <a:lnTo>
                  <a:pt x="5107363" y="4689780"/>
                </a:lnTo>
                <a:close/>
                <a:moveTo>
                  <a:pt x="0" y="0"/>
                </a:moveTo>
                <a:lnTo>
                  <a:pt x="4689779" y="0"/>
                </a:lnTo>
                <a:lnTo>
                  <a:pt x="4689779" y="4689780"/>
                </a:lnTo>
                <a:lnTo>
                  <a:pt x="0" y="46897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99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ADEA3A-3003-437D-82B0-70D2F9C80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20748" y="4340088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6162CC-0D48-4787-84D2-3FD2E198FD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8262" y="781879"/>
            <a:ext cx="6042992" cy="1736035"/>
          </a:xfrm>
          <a:custGeom>
            <a:avLst/>
            <a:gdLst>
              <a:gd name="connsiteX0" fmla="*/ 0 w 12085983"/>
              <a:gd name="connsiteY0" fmla="*/ 0 h 3472069"/>
              <a:gd name="connsiteX1" fmla="*/ 12085983 w 12085983"/>
              <a:gd name="connsiteY1" fmla="*/ 0 h 3472069"/>
              <a:gd name="connsiteX2" fmla="*/ 12085983 w 12085983"/>
              <a:gd name="connsiteY2" fmla="*/ 3472069 h 3472069"/>
              <a:gd name="connsiteX3" fmla="*/ 0 w 12085983"/>
              <a:gd name="connsiteY3" fmla="*/ 3472069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983" h="3472069">
                <a:moveTo>
                  <a:pt x="0" y="0"/>
                </a:moveTo>
                <a:lnTo>
                  <a:pt x="12085983" y="0"/>
                </a:lnTo>
                <a:lnTo>
                  <a:pt x="12085983" y="3472069"/>
                </a:lnTo>
                <a:lnTo>
                  <a:pt x="0" y="34720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53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0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F13560-F658-4983-9E0E-2BB581C010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937D3A-CBDE-4381-919E-2EFCB4CDFF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19349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50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BDC5D1-40FA-40AE-A0D8-B474E5160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73997" y="1629255"/>
            <a:ext cx="3599491" cy="3599491"/>
          </a:xfrm>
          <a:custGeom>
            <a:avLst/>
            <a:gdLst>
              <a:gd name="connsiteX0" fmla="*/ 0 w 7198982"/>
              <a:gd name="connsiteY0" fmla="*/ 0 h 7198982"/>
              <a:gd name="connsiteX1" fmla="*/ 7198982 w 7198982"/>
              <a:gd name="connsiteY1" fmla="*/ 0 h 7198982"/>
              <a:gd name="connsiteX2" fmla="*/ 7198982 w 7198982"/>
              <a:gd name="connsiteY2" fmla="*/ 7198982 h 7198982"/>
              <a:gd name="connsiteX3" fmla="*/ 0 w 7198982"/>
              <a:gd name="connsiteY3" fmla="*/ 7198982 h 71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8982" h="7198982">
                <a:moveTo>
                  <a:pt x="0" y="0"/>
                </a:moveTo>
                <a:lnTo>
                  <a:pt x="7198982" y="0"/>
                </a:lnTo>
                <a:lnTo>
                  <a:pt x="7198982" y="7198982"/>
                </a:lnTo>
                <a:lnTo>
                  <a:pt x="0" y="71989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69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BD442E3-B8E2-4E3B-8433-A3F499541A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7628" y="0"/>
            <a:ext cx="4504373" cy="6858000"/>
          </a:xfrm>
          <a:custGeom>
            <a:avLst/>
            <a:gdLst>
              <a:gd name="connsiteX0" fmla="*/ 0 w 9008745"/>
              <a:gd name="connsiteY0" fmla="*/ 0 h 13716000"/>
              <a:gd name="connsiteX1" fmla="*/ 9008745 w 9008745"/>
              <a:gd name="connsiteY1" fmla="*/ 0 h 13716000"/>
              <a:gd name="connsiteX2" fmla="*/ 9008745 w 9008745"/>
              <a:gd name="connsiteY2" fmla="*/ 13716000 h 13716000"/>
              <a:gd name="connsiteX3" fmla="*/ 0 w 900874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8745" h="13716000">
                <a:moveTo>
                  <a:pt x="0" y="0"/>
                </a:moveTo>
                <a:lnTo>
                  <a:pt x="9008745" y="0"/>
                </a:lnTo>
                <a:lnTo>
                  <a:pt x="900874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157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AFF68A-1400-4D7E-9E04-B40109502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6586" y="631926"/>
            <a:ext cx="10878829" cy="3417561"/>
          </a:xfrm>
          <a:custGeom>
            <a:avLst/>
            <a:gdLst>
              <a:gd name="connsiteX0" fmla="*/ 0 w 21757657"/>
              <a:gd name="connsiteY0" fmla="*/ 0 h 6835121"/>
              <a:gd name="connsiteX1" fmla="*/ 21757657 w 21757657"/>
              <a:gd name="connsiteY1" fmla="*/ 0 h 6835121"/>
              <a:gd name="connsiteX2" fmla="*/ 21757657 w 21757657"/>
              <a:gd name="connsiteY2" fmla="*/ 6835121 h 6835121"/>
              <a:gd name="connsiteX3" fmla="*/ 0 w 21757657"/>
              <a:gd name="connsiteY3" fmla="*/ 6835121 h 68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7657" h="6835121">
                <a:moveTo>
                  <a:pt x="0" y="0"/>
                </a:moveTo>
                <a:lnTo>
                  <a:pt x="21757657" y="0"/>
                </a:lnTo>
                <a:lnTo>
                  <a:pt x="21757657" y="6835121"/>
                </a:lnTo>
                <a:lnTo>
                  <a:pt x="0" y="6835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95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4049486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04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80AA1F-7C5F-4C63-9B8C-B1D5A946C7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"/>
            <a:ext cx="12192000" cy="2808515"/>
          </a:xfrm>
          <a:custGeom>
            <a:avLst/>
            <a:gdLst>
              <a:gd name="connsiteX0" fmla="*/ 0 w 24383999"/>
              <a:gd name="connsiteY0" fmla="*/ 0 h 5617029"/>
              <a:gd name="connsiteX1" fmla="*/ 24383999 w 24383999"/>
              <a:gd name="connsiteY1" fmla="*/ 0 h 5617029"/>
              <a:gd name="connsiteX2" fmla="*/ 24383999 w 24383999"/>
              <a:gd name="connsiteY2" fmla="*/ 5617029 h 5617029"/>
              <a:gd name="connsiteX3" fmla="*/ 0 w 24383999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999" h="5617029">
                <a:moveTo>
                  <a:pt x="0" y="0"/>
                </a:moveTo>
                <a:lnTo>
                  <a:pt x="24383999" y="0"/>
                </a:lnTo>
                <a:lnTo>
                  <a:pt x="24383999" y="5617029"/>
                </a:lnTo>
                <a:lnTo>
                  <a:pt x="0" y="56170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554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0AEEF9-CC85-4E5E-A04F-F68499DE28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199322"/>
            <a:ext cx="3644348" cy="4459357"/>
          </a:xfrm>
          <a:custGeom>
            <a:avLst/>
            <a:gdLst>
              <a:gd name="connsiteX0" fmla="*/ 0 w 7288696"/>
              <a:gd name="connsiteY0" fmla="*/ 0 h 8918714"/>
              <a:gd name="connsiteX1" fmla="*/ 7288696 w 7288696"/>
              <a:gd name="connsiteY1" fmla="*/ 0 h 8918714"/>
              <a:gd name="connsiteX2" fmla="*/ 7288696 w 7288696"/>
              <a:gd name="connsiteY2" fmla="*/ 8918714 h 8918714"/>
              <a:gd name="connsiteX3" fmla="*/ 0 w 7288696"/>
              <a:gd name="connsiteY3" fmla="*/ 8918714 h 891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8918714">
                <a:moveTo>
                  <a:pt x="0" y="0"/>
                </a:moveTo>
                <a:lnTo>
                  <a:pt x="7288696" y="0"/>
                </a:lnTo>
                <a:lnTo>
                  <a:pt x="7288696" y="8918714"/>
                </a:lnTo>
                <a:lnTo>
                  <a:pt x="0" y="8918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10D2B5-0209-4269-98BA-862B6E286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644348" cy="6858000"/>
          </a:xfrm>
          <a:custGeom>
            <a:avLst/>
            <a:gdLst>
              <a:gd name="connsiteX0" fmla="*/ 0 w 7288696"/>
              <a:gd name="connsiteY0" fmla="*/ 0 h 13716000"/>
              <a:gd name="connsiteX1" fmla="*/ 7288696 w 7288696"/>
              <a:gd name="connsiteY1" fmla="*/ 0 h 13716000"/>
              <a:gd name="connsiteX2" fmla="*/ 7288696 w 7288696"/>
              <a:gd name="connsiteY2" fmla="*/ 13716000 h 13716000"/>
              <a:gd name="connsiteX3" fmla="*/ 0 w 728869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8696" h="13716000">
                <a:moveTo>
                  <a:pt x="0" y="0"/>
                </a:moveTo>
                <a:lnTo>
                  <a:pt x="7288696" y="0"/>
                </a:lnTo>
                <a:lnTo>
                  <a:pt x="72886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194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CB367-7F82-4205-AA80-B9B35BAA52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1E72A9-A301-491A-BD39-434B028F8A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1945" y="1981203"/>
            <a:ext cx="1523998" cy="1523998"/>
          </a:xfrm>
          <a:custGeom>
            <a:avLst/>
            <a:gdLst>
              <a:gd name="connsiteX0" fmla="*/ 1523998 w 3047996"/>
              <a:gd name="connsiteY0" fmla="*/ 0 h 3047996"/>
              <a:gd name="connsiteX1" fmla="*/ 3047996 w 3047996"/>
              <a:gd name="connsiteY1" fmla="*/ 1523998 h 3047996"/>
              <a:gd name="connsiteX2" fmla="*/ 1523998 w 3047996"/>
              <a:gd name="connsiteY2" fmla="*/ 3047996 h 3047996"/>
              <a:gd name="connsiteX3" fmla="*/ 0 w 3047996"/>
              <a:gd name="connsiteY3" fmla="*/ 1523998 h 3047996"/>
              <a:gd name="connsiteX4" fmla="*/ 1523998 w 3047996"/>
              <a:gd name="connsiteY4" fmla="*/ 0 h 3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7996" h="3047996">
                <a:moveTo>
                  <a:pt x="1523998" y="0"/>
                </a:moveTo>
                <a:cubicBezTo>
                  <a:pt x="2365678" y="0"/>
                  <a:pt x="3047996" y="682317"/>
                  <a:pt x="3047996" y="1523998"/>
                </a:cubicBezTo>
                <a:cubicBezTo>
                  <a:pt x="3047996" y="2365679"/>
                  <a:pt x="2365678" y="3047996"/>
                  <a:pt x="1523998" y="3047996"/>
                </a:cubicBezTo>
                <a:cubicBezTo>
                  <a:pt x="682317" y="3047996"/>
                  <a:pt x="0" y="2365679"/>
                  <a:pt x="0" y="1523998"/>
                </a:cubicBezTo>
                <a:cubicBezTo>
                  <a:pt x="0" y="682317"/>
                  <a:pt x="682317" y="0"/>
                  <a:pt x="15239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46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D83CA4C-7CA4-4F36-BB50-414F277095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5440018" cy="6858000"/>
          </a:xfrm>
          <a:custGeom>
            <a:avLst/>
            <a:gdLst>
              <a:gd name="connsiteX0" fmla="*/ 0 w 10880035"/>
              <a:gd name="connsiteY0" fmla="*/ 0 h 13716000"/>
              <a:gd name="connsiteX1" fmla="*/ 10880035 w 10880035"/>
              <a:gd name="connsiteY1" fmla="*/ 0 h 13716000"/>
              <a:gd name="connsiteX2" fmla="*/ 10880035 w 10880035"/>
              <a:gd name="connsiteY2" fmla="*/ 13716000 h 13716000"/>
              <a:gd name="connsiteX3" fmla="*/ 0 w 1088003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035" h="13716000">
                <a:moveTo>
                  <a:pt x="0" y="0"/>
                </a:moveTo>
                <a:lnTo>
                  <a:pt x="10880035" y="0"/>
                </a:lnTo>
                <a:lnTo>
                  <a:pt x="10880035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2A0CB9C-B7D3-42E7-83BD-DBD8AAA75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13247" y="1120179"/>
            <a:ext cx="3770855" cy="2374837"/>
          </a:xfrm>
          <a:custGeom>
            <a:avLst/>
            <a:gdLst>
              <a:gd name="connsiteX0" fmla="*/ 0 w 7541710"/>
              <a:gd name="connsiteY0" fmla="*/ 0 h 4749673"/>
              <a:gd name="connsiteX1" fmla="*/ 7541710 w 7541710"/>
              <a:gd name="connsiteY1" fmla="*/ 0 h 4749673"/>
              <a:gd name="connsiteX2" fmla="*/ 7541710 w 7541710"/>
              <a:gd name="connsiteY2" fmla="*/ 4749673 h 4749673"/>
              <a:gd name="connsiteX3" fmla="*/ 0 w 7541710"/>
              <a:gd name="connsiteY3" fmla="*/ 4749673 h 474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1710" h="4749673">
                <a:moveTo>
                  <a:pt x="0" y="0"/>
                </a:moveTo>
                <a:lnTo>
                  <a:pt x="7541710" y="0"/>
                </a:lnTo>
                <a:lnTo>
                  <a:pt x="7541710" y="4749673"/>
                </a:lnTo>
                <a:lnTo>
                  <a:pt x="0" y="47496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9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F7B34C-7BD9-4B37-AA88-C3807C7EB0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2136" y="1318701"/>
            <a:ext cx="3656408" cy="2297712"/>
          </a:xfrm>
          <a:custGeom>
            <a:avLst/>
            <a:gdLst>
              <a:gd name="connsiteX0" fmla="*/ 0 w 7312816"/>
              <a:gd name="connsiteY0" fmla="*/ 0 h 4595423"/>
              <a:gd name="connsiteX1" fmla="*/ 7312816 w 7312816"/>
              <a:gd name="connsiteY1" fmla="*/ 0 h 4595423"/>
              <a:gd name="connsiteX2" fmla="*/ 7312816 w 7312816"/>
              <a:gd name="connsiteY2" fmla="*/ 4595423 h 4595423"/>
              <a:gd name="connsiteX3" fmla="*/ 0 w 7312816"/>
              <a:gd name="connsiteY3" fmla="*/ 4595423 h 4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816" h="4595423">
                <a:moveTo>
                  <a:pt x="0" y="0"/>
                </a:moveTo>
                <a:lnTo>
                  <a:pt x="7312816" y="0"/>
                </a:lnTo>
                <a:lnTo>
                  <a:pt x="7312816" y="4595423"/>
                </a:lnTo>
                <a:lnTo>
                  <a:pt x="0" y="45954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3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43BCB8B-75AA-42E9-9292-518392455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87690" y="202479"/>
            <a:ext cx="2682656" cy="4743768"/>
          </a:xfrm>
          <a:custGeom>
            <a:avLst/>
            <a:gdLst>
              <a:gd name="connsiteX0" fmla="*/ 0 w 5365312"/>
              <a:gd name="connsiteY0" fmla="*/ 0 h 9487535"/>
              <a:gd name="connsiteX1" fmla="*/ 5365312 w 5365312"/>
              <a:gd name="connsiteY1" fmla="*/ 0 h 9487535"/>
              <a:gd name="connsiteX2" fmla="*/ 5365312 w 5365312"/>
              <a:gd name="connsiteY2" fmla="*/ 9487535 h 9487535"/>
              <a:gd name="connsiteX3" fmla="*/ 0 w 5365312"/>
              <a:gd name="connsiteY3" fmla="*/ 9487535 h 948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5312" h="9487535">
                <a:moveTo>
                  <a:pt x="0" y="0"/>
                </a:moveTo>
                <a:lnTo>
                  <a:pt x="5365312" y="0"/>
                </a:lnTo>
                <a:lnTo>
                  <a:pt x="5365312" y="9487535"/>
                </a:lnTo>
                <a:lnTo>
                  <a:pt x="0" y="94875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07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D4BAE6-D4BF-4F3E-9958-D34B540DD2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39617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6E2789-5F62-4A87-BFA1-AE7E741B1F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78364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975F2E-A7FA-4F62-84A3-9B2B74B86E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94243" y="1295369"/>
            <a:ext cx="1443433" cy="2552437"/>
          </a:xfrm>
          <a:custGeom>
            <a:avLst/>
            <a:gdLst>
              <a:gd name="connsiteX0" fmla="*/ 0 w 2886866"/>
              <a:gd name="connsiteY0" fmla="*/ 0 h 5104873"/>
              <a:gd name="connsiteX1" fmla="*/ 2886866 w 2886866"/>
              <a:gd name="connsiteY1" fmla="*/ 0 h 5104873"/>
              <a:gd name="connsiteX2" fmla="*/ 2886866 w 2886866"/>
              <a:gd name="connsiteY2" fmla="*/ 5104873 h 5104873"/>
              <a:gd name="connsiteX3" fmla="*/ 0 w 2886866"/>
              <a:gd name="connsiteY3" fmla="*/ 5104873 h 51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866" h="5104873">
                <a:moveTo>
                  <a:pt x="0" y="0"/>
                </a:moveTo>
                <a:lnTo>
                  <a:pt x="2886866" y="0"/>
                </a:lnTo>
                <a:lnTo>
                  <a:pt x="2886866" y="5104873"/>
                </a:lnTo>
                <a:lnTo>
                  <a:pt x="0" y="510487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FE4BDA-43CB-40A4-AAFD-078709EC3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1629" y="1458139"/>
            <a:ext cx="2965687" cy="3957017"/>
          </a:xfrm>
          <a:custGeom>
            <a:avLst/>
            <a:gdLst>
              <a:gd name="connsiteX0" fmla="*/ 0 w 5931373"/>
              <a:gd name="connsiteY0" fmla="*/ 0 h 7914033"/>
              <a:gd name="connsiteX1" fmla="*/ 5931373 w 5931373"/>
              <a:gd name="connsiteY1" fmla="*/ 0 h 7914033"/>
              <a:gd name="connsiteX2" fmla="*/ 5931373 w 5931373"/>
              <a:gd name="connsiteY2" fmla="*/ 7914033 h 7914033"/>
              <a:gd name="connsiteX3" fmla="*/ 0 w 5931373"/>
              <a:gd name="connsiteY3" fmla="*/ 7914033 h 791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373" h="7914033">
                <a:moveTo>
                  <a:pt x="0" y="0"/>
                </a:moveTo>
                <a:lnTo>
                  <a:pt x="5931373" y="0"/>
                </a:lnTo>
                <a:lnTo>
                  <a:pt x="5931373" y="7914033"/>
                </a:lnTo>
                <a:lnTo>
                  <a:pt x="0" y="79140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6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8ECA51-6E30-4177-AF25-7D4C7E647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669" y="718931"/>
            <a:ext cx="5355329" cy="5420139"/>
          </a:xfrm>
          <a:custGeom>
            <a:avLst/>
            <a:gdLst>
              <a:gd name="connsiteX0" fmla="*/ 0 w 10710658"/>
              <a:gd name="connsiteY0" fmla="*/ 0 h 10840278"/>
              <a:gd name="connsiteX1" fmla="*/ 10710658 w 10710658"/>
              <a:gd name="connsiteY1" fmla="*/ 0 h 10840278"/>
              <a:gd name="connsiteX2" fmla="*/ 10710658 w 10710658"/>
              <a:gd name="connsiteY2" fmla="*/ 10840278 h 10840278"/>
              <a:gd name="connsiteX3" fmla="*/ 0 w 10710658"/>
              <a:gd name="connsiteY3" fmla="*/ 10840278 h 10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0658" h="10840278">
                <a:moveTo>
                  <a:pt x="0" y="0"/>
                </a:moveTo>
                <a:lnTo>
                  <a:pt x="10710658" y="0"/>
                </a:lnTo>
                <a:lnTo>
                  <a:pt x="10710658" y="10840278"/>
                </a:lnTo>
                <a:lnTo>
                  <a:pt x="0" y="108402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6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A92859-AC05-487C-8A71-7DE082D8143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19245" y="2815518"/>
            <a:ext cx="1555668" cy="2073766"/>
          </a:xfrm>
          <a:custGeom>
            <a:avLst/>
            <a:gdLst>
              <a:gd name="connsiteX0" fmla="*/ 0 w 3111336"/>
              <a:gd name="connsiteY0" fmla="*/ 0 h 4147532"/>
              <a:gd name="connsiteX1" fmla="*/ 3111336 w 3111336"/>
              <a:gd name="connsiteY1" fmla="*/ 0 h 4147532"/>
              <a:gd name="connsiteX2" fmla="*/ 3111336 w 3111336"/>
              <a:gd name="connsiteY2" fmla="*/ 4147532 h 4147532"/>
              <a:gd name="connsiteX3" fmla="*/ 0 w 3111336"/>
              <a:gd name="connsiteY3" fmla="*/ 4147532 h 414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336" h="4147532">
                <a:moveTo>
                  <a:pt x="0" y="0"/>
                </a:moveTo>
                <a:lnTo>
                  <a:pt x="3111336" y="0"/>
                </a:lnTo>
                <a:lnTo>
                  <a:pt x="3111336" y="4147532"/>
                </a:lnTo>
                <a:lnTo>
                  <a:pt x="0" y="41475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3105A3-FDF2-4A35-A86D-987BD710932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11227" y="1902509"/>
            <a:ext cx="3719319" cy="2342381"/>
          </a:xfrm>
          <a:custGeom>
            <a:avLst/>
            <a:gdLst>
              <a:gd name="connsiteX0" fmla="*/ 0 w 7438638"/>
              <a:gd name="connsiteY0" fmla="*/ 0 h 4684761"/>
              <a:gd name="connsiteX1" fmla="*/ 7438638 w 7438638"/>
              <a:gd name="connsiteY1" fmla="*/ 0 h 4684761"/>
              <a:gd name="connsiteX2" fmla="*/ 7438638 w 7438638"/>
              <a:gd name="connsiteY2" fmla="*/ 4684761 h 4684761"/>
              <a:gd name="connsiteX3" fmla="*/ 0 w 7438638"/>
              <a:gd name="connsiteY3" fmla="*/ 4684761 h 468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8638" h="4684761">
                <a:moveTo>
                  <a:pt x="0" y="0"/>
                </a:moveTo>
                <a:lnTo>
                  <a:pt x="7438638" y="0"/>
                </a:lnTo>
                <a:lnTo>
                  <a:pt x="7438638" y="4684761"/>
                </a:lnTo>
                <a:lnTo>
                  <a:pt x="0" y="468476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3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2B5A41B-AF74-4BF3-A1B7-AC531B75581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48153" y="3488690"/>
            <a:ext cx="1088700" cy="1925160"/>
          </a:xfrm>
          <a:custGeom>
            <a:avLst/>
            <a:gdLst>
              <a:gd name="connsiteX0" fmla="*/ 0 w 2177400"/>
              <a:gd name="connsiteY0" fmla="*/ 0 h 3850319"/>
              <a:gd name="connsiteX1" fmla="*/ 2177400 w 2177400"/>
              <a:gd name="connsiteY1" fmla="*/ 0 h 3850319"/>
              <a:gd name="connsiteX2" fmla="*/ 2177400 w 2177400"/>
              <a:gd name="connsiteY2" fmla="*/ 3850319 h 3850319"/>
              <a:gd name="connsiteX3" fmla="*/ 0 w 2177400"/>
              <a:gd name="connsiteY3" fmla="*/ 3850319 h 385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400" h="3850319">
                <a:moveTo>
                  <a:pt x="0" y="0"/>
                </a:moveTo>
                <a:lnTo>
                  <a:pt x="2177400" y="0"/>
                </a:lnTo>
                <a:lnTo>
                  <a:pt x="2177400" y="3850319"/>
                </a:lnTo>
                <a:lnTo>
                  <a:pt x="0" y="38503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E9A55B-6180-4C02-B374-E74F8D6438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71922" y="1455852"/>
            <a:ext cx="2695575" cy="3593306"/>
          </a:xfrm>
          <a:custGeom>
            <a:avLst/>
            <a:gdLst>
              <a:gd name="connsiteX0" fmla="*/ 0 w 5391150"/>
              <a:gd name="connsiteY0" fmla="*/ 0 h 7186611"/>
              <a:gd name="connsiteX1" fmla="*/ 5391150 w 5391150"/>
              <a:gd name="connsiteY1" fmla="*/ 0 h 7186611"/>
              <a:gd name="connsiteX2" fmla="*/ 5391150 w 5391150"/>
              <a:gd name="connsiteY2" fmla="*/ 7186611 h 7186611"/>
              <a:gd name="connsiteX3" fmla="*/ 0 w 5391150"/>
              <a:gd name="connsiteY3" fmla="*/ 7186611 h 71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1150" h="7186611">
                <a:moveTo>
                  <a:pt x="0" y="0"/>
                </a:moveTo>
                <a:lnTo>
                  <a:pt x="5391150" y="0"/>
                </a:lnTo>
                <a:lnTo>
                  <a:pt x="5391150" y="7186611"/>
                </a:lnTo>
                <a:lnTo>
                  <a:pt x="0" y="71866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8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3793406-23DF-45BB-A26E-AA30DC1EC5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1522794"/>
            <a:ext cx="4758289" cy="2855547"/>
          </a:xfrm>
          <a:custGeom>
            <a:avLst/>
            <a:gdLst>
              <a:gd name="connsiteX0" fmla="*/ 0 w 9516577"/>
              <a:gd name="connsiteY0" fmla="*/ 0 h 5711094"/>
              <a:gd name="connsiteX1" fmla="*/ 9516577 w 9516577"/>
              <a:gd name="connsiteY1" fmla="*/ 0 h 5711094"/>
              <a:gd name="connsiteX2" fmla="*/ 9516577 w 9516577"/>
              <a:gd name="connsiteY2" fmla="*/ 5711094 h 5711094"/>
              <a:gd name="connsiteX3" fmla="*/ 0 w 9516577"/>
              <a:gd name="connsiteY3" fmla="*/ 5711094 h 571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6577" h="5711094">
                <a:moveTo>
                  <a:pt x="0" y="0"/>
                </a:moveTo>
                <a:lnTo>
                  <a:pt x="9516577" y="0"/>
                </a:lnTo>
                <a:lnTo>
                  <a:pt x="9516577" y="5711094"/>
                </a:lnTo>
                <a:lnTo>
                  <a:pt x="0" y="57110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1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00E348-7676-4F77-89DD-6F4F8F6628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7435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724093-A13B-4C85-B55C-51A6DA42F21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06740" y="0"/>
            <a:ext cx="3022574" cy="3962723"/>
          </a:xfrm>
          <a:custGeom>
            <a:avLst/>
            <a:gdLst>
              <a:gd name="connsiteX0" fmla="*/ 0 w 6045148"/>
              <a:gd name="connsiteY0" fmla="*/ 0 h 7925446"/>
              <a:gd name="connsiteX1" fmla="*/ 6045148 w 6045148"/>
              <a:gd name="connsiteY1" fmla="*/ 0 h 7925446"/>
              <a:gd name="connsiteX2" fmla="*/ 6045148 w 6045148"/>
              <a:gd name="connsiteY2" fmla="*/ 7925446 h 7925446"/>
              <a:gd name="connsiteX3" fmla="*/ 0 w 6045148"/>
              <a:gd name="connsiteY3" fmla="*/ 7925446 h 79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5148" h="7925446">
                <a:moveTo>
                  <a:pt x="0" y="0"/>
                </a:moveTo>
                <a:lnTo>
                  <a:pt x="6045148" y="0"/>
                </a:lnTo>
                <a:lnTo>
                  <a:pt x="6045148" y="7925446"/>
                </a:lnTo>
                <a:lnTo>
                  <a:pt x="0" y="79254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0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25C396-00E3-4190-B535-5B6F36E642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69116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DBED4E3-5846-4ED9-BDFA-F7C8E7C631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77777" y="3157997"/>
            <a:ext cx="2129724" cy="3700003"/>
          </a:xfrm>
          <a:custGeom>
            <a:avLst/>
            <a:gdLst>
              <a:gd name="connsiteX0" fmla="*/ 0 w 4259448"/>
              <a:gd name="connsiteY0" fmla="*/ 0 h 7400006"/>
              <a:gd name="connsiteX1" fmla="*/ 4259448 w 4259448"/>
              <a:gd name="connsiteY1" fmla="*/ 0 h 7400006"/>
              <a:gd name="connsiteX2" fmla="*/ 4259448 w 4259448"/>
              <a:gd name="connsiteY2" fmla="*/ 7400006 h 7400006"/>
              <a:gd name="connsiteX3" fmla="*/ 0 w 4259448"/>
              <a:gd name="connsiteY3" fmla="*/ 7400006 h 74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9448" h="7400006">
                <a:moveTo>
                  <a:pt x="0" y="0"/>
                </a:moveTo>
                <a:lnTo>
                  <a:pt x="4259448" y="0"/>
                </a:lnTo>
                <a:lnTo>
                  <a:pt x="4259448" y="7400006"/>
                </a:lnTo>
                <a:lnTo>
                  <a:pt x="0" y="74000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46AF226-035A-4419-B521-3DE683FB6D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2140857"/>
          </a:xfrm>
          <a:custGeom>
            <a:avLst/>
            <a:gdLst>
              <a:gd name="connsiteX0" fmla="*/ 0 w 24384000"/>
              <a:gd name="connsiteY0" fmla="*/ 0 h 4281714"/>
              <a:gd name="connsiteX1" fmla="*/ 24384000 w 24384000"/>
              <a:gd name="connsiteY1" fmla="*/ 0 h 4281714"/>
              <a:gd name="connsiteX2" fmla="*/ 24384000 w 24384000"/>
              <a:gd name="connsiteY2" fmla="*/ 4281714 h 4281714"/>
              <a:gd name="connsiteX3" fmla="*/ 0 w 24384000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4281714">
                <a:moveTo>
                  <a:pt x="0" y="0"/>
                </a:moveTo>
                <a:lnTo>
                  <a:pt x="24384000" y="0"/>
                </a:lnTo>
                <a:lnTo>
                  <a:pt x="24384000" y="4281714"/>
                </a:lnTo>
                <a:lnTo>
                  <a:pt x="0" y="4281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4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09E9EC-0EEC-4D8C-8EFE-3E3827D1DF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78826" y="1414670"/>
            <a:ext cx="4028661" cy="4028661"/>
          </a:xfrm>
          <a:custGeom>
            <a:avLst/>
            <a:gdLst>
              <a:gd name="connsiteX0" fmla="*/ 0 w 8057322"/>
              <a:gd name="connsiteY0" fmla="*/ 0 h 8057322"/>
              <a:gd name="connsiteX1" fmla="*/ 8057322 w 8057322"/>
              <a:gd name="connsiteY1" fmla="*/ 0 h 8057322"/>
              <a:gd name="connsiteX2" fmla="*/ 8057322 w 8057322"/>
              <a:gd name="connsiteY2" fmla="*/ 8057322 h 8057322"/>
              <a:gd name="connsiteX3" fmla="*/ 0 w 8057322"/>
              <a:gd name="connsiteY3" fmla="*/ 8057322 h 80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322" h="8057322">
                <a:moveTo>
                  <a:pt x="0" y="0"/>
                </a:moveTo>
                <a:lnTo>
                  <a:pt x="8057322" y="0"/>
                </a:lnTo>
                <a:lnTo>
                  <a:pt x="8057322" y="8057322"/>
                </a:lnTo>
                <a:lnTo>
                  <a:pt x="0" y="80573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3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C2015A-D146-4EAC-B054-A21C8D1666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22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4F48A73-1A1D-467F-BB23-23079DDA88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32669" y="1265583"/>
            <a:ext cx="4697063" cy="4326835"/>
          </a:xfrm>
          <a:custGeom>
            <a:avLst/>
            <a:gdLst>
              <a:gd name="connsiteX0" fmla="*/ 0 w 9394125"/>
              <a:gd name="connsiteY0" fmla="*/ 0 h 8653670"/>
              <a:gd name="connsiteX1" fmla="*/ 9394125 w 9394125"/>
              <a:gd name="connsiteY1" fmla="*/ 0 h 8653670"/>
              <a:gd name="connsiteX2" fmla="*/ 9394125 w 9394125"/>
              <a:gd name="connsiteY2" fmla="*/ 8653670 h 8653670"/>
              <a:gd name="connsiteX3" fmla="*/ 0 w 9394125"/>
              <a:gd name="connsiteY3" fmla="*/ 8653670 h 86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4125" h="8653670">
                <a:moveTo>
                  <a:pt x="0" y="0"/>
                </a:moveTo>
                <a:lnTo>
                  <a:pt x="9394125" y="0"/>
                </a:lnTo>
                <a:lnTo>
                  <a:pt x="9394125" y="8653670"/>
                </a:lnTo>
                <a:lnTo>
                  <a:pt x="0" y="86536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62B029-846E-46D7-B389-6B89278F19A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936974" cy="6858000"/>
          </a:xfrm>
          <a:custGeom>
            <a:avLst/>
            <a:gdLst>
              <a:gd name="connsiteX0" fmla="*/ 0 w 11873948"/>
              <a:gd name="connsiteY0" fmla="*/ 0 h 13716000"/>
              <a:gd name="connsiteX1" fmla="*/ 11873948 w 11873948"/>
              <a:gd name="connsiteY1" fmla="*/ 0 h 13716000"/>
              <a:gd name="connsiteX2" fmla="*/ 11873948 w 11873948"/>
              <a:gd name="connsiteY2" fmla="*/ 13716000 h 13716000"/>
              <a:gd name="connsiteX3" fmla="*/ 0 w 1187394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73948" h="13716000">
                <a:moveTo>
                  <a:pt x="0" y="0"/>
                </a:moveTo>
                <a:lnTo>
                  <a:pt x="11873948" y="0"/>
                </a:lnTo>
                <a:lnTo>
                  <a:pt x="1187394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DC60A6-D60F-47D4-B425-CF0808B40E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51783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CE2B11-185C-4F93-B350-EE073CFB27A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315739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7B41B7-D15F-44C0-8766-D962873FC7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987826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B82991-8E55-40D1-9862-4B931E21DA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075496"/>
            <a:ext cx="4151086" cy="4151086"/>
          </a:xfrm>
          <a:custGeom>
            <a:avLst/>
            <a:gdLst>
              <a:gd name="connsiteX0" fmla="*/ 4151086 w 8302172"/>
              <a:gd name="connsiteY0" fmla="*/ 0 h 8302172"/>
              <a:gd name="connsiteX1" fmla="*/ 8302172 w 8302172"/>
              <a:gd name="connsiteY1" fmla="*/ 4151086 h 8302172"/>
              <a:gd name="connsiteX2" fmla="*/ 4151086 w 8302172"/>
              <a:gd name="connsiteY2" fmla="*/ 8302172 h 8302172"/>
              <a:gd name="connsiteX3" fmla="*/ 0 w 8302172"/>
              <a:gd name="connsiteY3" fmla="*/ 4151086 h 8302172"/>
              <a:gd name="connsiteX4" fmla="*/ 4151086 w 8302172"/>
              <a:gd name="connsiteY4" fmla="*/ 0 h 830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8302172">
                <a:moveTo>
                  <a:pt x="4151086" y="0"/>
                </a:moveTo>
                <a:cubicBezTo>
                  <a:pt x="6443667" y="0"/>
                  <a:pt x="8302172" y="1858505"/>
                  <a:pt x="8302172" y="4151086"/>
                </a:cubicBezTo>
                <a:cubicBezTo>
                  <a:pt x="8302172" y="6443667"/>
                  <a:pt x="6443667" y="8302172"/>
                  <a:pt x="4151086" y="8302172"/>
                </a:cubicBezTo>
                <a:cubicBezTo>
                  <a:pt x="1858505" y="8302172"/>
                  <a:pt x="0" y="6443667"/>
                  <a:pt x="0" y="4151086"/>
                </a:cubicBezTo>
                <a:cubicBezTo>
                  <a:pt x="0" y="1858505"/>
                  <a:pt x="1858505" y="0"/>
                  <a:pt x="415108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742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5B736C-B1BC-4ABC-97AE-D73484B7AEB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8357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C69E4-2143-4AFE-91B2-C5C11692B3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25208" y="1407235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415AF9-2EC7-4787-8A5E-64B10256580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8357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6D76B7-A4D3-4656-928B-2385C34DAF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25208" y="3562331"/>
            <a:ext cx="1888435" cy="1888435"/>
          </a:xfrm>
          <a:custGeom>
            <a:avLst/>
            <a:gdLst>
              <a:gd name="connsiteX0" fmla="*/ 0 w 3776870"/>
              <a:gd name="connsiteY0" fmla="*/ 0 h 3776870"/>
              <a:gd name="connsiteX1" fmla="*/ 3776870 w 3776870"/>
              <a:gd name="connsiteY1" fmla="*/ 0 h 3776870"/>
              <a:gd name="connsiteX2" fmla="*/ 3776870 w 3776870"/>
              <a:gd name="connsiteY2" fmla="*/ 3776870 h 3776870"/>
              <a:gd name="connsiteX3" fmla="*/ 0 w 3776870"/>
              <a:gd name="connsiteY3" fmla="*/ 3776870 h 377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6870" h="3776870">
                <a:moveTo>
                  <a:pt x="0" y="0"/>
                </a:moveTo>
                <a:lnTo>
                  <a:pt x="3776870" y="0"/>
                </a:lnTo>
                <a:lnTo>
                  <a:pt x="3776870" y="3776870"/>
                </a:lnTo>
                <a:lnTo>
                  <a:pt x="0" y="37768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4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BCB3E85-635E-4A8D-83FF-4E067CA4EB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21943" y="0"/>
            <a:ext cx="7170057" cy="6858000"/>
          </a:xfrm>
          <a:custGeom>
            <a:avLst/>
            <a:gdLst>
              <a:gd name="connsiteX0" fmla="*/ 0 w 14340114"/>
              <a:gd name="connsiteY0" fmla="*/ 0 h 13716000"/>
              <a:gd name="connsiteX1" fmla="*/ 14340114 w 14340114"/>
              <a:gd name="connsiteY1" fmla="*/ 0 h 13716000"/>
              <a:gd name="connsiteX2" fmla="*/ 14340114 w 14340114"/>
              <a:gd name="connsiteY2" fmla="*/ 13716000 h 13716000"/>
              <a:gd name="connsiteX3" fmla="*/ 0 w 1434011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0114" h="13716000">
                <a:moveTo>
                  <a:pt x="0" y="0"/>
                </a:moveTo>
                <a:lnTo>
                  <a:pt x="14340114" y="0"/>
                </a:lnTo>
                <a:lnTo>
                  <a:pt x="1434011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78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04C5FA5-546C-407D-9B0E-9201483622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2629"/>
            <a:ext cx="12192000" cy="3425372"/>
          </a:xfrm>
          <a:custGeom>
            <a:avLst/>
            <a:gdLst>
              <a:gd name="connsiteX0" fmla="*/ 0 w 24384000"/>
              <a:gd name="connsiteY0" fmla="*/ 0 h 6850743"/>
              <a:gd name="connsiteX1" fmla="*/ 24384000 w 24384000"/>
              <a:gd name="connsiteY1" fmla="*/ 0 h 6850743"/>
              <a:gd name="connsiteX2" fmla="*/ 24384000 w 24384000"/>
              <a:gd name="connsiteY2" fmla="*/ 6850743 h 6850743"/>
              <a:gd name="connsiteX3" fmla="*/ 0 w 24384000"/>
              <a:gd name="connsiteY3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850743">
                <a:moveTo>
                  <a:pt x="0" y="0"/>
                </a:moveTo>
                <a:lnTo>
                  <a:pt x="24384000" y="0"/>
                </a:lnTo>
                <a:lnTo>
                  <a:pt x="24384000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/>
              <a:t>Drag Your Image Here</a:t>
            </a:r>
          </a:p>
          <a:p>
            <a:pPr marL="0" lvl="0" indent="0" algn="ctr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9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A9EF-F145-4A81-8102-CF6C08B461DA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C11F-C49C-4DD7-B018-0E84502C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62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184C4-75EF-4C6B-B2A5-1610624672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80270-9BCF-4CDA-80A5-9498B4BFC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2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D592B-EF25-43D6-B373-D89222ABAC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30FB6B-7A32-49FC-B769-EA4FA06661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2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8EFE0-97FE-4B06-A949-84E39E6CD49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6F659E-106A-40CB-924A-03F2BF662A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6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6A6F09-1666-4E2F-8754-5426D94DC2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4344" y="1"/>
            <a:ext cx="5747657" cy="6858000"/>
          </a:xfrm>
          <a:custGeom>
            <a:avLst/>
            <a:gdLst>
              <a:gd name="connsiteX0" fmla="*/ 0 w 11495313"/>
              <a:gd name="connsiteY0" fmla="*/ 0 h 13716000"/>
              <a:gd name="connsiteX1" fmla="*/ 11495313 w 11495313"/>
              <a:gd name="connsiteY1" fmla="*/ 0 h 13716000"/>
              <a:gd name="connsiteX2" fmla="*/ 11495313 w 11495313"/>
              <a:gd name="connsiteY2" fmla="*/ 13716000 h 13716000"/>
              <a:gd name="connsiteX3" fmla="*/ 0 w 114953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5313" h="13716000">
                <a:moveTo>
                  <a:pt x="0" y="0"/>
                </a:moveTo>
                <a:lnTo>
                  <a:pt x="11495313" y="0"/>
                </a:lnTo>
                <a:lnTo>
                  <a:pt x="1149531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48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7074E-68D5-4D50-BFD3-D4AD073D106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723F51-0A31-43EC-B4F7-48898CBD2E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0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1E920-0605-4AEF-8F5C-F8068BDD16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ACDE0-3271-4806-A4AC-2AFB6429C2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04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6C626-B792-4E49-BA16-B87EF05FD2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E749B-0286-4B41-9EB6-7F11B64CBD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4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E7F27-B605-4B9B-878F-E8D237B9CD1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3D9A2D-D2CA-47A7-8AEF-7665452165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08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1A77C-F96B-479E-B975-5994812240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B672D-E86E-444B-97F9-EC59140868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5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3B394-15E1-42F1-B78F-8CBCA0E52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E7E3A-B966-4EE0-8C9B-D0619E408E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4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061D5-E198-4437-8CB9-040BDA15CB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9464B-0AD3-4B29-A53F-CF4C9B5A87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42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7206E-D405-428A-86F7-7AC73BA993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D17064-F32D-4ED2-97CC-E14F16FDFA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6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533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3F995D-6BDE-4B51-82B4-0ADD10ECD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32040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7D4987-CDEC-4007-9ABD-CF01B710F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7263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EDBAE7-2E43-49F2-A061-17F3203266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487" y="718931"/>
            <a:ext cx="3477473" cy="5420140"/>
          </a:xfrm>
          <a:custGeom>
            <a:avLst/>
            <a:gdLst>
              <a:gd name="connsiteX0" fmla="*/ 0 w 6954946"/>
              <a:gd name="connsiteY0" fmla="*/ 0 h 10840279"/>
              <a:gd name="connsiteX1" fmla="*/ 6954946 w 6954946"/>
              <a:gd name="connsiteY1" fmla="*/ 0 h 10840279"/>
              <a:gd name="connsiteX2" fmla="*/ 6954946 w 6954946"/>
              <a:gd name="connsiteY2" fmla="*/ 10840279 h 10840279"/>
              <a:gd name="connsiteX3" fmla="*/ 0 w 6954946"/>
              <a:gd name="connsiteY3" fmla="*/ 10840279 h 108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4946" h="10840279">
                <a:moveTo>
                  <a:pt x="0" y="0"/>
                </a:moveTo>
                <a:lnTo>
                  <a:pt x="6954946" y="0"/>
                </a:lnTo>
                <a:lnTo>
                  <a:pt x="6954946" y="10840279"/>
                </a:lnTo>
                <a:lnTo>
                  <a:pt x="0" y="108402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295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183B5F-AAC0-40B7-B4A9-A8A8A86122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3200" y="1286176"/>
            <a:ext cx="9245600" cy="3171370"/>
          </a:xfrm>
          <a:custGeom>
            <a:avLst/>
            <a:gdLst>
              <a:gd name="connsiteX0" fmla="*/ 0 w 18491200"/>
              <a:gd name="connsiteY0" fmla="*/ 0 h 6342740"/>
              <a:gd name="connsiteX1" fmla="*/ 18491200 w 18491200"/>
              <a:gd name="connsiteY1" fmla="*/ 0 h 6342740"/>
              <a:gd name="connsiteX2" fmla="*/ 18491200 w 18491200"/>
              <a:gd name="connsiteY2" fmla="*/ 6342740 h 6342740"/>
              <a:gd name="connsiteX3" fmla="*/ 0 w 18491200"/>
              <a:gd name="connsiteY3" fmla="*/ 6342740 h 634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1200" h="6342740">
                <a:moveTo>
                  <a:pt x="0" y="0"/>
                </a:moveTo>
                <a:lnTo>
                  <a:pt x="18491200" y="0"/>
                </a:lnTo>
                <a:lnTo>
                  <a:pt x="18491200" y="6342740"/>
                </a:lnTo>
                <a:lnTo>
                  <a:pt x="0" y="63427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91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04FD65-BA45-41AE-88D6-00234367DC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0573" y="877554"/>
            <a:ext cx="5102893" cy="5102893"/>
          </a:xfrm>
          <a:custGeom>
            <a:avLst/>
            <a:gdLst>
              <a:gd name="connsiteX0" fmla="*/ 5094513 w 10205786"/>
              <a:gd name="connsiteY0" fmla="*/ 5312372 h 10205786"/>
              <a:gd name="connsiteX1" fmla="*/ 7541220 w 10205786"/>
              <a:gd name="connsiteY1" fmla="*/ 7759079 h 10205786"/>
              <a:gd name="connsiteX2" fmla="*/ 5094513 w 10205786"/>
              <a:gd name="connsiteY2" fmla="*/ 10205786 h 10205786"/>
              <a:gd name="connsiteX3" fmla="*/ 2647806 w 10205786"/>
              <a:gd name="connsiteY3" fmla="*/ 7759079 h 10205786"/>
              <a:gd name="connsiteX4" fmla="*/ 2446707 w 10205786"/>
              <a:gd name="connsiteY4" fmla="*/ 2664566 h 10205786"/>
              <a:gd name="connsiteX5" fmla="*/ 4893414 w 10205786"/>
              <a:gd name="connsiteY5" fmla="*/ 5111273 h 10205786"/>
              <a:gd name="connsiteX6" fmla="*/ 2446707 w 10205786"/>
              <a:gd name="connsiteY6" fmla="*/ 7557980 h 10205786"/>
              <a:gd name="connsiteX7" fmla="*/ 0 w 10205786"/>
              <a:gd name="connsiteY7" fmla="*/ 5111273 h 10205786"/>
              <a:gd name="connsiteX8" fmla="*/ 7759078 w 10205786"/>
              <a:gd name="connsiteY8" fmla="*/ 2647806 h 10205786"/>
              <a:gd name="connsiteX9" fmla="*/ 10205786 w 10205786"/>
              <a:gd name="connsiteY9" fmla="*/ 5094513 h 10205786"/>
              <a:gd name="connsiteX10" fmla="*/ 7759078 w 10205786"/>
              <a:gd name="connsiteY10" fmla="*/ 7541221 h 10205786"/>
              <a:gd name="connsiteX11" fmla="*/ 5312371 w 10205786"/>
              <a:gd name="connsiteY11" fmla="*/ 5094514 h 10205786"/>
              <a:gd name="connsiteX12" fmla="*/ 5111273 w 10205786"/>
              <a:gd name="connsiteY12" fmla="*/ 0 h 10205786"/>
              <a:gd name="connsiteX13" fmla="*/ 7557980 w 10205786"/>
              <a:gd name="connsiteY13" fmla="*/ 2446707 h 10205786"/>
              <a:gd name="connsiteX14" fmla="*/ 5111272 w 10205786"/>
              <a:gd name="connsiteY14" fmla="*/ 4893415 h 10205786"/>
              <a:gd name="connsiteX15" fmla="*/ 2664565 w 10205786"/>
              <a:gd name="connsiteY15" fmla="*/ 2446708 h 102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5786" h="10205786">
                <a:moveTo>
                  <a:pt x="5094513" y="5312372"/>
                </a:moveTo>
                <a:lnTo>
                  <a:pt x="7541220" y="7759079"/>
                </a:lnTo>
                <a:lnTo>
                  <a:pt x="5094513" y="10205786"/>
                </a:lnTo>
                <a:lnTo>
                  <a:pt x="2647806" y="7759079"/>
                </a:lnTo>
                <a:close/>
                <a:moveTo>
                  <a:pt x="2446707" y="2664566"/>
                </a:moveTo>
                <a:lnTo>
                  <a:pt x="4893414" y="5111273"/>
                </a:lnTo>
                <a:lnTo>
                  <a:pt x="2446707" y="7557980"/>
                </a:lnTo>
                <a:lnTo>
                  <a:pt x="0" y="5111273"/>
                </a:lnTo>
                <a:close/>
                <a:moveTo>
                  <a:pt x="7759078" y="2647806"/>
                </a:moveTo>
                <a:lnTo>
                  <a:pt x="10205786" y="5094513"/>
                </a:lnTo>
                <a:lnTo>
                  <a:pt x="7759078" y="7541221"/>
                </a:lnTo>
                <a:lnTo>
                  <a:pt x="5312371" y="5094514"/>
                </a:lnTo>
                <a:close/>
                <a:moveTo>
                  <a:pt x="5111273" y="0"/>
                </a:moveTo>
                <a:lnTo>
                  <a:pt x="7557980" y="2446707"/>
                </a:lnTo>
                <a:lnTo>
                  <a:pt x="5111272" y="4893415"/>
                </a:lnTo>
                <a:lnTo>
                  <a:pt x="2664565" y="24467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6C085F-2C35-4C46-A986-B3DF14868B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44102" y="877553"/>
            <a:ext cx="5108260" cy="5102896"/>
          </a:xfrm>
          <a:custGeom>
            <a:avLst/>
            <a:gdLst>
              <a:gd name="connsiteX0" fmla="*/ 2451379 w 10216520"/>
              <a:gd name="connsiteY0" fmla="*/ 5306100 h 10205792"/>
              <a:gd name="connsiteX1" fmla="*/ 4901224 w 10216520"/>
              <a:gd name="connsiteY1" fmla="*/ 7755946 h 10205792"/>
              <a:gd name="connsiteX2" fmla="*/ 2451379 w 10216520"/>
              <a:gd name="connsiteY2" fmla="*/ 10205792 h 10205792"/>
              <a:gd name="connsiteX3" fmla="*/ 1532 w 10216520"/>
              <a:gd name="connsiteY3" fmla="*/ 7755946 h 10205792"/>
              <a:gd name="connsiteX4" fmla="*/ 7766673 w 10216520"/>
              <a:gd name="connsiteY4" fmla="*/ 5306097 h 10205792"/>
              <a:gd name="connsiteX5" fmla="*/ 10216520 w 10216520"/>
              <a:gd name="connsiteY5" fmla="*/ 7755944 h 10205792"/>
              <a:gd name="connsiteX6" fmla="*/ 7766674 w 10216520"/>
              <a:gd name="connsiteY6" fmla="*/ 10205789 h 10205792"/>
              <a:gd name="connsiteX7" fmla="*/ 5316828 w 10216520"/>
              <a:gd name="connsiteY7" fmla="*/ 7755944 h 10205792"/>
              <a:gd name="connsiteX8" fmla="*/ 5107492 w 10216520"/>
              <a:gd name="connsiteY8" fmla="*/ 2653050 h 10205792"/>
              <a:gd name="connsiteX9" fmla="*/ 7557338 w 10216520"/>
              <a:gd name="connsiteY9" fmla="*/ 5102895 h 10205792"/>
              <a:gd name="connsiteX10" fmla="*/ 5107492 w 10216520"/>
              <a:gd name="connsiteY10" fmla="*/ 7552742 h 10205792"/>
              <a:gd name="connsiteX11" fmla="*/ 2657646 w 10216520"/>
              <a:gd name="connsiteY11" fmla="*/ 5102897 h 10205792"/>
              <a:gd name="connsiteX12" fmla="*/ 2449845 w 10216520"/>
              <a:gd name="connsiteY12" fmla="*/ 0 h 10205792"/>
              <a:gd name="connsiteX13" fmla="*/ 4899692 w 10216520"/>
              <a:gd name="connsiteY13" fmla="*/ 2449846 h 10205792"/>
              <a:gd name="connsiteX14" fmla="*/ 2449845 w 10216520"/>
              <a:gd name="connsiteY14" fmla="*/ 4899693 h 10205792"/>
              <a:gd name="connsiteX15" fmla="*/ 0 w 10216520"/>
              <a:gd name="connsiteY15" fmla="*/ 2449846 h 1020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16520" h="10205792">
                <a:moveTo>
                  <a:pt x="2451379" y="5306100"/>
                </a:moveTo>
                <a:lnTo>
                  <a:pt x="4901224" y="7755946"/>
                </a:lnTo>
                <a:lnTo>
                  <a:pt x="2451379" y="10205792"/>
                </a:lnTo>
                <a:lnTo>
                  <a:pt x="1532" y="7755946"/>
                </a:lnTo>
                <a:close/>
                <a:moveTo>
                  <a:pt x="7766673" y="5306097"/>
                </a:moveTo>
                <a:lnTo>
                  <a:pt x="10216520" y="7755944"/>
                </a:lnTo>
                <a:lnTo>
                  <a:pt x="7766674" y="10205789"/>
                </a:lnTo>
                <a:lnTo>
                  <a:pt x="5316828" y="7755944"/>
                </a:lnTo>
                <a:close/>
                <a:moveTo>
                  <a:pt x="5107492" y="2653050"/>
                </a:moveTo>
                <a:lnTo>
                  <a:pt x="7557338" y="5102895"/>
                </a:lnTo>
                <a:lnTo>
                  <a:pt x="5107492" y="7552742"/>
                </a:lnTo>
                <a:lnTo>
                  <a:pt x="2657646" y="5102897"/>
                </a:lnTo>
                <a:close/>
                <a:moveTo>
                  <a:pt x="2449845" y="0"/>
                </a:moveTo>
                <a:lnTo>
                  <a:pt x="4899692" y="2449846"/>
                </a:lnTo>
                <a:lnTo>
                  <a:pt x="2449845" y="4899693"/>
                </a:lnTo>
                <a:lnTo>
                  <a:pt x="0" y="24498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lang="tr-TR" sz="1800">
                <a:solidFill>
                  <a:schemeClr val="tx1">
                    <a:lumMod val="85000"/>
                    <a:lumOff val="15000"/>
                  </a:schemeClr>
                </a:solidFill>
                <a:latin typeface="Montserrat Extra Bold" panose="00000900000000000000" pitchFamily="50" charset="-94"/>
              </a:defRPr>
            </a:lvl1pPr>
          </a:lstStyle>
          <a:p>
            <a:pPr marL="0" lvl="0" indent="0" algn="ctr">
              <a:buNone/>
            </a:pPr>
            <a:r>
              <a:rPr lang="tr-TR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37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5" r:id="rId54"/>
    <p:sldLayoutId id="2147483716" r:id="rId55"/>
    <p:sldLayoutId id="2147483730" r:id="rId56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4F054-0E5B-4681-8E98-A54DE4A834B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7FF06-2CCB-4FF4-B411-7D710329C5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slide" Target="slide1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8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9.xml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0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10" Type="http://schemas.openxmlformats.org/officeDocument/2006/relationships/slide" Target="slide6.xml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er C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6" y="-635"/>
            <a:ext cx="9012555" cy="685927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Picture 4" descr="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1587500"/>
            <a:ext cx="1587500" cy="1881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 descr="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0" y="788988"/>
            <a:ext cx="2032000" cy="1560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WordArt 6"/>
          <p:cNvSpPr>
            <a:spLocks noTextEdit="1"/>
          </p:cNvSpPr>
          <p:nvPr/>
        </p:nvSpPr>
        <p:spPr>
          <a:xfrm>
            <a:off x="2654300" y="2419986"/>
            <a:ext cx="7080250" cy="1529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6"/>
              </a:avLst>
            </a:prstTxWarp>
            <a:normAutofit/>
          </a:bodyPr>
          <a:lstStyle/>
          <a:p>
            <a:pPr algn="ctr"/>
            <a:r>
              <a:rPr lang="vi-VN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altLang="en-US" sz="20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altLang="en-US" sz="20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</a:t>
            </a:r>
            <a:endParaRPr lang="vi-VN" altLang="en-US" sz="2000" b="1" dirty="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WordArt 6"/>
          <p:cNvSpPr>
            <a:spLocks noTextEdit="1"/>
          </p:cNvSpPr>
          <p:nvPr/>
        </p:nvSpPr>
        <p:spPr>
          <a:xfrm>
            <a:off x="1655445" y="266065"/>
            <a:ext cx="8950960" cy="226314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0707"/>
              </a:avLst>
            </a:prstTxWarp>
            <a:normAutofit/>
          </a:bodyPr>
          <a:lstStyle/>
          <a:p>
            <a:pPr algn="ctr"/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quí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2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endParaRPr lang="en-US" sz="2200" b="1" dirty="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17BC9-C7AF-EC49-B8F8-F22B6207048A}"/>
              </a:ext>
            </a:extLst>
          </p:cNvPr>
          <p:cNvSpPr txBox="1"/>
          <p:nvPr/>
        </p:nvSpPr>
        <p:spPr>
          <a:xfrm>
            <a:off x="559262" y="828978"/>
            <a:ext cx="851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hình thành và phát triển của Vương quốc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6D043C-C10D-954D-B6B4-45A95F6885D7}"/>
              </a:ext>
            </a:extLst>
          </p:cNvPr>
          <p:cNvSpPr/>
          <p:nvPr/>
        </p:nvSpPr>
        <p:spPr>
          <a:xfrm>
            <a:off x="1031875" y="2027562"/>
            <a:ext cx="9229725" cy="1295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1402" y="2095084"/>
            <a:ext cx="190500" cy="38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1CCB7-328F-C84B-BBD6-D01601281583}"/>
              </a:ext>
            </a:extLst>
          </p:cNvPr>
          <p:cNvSpPr txBox="1"/>
          <p:nvPr/>
        </p:nvSpPr>
        <p:spPr>
          <a:xfrm>
            <a:off x="3569465" y="1505886"/>
            <a:ext cx="13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VN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VN" sz="28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64458-EF85-0843-82D4-763E16F28417}"/>
              </a:ext>
            </a:extLst>
          </p:cNvPr>
          <p:cNvSpPr txBox="1"/>
          <p:nvPr/>
        </p:nvSpPr>
        <p:spPr>
          <a:xfrm>
            <a:off x="4374707" y="2391293"/>
            <a:ext cx="255591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Ăng-co</a:t>
            </a:r>
          </a:p>
          <a:p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A056-DC63-9E47-BA7B-72329EAD28A0}"/>
              </a:ext>
            </a:extLst>
          </p:cNvPr>
          <p:cNvSpPr txBox="1"/>
          <p:nvPr/>
        </p:nvSpPr>
        <p:spPr>
          <a:xfrm>
            <a:off x="1581352" y="2446228"/>
            <a:ext cx="249625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B349F-BD1D-5B4F-B09B-5C41ADCC9883}"/>
              </a:ext>
            </a:extLst>
          </p:cNvPr>
          <p:cNvSpPr txBox="1"/>
          <p:nvPr/>
        </p:nvSpPr>
        <p:spPr>
          <a:xfrm>
            <a:off x="7391290" y="2493395"/>
            <a:ext cx="287031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sp>
        <p:nvSpPr>
          <p:cNvPr id="22" name="Rectangle: Rounded Corners 6"/>
          <p:cNvSpPr/>
          <p:nvPr/>
        </p:nvSpPr>
        <p:spPr>
          <a:xfrm>
            <a:off x="1431636" y="129309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0981" y="1438187"/>
            <a:ext cx="16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XV</a:t>
            </a:r>
            <a:endParaRPr lang="en-US" sz="2800" dirty="0">
              <a:solidFill>
                <a:srgbClr val="131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5045724" y="88135"/>
            <a:ext cx="6786391" cy="67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4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83153" y="820695"/>
            <a:ext cx="104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458703" y="1551541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883070" y="1541748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8314980" y="1492302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DCA63-E66A-6542-8E6C-A3E2DB3CBC87}"/>
              </a:ext>
            </a:extLst>
          </p:cNvPr>
          <p:cNvSpPr txBox="1"/>
          <p:nvPr/>
        </p:nvSpPr>
        <p:spPr>
          <a:xfrm>
            <a:off x="763809" y="2644170"/>
            <a:ext cx="6716644" cy="19389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ất nước được thống nhất và ổn </a:t>
            </a:r>
            <a:r>
              <a:rPr lang="en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587820C9-0936-594D-AE37-0E3A125B93B0}"/>
              </a:ext>
            </a:extLst>
          </p:cNvPr>
          <p:cNvSpPr/>
          <p:nvPr/>
        </p:nvSpPr>
        <p:spPr>
          <a:xfrm>
            <a:off x="5015428" y="1746318"/>
            <a:ext cx="6599103" cy="446183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chính trị vương quốc Cam-pu-chia thời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  <a:endParaRPr lang="en-VN" sz="40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6"/>
          <p:cNvSpPr/>
          <p:nvPr/>
        </p:nvSpPr>
        <p:spPr>
          <a:xfrm>
            <a:off x="1874982" y="9237"/>
            <a:ext cx="8183418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9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97284"/>
            <a:ext cx="107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Ăng co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926879" y="1693189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5C892-25E6-AA40-AF84-9CA3DD1112E1}"/>
              </a:ext>
            </a:extLst>
          </p:cNvPr>
          <p:cNvSpPr txBox="1"/>
          <p:nvPr/>
        </p:nvSpPr>
        <p:spPr>
          <a:xfrm>
            <a:off x="363557" y="2864386"/>
            <a:ext cx="5555921" cy="30469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đa dạng: đánh bắt thủy sản, săn bắt, khai thác lâm sản, canh tác lúa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là thương mại, buôn bán với Trung Quốc và các quốc gia láng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B7E0C56-D600-2648-AEF7-BD254088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84" y="1913523"/>
            <a:ext cx="5440362" cy="4159250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3DFCE8A1-6148-DA45-AD9E-95EE4A2040EB}"/>
              </a:ext>
            </a:extLst>
          </p:cNvPr>
          <p:cNvSpPr/>
          <p:nvPr/>
        </p:nvSpPr>
        <p:spPr>
          <a:xfrm>
            <a:off x="6227983" y="1399963"/>
            <a:ext cx="5825471" cy="467281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quốc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như thế nào?</a:t>
            </a:r>
            <a:endParaRPr lang="en-VN" sz="40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432194" y="129511"/>
            <a:ext cx="8697486" cy="795905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557210" y="1012638"/>
            <a:ext cx="10410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557210" y="1789397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6E82B-74C7-E748-920B-C9D1CA9339D7}"/>
              </a:ext>
            </a:extLst>
          </p:cNvPr>
          <p:cNvSpPr txBox="1"/>
          <p:nvPr/>
        </p:nvSpPr>
        <p:spPr>
          <a:xfrm>
            <a:off x="319490" y="2926459"/>
            <a:ext cx="5776510" cy="34163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chiến tranh, mở rộng ảnh hưởng tới các khu vực thuộc lãnh thổ Lào và Thái Lan ngày nay, trở thành một thế lực hùng mạnh ở khu vực Đông Nam Á.</a:t>
            </a:r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5F6CB4EA-EC12-BE45-A251-33C6FC46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0" y="1806116"/>
            <a:ext cx="5267899" cy="4802187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1E9AB2A1-4AA5-7846-B6D5-324AB3E1E8B6}"/>
              </a:ext>
            </a:extLst>
          </p:cNvPr>
          <p:cNvSpPr/>
          <p:nvPr/>
        </p:nvSpPr>
        <p:spPr>
          <a:xfrm>
            <a:off x="5897416" y="1305025"/>
            <a:ext cx="6192983" cy="4770247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</a:t>
            </a:r>
            <a:r>
              <a:rPr lang="vi-VN" sz="40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Cam-pu-chia thời 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211855" y="218476"/>
            <a:ext cx="9188067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A2D069-F727-9B4C-8001-EAE98836AA50}"/>
              </a:ext>
            </a:extLst>
          </p:cNvPr>
          <p:cNvSpPr txBox="1"/>
          <p:nvPr/>
        </p:nvSpPr>
        <p:spPr>
          <a:xfrm>
            <a:off x="661376" y="885056"/>
            <a:ext cx="10444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phát triển của Vương quốc Cam-pu-chia thời 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685F8-620C-4941-8C9F-EB442E363D2B}"/>
              </a:ext>
            </a:extLst>
          </p:cNvPr>
          <p:cNvSpPr/>
          <p:nvPr/>
        </p:nvSpPr>
        <p:spPr>
          <a:xfrm>
            <a:off x="4265936" y="1573884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F5C99F-488D-1C45-80EC-B581EF300615}"/>
              </a:ext>
            </a:extLst>
          </p:cNvPr>
          <p:cNvSpPr/>
          <p:nvPr/>
        </p:nvSpPr>
        <p:spPr>
          <a:xfrm>
            <a:off x="1062359" y="15710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10FF56-F06B-AF42-A71A-1F7BE9FEA011}"/>
              </a:ext>
            </a:extLst>
          </p:cNvPr>
          <p:cNvSpPr/>
          <p:nvPr/>
        </p:nvSpPr>
        <p:spPr>
          <a:xfrm>
            <a:off x="7664985" y="1608976"/>
            <a:ext cx="2386013" cy="8715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5D05D9-805E-A343-9B82-2BF3DF8ED455}"/>
              </a:ext>
            </a:extLst>
          </p:cNvPr>
          <p:cNvSpPr/>
          <p:nvPr/>
        </p:nvSpPr>
        <p:spPr>
          <a:xfrm>
            <a:off x="572876" y="3091336"/>
            <a:ext cx="11369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sz="3200" b="1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Ăng-co là thời kì phát triển thịnh đạt nhất của Vương quốc Cam-pu-chia. Dưới thời kì này, Vương quốc Cam-pu-chia trở thành một trong những quốc gia hùng mạnh ở Đông Nam Á</a:t>
            </a:r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D7A1B41-2B25-DE44-A448-0029425C4E43}"/>
              </a:ext>
            </a:extLst>
          </p:cNvPr>
          <p:cNvSpPr/>
          <p:nvPr/>
        </p:nvSpPr>
        <p:spPr>
          <a:xfrm>
            <a:off x="952192" y="2787267"/>
            <a:ext cx="10377794" cy="1281110"/>
          </a:xfrm>
          <a:prstGeom prst="wedgeRoundRectCallout">
            <a:avLst>
              <a:gd name="adj1" fmla="val -20833"/>
              <a:gd name="adj2" fmla="val 81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 Qua </a:t>
            </a:r>
            <a:r>
              <a:rPr lang="en-US" sz="3600" dirty="0" err="1">
                <a:solidFill>
                  <a:srgbClr val="FF0000"/>
                </a:solidFill>
              </a:rPr>
              <a:t>nội</a:t>
            </a:r>
            <a:r>
              <a:rPr lang="en-US" sz="3600" dirty="0">
                <a:solidFill>
                  <a:srgbClr val="FF0000"/>
                </a:solidFill>
              </a:rPr>
              <a:t> dung </a:t>
            </a:r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, e</a:t>
            </a:r>
            <a:r>
              <a:rPr lang="en-VN" sz="3600" dirty="0">
                <a:solidFill>
                  <a:srgbClr val="FF0000"/>
                </a:solidFill>
              </a:rPr>
              <a:t>m có nhận xét gì về sự phát triển của </a:t>
            </a: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VN" sz="3600" dirty="0">
                <a:solidFill>
                  <a:srgbClr val="FF0000"/>
                </a:solidFill>
              </a:rPr>
              <a:t>ương quốc Cam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pu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chia thời </a:t>
            </a:r>
            <a:r>
              <a:rPr lang="en-VN" sz="3600" dirty="0" smtClean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rgbClr val="FF0000"/>
                </a:solidFill>
              </a:rPr>
              <a:t>ì</a:t>
            </a:r>
            <a:r>
              <a:rPr lang="en-VN" sz="3600" dirty="0" smtClean="0">
                <a:solidFill>
                  <a:srgbClr val="FF0000"/>
                </a:solidFill>
              </a:rPr>
              <a:t> </a:t>
            </a:r>
            <a:r>
              <a:rPr lang="en-VN" sz="3600" dirty="0">
                <a:solidFill>
                  <a:srgbClr val="FF0000"/>
                </a:solidFill>
              </a:rPr>
              <a:t>Ăng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VN" sz="3600" dirty="0">
                <a:solidFill>
                  <a:srgbClr val="FF0000"/>
                </a:solidFill>
              </a:rPr>
              <a:t>co?</a:t>
            </a:r>
          </a:p>
        </p:txBody>
      </p:sp>
      <p:sp>
        <p:nvSpPr>
          <p:cNvPr id="9" name="Rectangle: Rounded Corners 6"/>
          <p:cNvSpPr/>
          <p:nvPr/>
        </p:nvSpPr>
        <p:spPr>
          <a:xfrm>
            <a:off x="1908032" y="77603"/>
            <a:ext cx="8315621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3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3" y="1074821"/>
            <a:ext cx="10900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-co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/>
          <p:cNvSpPr/>
          <p:nvPr/>
        </p:nvSpPr>
        <p:spPr>
          <a:xfrm>
            <a:off x="1874982" y="9237"/>
            <a:ext cx="8051216" cy="76786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573" y="1806766"/>
            <a:ext cx="1142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98" y="2902792"/>
            <a:ext cx="9860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35" y="3885950"/>
            <a:ext cx="912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ãnh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171" y="4687862"/>
            <a:ext cx="10355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517235" y="5076036"/>
            <a:ext cx="498765" cy="6486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0"/>
            <a:ext cx="8229600" cy="381000"/>
          </a:xfrm>
        </p:spPr>
        <p:txBody>
          <a:bodyPr/>
          <a:lstStyle/>
          <a:p>
            <a:pPr algn="ctr"/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ăng co vát</a:t>
            </a:r>
            <a:endParaRPr lang="en-US" altLang="en-US" sz="1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0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1" y="777098"/>
            <a:ext cx="708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95718"/>
              </p:ext>
            </p:extLst>
          </p:nvPr>
        </p:nvGraphicFramePr>
        <p:xfrm>
          <a:off x="815248" y="2278448"/>
          <a:ext cx="10642183" cy="403026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63538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7678645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98431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1168503">
                <a:tc>
                  <a:txBody>
                    <a:bodyPr/>
                    <a:lstStyle/>
                    <a:p>
                      <a:pPr algn="l"/>
                      <a:r>
                        <a:rPr lang="en-US" sz="32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2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9816" y="1432064"/>
            <a:ext cx="732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 (3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26193"/>
              </p:ext>
            </p:extLst>
          </p:nvPr>
        </p:nvGraphicFramePr>
        <p:xfrm>
          <a:off x="121186" y="1814143"/>
          <a:ext cx="13454511" cy="43818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32820">
                  <a:extLst>
                    <a:ext uri="{9D8B030D-6E8A-4147-A177-3AD203B41FA5}">
                      <a16:colId xmlns:a16="http://schemas.microsoft.com/office/drawing/2014/main" val="481437614"/>
                    </a:ext>
                  </a:extLst>
                </a:gridCol>
                <a:gridCol w="10921691">
                  <a:extLst>
                    <a:ext uri="{9D8B030D-6E8A-4147-A177-3AD203B41FA5}">
                      <a16:colId xmlns:a16="http://schemas.microsoft.com/office/drawing/2014/main" val="551420483"/>
                    </a:ext>
                  </a:extLst>
                </a:gridCol>
              </a:tblGrid>
              <a:tr h="5678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6993"/>
                  </a:ext>
                </a:extLst>
              </a:tr>
              <a:tr h="1255247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ngưỡng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64080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7482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956922"/>
                  </a:ext>
                </a:extLst>
              </a:tr>
              <a:tr h="1364356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30291"/>
                  </a:ext>
                </a:extLst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47431" y="3582967"/>
            <a:ext cx="6626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Phạn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Khơ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me. 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42352" y="2236424"/>
            <a:ext cx="10218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Tín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ngưỡng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dân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gian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phồn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thực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tục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</a:p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Tôn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Hin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đạo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Phật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8959" y="4167743"/>
            <a:ext cx="9822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it-IT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Truyện thần thoại, truyện cười, truyện thơ...</a:t>
            </a:r>
            <a:endParaRPr lang="it-IT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49110" y="4906406"/>
            <a:ext cx="8940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just" defTabSz="914377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Khu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đền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Vát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Ăng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co Thom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954" y="1028088"/>
            <a:ext cx="6030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822001" y="154691"/>
            <a:ext cx="8247416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6" action="ppaction://hlinksldjump"/>
            <a:extLst>
              <a:ext uri="{FF2B5EF4-FFF2-40B4-BE49-F238E27FC236}">
                <a16:creationId xmlns:a16="http://schemas.microsoft.com/office/drawing/2014/main" id="{1B5A7D06-59ED-4410-87A7-C8245F3E4E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2716" y="2762279"/>
            <a:ext cx="5440680" cy="4509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9">
        <p:circle/>
      </p:transition>
    </mc:Choice>
    <mc:Fallback xmlns="">
      <p:transition spd="slow" advTm="12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02D183-3541-FD4D-A46C-2E3C5A56F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2441"/>
          <a:stretch/>
        </p:blipFill>
        <p:spPr bwMode="auto">
          <a:xfrm>
            <a:off x="5634182" y="1366983"/>
            <a:ext cx="5818908" cy="3241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13D310-131A-FA47-AAEE-503858BB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324889"/>
            <a:ext cx="4174836" cy="3210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1855" y="304800"/>
            <a:ext cx="478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477000"/>
            <a:ext cx="8229600" cy="381000"/>
          </a:xfrm>
        </p:spPr>
        <p:txBody>
          <a:bodyPr/>
          <a:lstStyle/>
          <a:p>
            <a:pPr algn="ctr"/>
            <a:r>
              <a:rPr lang="vi-VN" altLang="en-US" sz="18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khách đến thăm ăng co vát</a:t>
            </a:r>
            <a:endParaRPr lang="en-US" altLang="en-US" sz="1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800px-angkor_wat_w-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3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1" y="777098"/>
            <a:ext cx="708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6"/>
          <p:cNvSpPr/>
          <p:nvPr/>
        </p:nvSpPr>
        <p:spPr>
          <a:xfrm>
            <a:off x="1944262" y="66885"/>
            <a:ext cx="8213290" cy="710213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690" y="1487311"/>
            <a:ext cx="879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248" y="2072087"/>
            <a:ext cx="733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47" y="2656862"/>
            <a:ext cx="976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247" y="3241637"/>
            <a:ext cx="9474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trúc-điêu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Wat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 Thom…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05200" y="1520659"/>
            <a:ext cx="5802168" cy="83505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0327" y="3260993"/>
            <a:ext cx="8703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-co?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448853">
            <a:off x="4445933" y="2252855"/>
            <a:ext cx="3211810" cy="2660072"/>
          </a:xfrm>
          <a:prstGeom prst="cloud">
            <a:avLst/>
          </a:prstGeom>
          <a:solidFill>
            <a:schemeClr val="accent2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913" y="2825752"/>
            <a:ext cx="2581888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 KÌ ĂNG-CO</a:t>
            </a:r>
            <a:endParaRPr lang="en-US" sz="3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77843" y="1617070"/>
            <a:ext cx="1664266" cy="14372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endParaRPr lang="en-US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3382" y="3206095"/>
            <a:ext cx="2152451" cy="1184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ngoại</a:t>
            </a:r>
            <a:endParaRPr lang="en-US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9126" y="4197169"/>
            <a:ext cx="1824885" cy="1075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inh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tế</a:t>
            </a: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957886" y="3733206"/>
            <a:ext cx="515800" cy="2294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542693" y="2891453"/>
            <a:ext cx="605773" cy="3864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86801" y="4197168"/>
            <a:ext cx="582326" cy="3051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19922" y="4257266"/>
            <a:ext cx="489268" cy="38160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261920" y="3756154"/>
            <a:ext cx="185489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Nông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nghiệp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trồng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lúa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bắt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8091764" y="1209293"/>
            <a:ext cx="497344" cy="35560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90408" y="70322"/>
            <a:ext cx="209896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Đời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thiện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353484" y="4426765"/>
            <a:ext cx="407929" cy="32700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3524" y="4789952"/>
            <a:ext cx="1999458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Chiến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mở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rộng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lãnh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thổ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753282" y="5137129"/>
            <a:ext cx="555908" cy="34458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39888" y="5568516"/>
            <a:ext cx="1511077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ác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nghề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thủ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công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470136" y="1259098"/>
            <a:ext cx="9945" cy="30563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60656" y="275415"/>
            <a:ext cx="1880620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thống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ổn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endParaRPr lang="en-US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257309" y="5272557"/>
            <a:ext cx="166255" cy="48451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33310" y="5761683"/>
            <a:ext cx="2835564" cy="830997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hương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mại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buôn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bán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triển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1741329" y="4338765"/>
            <a:ext cx="154018" cy="45118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31274" y="4796739"/>
            <a:ext cx="1366386" cy="1200329"/>
          </a:xfrm>
          <a:prstGeom prst="rect">
            <a:avLst/>
          </a:prstGeom>
          <a:solidFill>
            <a:srgbClr val="00FF99"/>
          </a:solidFill>
          <a:ln>
            <a:solidFill>
              <a:srgbClr val="0070C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uân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sự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hùng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mạnh</a:t>
            </a:r>
            <a:endParaRPr lang="en-US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801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24" grpId="0" animBg="1"/>
      <p:bldP spid="30" grpId="0" animBg="1"/>
      <p:bldP spid="31" grpId="0" animBg="1"/>
      <p:bldP spid="45" grpId="0" animBg="1"/>
      <p:bldP spid="33" grpId="0" animBg="1"/>
      <p:bldP spid="47" grpId="0" animBg="1"/>
      <p:bldP spid="1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1608" y="2203704"/>
            <a:ext cx="5174742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822" y="1005503"/>
            <a:ext cx="1041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Hãy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một hướng dẫn viên du lịch và giới thiệu về một di sản văn hóa tiêu biểu của </a:t>
            </a:r>
            <a:r>
              <a:rPr lang="nl-NL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Cam-pu-chia </a:t>
            </a:r>
            <a:r>
              <a:rPr lang="nl-NL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ấn tượng nhất?.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A3F1285B-EDDF-44CE-A256-1E3E8773B009}"/>
              </a:ext>
            </a:extLst>
          </p:cNvPr>
          <p:cNvSpPr txBox="1"/>
          <p:nvPr/>
        </p:nvSpPr>
        <p:spPr>
          <a:xfrm>
            <a:off x="1663546" y="2721166"/>
            <a:ext cx="96507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 ý những nội dung quan trọng khi giới thiệu: 	</a:t>
            </a: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Tên di sản 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Nét đặc sắc của di sản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- Vì sao em ấn tượng về di sản đó?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15900"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sky, water, grass&#10;&#10;Description automatically generated">
            <a:extLst>
              <a:ext uri="{FF2B5EF4-FFF2-40B4-BE49-F238E27FC236}">
                <a16:creationId xmlns:a16="http://schemas.microsoft.com/office/drawing/2014/main" id="{110AE817-4159-0242-A3BC-628C0A20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9" y="1283855"/>
            <a:ext cx="8368146" cy="4423056"/>
          </a:xfrm>
          <a:prstGeom prst="rect">
            <a:avLst/>
          </a:prstGeom>
        </p:spPr>
      </p:pic>
      <p:pic>
        <p:nvPicPr>
          <p:cNvPr id="6" name="Picture 5" descr="A picture containing text, outdoor, sky, place of worship&#10;&#10;Description automatically generated">
            <a:extLst>
              <a:ext uri="{FF2B5EF4-FFF2-40B4-BE49-F238E27FC236}">
                <a16:creationId xmlns:a16="http://schemas.microsoft.com/office/drawing/2014/main" id="{A5B9BB93-EF64-9345-BA24-19411BAB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74" r="14594" b="1"/>
          <a:stretch/>
        </p:blipFill>
        <p:spPr>
          <a:xfrm>
            <a:off x="1570736" y="1077930"/>
            <a:ext cx="9005457" cy="5281660"/>
          </a:xfrm>
          <a:prstGeom prst="rect">
            <a:avLst/>
          </a:prstGeom>
        </p:spPr>
      </p:pic>
      <p:pic>
        <p:nvPicPr>
          <p:cNvPr id="7" name="Picture 6" descr="A picture containing orange, outdoor, crowd&#10;&#10;Description automatically generated">
            <a:extLst>
              <a:ext uri="{FF2B5EF4-FFF2-40B4-BE49-F238E27FC236}">
                <a16:creationId xmlns:a16="http://schemas.microsoft.com/office/drawing/2014/main" id="{895A0DFD-F65C-D545-8EFA-E328E6BCD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92" y="1101642"/>
            <a:ext cx="10595000" cy="5497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" y="456910"/>
            <a:ext cx="10733544" cy="6076945"/>
          </a:xfrm>
          <a:prstGeom prst="rect">
            <a:avLst/>
          </a:prstGeom>
        </p:spPr>
      </p:pic>
      <p:pic>
        <p:nvPicPr>
          <p:cNvPr id="8" name="Picture 7" descr="a4ec4_20080527suko2018-1-_400">
            <a:extLst>
              <a:ext uri="{FF2B5EF4-FFF2-40B4-BE49-F238E27FC236}">
                <a16:creationId xmlns:a16="http://schemas.microsoft.com/office/drawing/2014/main" id="{C05E698D-1287-CC48-AAA2-13EA1162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8" y="456910"/>
            <a:ext cx="10668334" cy="607694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59F218A-36E1-1343-A420-9B6D19A20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3523" b="-1"/>
          <a:stretch/>
        </p:blipFill>
        <p:spPr bwMode="auto">
          <a:xfrm>
            <a:off x="744024" y="456910"/>
            <a:ext cx="10658880" cy="60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MH_Entry_1">
            <a:hlinkClick r:id="rId4" action="ppaction://hlinksldjump"/>
            <a:extLst>
              <a:ext uri="{FF2B5EF4-FFF2-40B4-BE49-F238E27FC236}">
                <a16:creationId xmlns:a16="http://schemas.microsoft.com/office/drawing/2014/main" id="{15C0F6A5-3FDE-4B11-AA59-0F72602C59F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08176" y="420624"/>
            <a:ext cx="9784080" cy="17260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HƯỚNG DẪN VỀ NHÀ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576" y="2360126"/>
            <a:ext cx="8595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Học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3228F-EFFF-E54E-B3D2-D8C57F49DC3B}"/>
              </a:ext>
            </a:extLst>
          </p:cNvPr>
          <p:cNvSpPr/>
          <p:nvPr/>
        </p:nvSpPr>
        <p:spPr>
          <a:xfrm>
            <a:off x="3011214" y="2053087"/>
            <a:ext cx="9180786" cy="4331947"/>
          </a:xfrm>
          <a:prstGeom prst="rect">
            <a:avLst/>
          </a:prstGeom>
          <a:solidFill>
            <a:srgbClr val="F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82BDC-8C94-9E4C-AB24-5710075A6A6A}"/>
              </a:ext>
            </a:extLst>
          </p:cNvPr>
          <p:cNvSpPr/>
          <p:nvPr/>
        </p:nvSpPr>
        <p:spPr>
          <a:xfrm>
            <a:off x="1000897" y="1172072"/>
            <a:ext cx="10379676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KÍNH CHÀO</a:t>
            </a: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QUÍ THẦY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noProof="0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nell Roundhand" panose="02000603080000090004" pitchFamily="2" charset="77"/>
              </a:rPr>
              <a:t> CÔ VÀ CÁC EM HỌC SINH</a:t>
            </a:r>
            <a:endParaRPr kumimoji="0" lang="en-US" sz="720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" panose="02000603080000090004" pitchFamily="2" charset="7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131F16-5B22-174A-B011-9EF8169F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6502400"/>
            <a:ext cx="6210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BD2AA21-DCB8-F446-B819-C70BD692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89" r="49768" b="-12763"/>
          <a:stretch/>
        </p:blipFill>
        <p:spPr bwMode="auto">
          <a:xfrm>
            <a:off x="9180786" y="6385034"/>
            <a:ext cx="3119527" cy="5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3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ng - co Vat ( Cam - pu - chia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6" y="120074"/>
            <a:ext cx="11588173" cy="61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82">
        <p14:doors dir="vert"/>
      </p:transition>
    </mc:Choice>
    <mc:Fallback xmlns="">
      <p:transition spd="slow" advClick="0" advTm="1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632" y="381739"/>
            <a:ext cx="2500129" cy="1698394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Vương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erver1.butnghien.vn/files/413/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" y="0"/>
            <a:ext cx="9421598" cy="66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2245422" y="2202380"/>
            <a:ext cx="867458" cy="624187"/>
          </a:xfrm>
          <a:custGeom>
            <a:avLst/>
            <a:gdLst>
              <a:gd name="connsiteX0" fmla="*/ 301841 w 858580"/>
              <a:gd name="connsiteY0" fmla="*/ 497150 h 588677"/>
              <a:gd name="connsiteX1" fmla="*/ 310719 w 858580"/>
              <a:gd name="connsiteY1" fmla="*/ 585927 h 588677"/>
              <a:gd name="connsiteX2" fmla="*/ 319596 w 858580"/>
              <a:gd name="connsiteY2" fmla="*/ 541538 h 588677"/>
              <a:gd name="connsiteX3" fmla="*/ 310719 w 858580"/>
              <a:gd name="connsiteY3" fmla="*/ 506028 h 588677"/>
              <a:gd name="connsiteX4" fmla="*/ 266330 w 858580"/>
              <a:gd name="connsiteY4" fmla="*/ 470517 h 588677"/>
              <a:gd name="connsiteX5" fmla="*/ 221942 w 858580"/>
              <a:gd name="connsiteY5" fmla="*/ 479395 h 588677"/>
              <a:gd name="connsiteX6" fmla="*/ 204186 w 858580"/>
              <a:gd name="connsiteY6" fmla="*/ 497150 h 588677"/>
              <a:gd name="connsiteX7" fmla="*/ 133165 w 858580"/>
              <a:gd name="connsiteY7" fmla="*/ 417251 h 588677"/>
              <a:gd name="connsiteX8" fmla="*/ 106532 w 858580"/>
              <a:gd name="connsiteY8" fmla="*/ 381740 h 588677"/>
              <a:gd name="connsiteX9" fmla="*/ 62144 w 858580"/>
              <a:gd name="connsiteY9" fmla="*/ 310719 h 588677"/>
              <a:gd name="connsiteX10" fmla="*/ 53266 w 858580"/>
              <a:gd name="connsiteY10" fmla="*/ 275208 h 588677"/>
              <a:gd name="connsiteX11" fmla="*/ 35511 w 858580"/>
              <a:gd name="connsiteY11" fmla="*/ 186432 h 588677"/>
              <a:gd name="connsiteX12" fmla="*/ 0 w 858580"/>
              <a:gd name="connsiteY12" fmla="*/ 168676 h 588677"/>
              <a:gd name="connsiteX13" fmla="*/ 26633 w 858580"/>
              <a:gd name="connsiteY13" fmla="*/ 62144 h 588677"/>
              <a:gd name="connsiteX14" fmla="*/ 62144 w 858580"/>
              <a:gd name="connsiteY14" fmla="*/ 53266 h 588677"/>
              <a:gd name="connsiteX15" fmla="*/ 115410 w 858580"/>
              <a:gd name="connsiteY15" fmla="*/ 44389 h 588677"/>
              <a:gd name="connsiteX16" fmla="*/ 213064 w 858580"/>
              <a:gd name="connsiteY16" fmla="*/ 17756 h 588677"/>
              <a:gd name="connsiteX17" fmla="*/ 346229 w 858580"/>
              <a:gd name="connsiteY17" fmla="*/ 0 h 588677"/>
              <a:gd name="connsiteX18" fmla="*/ 470517 w 858580"/>
              <a:gd name="connsiteY18" fmla="*/ 17756 h 588677"/>
              <a:gd name="connsiteX19" fmla="*/ 488272 w 858580"/>
              <a:gd name="connsiteY19" fmla="*/ 44389 h 588677"/>
              <a:gd name="connsiteX20" fmla="*/ 577049 w 858580"/>
              <a:gd name="connsiteY20" fmla="*/ 53266 h 588677"/>
              <a:gd name="connsiteX21" fmla="*/ 665825 w 858580"/>
              <a:gd name="connsiteY21" fmla="*/ 26633 h 588677"/>
              <a:gd name="connsiteX22" fmla="*/ 674703 w 858580"/>
              <a:gd name="connsiteY22" fmla="*/ 0 h 588677"/>
              <a:gd name="connsiteX23" fmla="*/ 692458 w 858580"/>
              <a:gd name="connsiteY23" fmla="*/ 17756 h 588677"/>
              <a:gd name="connsiteX24" fmla="*/ 719091 w 858580"/>
              <a:gd name="connsiteY24" fmla="*/ 26633 h 588677"/>
              <a:gd name="connsiteX25" fmla="*/ 834501 w 858580"/>
              <a:gd name="connsiteY25" fmla="*/ 35511 h 588677"/>
              <a:gd name="connsiteX26" fmla="*/ 834501 w 858580"/>
              <a:gd name="connsiteY26" fmla="*/ 239698 h 588677"/>
              <a:gd name="connsiteX27" fmla="*/ 763480 w 858580"/>
              <a:gd name="connsiteY27" fmla="*/ 248575 h 588677"/>
              <a:gd name="connsiteX28" fmla="*/ 639192 w 858580"/>
              <a:gd name="connsiteY28" fmla="*/ 275208 h 588677"/>
              <a:gd name="connsiteX29" fmla="*/ 621437 w 858580"/>
              <a:gd name="connsiteY29" fmla="*/ 301841 h 588677"/>
              <a:gd name="connsiteX30" fmla="*/ 585926 w 858580"/>
              <a:gd name="connsiteY30" fmla="*/ 337352 h 588677"/>
              <a:gd name="connsiteX31" fmla="*/ 435006 w 858580"/>
              <a:gd name="connsiteY31" fmla="*/ 435006 h 588677"/>
              <a:gd name="connsiteX32" fmla="*/ 408373 w 858580"/>
              <a:gd name="connsiteY32" fmla="*/ 452762 h 588677"/>
              <a:gd name="connsiteX33" fmla="*/ 363985 w 858580"/>
              <a:gd name="connsiteY33" fmla="*/ 461639 h 588677"/>
              <a:gd name="connsiteX34" fmla="*/ 310719 w 858580"/>
              <a:gd name="connsiteY34" fmla="*/ 479395 h 588677"/>
              <a:gd name="connsiteX35" fmla="*/ 301841 w 858580"/>
              <a:gd name="connsiteY35" fmla="*/ 497150 h 5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8580" h="588677">
                <a:moveTo>
                  <a:pt x="301841" y="497150"/>
                </a:moveTo>
                <a:cubicBezTo>
                  <a:pt x="301841" y="514905"/>
                  <a:pt x="299674" y="558314"/>
                  <a:pt x="310719" y="585927"/>
                </a:cubicBezTo>
                <a:cubicBezTo>
                  <a:pt x="316323" y="599937"/>
                  <a:pt x="319596" y="556627"/>
                  <a:pt x="319596" y="541538"/>
                </a:cubicBezTo>
                <a:cubicBezTo>
                  <a:pt x="319596" y="529337"/>
                  <a:pt x="316175" y="516941"/>
                  <a:pt x="310719" y="506028"/>
                </a:cubicBezTo>
                <a:cubicBezTo>
                  <a:pt x="304394" y="493377"/>
                  <a:pt x="275740" y="476790"/>
                  <a:pt x="266330" y="470517"/>
                </a:cubicBezTo>
                <a:cubicBezTo>
                  <a:pt x="251534" y="473476"/>
                  <a:pt x="235811" y="473451"/>
                  <a:pt x="221942" y="479395"/>
                </a:cubicBezTo>
                <a:cubicBezTo>
                  <a:pt x="214249" y="482692"/>
                  <a:pt x="207929" y="504636"/>
                  <a:pt x="204186" y="497150"/>
                </a:cubicBezTo>
                <a:cubicBezTo>
                  <a:pt x="155646" y="400070"/>
                  <a:pt x="251438" y="434148"/>
                  <a:pt x="133165" y="417251"/>
                </a:cubicBezTo>
                <a:cubicBezTo>
                  <a:pt x="124287" y="405414"/>
                  <a:pt x="115132" y="393780"/>
                  <a:pt x="106532" y="381740"/>
                </a:cubicBezTo>
                <a:cubicBezTo>
                  <a:pt x="89455" y="357832"/>
                  <a:pt x="77691" y="336630"/>
                  <a:pt x="62144" y="310719"/>
                </a:cubicBezTo>
                <a:cubicBezTo>
                  <a:pt x="59185" y="298882"/>
                  <a:pt x="55823" y="287138"/>
                  <a:pt x="53266" y="275208"/>
                </a:cubicBezTo>
                <a:cubicBezTo>
                  <a:pt x="46943" y="245700"/>
                  <a:pt x="62503" y="199928"/>
                  <a:pt x="35511" y="186432"/>
                </a:cubicBezTo>
                <a:lnTo>
                  <a:pt x="0" y="168676"/>
                </a:lnTo>
                <a:cubicBezTo>
                  <a:pt x="8878" y="133165"/>
                  <a:pt x="9279" y="94372"/>
                  <a:pt x="26633" y="62144"/>
                </a:cubicBezTo>
                <a:cubicBezTo>
                  <a:pt x="32418" y="51401"/>
                  <a:pt x="50180" y="55659"/>
                  <a:pt x="62144" y="53266"/>
                </a:cubicBezTo>
                <a:cubicBezTo>
                  <a:pt x="79795" y="49736"/>
                  <a:pt x="97655" y="47348"/>
                  <a:pt x="115410" y="44389"/>
                </a:cubicBezTo>
                <a:cubicBezTo>
                  <a:pt x="162464" y="13018"/>
                  <a:pt x="130180" y="28807"/>
                  <a:pt x="213064" y="17756"/>
                </a:cubicBezTo>
                <a:cubicBezTo>
                  <a:pt x="397005" y="-6769"/>
                  <a:pt x="142505" y="25467"/>
                  <a:pt x="346229" y="0"/>
                </a:cubicBezTo>
                <a:cubicBezTo>
                  <a:pt x="387658" y="5919"/>
                  <a:pt x="430572" y="5273"/>
                  <a:pt x="470517" y="17756"/>
                </a:cubicBezTo>
                <a:cubicBezTo>
                  <a:pt x="480701" y="20939"/>
                  <a:pt x="478150" y="41015"/>
                  <a:pt x="488272" y="44389"/>
                </a:cubicBezTo>
                <a:cubicBezTo>
                  <a:pt x="516486" y="53793"/>
                  <a:pt x="547457" y="50307"/>
                  <a:pt x="577049" y="53266"/>
                </a:cubicBezTo>
                <a:cubicBezTo>
                  <a:pt x="613700" y="48685"/>
                  <a:pt x="646172" y="59388"/>
                  <a:pt x="665825" y="26633"/>
                </a:cubicBezTo>
                <a:cubicBezTo>
                  <a:pt x="670640" y="18609"/>
                  <a:pt x="671744" y="8878"/>
                  <a:pt x="674703" y="0"/>
                </a:cubicBezTo>
                <a:cubicBezTo>
                  <a:pt x="680621" y="5919"/>
                  <a:pt x="685281" y="13450"/>
                  <a:pt x="692458" y="17756"/>
                </a:cubicBezTo>
                <a:cubicBezTo>
                  <a:pt x="700482" y="22571"/>
                  <a:pt x="709805" y="25472"/>
                  <a:pt x="719091" y="26633"/>
                </a:cubicBezTo>
                <a:cubicBezTo>
                  <a:pt x="757377" y="31419"/>
                  <a:pt x="796031" y="32552"/>
                  <a:pt x="834501" y="35511"/>
                </a:cubicBezTo>
                <a:cubicBezTo>
                  <a:pt x="857230" y="103697"/>
                  <a:pt x="874802" y="145662"/>
                  <a:pt x="834501" y="239698"/>
                </a:cubicBezTo>
                <a:cubicBezTo>
                  <a:pt x="825103" y="261627"/>
                  <a:pt x="787154" y="245616"/>
                  <a:pt x="763480" y="248575"/>
                </a:cubicBezTo>
                <a:cubicBezTo>
                  <a:pt x="674995" y="270697"/>
                  <a:pt x="716529" y="262320"/>
                  <a:pt x="639192" y="275208"/>
                </a:cubicBezTo>
                <a:cubicBezTo>
                  <a:pt x="633274" y="284086"/>
                  <a:pt x="628381" y="293740"/>
                  <a:pt x="621437" y="301841"/>
                </a:cubicBezTo>
                <a:cubicBezTo>
                  <a:pt x="610543" y="314551"/>
                  <a:pt x="585926" y="337352"/>
                  <a:pt x="585926" y="337352"/>
                </a:cubicBezTo>
                <a:cubicBezTo>
                  <a:pt x="571286" y="483768"/>
                  <a:pt x="608395" y="407629"/>
                  <a:pt x="435006" y="435006"/>
                </a:cubicBezTo>
                <a:cubicBezTo>
                  <a:pt x="424467" y="436670"/>
                  <a:pt x="418363" y="449016"/>
                  <a:pt x="408373" y="452762"/>
                </a:cubicBezTo>
                <a:cubicBezTo>
                  <a:pt x="394245" y="458060"/>
                  <a:pt x="378542" y="457669"/>
                  <a:pt x="363985" y="461639"/>
                </a:cubicBezTo>
                <a:cubicBezTo>
                  <a:pt x="345929" y="466563"/>
                  <a:pt x="310719" y="479395"/>
                  <a:pt x="310719" y="479395"/>
                </a:cubicBezTo>
                <a:cubicBezTo>
                  <a:pt x="289293" y="511533"/>
                  <a:pt x="301841" y="479395"/>
                  <a:pt x="301841" y="49715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58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55">
        <p14:doors dir="vert"/>
      </p:transition>
    </mc:Choice>
    <mc:Fallback xmlns="">
      <p:transition spd="slow" advClick="0" advTm="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UOC DO CAMPUCHIA">
            <a:extLst>
              <a:ext uri="{FF2B5EF4-FFF2-40B4-BE49-F238E27FC236}">
                <a16:creationId xmlns:a16="http://schemas.microsoft.com/office/drawing/2014/main" id="{CBA8326E-4F75-2541-B7C9-C014A64E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0"/>
            <a:ext cx="11628582" cy="66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Rectangle: Rounded Corners 6"/>
          <p:cNvSpPr/>
          <p:nvPr/>
        </p:nvSpPr>
        <p:spPr>
          <a:xfrm>
            <a:off x="831273" y="1062182"/>
            <a:ext cx="9790545" cy="3131322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3">
        <p:circle/>
      </p:transition>
    </mc:Choice>
    <mc:Fallback xmlns="">
      <p:transition spd="slow" advTm="1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8BCA97C-07F5-4B0F-85D7-5342200728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6206" y="-2656207"/>
            <a:ext cx="6879589" cy="12192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BBAD811-B00C-4C50-96F6-299B2CCF27CE}"/>
              </a:ext>
            </a:extLst>
          </p:cNvPr>
          <p:cNvSpPr/>
          <p:nvPr/>
        </p:nvSpPr>
        <p:spPr>
          <a:xfrm>
            <a:off x="295274" y="586322"/>
            <a:ext cx="10677525" cy="546853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58750">
            <a:solidFill>
              <a:srgbClr val="7A7AAE"/>
            </a:solidFill>
          </a:ln>
          <a:effectLst>
            <a:outerShdw blurRad="2286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C6F5A52-6FDF-48A2-A724-6D9E5AFB2E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06" y="1750493"/>
            <a:ext cx="3499124" cy="3667082"/>
          </a:xfrm>
          <a:prstGeom prst="rect">
            <a:avLst/>
          </a:prstGeom>
        </p:spPr>
      </p:pic>
      <p:sp>
        <p:nvSpPr>
          <p:cNvPr id="15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8499FC5F-F9DE-4AFF-A993-25BA3E87E1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43656" y="2588189"/>
            <a:ext cx="2900084" cy="137126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NỘI </a:t>
            </a:r>
          </a:p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DUNG </a:t>
            </a:r>
          </a:p>
          <a:p>
            <a:pPr lvl="0">
              <a:lnSpc>
                <a:spcPct val="130000"/>
              </a:lnSpc>
            </a:pPr>
            <a:r>
              <a:rPr lang="en-US" altLang="zh-CN" sz="3600">
                <a:solidFill>
                  <a:srgbClr val="7A7AAE"/>
                </a:solidFill>
                <a:cs typeface="+mn-ea"/>
                <a:sym typeface="+mn-lt"/>
              </a:rPr>
              <a:t>CHÍNH</a:t>
            </a:r>
            <a:endParaRPr lang="zh-CN" altLang="en-US" sz="3600" dirty="0">
              <a:solidFill>
                <a:srgbClr val="7A7AA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05576F3-C938-446B-B068-7E65DF81CF87}"/>
              </a:ext>
            </a:extLst>
          </p:cNvPr>
          <p:cNvCxnSpPr>
            <a:cxnSpLocks/>
          </p:cNvCxnSpPr>
          <p:nvPr/>
        </p:nvCxnSpPr>
        <p:spPr>
          <a:xfrm flipH="1" flipV="1">
            <a:off x="4800602" y="1421353"/>
            <a:ext cx="14566" cy="3868271"/>
          </a:xfrm>
          <a:prstGeom prst="line">
            <a:avLst/>
          </a:prstGeom>
          <a:ln>
            <a:solidFill>
              <a:srgbClr val="7A7A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0B09DDC4-B668-4042-A112-698ACEF3479A}"/>
              </a:ext>
            </a:extLst>
          </p:cNvPr>
          <p:cNvSpPr/>
          <p:nvPr/>
        </p:nvSpPr>
        <p:spPr>
          <a:xfrm>
            <a:off x="5586693" y="161925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E0E27F4B-0455-4273-8383-9EF72FBDDC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10286" y="1610787"/>
            <a:ext cx="4595814" cy="49992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896E7C8-706A-4ECD-BA61-BABB7E0C1B54}"/>
              </a:ext>
            </a:extLst>
          </p:cNvPr>
          <p:cNvSpPr/>
          <p:nvPr/>
        </p:nvSpPr>
        <p:spPr>
          <a:xfrm>
            <a:off x="5677462" y="2853273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486713A1-4B15-48BE-A790-4707A4B643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10286" y="2853273"/>
            <a:ext cx="4610101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phát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triển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vương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quốc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Cam – 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pu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- chia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3CD8189-830C-4A27-9AEC-CB24BC4B106F}"/>
              </a:ext>
            </a:extLst>
          </p:cNvPr>
          <p:cNvSpPr/>
          <p:nvPr/>
        </p:nvSpPr>
        <p:spPr>
          <a:xfrm>
            <a:off x="5550590" y="3959450"/>
            <a:ext cx="647700" cy="647700"/>
          </a:xfrm>
          <a:prstGeom prst="ellipse">
            <a:avLst/>
          </a:prstGeom>
          <a:solidFill>
            <a:srgbClr val="7A7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_MH_Entry_1">
            <a:hlinkClick r:id="rId10" action="ppaction://hlinksldjump"/>
            <a:extLst>
              <a:ext uri="{FF2B5EF4-FFF2-40B4-BE49-F238E27FC236}">
                <a16:creationId xmlns:a16="http://schemas.microsoft.com/office/drawing/2014/main" id="{D00DCE78-A1D1-47A2-91BB-944B79EA098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60670" y="3959450"/>
            <a:ext cx="4876801" cy="56300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: Rounded Corners 6"/>
          <p:cNvSpPr/>
          <p:nvPr/>
        </p:nvSpPr>
        <p:spPr>
          <a:xfrm>
            <a:off x="1504130" y="711938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73">
        <p14:prism isInverted="1"/>
      </p:transition>
    </mc:Choice>
    <mc:Fallback xmlns="">
      <p:transition spd="slow" advClick="0" advTm="1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22DFD3-504F-1E43-BCD5-020D592EE781}"/>
              </a:ext>
            </a:extLst>
          </p:cNvPr>
          <p:cNvSpPr txBox="1"/>
          <p:nvPr/>
        </p:nvSpPr>
        <p:spPr>
          <a:xfrm>
            <a:off x="550843" y="801692"/>
            <a:ext cx="1073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Quá trình hình thành và phát triển của Vương 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-chia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0E70E1-A9DE-A548-AA7F-4D5FF5F20F21}"/>
              </a:ext>
            </a:extLst>
          </p:cNvPr>
          <p:cNvSpPr/>
          <p:nvPr/>
        </p:nvSpPr>
        <p:spPr>
          <a:xfrm>
            <a:off x="3772693" y="1860201"/>
            <a:ext cx="2535238" cy="8556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Chân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kỉ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VI-</a:t>
            </a:r>
            <a:r>
              <a:rPr lang="en-US" sz="2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IX)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IX)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87FBCC-822C-584E-9D86-F3EE917745A2}"/>
              </a:ext>
            </a:extLst>
          </p:cNvPr>
          <p:cNvSpPr/>
          <p:nvPr/>
        </p:nvSpPr>
        <p:spPr>
          <a:xfrm>
            <a:off x="550843" y="1843088"/>
            <a:ext cx="2835295" cy="85566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Phù Nam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kỉ I-VI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4909AD-73E4-6349-8BEC-3DCEC918FACF}"/>
              </a:ext>
            </a:extLst>
          </p:cNvPr>
          <p:cNvSpPr/>
          <p:nvPr/>
        </p:nvSpPr>
        <p:spPr>
          <a:xfrm>
            <a:off x="6694487" y="1843087"/>
            <a:ext cx="3584250" cy="85566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kỳ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390B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(Từ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 kỉ IX-XV)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3C4D044-0064-9D4B-9212-9B423DFB74B5}"/>
              </a:ext>
            </a:extLst>
          </p:cNvPr>
          <p:cNvSpPr/>
          <p:nvPr/>
        </p:nvSpPr>
        <p:spPr>
          <a:xfrm>
            <a:off x="3386138" y="2270417"/>
            <a:ext cx="386555" cy="15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8AE3E84-C94B-1241-A7B8-6E47A610FC56}"/>
              </a:ext>
            </a:extLst>
          </p:cNvPr>
          <p:cNvSpPr/>
          <p:nvPr/>
        </p:nvSpPr>
        <p:spPr>
          <a:xfrm>
            <a:off x="632519" y="3661368"/>
            <a:ext cx="5507237" cy="26754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noProof="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Giay-a-vác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 thống nhất lãnh thổ, đổi tên nước là 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mở ra thời kỳ phát triển rực rỡ kéo dài từ thế kỉ IX-XV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EF28E71-5B3D-744A-808C-434D2818FB25}"/>
              </a:ext>
            </a:extLst>
          </p:cNvPr>
          <p:cNvSpPr/>
          <p:nvPr/>
        </p:nvSpPr>
        <p:spPr>
          <a:xfrm>
            <a:off x="6694485" y="3382851"/>
            <a:ext cx="5082545" cy="278659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thế kỉ XV, do sự tranh giành quyền lực, phe phái và sự tấn công của người Thái vương quốc Cam-pu-chia suy yếu-</a:t>
            </a:r>
            <a:r>
              <a:rPr kumimoji="0" lang="en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390BF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390BF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8207829-00BB-E842-8786-8C0BC16B4235}"/>
              </a:ext>
            </a:extLst>
          </p:cNvPr>
          <p:cNvSpPr/>
          <p:nvPr/>
        </p:nvSpPr>
        <p:spPr>
          <a:xfrm>
            <a:off x="6307931" y="2235673"/>
            <a:ext cx="386555" cy="133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40AA15-AF9E-1D4E-853E-B78B01025582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 flipH="1">
            <a:off x="3386138" y="2698749"/>
            <a:ext cx="5100474" cy="962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F880A9-66B0-8C45-9098-65576D44186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871133" y="2671369"/>
            <a:ext cx="1364625" cy="7114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6"/>
          <p:cNvSpPr/>
          <p:nvPr/>
        </p:nvSpPr>
        <p:spPr>
          <a:xfrm>
            <a:off x="1431636" y="110837"/>
            <a:ext cx="8552873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17BC9-C7AF-EC49-B8F8-F22B6207048A}"/>
              </a:ext>
            </a:extLst>
          </p:cNvPr>
          <p:cNvSpPr txBox="1"/>
          <p:nvPr/>
        </p:nvSpPr>
        <p:spPr>
          <a:xfrm>
            <a:off x="559262" y="828978"/>
            <a:ext cx="851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hình thành và phát triển của Vương quốc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080E5325-A098-2E4B-8BC8-DC80F2F2EC04}"/>
              </a:ext>
            </a:extLst>
          </p:cNvPr>
          <p:cNvSpPr/>
          <p:nvPr/>
        </p:nvSpPr>
        <p:spPr>
          <a:xfrm>
            <a:off x="5851056" y="2289509"/>
            <a:ext cx="6378692" cy="346593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thời gian thể hiện sự phát triển của vương quốc 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6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b="1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6D043C-C10D-954D-B6B4-45A95F6885D7}"/>
              </a:ext>
            </a:extLst>
          </p:cNvPr>
          <p:cNvSpPr/>
          <p:nvPr/>
        </p:nvSpPr>
        <p:spPr>
          <a:xfrm>
            <a:off x="1031875" y="2027562"/>
            <a:ext cx="9229725" cy="12954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97E7-3D9B-074E-A8E4-4330038E0AB3}"/>
              </a:ext>
            </a:extLst>
          </p:cNvPr>
          <p:cNvCxnSpPr/>
          <p:nvPr/>
        </p:nvCxnSpPr>
        <p:spPr>
          <a:xfrm>
            <a:off x="2971800" y="5252384"/>
            <a:ext cx="0" cy="228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F6591F-AEBD-F54F-BB33-BACBFB4EF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65661" y="2054130"/>
            <a:ext cx="228595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01402" y="2095084"/>
            <a:ext cx="190500" cy="38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26DB3B-22A0-6B4F-BCFB-B64AF0870900}"/>
              </a:ext>
            </a:extLst>
          </p:cNvPr>
          <p:cNvSpPr txBox="1"/>
          <p:nvPr/>
        </p:nvSpPr>
        <p:spPr>
          <a:xfrm>
            <a:off x="8454635" y="147127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VN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D8655-38C0-7247-8CF8-EF97EC2E0960}"/>
              </a:ext>
            </a:extLst>
          </p:cNvPr>
          <p:cNvSpPr txBox="1"/>
          <p:nvPr/>
        </p:nvSpPr>
        <p:spPr>
          <a:xfrm>
            <a:off x="1612702" y="1429574"/>
            <a:ext cx="1594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VI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A1CCB7-328F-C84B-BBD6-D01601281583}"/>
              </a:ext>
            </a:extLst>
          </p:cNvPr>
          <p:cNvSpPr txBox="1"/>
          <p:nvPr/>
        </p:nvSpPr>
        <p:spPr>
          <a:xfrm>
            <a:off x="3569465" y="1505886"/>
            <a:ext cx="134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</a:t>
            </a:r>
            <a:r>
              <a:rPr lang="en-VN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390B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VN" sz="2800" dirty="0">
              <a:solidFill>
                <a:srgbClr val="390B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064458-EF85-0843-82D4-763E16F28417}"/>
              </a:ext>
            </a:extLst>
          </p:cNvPr>
          <p:cNvSpPr txBox="1"/>
          <p:nvPr/>
        </p:nvSpPr>
        <p:spPr>
          <a:xfrm>
            <a:off x="4374707" y="2391293"/>
            <a:ext cx="255591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Ăng-co</a:t>
            </a:r>
          </a:p>
          <a:p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(Thịnh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0A056-DC63-9E47-BA7B-72329EAD28A0}"/>
              </a:ext>
            </a:extLst>
          </p:cNvPr>
          <p:cNvSpPr txBox="1"/>
          <p:nvPr/>
        </p:nvSpPr>
        <p:spPr>
          <a:xfrm>
            <a:off x="1581352" y="2446228"/>
            <a:ext cx="249625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B349F-BD1D-5B4F-B09B-5C41ADCC9883}"/>
              </a:ext>
            </a:extLst>
          </p:cNvPr>
          <p:cNvSpPr txBox="1"/>
          <p:nvPr/>
        </p:nvSpPr>
        <p:spPr>
          <a:xfrm>
            <a:off x="7391290" y="2493395"/>
            <a:ext cx="2870310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yếu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0121" y="2094451"/>
            <a:ext cx="0" cy="4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86833" y="1997382"/>
            <a:ext cx="12157" cy="11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18579CB9-9891-0942-BB08-5F89960A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85198" y="2055603"/>
            <a:ext cx="265230" cy="53046"/>
          </a:xfrm>
          <a:prstGeom prst="rect">
            <a:avLst/>
          </a:prstGeom>
        </p:spPr>
      </p:pic>
      <p:sp>
        <p:nvSpPr>
          <p:cNvPr id="22" name="Rectangle: Rounded Corners 6"/>
          <p:cNvSpPr/>
          <p:nvPr/>
        </p:nvSpPr>
        <p:spPr>
          <a:xfrm>
            <a:off x="1431636" y="129309"/>
            <a:ext cx="8165125" cy="647789"/>
          </a:xfrm>
          <a:prstGeom prst="roundRect">
            <a:avLst>
              <a:gd name="adj" fmla="val 50000"/>
            </a:avLst>
          </a:prstGeom>
          <a:solidFill>
            <a:srgbClr val="0000FF">
              <a:alpha val="5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QUỐC CAM – PU - CHIA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3E2B3E9-B442-EB44-BFB6-FF85847A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926954" y="2020350"/>
            <a:ext cx="228596" cy="45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0981" y="1438187"/>
            <a:ext cx="161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1313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 XV</a:t>
            </a:r>
            <a:endParaRPr lang="en-US" sz="2800" dirty="0">
              <a:solidFill>
                <a:srgbClr val="1313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8" grpId="0"/>
      <p:bldP spid="19" grpId="0"/>
      <p:bldP spid="20" grpId="0"/>
      <p:bldP spid="21" grpId="0" animBg="1"/>
      <p:bldP spid="23" grpId="0" animBg="1"/>
      <p:bldP spid="2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959AA0A-A926-40AB-9288-50E16911824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4YixM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+GIsT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4YixM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PhiLEw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PhiLEx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PhiLE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PhiLEy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hiLEy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PhiLEwF2YnISg0AANUhAAAXAAAAdW5pdmVyc2FsL3VuaXZlcnNhbC5wbmftmvlXUuv6wKnTaVbzVNecS715rjmUJ6fjQJkTp2ulDWZOtcy8YYKoaChi03VIiaKWlomerJPigKmZuhGwQ0keROo4oOJQcRQFwYEQFZG7qc69a931Xd8/4C5+YG+e57Pf/T7Pu9/neZ/9Qu6xI/46G402QiAQHViATzAEsgYGgXyDXL8W1OxqujEBnlYlBft7QyhdJpOgsCb2YOBBCKSOsGn53LegvCEhIDQJAtFlaj6rWMiK82A7OMzn4InLkZLho3m28gHWB1nR3Oq51fU65/Xr9VO/I57c/P33u3Mu6OfvDFjzrnrzTznnLS1e/XPt1vU7fG5vKTNWX/lZ+vf9G1TY6S6Z+yLpR8Wn0gcXPY8nbQ//VEyplFJEUreIUkplS92DLC5UjZWtKKeRIxmK4ZqmUZwxaNJZJz9ZxUqQ6XkzhB9RD7r8jGSo0dZUZuefM4Z5qT51p3iDiiuNVfb1eKso7Kyv+ypQbkMHZfzhZ3q9G78GlJrtKwlDC+Io9eCtf4sTfuA3SLiLxQbwdCDHSiPtImqONwJWg8ctWqAFWqAFWqAFWqAFWqAFWqAFWqAFWqAFWqAFWvC/B1ACc/UCS7Nl+h7YCtNovK00W4rr72j2Dnf6fKfZbtzy/4OP4Xf+aOB68Vs//X74oXUpNlH2xpJwCbcsMB9FiVC9gipWKKEpTBe8sg85kiV5YV57M215rImhkgTxW5ziOT+MTyOUlRWszN8ky48tO/zNM55jZl6u469LL69khRGoYWaapmKaYoQazRhi5Ax21cSICzCnusMb4xcO9SSlvZkzF08EzA0lcRv1Zo6EgC1K8pY4SFxDLz4MUK8oXabpSmk8T/1BL7PfY/bV1jCul3IqXuBGahpJE48DmYtjhUhDF6iD07AH4hR34L5UQIDSY4aaV94K5dW8NzFDLPqkWcandyQ2JiiJxshXP5myWwtp85LHLBp90zHT+QP3Oduz6iKA4f1cwmeP7Po4EZB4ctMJTykCY1/m7MyYxSMvuXhQZw+njmYo4nknz5LFcddbseKw0cFI+3LBfvhwiAkZvcI0X5m58D15y76SvDnSNFbY2XZS1hvDCevGo+RAxcwxQTtX1kqSOiUaKurigDN9gCrNjreAobMTRZ5vRS8kGpuq6QHpU3WsQS4h7nc7ZfXD2ECRG73TIZBwy2r4OmADjLnVDlZU43uBanwXoig0/myq8bNGYVvruTNN6DcSFKpxRPj+WHrQiR3k0sJdj66d9gyRJ/2zZrYY/8bxaRWP2d9QUcZs5bFcGIsc5+ebY2l+XenmjZsFwojuXkcCT0a26AipWzdInv/LN5D38ErPW1QuPq77syHxohZpgcrDh5hklP1XEyMnuGX6yFvPPE8Y/Ud5sW0p9eYGdEt+iFzWz37s3Z6zbbtx+/6YVjObA7aKjeTM6TQENw1frPASCdNI0oeIV8RFgD1/cupqyk3aawikuUgUvn04tt1JVJDZx2lwbrRLCBVa68Ps/3HpWYrggjxQtRyIK3fuZI1sLI5UDOED6jevlcsc99/bp9qLaHiIi7rhKnZKfKd0TQYyCNMWgELwt2SFDqRNHpwdWb3oYXV4+Mf7aFl1kGlKt526zoe4yci4erh5INESfcq43Sly5yIczR3mGcIAvoNFxwdAuRbyPi1UlvuT+5d2J1UPBAhTk0NWLT/XvRzEG4u23Gx4Sj4QLLw20eX78mLvrh+S7hdxYcE8wiH4b9gjxNBAqG7I3wTYXejh5ppzPDdYCs3PPs08+4g1GMYJvbTZdmOJ8JWTuI8JjitnBCvjpHiaiOLyrNgf3qIM3tlxfU2/g9lcKZaXn4xjphfvTTqNaE00aizZ85d84dOSPH1vG+8eWbB+3I1q/UBR4qsbmBKA5OZ14v59YWjWzQE67w1G+jiykOVR4G5HbJ37bY9ETsVZfxmQBBGj4nK5qO+1pmf7pUIHX+KmSp2uullMwdgjXaZr54WLoxIUBh7B+2Ab43NnH+XXVztC0pH5YuHWpltXHJ8+LKXq7xctAUPbd4ow0xQHIY0AcPQjdTG2VG+OL3qa1dDj0MhQq6Zj6QouQP/a6R2oIizqrZ1KFMIA3Ohee7gCnII6Go9bZEchcLN5UVM00tyyjDvail/ClJT3xPc2A+G3+OVhBg2IkgxRXY9jFw/POs0OUlPGKjJT4dgaxhImkvALoolSy1XJPA4LQw2Yvl1HLYgQax7N3F2eNyPjQtXq1BUJw2CcfSR1FAKpjiLllSmxlysasvQ3ipJEoUw+kkFTpIgOtxlBvcT2isuL76/rveARIKh8REYngJk3ZJrY2IR38vAOztRH7SEHKh8VYGyR3941al/qd+pR9e4Xokdkd3Os2jpAt8/xnhUj6FOf/QVosi53SSwzumev89Dh13cWAX3YuI5io1EpbmlyfknfBX4fGTvJzVyRpRRhHPBFTVkb/yp7ni3q6wAfSum+njm8uOumVTQ2tvM4O+LReZ+ymM1G4lQe4E5Ii08Wnze4s8a1RapynTJqX5DWdw+7QCDiFMNMztOssbVL/dTHOKkFDCNp5IG+JBxjUnRUdamvTXz8bk/qMt18mo5cGPZQdjJPj8t8iI59gvu4Fl022QJGcwbQ9XkBq4vDFTiTFJ1obOrApNQYcgUt9jIwq8oavF+Llzt+9JcsHhMI8QuDbxzYF9slyUyTte0j1gLsbksLW72Xbie+3L3nGPsMoaagdn7ZdQ/RNjtmYse5iiwM994A2M9kX4e9RYduppI/6nzUU94z/+2+KjE83EUvgfpfLvVl2Hv0hTJdJyf6c8yvPs66uQ7tRRz0K0aWU2rxqoHWwjc5e9Chsr5j2Y/zZ1lfB89IhCKMUcY89hA72aHwlnF+kV4DeVbWfNAqdyxhojlvoqD8+KonkdXQhZd6zlDlANeZAF1ZsDPDLXzgeCqGGkh+tldVYPp4FrdDQP06cfiWBI/fcc4efjqyEivLNZujLXFT+o7XXjqu73mGPJTp9WjStefCosHZW+9q7oa6cL2c8sd2CIPImby9fZwFhUdU+erDOpZ7OcJow/Yl2lRAcC0eQZqyINpi5zqsH5qrJvz5W4Ideho8VJ+6+Rfhg0XlVLv3jM82nD7iEpWiyUZnhyMz5L3zDR/2wfsbr9LzrWJMdjcsi52zL01w058Uo9f/9ghAO4rHB8qz6kxkJTudTLbC4HpFRvBBN138IXzWcV/i16lz/tH8thZwOR3c+zv5YlyJ9MUVtWiEQAr6g7WXYKw2KyRJ6asgpxlgFVCvAoPFKCX+59Q7501sjjPXr3NKzubbItOnDgYzE5H3otHiaDBXH9WRRVPiR/fZWna05h/yvX0G2mj/kypclj9GaduPoBZbEHviysLMlTlWd8HVOi59B8fxxpSMNp2BlH3Mc0CszBUyEl63zvy6ic+sdA1TXROPOLAmRgix5Kjbj0+kCv7MIUsZ8wOxQq/Zi2S8LKKuzGsrbz+bceC4sQqtyrGWy0LHF22M8sX+B1xrvwQvmdUYbo7uD4yAzq8mz0YbFsCLzoDXzc0Uodwb7TwpxmJF2ct/VPC8absBeR0hwJG8tb7PLaBA/0nJEC8qM6MKF3lLPXk0E8BMPMoexCdIsRE73p8aVo7tGFaiCpd+OcWwoqL+nVVnutynn5fq8yifM1ZjuozjwkejcmrtiFhTYOxBhlo5OorL81x3uzKSjRcBiJKnKYJFaSojnZ8crhOx7c8bz277vPQsXZ78pXCQmxvXV5MNTqgicGImSdJc7wU4tiilVGSu+S/8Cnv2JF0lQTZ1o4TiMkiT6Muolb/VhA6PHU3w7MOdCq9CmIJj0Ve5UsTB6DUY+hBzAxI90UFXwtDThdHJ06zjE5oQF489JngBbxdhlKIv14vASi2O93KfDxGW2hxIun6+JYjm4ZDLjKe8sN+YUCVVJebXfoSSAYJmrjTjRMXb/rN0+yFbZ/2oy6zvYLvl5Vjq1qaVFQWD0XIwAurA4uWGiY+u4hqPhJv+6TM6/KyipPXvBp7zW8Bcs2jjdX1kAxBTCq65nBjEJhNTGEWEOJyNZS+zoCso6sHm/J3KITQv4mGUeoknWeua+gKqmjza9O0qBHqapngBelWcVsgCJF9No8Nr1VKZ4EyPmyswVtK7f7g1LoiLahoSopOtWiqdpG/rP7V9o3dJE/3OWclfQy9TtNB2fNn6ZBPGkGW2GvLMKw4K7djFb4kbeTy+LarADLTpY97U/e0KzY//3MC5u6XLT/AWzO6jUBrp6dMaDMAHi/T34pNRFTX77pkAJGrfsRPs5JsOh8ESbuzE6PrSXzH0GMpEkNCazNwsSjQMwK3ISpF6hypQq8G6vo0ksYlnmn3slwyJ6css1xCrFntN7HM0z0jV3dYAUNrRMk3VHnL3/3obKFUvx7qv/vw6UOGVKGA7MC75a8Rwg15/xLIQqr74H/GSY//Dz/8woFTm9TzDWzkti6PUcGuN6nSVaFd0syEMvqBgqGmLYKQOPtB00Fe25I++rdZ5yFGvyo17E+y9+eqKRg/zPeJD8T577V9QSwMEFAACAAgA+GIsTCsLwG1KAAAAawAAABsAAAB1bml2ZXJzYWwvdW5pdmVyc2FsLnBuZy54bWyzsa/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+GIsTLX8CWS6AgAAVQoAACEAAAAAAAAAAQAAAAAA+gkAAHVuaXZlcnNhbC9mbGFzaF9za2luX3NldHRpbmdzLnhtbFBLAQIAABQAAgAIAPhiLEwqlg9n/gIAAJcLAAAmAAAAAAAAAAEAAAAAAPMMAAB1bml2ZXJzYWwvaHRtbF9wdWJsaXNoaW5nX3NldHRpbmdzLnhtbFBLAQIAABQAAgAIAPhiLExocVKRmgEAAB8GAAAfAAAAAAAAAAEAAAAAADUQAAB1bml2ZXJzYWwvaHRtbF9za2luX3NldHRpbmdzLmpzUEsBAgAAFAACAAgA+GIsTD08L9HBAAAA5QEAABoAAAAAAAAAAQAAAAAADBIAAHVuaXZlcnNhbC9pMThuX3ByZXNldHMueG1sUEsBAgAAFAACAAgA+GIsTJr5lmRrAAAAawAAABwAAAAAAAAAAQAAAAAABRMAAHVuaXZlcnNhbC9sb2NhbF9zZXR0aW5ncy54bWxQSwECAAAUAAIACABElFdHI7RO+/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=="/>
  <p:tag name="ISPRING_PRESENTATION_TITLE" val="销售总结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3155634"/>
  <p:tag name="MH_LIBRARY" val="CONTENTS"/>
  <p:tag name="MH_TYPE" val="ENTRY"/>
  <p:tag name="ID" val="553512"/>
  <p:tag name="MH_ORDER" val="1"/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50oclka">
      <a:majorFont>
        <a:latin typeface="Cambria" panose="020F0302020204030204"/>
        <a:ea typeface="Microsoft YaHei"/>
        <a:cs typeface=""/>
      </a:majorFont>
      <a:minorFont>
        <a:latin typeface="Cambria" panose="020F0502020204030204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7200">
            <a:solidFill>
              <a:schemeClr val="tx1">
                <a:lumMod val="85000"/>
                <a:lumOff val="15000"/>
              </a:schemeClr>
            </a:solidFill>
            <a:latin typeface="Montserrat Extra Bold" panose="00000900000000000000" pitchFamily="50" charset="-9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1143</Words>
  <Application>Microsoft Office PowerPoint</Application>
  <PresentationFormat>Widescreen</PresentationFormat>
  <Paragraphs>146</Paragraphs>
  <Slides>29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Microsoft YaHei</vt:lpstr>
      <vt:lpstr>SimSun</vt:lpstr>
      <vt:lpstr>SimSun</vt:lpstr>
      <vt:lpstr>Arial</vt:lpstr>
      <vt:lpstr>Calibri</vt:lpstr>
      <vt:lpstr>Cambria</vt:lpstr>
      <vt:lpstr>等线</vt:lpstr>
      <vt:lpstr>Montserrat Extra Bold</vt:lpstr>
      <vt:lpstr>Snell Roundhand</vt:lpstr>
      <vt:lpstr>Times New Roman</vt:lpstr>
      <vt:lpstr>Office Theme</vt:lpstr>
      <vt:lpstr>7_Office Theme</vt:lpstr>
      <vt:lpstr>PowerPoint Presentation</vt:lpstr>
      <vt:lpstr>PowerPoint Presentation</vt:lpstr>
      <vt:lpstr>PowerPoint Presentation</vt:lpstr>
      <vt:lpstr>Vị trí của Vương quốc Cam-pu-chia trên lược đồ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Du khách đến thăm ăng co vát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销售总结2</dc:title>
  <dc:creator>Administrator</dc:creator>
  <cp:lastModifiedBy>Admin</cp:lastModifiedBy>
  <cp:revision>338</cp:revision>
  <dcterms:created xsi:type="dcterms:W3CDTF">2017-11-28T05:50:40Z</dcterms:created>
  <dcterms:modified xsi:type="dcterms:W3CDTF">2022-11-05T00:58:29Z</dcterms:modified>
</cp:coreProperties>
</file>