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sldIdLst>
    <p:sldId id="346" r:id="rId2"/>
    <p:sldId id="292" r:id="rId3"/>
    <p:sldId id="342" r:id="rId4"/>
    <p:sldId id="343" r:id="rId5"/>
    <p:sldId id="344" r:id="rId6"/>
    <p:sldId id="345" r:id="rId7"/>
    <p:sldId id="291" r:id="rId8"/>
    <p:sldId id="264" r:id="rId9"/>
    <p:sldId id="279" r:id="rId10"/>
    <p:sldId id="303" r:id="rId11"/>
    <p:sldId id="290" r:id="rId12"/>
    <p:sldId id="288" r:id="rId13"/>
    <p:sldId id="282" r:id="rId14"/>
    <p:sldId id="294" r:id="rId15"/>
    <p:sldId id="285" r:id="rId16"/>
    <p:sldId id="295" r:id="rId17"/>
    <p:sldId id="302" r:id="rId18"/>
    <p:sldId id="347" r:id="rId19"/>
    <p:sldId id="297" r:id="rId20"/>
    <p:sldId id="310" r:id="rId21"/>
    <p:sldId id="311" r:id="rId22"/>
    <p:sldId id="312" r:id="rId23"/>
    <p:sldId id="313" r:id="rId24"/>
    <p:sldId id="314" r:id="rId25"/>
    <p:sldId id="316" r:id="rId26"/>
    <p:sldId id="317" r:id="rId27"/>
    <p:sldId id="326" r:id="rId28"/>
    <p:sldId id="318" r:id="rId29"/>
    <p:sldId id="319" r:id="rId30"/>
    <p:sldId id="327" r:id="rId31"/>
    <p:sldId id="325" r:id="rId32"/>
    <p:sldId id="328" r:id="rId33"/>
    <p:sldId id="331" r:id="rId34"/>
    <p:sldId id="452" r:id="rId35"/>
    <p:sldId id="451" r:id="rId36"/>
    <p:sldId id="281" r:id="rId37"/>
    <p:sldId id="32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b="1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Quyền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dựng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nền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độc</a:t>
            </a:r>
            <a:r>
              <a:rPr lang="en-US" sz="4000" b="1" kern="0" dirty="0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lập</a:t>
            </a:r>
            <a:endParaRPr lang="en-US" sz="4000" b="1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 smtClean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Quyền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dựng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nền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độc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 smtClean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lập</a:t>
            </a:r>
            <a:endParaRPr lang="en-US" sz="4000" b="1" kern="0" dirty="0">
              <a:solidFill>
                <a:prstClr val="black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39552" y="5214950"/>
            <a:ext cx="839016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b="1" kern="0" dirty="0" smtClean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Ngô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Quyền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dựng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nền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độc</a:t>
            </a:r>
            <a:r>
              <a:rPr lang="en-US" sz="4000" b="1" kern="0" dirty="0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lập</a:t>
            </a:r>
            <a:endParaRPr lang="en-US" sz="4000" b="1" kern="0" dirty="0">
              <a:solidFill>
                <a:prstClr val="black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7531200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0100" y="3786190"/>
            <a:ext cx="792961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5">
            <a:off x="0" y="4437112"/>
            <a:ext cx="928662" cy="15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971800" y="2895600"/>
            <a:ext cx="5562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CÁC EM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60032" y="1714488"/>
            <a:ext cx="404267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 dirty="0" smtClean="0">
                <a:cs typeface="Times New Roman" pitchFamily="18" charset="0"/>
              </a:rPr>
              <a:t>- </a:t>
            </a:r>
            <a:r>
              <a:rPr lang="en-US" altLang="en-US" sz="3600" b="0" dirty="0" err="1" smtClean="0">
                <a:cs typeface="Times New Roman" pitchFamily="18" charset="0"/>
              </a:rPr>
              <a:t>Đinh</a:t>
            </a:r>
            <a:r>
              <a:rPr lang="en-US" altLang="en-US" sz="3600" b="0" dirty="0" smtClean="0">
                <a:cs typeface="Times New Roman" pitchFamily="18" charset="0"/>
              </a:rPr>
              <a:t> </a:t>
            </a:r>
            <a:r>
              <a:rPr lang="en-US" altLang="en-US" sz="3600" b="0" dirty="0">
                <a:cs typeface="Times New Roman" pitchFamily="18" charset="0"/>
              </a:rPr>
              <a:t>Bộ Lĩnh dựng căn cứ ở Hoa Lư.</a:t>
            </a:r>
          </a:p>
          <a:p>
            <a:pPr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517232"/>
            <a:ext cx="9144000" cy="115212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332656"/>
            <a:ext cx="3283984" cy="3624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437112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178786" y="208435"/>
            <a:ext cx="8929718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648180"/>
            <a:ext cx="7531174" cy="134877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11560" y="3284984"/>
            <a:ext cx="8318158" cy="345638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60648"/>
            <a:ext cx="9144000" cy="1368152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115616" y="1628800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165304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196380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171400"/>
            <a:ext cx="4231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36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707886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000" b="1" noProof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GB" sz="4000" b="1" noProof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sz="4000" b="1" noProof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="" xmlns:a16="http://schemas.microsoft.com/office/drawing/2014/main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="" xmlns:a16="http://schemas.microsoft.com/office/drawing/2014/main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=""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1556792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(939 – 1009)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l-NL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28-29- </a:t>
            </a:r>
            <a:r>
              <a:rPr lang="nl-NL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</a:p>
          <a:p>
            <a:pPr algn="ctr"/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(939 – 967)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0" y="116632"/>
            <a:ext cx="9144000" cy="1062437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28-29    </a:t>
            </a: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(939 – 967)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=""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786050" y="2276872"/>
            <a:ext cx="6143656" cy="1308403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2853603" y="4589652"/>
            <a:ext cx="6076117" cy="216024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060848"/>
            <a:ext cx="2000232" cy="393614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50203" y="2351726"/>
            <a:ext cx="1076533" cy="12502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0203" y="3601973"/>
            <a:ext cx="1035847" cy="19872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684584" y="116632"/>
            <a:ext cx="8063880" cy="108012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</a:t>
            </a:r>
            <a:r>
              <a:rPr lang="en-US" sz="360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.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Quyền dựng nền độc lập</a:t>
            </a:r>
            <a:r>
              <a:rPr lang="en-US" sz="36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684584" y="1196752"/>
            <a:ext cx="7919864" cy="2664296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4714884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838</TotalTime>
  <Words>1585</Words>
  <Application>Microsoft Office PowerPoint</Application>
  <PresentationFormat>On-screen Show (4:3)</PresentationFormat>
  <Paragraphs>328</Paragraphs>
  <Slides>37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ThienIT</cp:lastModifiedBy>
  <cp:revision>117</cp:revision>
  <dcterms:created xsi:type="dcterms:W3CDTF">2021-09-30T03:19:18Z</dcterms:created>
  <dcterms:modified xsi:type="dcterms:W3CDTF">2023-01-05T14:59:23Z</dcterms:modified>
</cp:coreProperties>
</file>