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7" r:id="rId2"/>
    <p:sldId id="273" r:id="rId3"/>
    <p:sldId id="424" r:id="rId4"/>
    <p:sldId id="417" r:id="rId5"/>
    <p:sldId id="420" r:id="rId6"/>
    <p:sldId id="425" r:id="rId7"/>
    <p:sldId id="422" r:id="rId8"/>
    <p:sldId id="42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0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56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56415" y="1232692"/>
            <a:ext cx="6848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CHÀO MỪNG CÁC THẦY CÔ VỀ DỰ GIỜ TIẾT HỌC NGÀY HÔM NAY!!</a:t>
            </a:r>
            <a:endParaRPr kumimoji="0" lang="zh-CN" altLang="en-US" sz="28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26899" y="421793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3334883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616" y="727474"/>
            <a:ext cx="9681711" cy="53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D6AD16-2FB9-464A-A7C4-DFA1712A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40" y="843715"/>
            <a:ext cx="10731198" cy="51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2" y="695795"/>
            <a:ext cx="9903387" cy="58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58" y="696734"/>
            <a:ext cx="9226675" cy="54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64" y="1748331"/>
            <a:ext cx="8237745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836" y="1985160"/>
            <a:ext cx="7712174" cy="12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等线</vt:lpstr>
      <vt:lpstr>Lato</vt:lpstr>
      <vt:lpstr>Times New Roman</vt:lpstr>
      <vt:lpstr>字体管家天蝎座</vt:lpstr>
      <vt:lpstr>字体管家棉花糖</vt:lpstr>
      <vt:lpstr>方正正大黑简体</vt:lpstr>
      <vt:lpstr>锐字工房洪荒之光中黑简1.0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2021-08-14T02:34:55Z</dcterms:created>
  <dcterms:modified xsi:type="dcterms:W3CDTF">2022-10-10T16:34:55Z</dcterms:modified>
</cp:coreProperties>
</file>