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73" r:id="rId2"/>
    <p:sldId id="460" r:id="rId3"/>
    <p:sldId id="477" r:id="rId4"/>
    <p:sldId id="478" r:id="rId5"/>
    <p:sldId id="479" r:id="rId6"/>
    <p:sldId id="484" r:id="rId7"/>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89" autoAdjust="0"/>
    <p:restoredTop sz="94660"/>
  </p:normalViewPr>
  <p:slideViewPr>
    <p:cSldViewPr snapToGrid="0">
      <p:cViewPr varScale="1">
        <p:scale>
          <a:sx n="75" d="100"/>
          <a:sy n="75" d="100"/>
        </p:scale>
        <p:origin x="63" y="50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B2C4BB-A7C9-403F-AE74-EE72EB17C895}" type="datetimeFigureOut">
              <a:rPr lang="vi-VN" smtClean="0"/>
              <a:t>19/02/2025</a:t>
            </a:fld>
            <a:endParaRPr lang="vi-V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1F2395-E835-4BB1-B28C-98705547D996}" type="slidenum">
              <a:rPr lang="vi-VN" smtClean="0"/>
              <a:t>‹#›</a:t>
            </a:fld>
            <a:endParaRPr lang="vi-VN"/>
          </a:p>
        </p:txBody>
      </p:sp>
    </p:spTree>
    <p:extLst>
      <p:ext uri="{BB962C8B-B14F-4D97-AF65-F5344CB8AC3E}">
        <p14:creationId xmlns:p14="http://schemas.microsoft.com/office/powerpoint/2010/main" val="6331392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C20BDA13-F838-6E13-6258-A53A4BCF1F34}"/>
              </a:ext>
            </a:extLst>
          </p:cNvPr>
          <p:cNvSpPr>
            <a:spLocks noGrp="1" noRot="1" noChangeAspect="1" noTextEdit="1"/>
          </p:cNvSpPr>
          <p:nvPr>
            <p:ph type="sldImg"/>
          </p:nvPr>
        </p:nvSpPr>
        <p:spPr>
          <a:ln/>
        </p:spPr>
      </p:sp>
      <p:sp>
        <p:nvSpPr>
          <p:cNvPr id="16387" name="Notes Placeholder 2">
            <a:extLst>
              <a:ext uri="{FF2B5EF4-FFF2-40B4-BE49-F238E27FC236}">
                <a16:creationId xmlns:a16="http://schemas.microsoft.com/office/drawing/2014/main" id="{1B700F5E-9C65-6888-6FB3-F78C8A60748C}"/>
              </a:ext>
            </a:extLst>
          </p:cNvPr>
          <p:cNvSpPr>
            <a:spLocks noGrp="1"/>
          </p:cNvSpPr>
          <p:nvPr>
            <p:ph type="body" idx="1"/>
          </p:nvPr>
        </p:nvSpPr>
        <p:spPr>
          <a:noFill/>
        </p:spPr>
        <p:txBody>
          <a:bodyPr/>
          <a:lstStyle/>
          <a:p>
            <a:endParaRPr lang="en-US" altLang="en-US">
              <a:latin typeface="Arial" panose="020B0604020202020204" pitchFamily="34" charset="0"/>
            </a:endParaRPr>
          </a:p>
        </p:txBody>
      </p:sp>
      <p:sp>
        <p:nvSpPr>
          <p:cNvPr id="16388" name="Slide Number Placeholder 3">
            <a:extLst>
              <a:ext uri="{FF2B5EF4-FFF2-40B4-BE49-F238E27FC236}">
                <a16:creationId xmlns:a16="http://schemas.microsoft.com/office/drawing/2014/main" id="{D62240C7-7132-F3E3-54F7-4DD8E8857C9A}"/>
              </a:ext>
            </a:extLst>
          </p:cNvPr>
          <p:cNvSpPr>
            <a:spLocks noGrp="1"/>
          </p:cNvSpPr>
          <p:nvPr>
            <p:ph type="sldNum" sz="quarter" idx="5"/>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903C2C9-484B-4E31-942E-467FE366B51F}" type="slidenum">
              <a:rPr lang="en-US" altLang="en-US">
                <a:solidFill>
                  <a:srgbClr val="000000"/>
                </a:solidFill>
              </a:rPr>
              <a:pPr eaLnBrk="1" hangingPunct="1"/>
              <a:t>2</a:t>
            </a:fld>
            <a:endParaRPr lang="en-US" altLang="en-US">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C9E67F5E-F8CF-EECA-016D-D8818933E799}"/>
              </a:ext>
            </a:extLst>
          </p:cNvPr>
          <p:cNvSpPr>
            <a:spLocks noGrp="1" noRot="1" noChangeAspect="1" noTextEdit="1"/>
          </p:cNvSpPr>
          <p:nvPr>
            <p:ph type="sldImg"/>
          </p:nvPr>
        </p:nvSpPr>
        <p:spPr>
          <a:ln/>
        </p:spPr>
      </p:sp>
      <p:sp>
        <p:nvSpPr>
          <p:cNvPr id="18435" name="Notes Placeholder 2">
            <a:extLst>
              <a:ext uri="{FF2B5EF4-FFF2-40B4-BE49-F238E27FC236}">
                <a16:creationId xmlns:a16="http://schemas.microsoft.com/office/drawing/2014/main" id="{280303F2-1E53-F193-7C46-DE5D4E281A78}"/>
              </a:ext>
            </a:extLst>
          </p:cNvPr>
          <p:cNvSpPr>
            <a:spLocks noGrp="1"/>
          </p:cNvSpPr>
          <p:nvPr>
            <p:ph type="body" idx="1"/>
          </p:nvPr>
        </p:nvSpPr>
        <p:spPr>
          <a:noFill/>
        </p:spPr>
        <p:txBody>
          <a:bodyPr/>
          <a:lstStyle/>
          <a:p>
            <a:endParaRPr lang="en-US" altLang="en-US">
              <a:latin typeface="Arial" panose="020B0604020202020204" pitchFamily="34" charset="0"/>
            </a:endParaRPr>
          </a:p>
        </p:txBody>
      </p:sp>
      <p:sp>
        <p:nvSpPr>
          <p:cNvPr id="18436" name="Slide Number Placeholder 3">
            <a:extLst>
              <a:ext uri="{FF2B5EF4-FFF2-40B4-BE49-F238E27FC236}">
                <a16:creationId xmlns:a16="http://schemas.microsoft.com/office/drawing/2014/main" id="{FBE8FD51-05A5-1F40-34CC-FA7DD969B5D7}"/>
              </a:ext>
            </a:extLst>
          </p:cNvPr>
          <p:cNvSpPr>
            <a:spLocks noGrp="1"/>
          </p:cNvSpPr>
          <p:nvPr>
            <p:ph type="sldNum" sz="quarter" idx="5"/>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068CCA1-FD2E-405E-AE59-3872B251CE5C}" type="slidenum">
              <a:rPr lang="en-US" altLang="en-US">
                <a:solidFill>
                  <a:srgbClr val="000000"/>
                </a:solidFill>
              </a:rPr>
              <a:pPr eaLnBrk="1" hangingPunct="1"/>
              <a:t>3</a:t>
            </a:fld>
            <a:endParaRPr lang="en-US" altLang="en-US">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3A0340F9-C702-751A-7890-DB47E49F678B}"/>
              </a:ext>
            </a:extLst>
          </p:cNvPr>
          <p:cNvSpPr>
            <a:spLocks noGrp="1" noRot="1" noChangeAspect="1" noTextEdit="1"/>
          </p:cNvSpPr>
          <p:nvPr>
            <p:ph type="sldImg"/>
          </p:nvPr>
        </p:nvSpPr>
        <p:spPr>
          <a:ln/>
        </p:spPr>
      </p:sp>
      <p:sp>
        <p:nvSpPr>
          <p:cNvPr id="20483" name="Notes Placeholder 2">
            <a:extLst>
              <a:ext uri="{FF2B5EF4-FFF2-40B4-BE49-F238E27FC236}">
                <a16:creationId xmlns:a16="http://schemas.microsoft.com/office/drawing/2014/main" id="{117D9AA8-79FC-FF45-846D-03218D535E25}"/>
              </a:ext>
            </a:extLst>
          </p:cNvPr>
          <p:cNvSpPr>
            <a:spLocks noGrp="1"/>
          </p:cNvSpPr>
          <p:nvPr>
            <p:ph type="body" idx="1"/>
          </p:nvPr>
        </p:nvSpPr>
        <p:spPr>
          <a:noFill/>
        </p:spPr>
        <p:txBody>
          <a:bodyPr/>
          <a:lstStyle/>
          <a:p>
            <a:endParaRPr lang="en-US" altLang="en-US">
              <a:latin typeface="Arial" panose="020B0604020202020204" pitchFamily="34" charset="0"/>
            </a:endParaRPr>
          </a:p>
        </p:txBody>
      </p:sp>
      <p:sp>
        <p:nvSpPr>
          <p:cNvPr id="20484" name="Slide Number Placeholder 3">
            <a:extLst>
              <a:ext uri="{FF2B5EF4-FFF2-40B4-BE49-F238E27FC236}">
                <a16:creationId xmlns:a16="http://schemas.microsoft.com/office/drawing/2014/main" id="{2677F0E2-A32F-DDE3-C48B-DDB790AD7A0B}"/>
              </a:ext>
            </a:extLst>
          </p:cNvPr>
          <p:cNvSpPr>
            <a:spLocks noGrp="1"/>
          </p:cNvSpPr>
          <p:nvPr>
            <p:ph type="sldNum" sz="quarter" idx="5"/>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1321CF40-94A9-41DE-9CB9-4606035BD9ED}" type="slidenum">
              <a:rPr lang="en-US" altLang="en-US">
                <a:solidFill>
                  <a:srgbClr val="000000"/>
                </a:solidFill>
              </a:rPr>
              <a:pPr eaLnBrk="1" hangingPunct="1"/>
              <a:t>4</a:t>
            </a:fld>
            <a:endParaRPr lang="en-US" altLang="en-US">
              <a:solidFill>
                <a:srgbClr val="000000"/>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DB854E66-19B9-F3BA-B260-5B411334D505}"/>
              </a:ext>
            </a:extLst>
          </p:cNvPr>
          <p:cNvSpPr>
            <a:spLocks noGrp="1" noRot="1" noChangeAspect="1" noTextEdit="1"/>
          </p:cNvSpPr>
          <p:nvPr>
            <p:ph type="sldImg"/>
          </p:nvPr>
        </p:nvSpPr>
        <p:spPr>
          <a:ln/>
        </p:spPr>
      </p:sp>
      <p:sp>
        <p:nvSpPr>
          <p:cNvPr id="22531" name="Notes Placeholder 2">
            <a:extLst>
              <a:ext uri="{FF2B5EF4-FFF2-40B4-BE49-F238E27FC236}">
                <a16:creationId xmlns:a16="http://schemas.microsoft.com/office/drawing/2014/main" id="{EF708803-FC0C-AFBC-F343-F3FBDA89F8F7}"/>
              </a:ext>
            </a:extLst>
          </p:cNvPr>
          <p:cNvSpPr>
            <a:spLocks noGrp="1"/>
          </p:cNvSpPr>
          <p:nvPr>
            <p:ph type="body" idx="1"/>
          </p:nvPr>
        </p:nvSpPr>
        <p:spPr>
          <a:noFill/>
        </p:spPr>
        <p:txBody>
          <a:bodyPr/>
          <a:lstStyle/>
          <a:p>
            <a:endParaRPr lang="en-US" altLang="en-US">
              <a:latin typeface="Arial" panose="020B0604020202020204" pitchFamily="34" charset="0"/>
            </a:endParaRPr>
          </a:p>
        </p:txBody>
      </p:sp>
      <p:sp>
        <p:nvSpPr>
          <p:cNvPr id="22532" name="Slide Number Placeholder 3">
            <a:extLst>
              <a:ext uri="{FF2B5EF4-FFF2-40B4-BE49-F238E27FC236}">
                <a16:creationId xmlns:a16="http://schemas.microsoft.com/office/drawing/2014/main" id="{B121C5EE-4B07-0D0D-93A9-B05FEE6A7F25}"/>
              </a:ext>
            </a:extLst>
          </p:cNvPr>
          <p:cNvSpPr>
            <a:spLocks noGrp="1"/>
          </p:cNvSpPr>
          <p:nvPr>
            <p:ph type="sldNum" sz="quarter" idx="5"/>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441E8D8F-0B20-4568-AD14-A4782D204FAE}" type="slidenum">
              <a:rPr lang="en-US" altLang="en-US">
                <a:solidFill>
                  <a:srgbClr val="000000"/>
                </a:solidFill>
              </a:rPr>
              <a:pPr eaLnBrk="1" hangingPunct="1"/>
              <a:t>5</a:t>
            </a:fld>
            <a:endParaRPr lang="en-US" altLang="en-US">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A7DCAE99-CC84-CF10-9C7B-C276B1410067}"/>
              </a:ext>
            </a:extLst>
          </p:cNvPr>
          <p:cNvSpPr>
            <a:spLocks noGrp="1" noRot="1" noChangeAspect="1" noTextEdit="1"/>
          </p:cNvSpPr>
          <p:nvPr>
            <p:ph type="sldImg"/>
          </p:nvPr>
        </p:nvSpPr>
        <p:spPr>
          <a:ln/>
        </p:spPr>
      </p:sp>
      <p:sp>
        <p:nvSpPr>
          <p:cNvPr id="24579" name="Notes Placeholder 2">
            <a:extLst>
              <a:ext uri="{FF2B5EF4-FFF2-40B4-BE49-F238E27FC236}">
                <a16:creationId xmlns:a16="http://schemas.microsoft.com/office/drawing/2014/main" id="{5BE38213-8FA3-744C-D484-001268C208B5}"/>
              </a:ext>
            </a:extLst>
          </p:cNvPr>
          <p:cNvSpPr>
            <a:spLocks noGrp="1"/>
          </p:cNvSpPr>
          <p:nvPr>
            <p:ph type="body" idx="1"/>
          </p:nvPr>
        </p:nvSpPr>
        <p:spPr>
          <a:noFill/>
        </p:spPr>
        <p:txBody>
          <a:bodyPr/>
          <a:lstStyle/>
          <a:p>
            <a:endParaRPr lang="en-US" altLang="en-US">
              <a:latin typeface="Arial" panose="020B0604020202020204" pitchFamily="34" charset="0"/>
            </a:endParaRPr>
          </a:p>
        </p:txBody>
      </p:sp>
      <p:sp>
        <p:nvSpPr>
          <p:cNvPr id="24580" name="Slide Number Placeholder 3">
            <a:extLst>
              <a:ext uri="{FF2B5EF4-FFF2-40B4-BE49-F238E27FC236}">
                <a16:creationId xmlns:a16="http://schemas.microsoft.com/office/drawing/2014/main" id="{53F09BAC-E040-70DA-45FE-FADF0F6F75F5}"/>
              </a:ext>
            </a:extLst>
          </p:cNvPr>
          <p:cNvSpPr>
            <a:spLocks noGrp="1"/>
          </p:cNvSpPr>
          <p:nvPr>
            <p:ph type="sldNum" sz="quarter" idx="5"/>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1C5A90D8-66F7-4570-BBB6-55CCAFBF6ACD}" type="slidenum">
              <a:rPr lang="en-US" altLang="en-US">
                <a:solidFill>
                  <a:srgbClr val="000000"/>
                </a:solidFill>
              </a:rPr>
              <a:pPr eaLnBrk="1" hangingPunct="1"/>
              <a:t>6</a:t>
            </a:fld>
            <a:endParaRPr lang="en-US" altLang="en-US">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A2B7BD-4B8A-8C5A-DDDF-27FEFDA9DDA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a16="http://schemas.microsoft.com/office/drawing/2014/main" id="{79A1A608-4EF4-7E42-6455-64CA4B2FC4A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a16="http://schemas.microsoft.com/office/drawing/2014/main" id="{16DA3B28-9C97-5392-B112-11116F783E1B}"/>
              </a:ext>
            </a:extLst>
          </p:cNvPr>
          <p:cNvSpPr>
            <a:spLocks noGrp="1"/>
          </p:cNvSpPr>
          <p:nvPr>
            <p:ph type="dt" sz="half" idx="10"/>
          </p:nvPr>
        </p:nvSpPr>
        <p:spPr/>
        <p:txBody>
          <a:bodyPr/>
          <a:lstStyle/>
          <a:p>
            <a:fld id="{F8CEB9E2-A79B-44DE-B4EC-6DEB57C99F7E}" type="datetimeFigureOut">
              <a:rPr lang="vi-VN" smtClean="0"/>
              <a:t>19/02/2025</a:t>
            </a:fld>
            <a:endParaRPr lang="vi-VN"/>
          </a:p>
        </p:txBody>
      </p:sp>
      <p:sp>
        <p:nvSpPr>
          <p:cNvPr id="5" name="Footer Placeholder 4">
            <a:extLst>
              <a:ext uri="{FF2B5EF4-FFF2-40B4-BE49-F238E27FC236}">
                <a16:creationId xmlns:a16="http://schemas.microsoft.com/office/drawing/2014/main" id="{64ECCEA1-767F-E027-43FF-944834918CE1}"/>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24F9F65A-9152-BA63-1CD5-9E9720AB1A28}"/>
              </a:ext>
            </a:extLst>
          </p:cNvPr>
          <p:cNvSpPr>
            <a:spLocks noGrp="1"/>
          </p:cNvSpPr>
          <p:nvPr>
            <p:ph type="sldNum" sz="quarter" idx="12"/>
          </p:nvPr>
        </p:nvSpPr>
        <p:spPr/>
        <p:txBody>
          <a:bodyPr/>
          <a:lstStyle/>
          <a:p>
            <a:fld id="{DB558F80-FF1C-4327-ABC2-3346FC5FF62B}" type="slidenum">
              <a:rPr lang="vi-VN" smtClean="0"/>
              <a:t>‹#›</a:t>
            </a:fld>
            <a:endParaRPr lang="vi-VN"/>
          </a:p>
        </p:txBody>
      </p:sp>
    </p:spTree>
    <p:extLst>
      <p:ext uri="{BB962C8B-B14F-4D97-AF65-F5344CB8AC3E}">
        <p14:creationId xmlns:p14="http://schemas.microsoft.com/office/powerpoint/2010/main" val="3442010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36952-311B-836C-C785-7A167EE7EC6D}"/>
              </a:ext>
            </a:extLst>
          </p:cNvPr>
          <p:cNvSpPr>
            <a:spLocks noGrp="1"/>
          </p:cNvSpPr>
          <p:nvPr>
            <p:ph type="title"/>
          </p:nvPr>
        </p:nvSpPr>
        <p:spPr/>
        <p:txBody>
          <a:bodyPr/>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91332DD3-E36E-1FAC-4DCC-307E4527E41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24442B06-D4B3-A401-9478-AF1064F01466}"/>
              </a:ext>
            </a:extLst>
          </p:cNvPr>
          <p:cNvSpPr>
            <a:spLocks noGrp="1"/>
          </p:cNvSpPr>
          <p:nvPr>
            <p:ph type="dt" sz="half" idx="10"/>
          </p:nvPr>
        </p:nvSpPr>
        <p:spPr/>
        <p:txBody>
          <a:bodyPr/>
          <a:lstStyle/>
          <a:p>
            <a:fld id="{F8CEB9E2-A79B-44DE-B4EC-6DEB57C99F7E}" type="datetimeFigureOut">
              <a:rPr lang="vi-VN" smtClean="0"/>
              <a:t>19/02/2025</a:t>
            </a:fld>
            <a:endParaRPr lang="vi-VN"/>
          </a:p>
        </p:txBody>
      </p:sp>
      <p:sp>
        <p:nvSpPr>
          <p:cNvPr id="5" name="Footer Placeholder 4">
            <a:extLst>
              <a:ext uri="{FF2B5EF4-FFF2-40B4-BE49-F238E27FC236}">
                <a16:creationId xmlns:a16="http://schemas.microsoft.com/office/drawing/2014/main" id="{50D6C440-B595-6F72-F54E-D9143BD6A643}"/>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8647553E-0973-DFF6-A14A-6116DC4CB44E}"/>
              </a:ext>
            </a:extLst>
          </p:cNvPr>
          <p:cNvSpPr>
            <a:spLocks noGrp="1"/>
          </p:cNvSpPr>
          <p:nvPr>
            <p:ph type="sldNum" sz="quarter" idx="12"/>
          </p:nvPr>
        </p:nvSpPr>
        <p:spPr/>
        <p:txBody>
          <a:bodyPr/>
          <a:lstStyle/>
          <a:p>
            <a:fld id="{DB558F80-FF1C-4327-ABC2-3346FC5FF62B}" type="slidenum">
              <a:rPr lang="vi-VN" smtClean="0"/>
              <a:t>‹#›</a:t>
            </a:fld>
            <a:endParaRPr lang="vi-VN"/>
          </a:p>
        </p:txBody>
      </p:sp>
    </p:spTree>
    <p:extLst>
      <p:ext uri="{BB962C8B-B14F-4D97-AF65-F5344CB8AC3E}">
        <p14:creationId xmlns:p14="http://schemas.microsoft.com/office/powerpoint/2010/main" val="32897539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C139FF6-B9A2-FC9B-3B5A-6AC92DCBE8A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74FD6CBC-5012-6172-E899-94B124FC6FF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66E9AFC2-85B3-5B46-24A8-1C9E503E7297}"/>
              </a:ext>
            </a:extLst>
          </p:cNvPr>
          <p:cNvSpPr>
            <a:spLocks noGrp="1"/>
          </p:cNvSpPr>
          <p:nvPr>
            <p:ph type="dt" sz="half" idx="10"/>
          </p:nvPr>
        </p:nvSpPr>
        <p:spPr/>
        <p:txBody>
          <a:bodyPr/>
          <a:lstStyle/>
          <a:p>
            <a:fld id="{F8CEB9E2-A79B-44DE-B4EC-6DEB57C99F7E}" type="datetimeFigureOut">
              <a:rPr lang="vi-VN" smtClean="0"/>
              <a:t>19/02/2025</a:t>
            </a:fld>
            <a:endParaRPr lang="vi-VN"/>
          </a:p>
        </p:txBody>
      </p:sp>
      <p:sp>
        <p:nvSpPr>
          <p:cNvPr id="5" name="Footer Placeholder 4">
            <a:extLst>
              <a:ext uri="{FF2B5EF4-FFF2-40B4-BE49-F238E27FC236}">
                <a16:creationId xmlns:a16="http://schemas.microsoft.com/office/drawing/2014/main" id="{B36FF41D-67DB-28B8-3AAE-5CB7824DCD11}"/>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FE653CDF-0B5E-FF3E-7337-6109AF0669DD}"/>
              </a:ext>
            </a:extLst>
          </p:cNvPr>
          <p:cNvSpPr>
            <a:spLocks noGrp="1"/>
          </p:cNvSpPr>
          <p:nvPr>
            <p:ph type="sldNum" sz="quarter" idx="12"/>
          </p:nvPr>
        </p:nvSpPr>
        <p:spPr/>
        <p:txBody>
          <a:bodyPr/>
          <a:lstStyle/>
          <a:p>
            <a:fld id="{DB558F80-FF1C-4327-ABC2-3346FC5FF62B}" type="slidenum">
              <a:rPr lang="vi-VN" smtClean="0"/>
              <a:t>‹#›</a:t>
            </a:fld>
            <a:endParaRPr lang="vi-VN"/>
          </a:p>
        </p:txBody>
      </p:sp>
    </p:spTree>
    <p:extLst>
      <p:ext uri="{BB962C8B-B14F-4D97-AF65-F5344CB8AC3E}">
        <p14:creationId xmlns:p14="http://schemas.microsoft.com/office/powerpoint/2010/main" val="32587782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B082A-36B9-8070-F2C8-8C43DBE3FBE1}"/>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32B65A06-27AC-0ACE-147F-FEDACEE8464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12A8E14C-3D55-3A6F-8584-26567BAD80B5}"/>
              </a:ext>
            </a:extLst>
          </p:cNvPr>
          <p:cNvSpPr>
            <a:spLocks noGrp="1"/>
          </p:cNvSpPr>
          <p:nvPr>
            <p:ph type="dt" sz="half" idx="10"/>
          </p:nvPr>
        </p:nvSpPr>
        <p:spPr/>
        <p:txBody>
          <a:bodyPr/>
          <a:lstStyle/>
          <a:p>
            <a:fld id="{F8CEB9E2-A79B-44DE-B4EC-6DEB57C99F7E}" type="datetimeFigureOut">
              <a:rPr lang="vi-VN" smtClean="0"/>
              <a:t>19/02/2025</a:t>
            </a:fld>
            <a:endParaRPr lang="vi-VN"/>
          </a:p>
        </p:txBody>
      </p:sp>
      <p:sp>
        <p:nvSpPr>
          <p:cNvPr id="5" name="Footer Placeholder 4">
            <a:extLst>
              <a:ext uri="{FF2B5EF4-FFF2-40B4-BE49-F238E27FC236}">
                <a16:creationId xmlns:a16="http://schemas.microsoft.com/office/drawing/2014/main" id="{B3BFB2A1-00B9-0932-A118-F4B1FAA494EA}"/>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8D2E3F14-A8EC-F200-E43D-27A8843F35F6}"/>
              </a:ext>
            </a:extLst>
          </p:cNvPr>
          <p:cNvSpPr>
            <a:spLocks noGrp="1"/>
          </p:cNvSpPr>
          <p:nvPr>
            <p:ph type="sldNum" sz="quarter" idx="12"/>
          </p:nvPr>
        </p:nvSpPr>
        <p:spPr/>
        <p:txBody>
          <a:bodyPr/>
          <a:lstStyle/>
          <a:p>
            <a:fld id="{DB558F80-FF1C-4327-ABC2-3346FC5FF62B}" type="slidenum">
              <a:rPr lang="vi-VN" smtClean="0"/>
              <a:t>‹#›</a:t>
            </a:fld>
            <a:endParaRPr lang="vi-VN"/>
          </a:p>
        </p:txBody>
      </p:sp>
    </p:spTree>
    <p:extLst>
      <p:ext uri="{BB962C8B-B14F-4D97-AF65-F5344CB8AC3E}">
        <p14:creationId xmlns:p14="http://schemas.microsoft.com/office/powerpoint/2010/main" val="1047330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7AAAC3-C6DC-D76C-F903-E29D64AE009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a:extLst>
              <a:ext uri="{FF2B5EF4-FFF2-40B4-BE49-F238E27FC236}">
                <a16:creationId xmlns:a16="http://schemas.microsoft.com/office/drawing/2014/main" id="{66E6AF48-8A3F-8BC5-A87D-8255B42C249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3E83FD0-2B03-F21F-9370-3EBF054FCF37}"/>
              </a:ext>
            </a:extLst>
          </p:cNvPr>
          <p:cNvSpPr>
            <a:spLocks noGrp="1"/>
          </p:cNvSpPr>
          <p:nvPr>
            <p:ph type="dt" sz="half" idx="10"/>
          </p:nvPr>
        </p:nvSpPr>
        <p:spPr/>
        <p:txBody>
          <a:bodyPr/>
          <a:lstStyle/>
          <a:p>
            <a:fld id="{F8CEB9E2-A79B-44DE-B4EC-6DEB57C99F7E}" type="datetimeFigureOut">
              <a:rPr lang="vi-VN" smtClean="0"/>
              <a:t>19/02/2025</a:t>
            </a:fld>
            <a:endParaRPr lang="vi-VN"/>
          </a:p>
        </p:txBody>
      </p:sp>
      <p:sp>
        <p:nvSpPr>
          <p:cNvPr id="5" name="Footer Placeholder 4">
            <a:extLst>
              <a:ext uri="{FF2B5EF4-FFF2-40B4-BE49-F238E27FC236}">
                <a16:creationId xmlns:a16="http://schemas.microsoft.com/office/drawing/2014/main" id="{3138C4DF-23F2-0B2F-EE63-A7C6E17B6642}"/>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70F49310-9C98-C15F-3BBC-9BBAA1C1BB9C}"/>
              </a:ext>
            </a:extLst>
          </p:cNvPr>
          <p:cNvSpPr>
            <a:spLocks noGrp="1"/>
          </p:cNvSpPr>
          <p:nvPr>
            <p:ph type="sldNum" sz="quarter" idx="12"/>
          </p:nvPr>
        </p:nvSpPr>
        <p:spPr/>
        <p:txBody>
          <a:bodyPr/>
          <a:lstStyle/>
          <a:p>
            <a:fld id="{DB558F80-FF1C-4327-ABC2-3346FC5FF62B}" type="slidenum">
              <a:rPr lang="vi-VN" smtClean="0"/>
              <a:t>‹#›</a:t>
            </a:fld>
            <a:endParaRPr lang="vi-VN"/>
          </a:p>
        </p:txBody>
      </p:sp>
    </p:spTree>
    <p:extLst>
      <p:ext uri="{BB962C8B-B14F-4D97-AF65-F5344CB8AC3E}">
        <p14:creationId xmlns:p14="http://schemas.microsoft.com/office/powerpoint/2010/main" val="4789268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892317-8CC3-733D-E0A7-8A57416B2736}"/>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37BF28DD-2A48-C1EB-E397-BD77D869486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a:extLst>
              <a:ext uri="{FF2B5EF4-FFF2-40B4-BE49-F238E27FC236}">
                <a16:creationId xmlns:a16="http://schemas.microsoft.com/office/drawing/2014/main" id="{F0BD76FE-33D2-B422-51E9-99D20A4F0EE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a:extLst>
              <a:ext uri="{FF2B5EF4-FFF2-40B4-BE49-F238E27FC236}">
                <a16:creationId xmlns:a16="http://schemas.microsoft.com/office/drawing/2014/main" id="{12F8062D-6E6B-10DB-350B-41D077305E69}"/>
              </a:ext>
            </a:extLst>
          </p:cNvPr>
          <p:cNvSpPr>
            <a:spLocks noGrp="1"/>
          </p:cNvSpPr>
          <p:nvPr>
            <p:ph type="dt" sz="half" idx="10"/>
          </p:nvPr>
        </p:nvSpPr>
        <p:spPr/>
        <p:txBody>
          <a:bodyPr/>
          <a:lstStyle/>
          <a:p>
            <a:fld id="{F8CEB9E2-A79B-44DE-B4EC-6DEB57C99F7E}" type="datetimeFigureOut">
              <a:rPr lang="vi-VN" smtClean="0"/>
              <a:t>19/02/2025</a:t>
            </a:fld>
            <a:endParaRPr lang="vi-VN"/>
          </a:p>
        </p:txBody>
      </p:sp>
      <p:sp>
        <p:nvSpPr>
          <p:cNvPr id="6" name="Footer Placeholder 5">
            <a:extLst>
              <a:ext uri="{FF2B5EF4-FFF2-40B4-BE49-F238E27FC236}">
                <a16:creationId xmlns:a16="http://schemas.microsoft.com/office/drawing/2014/main" id="{AD2F291B-A949-45FC-26F1-00D861AAC64F}"/>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79860963-6775-6254-1C3F-2ADBFC6A1E82}"/>
              </a:ext>
            </a:extLst>
          </p:cNvPr>
          <p:cNvSpPr>
            <a:spLocks noGrp="1"/>
          </p:cNvSpPr>
          <p:nvPr>
            <p:ph type="sldNum" sz="quarter" idx="12"/>
          </p:nvPr>
        </p:nvSpPr>
        <p:spPr/>
        <p:txBody>
          <a:bodyPr/>
          <a:lstStyle/>
          <a:p>
            <a:fld id="{DB558F80-FF1C-4327-ABC2-3346FC5FF62B}" type="slidenum">
              <a:rPr lang="vi-VN" smtClean="0"/>
              <a:t>‹#›</a:t>
            </a:fld>
            <a:endParaRPr lang="vi-VN"/>
          </a:p>
        </p:txBody>
      </p:sp>
    </p:spTree>
    <p:extLst>
      <p:ext uri="{BB962C8B-B14F-4D97-AF65-F5344CB8AC3E}">
        <p14:creationId xmlns:p14="http://schemas.microsoft.com/office/powerpoint/2010/main" val="7219803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0302AD-D2C2-C358-D055-C5C81E89B527}"/>
              </a:ext>
            </a:extLst>
          </p:cNvPr>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a:extLst>
              <a:ext uri="{FF2B5EF4-FFF2-40B4-BE49-F238E27FC236}">
                <a16:creationId xmlns:a16="http://schemas.microsoft.com/office/drawing/2014/main" id="{B4CD43D2-4C1A-C757-B775-F7B4585018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4ABA538-6F14-7B30-6F5C-4A28F480E04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a:extLst>
              <a:ext uri="{FF2B5EF4-FFF2-40B4-BE49-F238E27FC236}">
                <a16:creationId xmlns:a16="http://schemas.microsoft.com/office/drawing/2014/main" id="{7783A3EB-FF13-D1E4-CB6A-E0C8E7D1D9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4BAC330-F2A8-DBAD-CDAC-9D62E05523F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a:extLst>
              <a:ext uri="{FF2B5EF4-FFF2-40B4-BE49-F238E27FC236}">
                <a16:creationId xmlns:a16="http://schemas.microsoft.com/office/drawing/2014/main" id="{27236B23-7991-5F99-D3D3-6AE155CAE79D}"/>
              </a:ext>
            </a:extLst>
          </p:cNvPr>
          <p:cNvSpPr>
            <a:spLocks noGrp="1"/>
          </p:cNvSpPr>
          <p:nvPr>
            <p:ph type="dt" sz="half" idx="10"/>
          </p:nvPr>
        </p:nvSpPr>
        <p:spPr/>
        <p:txBody>
          <a:bodyPr/>
          <a:lstStyle/>
          <a:p>
            <a:fld id="{F8CEB9E2-A79B-44DE-B4EC-6DEB57C99F7E}" type="datetimeFigureOut">
              <a:rPr lang="vi-VN" smtClean="0"/>
              <a:t>19/02/2025</a:t>
            </a:fld>
            <a:endParaRPr lang="vi-VN"/>
          </a:p>
        </p:txBody>
      </p:sp>
      <p:sp>
        <p:nvSpPr>
          <p:cNvPr id="8" name="Footer Placeholder 7">
            <a:extLst>
              <a:ext uri="{FF2B5EF4-FFF2-40B4-BE49-F238E27FC236}">
                <a16:creationId xmlns:a16="http://schemas.microsoft.com/office/drawing/2014/main" id="{C9641B4F-FF28-30A1-D72C-B94C21FDE60E}"/>
              </a:ext>
            </a:extLst>
          </p:cNvPr>
          <p:cNvSpPr>
            <a:spLocks noGrp="1"/>
          </p:cNvSpPr>
          <p:nvPr>
            <p:ph type="ftr" sz="quarter" idx="11"/>
          </p:nvPr>
        </p:nvSpPr>
        <p:spPr/>
        <p:txBody>
          <a:bodyPr/>
          <a:lstStyle/>
          <a:p>
            <a:endParaRPr lang="vi-VN"/>
          </a:p>
        </p:txBody>
      </p:sp>
      <p:sp>
        <p:nvSpPr>
          <p:cNvPr id="9" name="Slide Number Placeholder 8">
            <a:extLst>
              <a:ext uri="{FF2B5EF4-FFF2-40B4-BE49-F238E27FC236}">
                <a16:creationId xmlns:a16="http://schemas.microsoft.com/office/drawing/2014/main" id="{BCD44086-D1F0-D848-E9A5-A23A2E5FD769}"/>
              </a:ext>
            </a:extLst>
          </p:cNvPr>
          <p:cNvSpPr>
            <a:spLocks noGrp="1"/>
          </p:cNvSpPr>
          <p:nvPr>
            <p:ph type="sldNum" sz="quarter" idx="12"/>
          </p:nvPr>
        </p:nvSpPr>
        <p:spPr/>
        <p:txBody>
          <a:bodyPr/>
          <a:lstStyle/>
          <a:p>
            <a:fld id="{DB558F80-FF1C-4327-ABC2-3346FC5FF62B}" type="slidenum">
              <a:rPr lang="vi-VN" smtClean="0"/>
              <a:t>‹#›</a:t>
            </a:fld>
            <a:endParaRPr lang="vi-VN"/>
          </a:p>
        </p:txBody>
      </p:sp>
    </p:spTree>
    <p:extLst>
      <p:ext uri="{BB962C8B-B14F-4D97-AF65-F5344CB8AC3E}">
        <p14:creationId xmlns:p14="http://schemas.microsoft.com/office/powerpoint/2010/main" val="21636014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E76F7-46BE-5B65-A541-2EBC2E6DE64D}"/>
              </a:ext>
            </a:extLst>
          </p:cNvPr>
          <p:cNvSpPr>
            <a:spLocks noGrp="1"/>
          </p:cNvSpPr>
          <p:nvPr>
            <p:ph type="title"/>
          </p:nvPr>
        </p:nvSpPr>
        <p:spPr/>
        <p:txBody>
          <a:bodyPr/>
          <a:lstStyle/>
          <a:p>
            <a:r>
              <a:rPr lang="en-US"/>
              <a:t>Click to edit Master title style</a:t>
            </a:r>
            <a:endParaRPr lang="vi-VN"/>
          </a:p>
        </p:txBody>
      </p:sp>
      <p:sp>
        <p:nvSpPr>
          <p:cNvPr id="3" name="Date Placeholder 2">
            <a:extLst>
              <a:ext uri="{FF2B5EF4-FFF2-40B4-BE49-F238E27FC236}">
                <a16:creationId xmlns:a16="http://schemas.microsoft.com/office/drawing/2014/main" id="{8F19E39F-7A80-5726-45A6-FD8FE35072AC}"/>
              </a:ext>
            </a:extLst>
          </p:cNvPr>
          <p:cNvSpPr>
            <a:spLocks noGrp="1"/>
          </p:cNvSpPr>
          <p:nvPr>
            <p:ph type="dt" sz="half" idx="10"/>
          </p:nvPr>
        </p:nvSpPr>
        <p:spPr/>
        <p:txBody>
          <a:bodyPr/>
          <a:lstStyle/>
          <a:p>
            <a:fld id="{F8CEB9E2-A79B-44DE-B4EC-6DEB57C99F7E}" type="datetimeFigureOut">
              <a:rPr lang="vi-VN" smtClean="0"/>
              <a:t>19/02/2025</a:t>
            </a:fld>
            <a:endParaRPr lang="vi-VN"/>
          </a:p>
        </p:txBody>
      </p:sp>
      <p:sp>
        <p:nvSpPr>
          <p:cNvPr id="4" name="Footer Placeholder 3">
            <a:extLst>
              <a:ext uri="{FF2B5EF4-FFF2-40B4-BE49-F238E27FC236}">
                <a16:creationId xmlns:a16="http://schemas.microsoft.com/office/drawing/2014/main" id="{0764CF79-F559-99EF-4D31-6AD5E8C46ACA}"/>
              </a:ext>
            </a:extLst>
          </p:cNvPr>
          <p:cNvSpPr>
            <a:spLocks noGrp="1"/>
          </p:cNvSpPr>
          <p:nvPr>
            <p:ph type="ftr" sz="quarter" idx="11"/>
          </p:nvPr>
        </p:nvSpPr>
        <p:spPr/>
        <p:txBody>
          <a:bodyPr/>
          <a:lstStyle/>
          <a:p>
            <a:endParaRPr lang="vi-VN"/>
          </a:p>
        </p:txBody>
      </p:sp>
      <p:sp>
        <p:nvSpPr>
          <p:cNvPr id="5" name="Slide Number Placeholder 4">
            <a:extLst>
              <a:ext uri="{FF2B5EF4-FFF2-40B4-BE49-F238E27FC236}">
                <a16:creationId xmlns:a16="http://schemas.microsoft.com/office/drawing/2014/main" id="{26F09BEB-E138-F9B7-ACB8-1AC93C2D972E}"/>
              </a:ext>
            </a:extLst>
          </p:cNvPr>
          <p:cNvSpPr>
            <a:spLocks noGrp="1"/>
          </p:cNvSpPr>
          <p:nvPr>
            <p:ph type="sldNum" sz="quarter" idx="12"/>
          </p:nvPr>
        </p:nvSpPr>
        <p:spPr/>
        <p:txBody>
          <a:bodyPr/>
          <a:lstStyle/>
          <a:p>
            <a:fld id="{DB558F80-FF1C-4327-ABC2-3346FC5FF62B}" type="slidenum">
              <a:rPr lang="vi-VN" smtClean="0"/>
              <a:t>‹#›</a:t>
            </a:fld>
            <a:endParaRPr lang="vi-VN"/>
          </a:p>
        </p:txBody>
      </p:sp>
    </p:spTree>
    <p:extLst>
      <p:ext uri="{BB962C8B-B14F-4D97-AF65-F5344CB8AC3E}">
        <p14:creationId xmlns:p14="http://schemas.microsoft.com/office/powerpoint/2010/main" val="204244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F624273-4FEC-8AF1-7D23-C7F341AEAE7E}"/>
              </a:ext>
            </a:extLst>
          </p:cNvPr>
          <p:cNvSpPr>
            <a:spLocks noGrp="1"/>
          </p:cNvSpPr>
          <p:nvPr>
            <p:ph type="dt" sz="half" idx="10"/>
          </p:nvPr>
        </p:nvSpPr>
        <p:spPr/>
        <p:txBody>
          <a:bodyPr/>
          <a:lstStyle/>
          <a:p>
            <a:fld id="{F8CEB9E2-A79B-44DE-B4EC-6DEB57C99F7E}" type="datetimeFigureOut">
              <a:rPr lang="vi-VN" smtClean="0"/>
              <a:t>19/02/2025</a:t>
            </a:fld>
            <a:endParaRPr lang="vi-VN"/>
          </a:p>
        </p:txBody>
      </p:sp>
      <p:sp>
        <p:nvSpPr>
          <p:cNvPr id="3" name="Footer Placeholder 2">
            <a:extLst>
              <a:ext uri="{FF2B5EF4-FFF2-40B4-BE49-F238E27FC236}">
                <a16:creationId xmlns:a16="http://schemas.microsoft.com/office/drawing/2014/main" id="{CEEA0FAE-CC56-6AF9-47D8-4399BCF863E9}"/>
              </a:ext>
            </a:extLst>
          </p:cNvPr>
          <p:cNvSpPr>
            <a:spLocks noGrp="1"/>
          </p:cNvSpPr>
          <p:nvPr>
            <p:ph type="ftr" sz="quarter" idx="11"/>
          </p:nvPr>
        </p:nvSpPr>
        <p:spPr/>
        <p:txBody>
          <a:bodyPr/>
          <a:lstStyle/>
          <a:p>
            <a:endParaRPr lang="vi-VN"/>
          </a:p>
        </p:txBody>
      </p:sp>
      <p:sp>
        <p:nvSpPr>
          <p:cNvPr id="4" name="Slide Number Placeholder 3">
            <a:extLst>
              <a:ext uri="{FF2B5EF4-FFF2-40B4-BE49-F238E27FC236}">
                <a16:creationId xmlns:a16="http://schemas.microsoft.com/office/drawing/2014/main" id="{2060CB56-4B2B-24B7-35D8-3028203FC984}"/>
              </a:ext>
            </a:extLst>
          </p:cNvPr>
          <p:cNvSpPr>
            <a:spLocks noGrp="1"/>
          </p:cNvSpPr>
          <p:nvPr>
            <p:ph type="sldNum" sz="quarter" idx="12"/>
          </p:nvPr>
        </p:nvSpPr>
        <p:spPr/>
        <p:txBody>
          <a:bodyPr/>
          <a:lstStyle/>
          <a:p>
            <a:fld id="{DB558F80-FF1C-4327-ABC2-3346FC5FF62B}" type="slidenum">
              <a:rPr lang="vi-VN" smtClean="0"/>
              <a:t>‹#›</a:t>
            </a:fld>
            <a:endParaRPr lang="vi-VN"/>
          </a:p>
        </p:txBody>
      </p:sp>
    </p:spTree>
    <p:extLst>
      <p:ext uri="{BB962C8B-B14F-4D97-AF65-F5344CB8AC3E}">
        <p14:creationId xmlns:p14="http://schemas.microsoft.com/office/powerpoint/2010/main" val="3338994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195B16-D8D7-E0E9-DD0F-58AA24A3F93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a:extLst>
              <a:ext uri="{FF2B5EF4-FFF2-40B4-BE49-F238E27FC236}">
                <a16:creationId xmlns:a16="http://schemas.microsoft.com/office/drawing/2014/main" id="{4C8B540E-F580-C2D9-37FA-F53001E275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a:extLst>
              <a:ext uri="{FF2B5EF4-FFF2-40B4-BE49-F238E27FC236}">
                <a16:creationId xmlns:a16="http://schemas.microsoft.com/office/drawing/2014/main" id="{37962907-6FA8-1D9A-CCF5-8712F51610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758CFF-4FA5-B843-72F7-F4ABB6E91329}"/>
              </a:ext>
            </a:extLst>
          </p:cNvPr>
          <p:cNvSpPr>
            <a:spLocks noGrp="1"/>
          </p:cNvSpPr>
          <p:nvPr>
            <p:ph type="dt" sz="half" idx="10"/>
          </p:nvPr>
        </p:nvSpPr>
        <p:spPr/>
        <p:txBody>
          <a:bodyPr/>
          <a:lstStyle/>
          <a:p>
            <a:fld id="{F8CEB9E2-A79B-44DE-B4EC-6DEB57C99F7E}" type="datetimeFigureOut">
              <a:rPr lang="vi-VN" smtClean="0"/>
              <a:t>19/02/2025</a:t>
            </a:fld>
            <a:endParaRPr lang="vi-VN"/>
          </a:p>
        </p:txBody>
      </p:sp>
      <p:sp>
        <p:nvSpPr>
          <p:cNvPr id="6" name="Footer Placeholder 5">
            <a:extLst>
              <a:ext uri="{FF2B5EF4-FFF2-40B4-BE49-F238E27FC236}">
                <a16:creationId xmlns:a16="http://schemas.microsoft.com/office/drawing/2014/main" id="{6D5CDDC3-6162-731C-8D0A-1FF26969F7BD}"/>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7B959A24-32C3-DE93-A979-27BCECEB9877}"/>
              </a:ext>
            </a:extLst>
          </p:cNvPr>
          <p:cNvSpPr>
            <a:spLocks noGrp="1"/>
          </p:cNvSpPr>
          <p:nvPr>
            <p:ph type="sldNum" sz="quarter" idx="12"/>
          </p:nvPr>
        </p:nvSpPr>
        <p:spPr/>
        <p:txBody>
          <a:bodyPr/>
          <a:lstStyle/>
          <a:p>
            <a:fld id="{DB558F80-FF1C-4327-ABC2-3346FC5FF62B}" type="slidenum">
              <a:rPr lang="vi-VN" smtClean="0"/>
              <a:t>‹#›</a:t>
            </a:fld>
            <a:endParaRPr lang="vi-VN"/>
          </a:p>
        </p:txBody>
      </p:sp>
    </p:spTree>
    <p:extLst>
      <p:ext uri="{BB962C8B-B14F-4D97-AF65-F5344CB8AC3E}">
        <p14:creationId xmlns:p14="http://schemas.microsoft.com/office/powerpoint/2010/main" val="2636746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06D02-2FD5-3FF0-04B2-8E0D798DD5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a:extLst>
              <a:ext uri="{FF2B5EF4-FFF2-40B4-BE49-F238E27FC236}">
                <a16:creationId xmlns:a16="http://schemas.microsoft.com/office/drawing/2014/main" id="{E42DE833-E6F1-409C-5C0A-279B7DC1D32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a:extLst>
              <a:ext uri="{FF2B5EF4-FFF2-40B4-BE49-F238E27FC236}">
                <a16:creationId xmlns:a16="http://schemas.microsoft.com/office/drawing/2014/main" id="{9829B024-68CF-7F4C-BEEF-0F9817E687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731F91-56D1-F09E-2760-7412E9D2E421}"/>
              </a:ext>
            </a:extLst>
          </p:cNvPr>
          <p:cNvSpPr>
            <a:spLocks noGrp="1"/>
          </p:cNvSpPr>
          <p:nvPr>
            <p:ph type="dt" sz="half" idx="10"/>
          </p:nvPr>
        </p:nvSpPr>
        <p:spPr/>
        <p:txBody>
          <a:bodyPr/>
          <a:lstStyle/>
          <a:p>
            <a:fld id="{F8CEB9E2-A79B-44DE-B4EC-6DEB57C99F7E}" type="datetimeFigureOut">
              <a:rPr lang="vi-VN" smtClean="0"/>
              <a:t>19/02/2025</a:t>
            </a:fld>
            <a:endParaRPr lang="vi-VN"/>
          </a:p>
        </p:txBody>
      </p:sp>
      <p:sp>
        <p:nvSpPr>
          <p:cNvPr id="6" name="Footer Placeholder 5">
            <a:extLst>
              <a:ext uri="{FF2B5EF4-FFF2-40B4-BE49-F238E27FC236}">
                <a16:creationId xmlns:a16="http://schemas.microsoft.com/office/drawing/2014/main" id="{4A298AA1-DB92-A2CE-C02C-09DD5679C538}"/>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7395CD44-08DC-4CB7-A373-657AA9CD65E1}"/>
              </a:ext>
            </a:extLst>
          </p:cNvPr>
          <p:cNvSpPr>
            <a:spLocks noGrp="1"/>
          </p:cNvSpPr>
          <p:nvPr>
            <p:ph type="sldNum" sz="quarter" idx="12"/>
          </p:nvPr>
        </p:nvSpPr>
        <p:spPr/>
        <p:txBody>
          <a:bodyPr/>
          <a:lstStyle/>
          <a:p>
            <a:fld id="{DB558F80-FF1C-4327-ABC2-3346FC5FF62B}" type="slidenum">
              <a:rPr lang="vi-VN" smtClean="0"/>
              <a:t>‹#›</a:t>
            </a:fld>
            <a:endParaRPr lang="vi-VN"/>
          </a:p>
        </p:txBody>
      </p:sp>
    </p:spTree>
    <p:extLst>
      <p:ext uri="{BB962C8B-B14F-4D97-AF65-F5344CB8AC3E}">
        <p14:creationId xmlns:p14="http://schemas.microsoft.com/office/powerpoint/2010/main" val="36704335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7E6E275-3FD0-C6C3-A5BB-0037C50C204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a:extLst>
              <a:ext uri="{FF2B5EF4-FFF2-40B4-BE49-F238E27FC236}">
                <a16:creationId xmlns:a16="http://schemas.microsoft.com/office/drawing/2014/main" id="{850A6335-DFD1-6851-9BF9-63F77D6E7CE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4B62BE53-063D-C285-B602-15599FB92DB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CEB9E2-A79B-44DE-B4EC-6DEB57C99F7E}" type="datetimeFigureOut">
              <a:rPr lang="vi-VN" smtClean="0"/>
              <a:t>19/02/2025</a:t>
            </a:fld>
            <a:endParaRPr lang="vi-VN"/>
          </a:p>
        </p:txBody>
      </p:sp>
      <p:sp>
        <p:nvSpPr>
          <p:cNvPr id="5" name="Footer Placeholder 4">
            <a:extLst>
              <a:ext uri="{FF2B5EF4-FFF2-40B4-BE49-F238E27FC236}">
                <a16:creationId xmlns:a16="http://schemas.microsoft.com/office/drawing/2014/main" id="{7BF585B1-8FE4-AF98-A5D5-A4D5E57DFB8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a:extLst>
              <a:ext uri="{FF2B5EF4-FFF2-40B4-BE49-F238E27FC236}">
                <a16:creationId xmlns:a16="http://schemas.microsoft.com/office/drawing/2014/main" id="{6032373E-A181-5258-E701-EE8E8C600D4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558F80-FF1C-4327-ABC2-3346FC5FF62B}" type="slidenum">
              <a:rPr lang="vi-VN" smtClean="0"/>
              <a:t>‹#›</a:t>
            </a:fld>
            <a:endParaRPr lang="vi-VN"/>
          </a:p>
        </p:txBody>
      </p:sp>
    </p:spTree>
    <p:extLst>
      <p:ext uri="{BB962C8B-B14F-4D97-AF65-F5344CB8AC3E}">
        <p14:creationId xmlns:p14="http://schemas.microsoft.com/office/powerpoint/2010/main" val="39852212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3000" b="-13000"/>
          </a:stretch>
        </a:blipFill>
        <a:effectLst/>
      </p:bgPr>
    </p:bg>
    <p:spTree>
      <p:nvGrpSpPr>
        <p:cNvPr id="1" name=""/>
        <p:cNvGrpSpPr/>
        <p:nvPr/>
      </p:nvGrpSpPr>
      <p:grpSpPr>
        <a:xfrm>
          <a:off x="0" y="0"/>
          <a:ext cx="0" cy="0"/>
          <a:chOff x="0" y="0"/>
          <a:chExt cx="0" cy="0"/>
        </a:xfrm>
      </p:grpSpPr>
      <p:sp>
        <p:nvSpPr>
          <p:cNvPr id="18435" name="Rectangle 8">
            <a:extLst>
              <a:ext uri="{FF2B5EF4-FFF2-40B4-BE49-F238E27FC236}">
                <a16:creationId xmlns:a16="http://schemas.microsoft.com/office/drawing/2014/main" id="{54E0D2F4-9451-4774-7F22-1EAA2386E1DA}"/>
              </a:ext>
            </a:extLst>
          </p:cNvPr>
          <p:cNvSpPr>
            <a:spLocks noGrp="1" noChangeArrowheads="1"/>
          </p:cNvSpPr>
          <p:nvPr>
            <p:ph type="ctrTitle" idx="4294967295"/>
          </p:nvPr>
        </p:nvSpPr>
        <p:spPr>
          <a:xfrm>
            <a:off x="3749488" y="246529"/>
            <a:ext cx="4802841" cy="1143000"/>
          </a:xfrm>
        </p:spPr>
        <p:txBody>
          <a:bodyPr anchor="b">
            <a:noAutofit/>
          </a:bodyPr>
          <a:lstStyle/>
          <a:p>
            <a:pPr algn="ctr"/>
            <a:r>
              <a:rPr lang="vi-VN" altLang="en-US" sz="3200" b="1" dirty="0">
                <a:latin typeface="Times New Roman" panose="02020603050405020304" pitchFamily="18" charset="0"/>
              </a:rPr>
              <a:t>Chủ đề: </a:t>
            </a:r>
            <a:br>
              <a:rPr lang="vi-VN" altLang="en-US" sz="3200" b="1" dirty="0">
                <a:latin typeface="Times New Roman" panose="02020603050405020304" pitchFamily="18" charset="0"/>
              </a:rPr>
            </a:br>
            <a:r>
              <a:rPr lang="vi-VN" altLang="en-US" sz="3200" b="1" dirty="0">
                <a:latin typeface="Times New Roman" panose="02020603050405020304" pitchFamily="18" charset="0"/>
              </a:rPr>
              <a:t>Biểu cảm của sắc màu</a:t>
            </a:r>
            <a:endParaRPr lang="en-US" altLang="en-US" sz="3200" b="1" dirty="0"/>
          </a:p>
        </p:txBody>
      </p:sp>
      <p:sp>
        <p:nvSpPr>
          <p:cNvPr id="31746" name="Rectangle 2">
            <a:extLst>
              <a:ext uri="{FF2B5EF4-FFF2-40B4-BE49-F238E27FC236}">
                <a16:creationId xmlns:a16="http://schemas.microsoft.com/office/drawing/2014/main" id="{AD192F32-D3EE-5668-C4F3-90CD0F6A8D75}"/>
              </a:ext>
            </a:extLst>
          </p:cNvPr>
          <p:cNvSpPr>
            <a:spLocks noGrp="1" noChangeArrowheads="1"/>
          </p:cNvSpPr>
          <p:nvPr>
            <p:ph type="subTitle" idx="4294967295"/>
          </p:nvPr>
        </p:nvSpPr>
        <p:spPr>
          <a:xfrm>
            <a:off x="1645023" y="2604247"/>
            <a:ext cx="8686800" cy="2362200"/>
          </a:xfrm>
          <a:extLst>
            <a:ext uri="{909E8E84-426E-40DD-AFC4-6F175D3DCCD1}">
              <a14:hiddenFill xmlns:a14="http://schemas.microsoft.com/office/drawing/2010/main">
                <a:solidFill>
                  <a:schemeClr val="bg1"/>
                </a:solidFill>
              </a14:hiddenFill>
            </a:ext>
          </a:extLst>
        </p:spPr>
        <p:txBody>
          <a:bodyPr>
            <a:normAutofit fontScale="92500" lnSpcReduction="10000"/>
          </a:bodyPr>
          <a:lstStyle/>
          <a:p>
            <a:pPr marL="0" indent="0" algn="ctr">
              <a:buNone/>
            </a:pPr>
            <a:r>
              <a:rPr lang="en-US" altLang="vi-VN" sz="6800" b="1" dirty="0" err="1">
                <a:solidFill>
                  <a:srgbClr val="FF0000"/>
                </a:solidFill>
              </a:rPr>
              <a:t>Tiết</a:t>
            </a:r>
            <a:r>
              <a:rPr lang="en-US" altLang="vi-VN" sz="6800" b="1" dirty="0">
                <a:solidFill>
                  <a:srgbClr val="FF0000"/>
                </a:solidFill>
              </a:rPr>
              <a:t> 4: </a:t>
            </a:r>
            <a:r>
              <a:rPr lang="en-US" altLang="vi-VN" sz="6800" b="1" dirty="0" err="1">
                <a:solidFill>
                  <a:srgbClr val="FF0000"/>
                </a:solidFill>
              </a:rPr>
              <a:t>Bài</a:t>
            </a:r>
            <a:r>
              <a:rPr lang="en-US" altLang="vi-VN" sz="6800" b="1" dirty="0">
                <a:solidFill>
                  <a:srgbClr val="FF0000"/>
                </a:solidFill>
              </a:rPr>
              <a:t> 2: </a:t>
            </a:r>
          </a:p>
          <a:p>
            <a:pPr marL="0" indent="0" algn="ctr">
              <a:buNone/>
            </a:pPr>
            <a:r>
              <a:rPr lang="en-US" altLang="vi-VN" sz="6800" b="1" dirty="0">
                <a:solidFill>
                  <a:srgbClr val="FF0000"/>
                </a:solidFill>
              </a:rPr>
              <a:t>TRANH TĨNH VẬT MÀU</a:t>
            </a:r>
          </a:p>
          <a:p>
            <a:pPr marL="0" indent="0" algn="ctr">
              <a:buNone/>
            </a:pPr>
            <a:r>
              <a:rPr lang="en-US" altLang="vi-VN" sz="3700" b="1" dirty="0">
                <a:solidFill>
                  <a:srgbClr val="FF0000"/>
                </a:solidFill>
              </a:rPr>
              <a:t>(</a:t>
            </a:r>
            <a:r>
              <a:rPr lang="en-US" altLang="vi-VN" sz="3700" b="1" dirty="0" err="1">
                <a:solidFill>
                  <a:srgbClr val="FF0000"/>
                </a:solidFill>
              </a:rPr>
              <a:t>Tiết</a:t>
            </a:r>
            <a:r>
              <a:rPr lang="en-US" altLang="vi-VN" sz="3700" b="1" dirty="0">
                <a:solidFill>
                  <a:srgbClr val="FF0000"/>
                </a:solidFill>
              </a:rPr>
              <a:t> 2)</a:t>
            </a:r>
          </a:p>
          <a:p>
            <a:pPr marL="0" indent="0" algn="ctr">
              <a:buNone/>
            </a:pPr>
            <a:endParaRPr lang="en-US" altLang="vi-VN" sz="3700" b="1" dirty="0">
              <a:solidFill>
                <a:srgbClr val="D0C6B8"/>
              </a:solidFill>
            </a:endParaRPr>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15366" name="Rectangle 15">
            <a:extLst>
              <a:ext uri="{FF2B5EF4-FFF2-40B4-BE49-F238E27FC236}">
                <a16:creationId xmlns:a16="http://schemas.microsoft.com/office/drawing/2014/main" id="{EF9000A5-02CF-148D-5DF3-697311CCB429}"/>
              </a:ext>
            </a:extLst>
          </p:cNvPr>
          <p:cNvSpPr>
            <a:spLocks noChangeArrowheads="1"/>
          </p:cNvSpPr>
          <p:nvPr/>
        </p:nvSpPr>
        <p:spPr bwMode="auto">
          <a:xfrm>
            <a:off x="4648200" y="914401"/>
            <a:ext cx="30114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400" b="1" i="1">
                <a:solidFill>
                  <a:srgbClr val="FAC090"/>
                </a:solidFill>
                <a:latin typeface="Times New Roman" panose="02020603050405020304" pitchFamily="18" charset="0"/>
                <a:cs typeface="Times New Roman" panose="02020603050405020304" pitchFamily="18" charset="0"/>
              </a:rPr>
              <a:t>(Tiết 1)</a:t>
            </a:r>
          </a:p>
        </p:txBody>
      </p:sp>
      <p:pic>
        <p:nvPicPr>
          <p:cNvPr id="16" name="Picture 5" descr="199252551_2826000004329268_4412531827145775363_n">
            <a:extLst>
              <a:ext uri="{FF2B5EF4-FFF2-40B4-BE49-F238E27FC236}">
                <a16:creationId xmlns:a16="http://schemas.microsoft.com/office/drawing/2014/main" id="{F5CE61EC-985D-EE9F-F3B6-F6ED89E84E4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44195" y="1862516"/>
            <a:ext cx="1673225" cy="2293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6" descr="197847550_2826000084329260_1015475627268585434_n">
            <a:extLst>
              <a:ext uri="{FF2B5EF4-FFF2-40B4-BE49-F238E27FC236}">
                <a16:creationId xmlns:a16="http://schemas.microsoft.com/office/drawing/2014/main" id="{8EDFA044-278D-9B31-133A-AFDF31D35CF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70852" y="4518026"/>
            <a:ext cx="1716088" cy="218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Picture 7" descr="203301338_2825981944331074_44230209828289322_n">
            <a:extLst>
              <a:ext uri="{FF2B5EF4-FFF2-40B4-BE49-F238E27FC236}">
                <a16:creationId xmlns:a16="http://schemas.microsoft.com/office/drawing/2014/main" id="{CCD38AB5-3B97-7B75-9887-E04EA2A55789}"/>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70293" y="4518026"/>
            <a:ext cx="1644650" cy="218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Picture 8">
            <a:extLst>
              <a:ext uri="{FF2B5EF4-FFF2-40B4-BE49-F238E27FC236}">
                <a16:creationId xmlns:a16="http://schemas.microsoft.com/office/drawing/2014/main" id="{59A4C8E9-BD5A-4FE7-ED0E-F70C8B5A668A}"/>
              </a:ext>
            </a:extLst>
          </p:cNvPr>
          <p:cNvPicPr>
            <a:picLocks noChangeAspect="1" noChangeArrowheads="1"/>
          </p:cNvPicPr>
          <p:nvPr/>
        </p:nvPicPr>
        <p:blipFill>
          <a:blip r:embed="rId7"/>
          <a:srcRect/>
          <a:stretch>
            <a:fillRect/>
          </a:stretch>
        </p:blipFill>
        <p:spPr bwMode="auto">
          <a:xfrm>
            <a:off x="7324165" y="1899028"/>
            <a:ext cx="1716088" cy="2257425"/>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miter lim="800000"/>
                <a:headEnd/>
                <a:tailEnd/>
              </a14:hiddenLine>
            </a:ext>
          </a:extLst>
        </p:spPr>
      </p:pic>
      <p:sp>
        <p:nvSpPr>
          <p:cNvPr id="44" name="Rectangle 8">
            <a:extLst>
              <a:ext uri="{FF2B5EF4-FFF2-40B4-BE49-F238E27FC236}">
                <a16:creationId xmlns:a16="http://schemas.microsoft.com/office/drawing/2014/main" id="{61DE8F1E-F172-9620-3535-D3759BC8F48A}"/>
              </a:ext>
            </a:extLst>
          </p:cNvPr>
          <p:cNvSpPr>
            <a:spLocks noChangeArrowheads="1"/>
          </p:cNvSpPr>
          <p:nvPr/>
        </p:nvSpPr>
        <p:spPr bwMode="auto">
          <a:xfrm>
            <a:off x="372269" y="4911020"/>
            <a:ext cx="635243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dirty="0">
                <a:solidFill>
                  <a:srgbClr val="002060"/>
                </a:solidFill>
                <a:latin typeface="Times New Roman" panose="02020603050405020304" pitchFamily="18" charset="0"/>
                <a:cs typeface="Times New Roman" panose="02020603050405020304" pitchFamily="18" charset="0"/>
              </a:rPr>
              <a:t>-</a:t>
            </a:r>
            <a:r>
              <a:rPr lang="vi-VN" altLang="en-US" sz="2400" b="1" dirty="0">
                <a:solidFill>
                  <a:srgbClr val="002060"/>
                </a:solidFill>
                <a:latin typeface="Times New Roman" panose="02020603050405020304" pitchFamily="18" charset="0"/>
                <a:cs typeface="Times New Roman" panose="02020603050405020304" pitchFamily="18" charset="0"/>
              </a:rPr>
              <a:t> Em sẽ vẽ vật ở xa hay ở gần trước?</a:t>
            </a:r>
          </a:p>
        </p:txBody>
      </p:sp>
      <p:sp>
        <p:nvSpPr>
          <p:cNvPr id="45" name="Rectangle 8">
            <a:extLst>
              <a:ext uri="{FF2B5EF4-FFF2-40B4-BE49-F238E27FC236}">
                <a16:creationId xmlns:a16="http://schemas.microsoft.com/office/drawing/2014/main" id="{A3E8C998-6161-8C2E-627B-CEAC34EDF2C6}"/>
              </a:ext>
            </a:extLst>
          </p:cNvPr>
          <p:cNvSpPr>
            <a:spLocks noChangeArrowheads="1"/>
          </p:cNvSpPr>
          <p:nvPr/>
        </p:nvSpPr>
        <p:spPr bwMode="auto">
          <a:xfrm>
            <a:off x="372269" y="2359273"/>
            <a:ext cx="6054663"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vi-VN" altLang="en-US" sz="2400" b="1" dirty="0">
                <a:solidFill>
                  <a:srgbClr val="002060"/>
                </a:solidFill>
                <a:latin typeface="Times New Roman" panose="02020603050405020304" pitchFamily="18" charset="0"/>
                <a:cs typeface="Times New Roman" panose="02020603050405020304" pitchFamily="18" charset="0"/>
              </a:rPr>
              <a:t>- </a:t>
            </a:r>
            <a:r>
              <a:rPr lang="en-US" altLang="en-US" sz="2400" b="1" dirty="0" err="1">
                <a:solidFill>
                  <a:srgbClr val="002060"/>
                </a:solidFill>
                <a:latin typeface="Times New Roman" panose="02020603050405020304" pitchFamily="18" charset="0"/>
                <a:cs typeface="Times New Roman" panose="02020603050405020304" pitchFamily="18" charset="0"/>
              </a:rPr>
              <a:t>Các</a:t>
            </a:r>
            <a:r>
              <a:rPr lang="en-US" altLang="en-US" sz="2400" b="1" dirty="0">
                <a:solidFill>
                  <a:srgbClr val="002060"/>
                </a:solidFill>
                <a:latin typeface="Times New Roman" panose="02020603050405020304" pitchFamily="18" charset="0"/>
                <a:cs typeface="Times New Roman" panose="02020603050405020304" pitchFamily="18" charset="0"/>
              </a:rPr>
              <a:t> </a:t>
            </a:r>
            <a:r>
              <a:rPr lang="en-US" altLang="en-US" sz="2400" b="1" dirty="0" err="1">
                <a:solidFill>
                  <a:srgbClr val="002060"/>
                </a:solidFill>
                <a:latin typeface="Times New Roman" panose="02020603050405020304" pitchFamily="18" charset="0"/>
                <a:cs typeface="Times New Roman" panose="02020603050405020304" pitchFamily="18" charset="0"/>
              </a:rPr>
              <a:t>vật</a:t>
            </a:r>
            <a:r>
              <a:rPr lang="en-US" altLang="en-US" sz="2400" b="1" dirty="0">
                <a:solidFill>
                  <a:srgbClr val="002060"/>
                </a:solidFill>
                <a:latin typeface="Times New Roman" panose="02020603050405020304" pitchFamily="18" charset="0"/>
                <a:cs typeface="Times New Roman" panose="02020603050405020304" pitchFamily="18" charset="0"/>
              </a:rPr>
              <a:t> </a:t>
            </a:r>
            <a:r>
              <a:rPr lang="en-US" altLang="en-US" sz="2400" b="1" dirty="0" err="1">
                <a:solidFill>
                  <a:srgbClr val="002060"/>
                </a:solidFill>
                <a:latin typeface="Times New Roman" panose="02020603050405020304" pitchFamily="18" charset="0"/>
                <a:cs typeface="Times New Roman" panose="02020603050405020304" pitchFamily="18" charset="0"/>
              </a:rPr>
              <a:t>mẫu</a:t>
            </a:r>
            <a:r>
              <a:rPr lang="en-US" altLang="en-US" sz="2400" b="1" dirty="0">
                <a:solidFill>
                  <a:srgbClr val="002060"/>
                </a:solidFill>
                <a:latin typeface="Times New Roman" panose="02020603050405020304" pitchFamily="18" charset="0"/>
                <a:cs typeface="Times New Roman" panose="02020603050405020304" pitchFamily="18" charset="0"/>
              </a:rPr>
              <a:t> </a:t>
            </a:r>
            <a:r>
              <a:rPr lang="en-US" altLang="en-US" sz="2400" b="1" dirty="0" err="1">
                <a:solidFill>
                  <a:srgbClr val="002060"/>
                </a:solidFill>
                <a:latin typeface="Times New Roman" panose="02020603050405020304" pitchFamily="18" charset="0"/>
                <a:cs typeface="Times New Roman" panose="02020603050405020304" pitchFamily="18" charset="0"/>
              </a:rPr>
              <a:t>sẽ</a:t>
            </a:r>
            <a:r>
              <a:rPr lang="en-US" altLang="en-US" sz="2400" b="1" dirty="0">
                <a:solidFill>
                  <a:srgbClr val="002060"/>
                </a:solidFill>
                <a:latin typeface="Times New Roman" panose="02020603050405020304" pitchFamily="18" charset="0"/>
                <a:cs typeface="Times New Roman" panose="02020603050405020304" pitchFamily="18" charset="0"/>
              </a:rPr>
              <a:t> </a:t>
            </a:r>
            <a:r>
              <a:rPr lang="en-US" altLang="en-US" sz="2400" b="1" dirty="0" err="1">
                <a:solidFill>
                  <a:srgbClr val="002060"/>
                </a:solidFill>
                <a:latin typeface="Times New Roman" panose="02020603050405020304" pitchFamily="18" charset="0"/>
                <a:cs typeface="Times New Roman" panose="02020603050405020304" pitchFamily="18" charset="0"/>
              </a:rPr>
              <a:t>được</a:t>
            </a:r>
            <a:r>
              <a:rPr lang="en-US" altLang="en-US" sz="2400" b="1" dirty="0">
                <a:solidFill>
                  <a:srgbClr val="002060"/>
                </a:solidFill>
                <a:latin typeface="Times New Roman" panose="02020603050405020304" pitchFamily="18" charset="0"/>
                <a:cs typeface="Times New Roman" panose="02020603050405020304" pitchFamily="18" charset="0"/>
              </a:rPr>
              <a:t> </a:t>
            </a:r>
            <a:r>
              <a:rPr lang="en-US" altLang="en-US" sz="2400" b="1" dirty="0" err="1">
                <a:solidFill>
                  <a:srgbClr val="002060"/>
                </a:solidFill>
                <a:latin typeface="Times New Roman" panose="02020603050405020304" pitchFamily="18" charset="0"/>
                <a:cs typeface="Times New Roman" panose="02020603050405020304" pitchFamily="18" charset="0"/>
              </a:rPr>
              <a:t>sắp</a:t>
            </a:r>
            <a:r>
              <a:rPr lang="en-US" altLang="en-US" sz="2400" b="1" dirty="0">
                <a:solidFill>
                  <a:srgbClr val="002060"/>
                </a:solidFill>
                <a:latin typeface="Times New Roman" panose="02020603050405020304" pitchFamily="18" charset="0"/>
                <a:cs typeface="Times New Roman" panose="02020603050405020304" pitchFamily="18" charset="0"/>
              </a:rPr>
              <a:t> </a:t>
            </a:r>
            <a:r>
              <a:rPr lang="en-US" altLang="en-US" sz="2400" b="1" dirty="0" err="1">
                <a:solidFill>
                  <a:srgbClr val="002060"/>
                </a:solidFill>
                <a:latin typeface="Times New Roman" panose="02020603050405020304" pitchFamily="18" charset="0"/>
                <a:cs typeface="Times New Roman" panose="02020603050405020304" pitchFamily="18" charset="0"/>
              </a:rPr>
              <a:t>xếp</a:t>
            </a:r>
            <a:r>
              <a:rPr lang="en-US" altLang="en-US" sz="2400" b="1" dirty="0">
                <a:solidFill>
                  <a:srgbClr val="002060"/>
                </a:solidFill>
                <a:latin typeface="Times New Roman" panose="02020603050405020304" pitchFamily="18" charset="0"/>
                <a:cs typeface="Times New Roman" panose="02020603050405020304" pitchFamily="18" charset="0"/>
              </a:rPr>
              <a:t> </a:t>
            </a:r>
            <a:r>
              <a:rPr lang="en-US" altLang="en-US" sz="2400" b="1" dirty="0" err="1">
                <a:solidFill>
                  <a:srgbClr val="002060"/>
                </a:solidFill>
                <a:latin typeface="Times New Roman" panose="02020603050405020304" pitchFamily="18" charset="0"/>
                <a:cs typeface="Times New Roman" panose="02020603050405020304" pitchFamily="18" charset="0"/>
              </a:rPr>
              <a:t>như</a:t>
            </a:r>
            <a:r>
              <a:rPr lang="en-US" altLang="en-US" sz="2400" b="1" dirty="0">
                <a:solidFill>
                  <a:srgbClr val="002060"/>
                </a:solidFill>
                <a:latin typeface="Times New Roman" panose="02020603050405020304" pitchFamily="18" charset="0"/>
                <a:cs typeface="Times New Roman" panose="02020603050405020304" pitchFamily="18" charset="0"/>
              </a:rPr>
              <a:t> </a:t>
            </a:r>
            <a:r>
              <a:rPr lang="en-US" altLang="en-US" sz="2400" b="1" dirty="0" err="1">
                <a:solidFill>
                  <a:srgbClr val="002060"/>
                </a:solidFill>
                <a:latin typeface="Times New Roman" panose="02020603050405020304" pitchFamily="18" charset="0"/>
                <a:cs typeface="Times New Roman" panose="02020603050405020304" pitchFamily="18" charset="0"/>
              </a:rPr>
              <a:t>thế</a:t>
            </a:r>
            <a:r>
              <a:rPr lang="en-US" altLang="en-US" sz="2400" b="1" dirty="0">
                <a:solidFill>
                  <a:srgbClr val="002060"/>
                </a:solidFill>
                <a:latin typeface="Times New Roman" panose="02020603050405020304" pitchFamily="18" charset="0"/>
                <a:cs typeface="Times New Roman" panose="02020603050405020304" pitchFamily="18" charset="0"/>
              </a:rPr>
              <a:t> </a:t>
            </a:r>
            <a:r>
              <a:rPr lang="en-US" altLang="en-US" sz="2400" b="1" dirty="0" err="1">
                <a:solidFill>
                  <a:srgbClr val="002060"/>
                </a:solidFill>
                <a:latin typeface="Times New Roman" panose="02020603050405020304" pitchFamily="18" charset="0"/>
                <a:cs typeface="Times New Roman" panose="02020603050405020304" pitchFamily="18" charset="0"/>
              </a:rPr>
              <a:t>nào</a:t>
            </a:r>
            <a:r>
              <a:rPr lang="en-US" altLang="en-US" sz="2400" b="1" dirty="0">
                <a:solidFill>
                  <a:srgbClr val="002060"/>
                </a:solidFill>
                <a:latin typeface="Times New Roman" panose="02020603050405020304" pitchFamily="18" charset="0"/>
                <a:cs typeface="Times New Roman" panose="02020603050405020304" pitchFamily="18" charset="0"/>
              </a:rPr>
              <a:t> </a:t>
            </a:r>
            <a:r>
              <a:rPr lang="en-US" altLang="en-US" sz="2400" b="1" dirty="0" err="1">
                <a:solidFill>
                  <a:srgbClr val="002060"/>
                </a:solidFill>
                <a:latin typeface="Times New Roman" panose="02020603050405020304" pitchFamily="18" charset="0"/>
                <a:cs typeface="Times New Roman" panose="02020603050405020304" pitchFamily="18" charset="0"/>
              </a:rPr>
              <a:t>trong</a:t>
            </a:r>
            <a:r>
              <a:rPr lang="en-US" altLang="en-US" sz="2400" b="1" dirty="0">
                <a:solidFill>
                  <a:srgbClr val="002060"/>
                </a:solidFill>
                <a:latin typeface="Times New Roman" panose="02020603050405020304" pitchFamily="18" charset="0"/>
                <a:cs typeface="Times New Roman" panose="02020603050405020304" pitchFamily="18" charset="0"/>
              </a:rPr>
              <a:t> </a:t>
            </a:r>
            <a:r>
              <a:rPr lang="en-US" altLang="en-US" sz="2400" b="1" dirty="0" err="1">
                <a:solidFill>
                  <a:srgbClr val="002060"/>
                </a:solidFill>
                <a:latin typeface="Times New Roman" panose="02020603050405020304" pitchFamily="18" charset="0"/>
                <a:cs typeface="Times New Roman" panose="02020603050405020304" pitchFamily="18" charset="0"/>
              </a:rPr>
              <a:t>bức</a:t>
            </a:r>
            <a:r>
              <a:rPr lang="en-US" altLang="en-US" sz="2400" b="1" dirty="0">
                <a:solidFill>
                  <a:srgbClr val="002060"/>
                </a:solidFill>
                <a:latin typeface="Times New Roman" panose="02020603050405020304" pitchFamily="18" charset="0"/>
                <a:cs typeface="Times New Roman" panose="02020603050405020304" pitchFamily="18" charset="0"/>
              </a:rPr>
              <a:t> </a:t>
            </a:r>
            <a:r>
              <a:rPr lang="en-US" altLang="en-US" sz="2400" b="1" dirty="0" err="1">
                <a:solidFill>
                  <a:srgbClr val="002060"/>
                </a:solidFill>
                <a:latin typeface="Times New Roman" panose="02020603050405020304" pitchFamily="18" charset="0"/>
                <a:cs typeface="Times New Roman" panose="02020603050405020304" pitchFamily="18" charset="0"/>
              </a:rPr>
              <a:t>tranh</a:t>
            </a:r>
            <a:r>
              <a:rPr lang="en-US" altLang="en-US" sz="2400" b="1" dirty="0">
                <a:solidFill>
                  <a:srgbClr val="002060"/>
                </a:solidFill>
                <a:latin typeface="Times New Roman" panose="02020603050405020304" pitchFamily="18" charset="0"/>
                <a:cs typeface="Times New Roman" panose="02020603050405020304" pitchFamily="18" charset="0"/>
              </a:rPr>
              <a:t> </a:t>
            </a:r>
            <a:r>
              <a:rPr lang="en-US" altLang="en-US" sz="2400" b="1" dirty="0" err="1">
                <a:solidFill>
                  <a:srgbClr val="002060"/>
                </a:solidFill>
                <a:latin typeface="Times New Roman" panose="02020603050405020304" pitchFamily="18" charset="0"/>
                <a:cs typeface="Times New Roman" panose="02020603050405020304" pitchFamily="18" charset="0"/>
              </a:rPr>
              <a:t>của</a:t>
            </a:r>
            <a:r>
              <a:rPr lang="en-US" altLang="en-US" sz="2400" b="1" dirty="0">
                <a:solidFill>
                  <a:srgbClr val="002060"/>
                </a:solidFill>
                <a:latin typeface="Times New Roman" panose="02020603050405020304" pitchFamily="18" charset="0"/>
                <a:cs typeface="Times New Roman" panose="02020603050405020304" pitchFamily="18" charset="0"/>
              </a:rPr>
              <a:t> </a:t>
            </a:r>
            <a:r>
              <a:rPr lang="en-US" altLang="en-US" sz="2400" b="1" dirty="0" err="1">
                <a:solidFill>
                  <a:srgbClr val="002060"/>
                </a:solidFill>
                <a:latin typeface="Times New Roman" panose="02020603050405020304" pitchFamily="18" charset="0"/>
                <a:cs typeface="Times New Roman" panose="02020603050405020304" pitchFamily="18" charset="0"/>
              </a:rPr>
              <a:t>em</a:t>
            </a:r>
            <a:r>
              <a:rPr lang="vi-VN" altLang="en-US" sz="2400" b="1" dirty="0">
                <a:solidFill>
                  <a:srgbClr val="002060"/>
                </a:solidFill>
                <a:latin typeface="Times New Roman" panose="02020603050405020304" pitchFamily="18" charset="0"/>
                <a:cs typeface="Times New Roman" panose="02020603050405020304" pitchFamily="18" charset="0"/>
              </a:rPr>
              <a:t>?</a:t>
            </a:r>
          </a:p>
        </p:txBody>
      </p:sp>
      <p:sp>
        <p:nvSpPr>
          <p:cNvPr id="46" name="Rectangle 8">
            <a:extLst>
              <a:ext uri="{FF2B5EF4-FFF2-40B4-BE49-F238E27FC236}">
                <a16:creationId xmlns:a16="http://schemas.microsoft.com/office/drawing/2014/main" id="{4EEAEF43-8E3F-9128-AE13-27D1FE0AA74B}"/>
              </a:ext>
            </a:extLst>
          </p:cNvPr>
          <p:cNvSpPr>
            <a:spLocks noChangeArrowheads="1"/>
          </p:cNvSpPr>
          <p:nvPr/>
        </p:nvSpPr>
        <p:spPr bwMode="auto">
          <a:xfrm>
            <a:off x="372269" y="5571674"/>
            <a:ext cx="5856149" cy="1200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dirty="0">
                <a:solidFill>
                  <a:srgbClr val="002060"/>
                </a:solidFill>
                <a:latin typeface="Times New Roman" panose="02020603050405020304" pitchFamily="18" charset="0"/>
                <a:cs typeface="Times New Roman" panose="02020603050405020304" pitchFamily="18" charset="0"/>
              </a:rPr>
              <a:t>-</a:t>
            </a:r>
            <a:r>
              <a:rPr lang="vi-VN" altLang="en-US" sz="2400" b="1" dirty="0">
                <a:solidFill>
                  <a:srgbClr val="002060"/>
                </a:solidFill>
                <a:latin typeface="Times New Roman" panose="02020603050405020304" pitchFamily="18" charset="0"/>
                <a:cs typeface="Times New Roman" panose="02020603050405020304" pitchFamily="18" charset="0"/>
              </a:rPr>
              <a:t> Em thích phong cách vẽ màu của họa sĩ</a:t>
            </a:r>
            <a:r>
              <a:rPr lang="en-US" altLang="en-US" sz="2400" b="1" dirty="0">
                <a:solidFill>
                  <a:srgbClr val="002060"/>
                </a:solidFill>
                <a:latin typeface="Times New Roman" panose="02020603050405020304" pitchFamily="18" charset="0"/>
                <a:cs typeface="Times New Roman" panose="02020603050405020304" pitchFamily="18" charset="0"/>
              </a:rPr>
              <a:t> </a:t>
            </a:r>
            <a:r>
              <a:rPr lang="vi-VN" altLang="en-US" sz="2400" b="1" dirty="0">
                <a:solidFill>
                  <a:srgbClr val="002060"/>
                </a:solidFill>
                <a:latin typeface="Times New Roman" panose="02020603050405020304" pitchFamily="18" charset="0"/>
                <a:cs typeface="Times New Roman" panose="02020603050405020304" pitchFamily="18" charset="0"/>
              </a:rPr>
              <a:t>nào qua tranh tĩnh vật màu mà em đã xem?</a:t>
            </a:r>
          </a:p>
        </p:txBody>
      </p:sp>
      <p:sp>
        <p:nvSpPr>
          <p:cNvPr id="50" name="Rectangle 8">
            <a:extLst>
              <a:ext uri="{FF2B5EF4-FFF2-40B4-BE49-F238E27FC236}">
                <a16:creationId xmlns:a16="http://schemas.microsoft.com/office/drawing/2014/main" id="{D0251901-28BB-E1A5-E548-E018FF745001}"/>
              </a:ext>
            </a:extLst>
          </p:cNvPr>
          <p:cNvSpPr>
            <a:spLocks noChangeArrowheads="1"/>
          </p:cNvSpPr>
          <p:nvPr/>
        </p:nvSpPr>
        <p:spPr bwMode="auto">
          <a:xfrm>
            <a:off x="325349" y="3404193"/>
            <a:ext cx="6660542"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vi-VN" altLang="en-US" sz="2400" b="1" dirty="0">
                <a:solidFill>
                  <a:srgbClr val="002060"/>
                </a:solidFill>
                <a:latin typeface="Times New Roman" panose="02020603050405020304" pitchFamily="18" charset="0"/>
                <a:cs typeface="Times New Roman" panose="02020603050405020304" pitchFamily="18" charset="0"/>
              </a:rPr>
              <a:t>- Khi quan sát và lựa chọn vị trí vẽ, em thực hiện vẽ từng vật mẫu cụ thể hay vẽ phác khung hình nhóm mẫu để xác định bố cục của bức tranh?</a:t>
            </a:r>
          </a:p>
        </p:txBody>
      </p:sp>
      <p:sp>
        <p:nvSpPr>
          <p:cNvPr id="30" name="Rectangle 16">
            <a:extLst>
              <a:ext uri="{FF2B5EF4-FFF2-40B4-BE49-F238E27FC236}">
                <a16:creationId xmlns:a16="http://schemas.microsoft.com/office/drawing/2014/main" id="{76DD77F5-5619-AE52-5226-58CE29BB463D}"/>
              </a:ext>
            </a:extLst>
          </p:cNvPr>
          <p:cNvSpPr>
            <a:spLocks noChangeArrowheads="1"/>
          </p:cNvSpPr>
          <p:nvPr/>
        </p:nvSpPr>
        <p:spPr bwMode="auto">
          <a:xfrm>
            <a:off x="1555612" y="1337538"/>
            <a:ext cx="10243344"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3600" b="1" dirty="0">
                <a:solidFill>
                  <a:srgbClr val="000000"/>
                </a:solidFill>
                <a:latin typeface="Times New Roman" panose="02020603050405020304" pitchFamily="18" charset="0"/>
                <a:cs typeface="Times New Roman" panose="02020603050405020304" pitchFamily="18" charset="0"/>
              </a:rPr>
              <a:t>  </a:t>
            </a:r>
            <a:r>
              <a:rPr lang="en-US" altLang="en-US" sz="3600" b="1" dirty="0">
                <a:solidFill>
                  <a:srgbClr val="FF0066"/>
                </a:solidFill>
                <a:latin typeface="Times New Roman" panose="02020603050405020304" pitchFamily="18" charset="0"/>
                <a:cs typeface="Times New Roman" panose="02020603050405020304" pitchFamily="18" charset="0"/>
              </a:rPr>
              <a:t>III. </a:t>
            </a:r>
            <a:r>
              <a:rPr lang="en-US" altLang="en-US" sz="3600" b="1" dirty="0" err="1">
                <a:solidFill>
                  <a:srgbClr val="FF0066"/>
                </a:solidFill>
                <a:latin typeface="Times New Roman" panose="02020603050405020304" pitchFamily="18" charset="0"/>
                <a:cs typeface="Times New Roman" panose="02020603050405020304" pitchFamily="18" charset="0"/>
              </a:rPr>
              <a:t>Vẽ</a:t>
            </a:r>
            <a:r>
              <a:rPr lang="en-US" altLang="en-US" sz="3600" b="1" dirty="0">
                <a:solidFill>
                  <a:srgbClr val="FF0066"/>
                </a:solidFill>
                <a:latin typeface="Times New Roman" panose="02020603050405020304" pitchFamily="18" charset="0"/>
                <a:cs typeface="Times New Roman" panose="02020603050405020304" pitchFamily="18" charset="0"/>
              </a:rPr>
              <a:t> </a:t>
            </a:r>
            <a:r>
              <a:rPr lang="en-US" altLang="en-US" sz="3600" b="1" dirty="0" err="1">
                <a:solidFill>
                  <a:srgbClr val="FF0066"/>
                </a:solidFill>
                <a:latin typeface="Times New Roman" panose="02020603050405020304" pitchFamily="18" charset="0"/>
                <a:cs typeface="Times New Roman" panose="02020603050405020304" pitchFamily="18" charset="0"/>
              </a:rPr>
              <a:t>tranh</a:t>
            </a:r>
            <a:r>
              <a:rPr lang="en-US" altLang="en-US" sz="3600" b="1" dirty="0">
                <a:solidFill>
                  <a:srgbClr val="FF0066"/>
                </a:solidFill>
                <a:latin typeface="Times New Roman" panose="02020603050405020304" pitchFamily="18" charset="0"/>
                <a:cs typeface="Times New Roman" panose="02020603050405020304" pitchFamily="18" charset="0"/>
              </a:rPr>
              <a:t> </a:t>
            </a:r>
            <a:r>
              <a:rPr lang="en-US" altLang="en-US" sz="3600" b="1" dirty="0" err="1">
                <a:solidFill>
                  <a:srgbClr val="FF0066"/>
                </a:solidFill>
                <a:latin typeface="Times New Roman" panose="02020603050405020304" pitchFamily="18" charset="0"/>
                <a:cs typeface="Times New Roman" panose="02020603050405020304" pitchFamily="18" charset="0"/>
              </a:rPr>
              <a:t>tĩnh</a:t>
            </a:r>
            <a:r>
              <a:rPr lang="en-US" altLang="en-US" sz="3600" b="1" dirty="0">
                <a:solidFill>
                  <a:srgbClr val="FF0066"/>
                </a:solidFill>
                <a:latin typeface="Times New Roman" panose="02020603050405020304" pitchFamily="18" charset="0"/>
                <a:cs typeface="Times New Roman" panose="02020603050405020304" pitchFamily="18" charset="0"/>
              </a:rPr>
              <a:t> </a:t>
            </a:r>
            <a:r>
              <a:rPr lang="en-US" altLang="en-US" sz="3600" b="1" dirty="0" err="1">
                <a:solidFill>
                  <a:srgbClr val="FF0066"/>
                </a:solidFill>
                <a:latin typeface="Times New Roman" panose="02020603050405020304" pitchFamily="18" charset="0"/>
                <a:cs typeface="Times New Roman" panose="02020603050405020304" pitchFamily="18" charset="0"/>
              </a:rPr>
              <a:t>vật</a:t>
            </a:r>
            <a:r>
              <a:rPr lang="en-US" altLang="en-US" sz="3600" b="1" dirty="0">
                <a:solidFill>
                  <a:srgbClr val="FF0066"/>
                </a:solidFill>
                <a:latin typeface="Times New Roman" panose="02020603050405020304" pitchFamily="18" charset="0"/>
                <a:cs typeface="Times New Roman" panose="02020603050405020304" pitchFamily="18" charset="0"/>
              </a:rPr>
              <a:t> </a:t>
            </a:r>
            <a:r>
              <a:rPr lang="en-US" altLang="en-US" sz="3600" b="1" dirty="0" err="1">
                <a:solidFill>
                  <a:srgbClr val="FF0066"/>
                </a:solidFill>
                <a:latin typeface="Times New Roman" panose="02020603050405020304" pitchFamily="18" charset="0"/>
                <a:cs typeface="Times New Roman" panose="02020603050405020304" pitchFamily="18" charset="0"/>
              </a:rPr>
              <a:t>màu</a:t>
            </a:r>
            <a:r>
              <a:rPr lang="en-US" altLang="en-US" sz="3600" b="1" dirty="0">
                <a:solidFill>
                  <a:srgbClr val="FF0066"/>
                </a:solidFill>
                <a:latin typeface="Times New Roman" panose="02020603050405020304" pitchFamily="18" charset="0"/>
                <a:cs typeface="Times New Roman" panose="02020603050405020304" pitchFamily="18" charset="0"/>
              </a:rPr>
              <a:t>:</a:t>
            </a:r>
          </a:p>
        </p:txBody>
      </p:sp>
      <p:sp>
        <p:nvSpPr>
          <p:cNvPr id="2" name="Rectangle 2">
            <a:extLst>
              <a:ext uri="{FF2B5EF4-FFF2-40B4-BE49-F238E27FC236}">
                <a16:creationId xmlns:a16="http://schemas.microsoft.com/office/drawing/2014/main" id="{F22999A8-C66F-3C69-D9DC-1A319FBC9F24}"/>
              </a:ext>
            </a:extLst>
          </p:cNvPr>
          <p:cNvSpPr txBox="1">
            <a:spLocks noChangeArrowheads="1"/>
          </p:cNvSpPr>
          <p:nvPr/>
        </p:nvSpPr>
        <p:spPr>
          <a:xfrm>
            <a:off x="3005045" y="86176"/>
            <a:ext cx="5891538" cy="1330732"/>
          </a:xfrm>
          <a:prstGeom prst="rect">
            <a:avLst/>
          </a:prstGeom>
          <a:extLst>
            <a:ext uri="{909E8E84-426E-40DD-AFC4-6F175D3DCCD1}">
              <a14:hiddenFill xmlns:a14="http://schemas.microsoft.com/office/drawing/2010/main">
                <a:solidFill>
                  <a:schemeClr val="bg1"/>
                </a:solidFill>
              </a14:hiddenFill>
            </a:ext>
          </a:extLst>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altLang="vi-VN" sz="3200" b="1" dirty="0" err="1">
                <a:solidFill>
                  <a:srgbClr val="FF0000"/>
                </a:solidFill>
              </a:rPr>
              <a:t>Tiết</a:t>
            </a:r>
            <a:r>
              <a:rPr lang="en-US" altLang="vi-VN" sz="3200" b="1" dirty="0">
                <a:solidFill>
                  <a:srgbClr val="FF0000"/>
                </a:solidFill>
              </a:rPr>
              <a:t> 4: </a:t>
            </a:r>
            <a:r>
              <a:rPr lang="en-US" altLang="vi-VN" sz="3200" b="1" dirty="0" err="1">
                <a:solidFill>
                  <a:srgbClr val="FF0000"/>
                </a:solidFill>
              </a:rPr>
              <a:t>Bài</a:t>
            </a:r>
            <a:r>
              <a:rPr lang="en-US" altLang="vi-VN" sz="3200" b="1" dirty="0">
                <a:solidFill>
                  <a:srgbClr val="FF0000"/>
                </a:solidFill>
              </a:rPr>
              <a:t> 2: </a:t>
            </a:r>
          </a:p>
          <a:p>
            <a:pPr marL="0" indent="0" algn="ctr">
              <a:buFont typeface="Arial" panose="020B0604020202020204" pitchFamily="34" charset="0"/>
              <a:buNone/>
            </a:pPr>
            <a:r>
              <a:rPr lang="en-US" altLang="vi-VN" sz="3200" b="1" dirty="0">
                <a:solidFill>
                  <a:srgbClr val="FF0000"/>
                </a:solidFill>
              </a:rPr>
              <a:t>TRANH TĨNH VẬT MÀU (</a:t>
            </a:r>
            <a:r>
              <a:rPr lang="en-US" altLang="vi-VN" sz="3200" b="1" dirty="0" err="1">
                <a:solidFill>
                  <a:srgbClr val="FF0000"/>
                </a:solidFill>
              </a:rPr>
              <a:t>Tiết</a:t>
            </a:r>
            <a:r>
              <a:rPr lang="en-US" altLang="vi-VN" sz="3200" b="1" dirty="0">
                <a:solidFill>
                  <a:srgbClr val="FF0000"/>
                </a:solidFill>
              </a:rPr>
              <a:t> 2)</a:t>
            </a:r>
          </a:p>
          <a:p>
            <a:pPr marL="0" indent="0" algn="ctr">
              <a:buFont typeface="Arial" panose="020B0604020202020204" pitchFamily="34" charset="0"/>
              <a:buNone/>
            </a:pPr>
            <a:endParaRPr lang="en-US" altLang="vi-VN" sz="3200" b="1" dirty="0">
              <a:solidFill>
                <a:srgbClr val="D0C6B8"/>
              </a:solidFill>
            </a:endParaRPr>
          </a:p>
        </p:txBody>
      </p:sp>
      <p:pic>
        <p:nvPicPr>
          <p:cNvPr id="3" name="Picture 8">
            <a:extLst>
              <a:ext uri="{FF2B5EF4-FFF2-40B4-BE49-F238E27FC236}">
                <a16:creationId xmlns:a16="http://schemas.microsoft.com/office/drawing/2014/main" id="{744FF996-6091-D791-9A65-9BDA9C92C42E}"/>
              </a:ext>
            </a:extLst>
          </p:cNvPr>
          <p:cNvPicPr>
            <a:picLocks noChangeAspect="1" noChangeArrowheads="1"/>
          </p:cNvPicPr>
          <p:nvPr/>
        </p:nvPicPr>
        <p:blipFill>
          <a:blip r:embed="rId7"/>
          <a:srcRect/>
          <a:stretch>
            <a:fillRect/>
          </a:stretch>
        </p:blipFill>
        <p:spPr bwMode="auto">
          <a:xfrm>
            <a:off x="102672" y="86176"/>
            <a:ext cx="1571065" cy="2066655"/>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miter lim="800000"/>
                <a:headEnd/>
                <a:tailEnd/>
              </a14:hiddenLine>
            </a:ext>
          </a:extLst>
        </p:spPr>
      </p:pic>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3250">
        <p15:prstTrans prst="origami"/>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iterate type="lt">
                                    <p:tmAbs val="75"/>
                                  </p:iterate>
                                  <p:childTnLst>
                                    <p:set>
                                      <p:cBhvr>
                                        <p:cTn id="6" dur="1" fill="hold">
                                          <p:stCondLst>
                                            <p:cond delay="74"/>
                                          </p:stCondLst>
                                        </p:cTn>
                                        <p:tgtEl>
                                          <p:spTgt spid="30"/>
                                        </p:tgtEl>
                                        <p:attrNameLst>
                                          <p:attrName>style.visibility</p:attrName>
                                        </p:attrNameLst>
                                      </p:cBhvr>
                                      <p:to>
                                        <p:strVal val="visible"/>
                                      </p:to>
                                    </p:set>
                                  </p:childTnLst>
                                </p:cTn>
                              </p:par>
                            </p:childTnLst>
                          </p:cTn>
                        </p:par>
                        <p:par>
                          <p:cTn id="7" fill="hold" nodeType="afterGroup">
                            <p:stCondLst>
                              <p:cond delay="1650"/>
                            </p:stCondLst>
                            <p:childTnLst>
                              <p:par>
                                <p:cTn id="8" presetID="6" presetClass="entr" presetSubtype="16" fill="hold" nodeType="afterEffect">
                                  <p:stCondLst>
                                    <p:cond delay="0"/>
                                  </p:stCondLst>
                                  <p:childTnLst>
                                    <p:set>
                                      <p:cBhvr>
                                        <p:cTn id="9" dur="1" fill="hold">
                                          <p:stCondLst>
                                            <p:cond delay="0"/>
                                          </p:stCondLst>
                                        </p:cTn>
                                        <p:tgtEl>
                                          <p:spTgt spid="31"/>
                                        </p:tgtEl>
                                        <p:attrNameLst>
                                          <p:attrName>style.visibility</p:attrName>
                                        </p:attrNameLst>
                                      </p:cBhvr>
                                      <p:to>
                                        <p:strVal val="visible"/>
                                      </p:to>
                                    </p:set>
                                    <p:animEffect transition="in" filter="circle(in)">
                                      <p:cBhvr>
                                        <p:cTn id="10" dur="2000"/>
                                        <p:tgtEl>
                                          <p:spTgt spid="31"/>
                                        </p:tgtEl>
                                      </p:cBhvr>
                                    </p:animEffect>
                                  </p:childTnLst>
                                </p:cTn>
                              </p:par>
                              <p:par>
                                <p:cTn id="11" presetID="21" presetClass="entr" presetSubtype="1" fill="hold" nodeType="withEffect">
                                  <p:stCondLst>
                                    <p:cond delay="400"/>
                                  </p:stCondLst>
                                  <p:childTnLst>
                                    <p:set>
                                      <p:cBhvr>
                                        <p:cTn id="12" dur="1" fill="hold">
                                          <p:stCondLst>
                                            <p:cond delay="0"/>
                                          </p:stCondLst>
                                        </p:cTn>
                                        <p:tgtEl>
                                          <p:spTgt spid="16"/>
                                        </p:tgtEl>
                                        <p:attrNameLst>
                                          <p:attrName>style.visibility</p:attrName>
                                        </p:attrNameLst>
                                      </p:cBhvr>
                                      <p:to>
                                        <p:strVal val="visible"/>
                                      </p:to>
                                    </p:set>
                                    <p:animEffect transition="in" filter="wheel(1)">
                                      <p:cBhvr>
                                        <p:cTn id="13" dur="2000"/>
                                        <p:tgtEl>
                                          <p:spTgt spid="16"/>
                                        </p:tgtEl>
                                      </p:cBhvr>
                                    </p:animEffect>
                                  </p:childTnLst>
                                </p:cTn>
                              </p:par>
                              <p:par>
                                <p:cTn id="14" presetID="21" presetClass="entr" presetSubtype="1" fill="hold" nodeType="withEffect">
                                  <p:stCondLst>
                                    <p:cond delay="400"/>
                                  </p:stCondLst>
                                  <p:childTnLst>
                                    <p:set>
                                      <p:cBhvr>
                                        <p:cTn id="15" dur="1" fill="hold">
                                          <p:stCondLst>
                                            <p:cond delay="0"/>
                                          </p:stCondLst>
                                        </p:cTn>
                                        <p:tgtEl>
                                          <p:spTgt spid="17"/>
                                        </p:tgtEl>
                                        <p:attrNameLst>
                                          <p:attrName>style.visibility</p:attrName>
                                        </p:attrNameLst>
                                      </p:cBhvr>
                                      <p:to>
                                        <p:strVal val="visible"/>
                                      </p:to>
                                    </p:set>
                                    <p:animEffect transition="in" filter="wheel(1)">
                                      <p:cBhvr>
                                        <p:cTn id="16" dur="2000"/>
                                        <p:tgtEl>
                                          <p:spTgt spid="17"/>
                                        </p:tgtEl>
                                      </p:cBhvr>
                                    </p:animEffect>
                                  </p:childTnLst>
                                </p:cTn>
                              </p:par>
                              <p:par>
                                <p:cTn id="17" presetID="21" presetClass="entr" presetSubtype="1" fill="hold" nodeType="withEffect">
                                  <p:stCondLst>
                                    <p:cond delay="400"/>
                                  </p:stCondLst>
                                  <p:childTnLst>
                                    <p:set>
                                      <p:cBhvr>
                                        <p:cTn id="18" dur="1" fill="hold">
                                          <p:stCondLst>
                                            <p:cond delay="0"/>
                                          </p:stCondLst>
                                        </p:cTn>
                                        <p:tgtEl>
                                          <p:spTgt spid="18"/>
                                        </p:tgtEl>
                                        <p:attrNameLst>
                                          <p:attrName>style.visibility</p:attrName>
                                        </p:attrNameLst>
                                      </p:cBhvr>
                                      <p:to>
                                        <p:strVal val="visible"/>
                                      </p:to>
                                    </p:set>
                                    <p:animEffect transition="in" filter="wheel(1)">
                                      <p:cBhvr>
                                        <p:cTn id="19" dur="2000"/>
                                        <p:tgtEl>
                                          <p:spTgt spid="18"/>
                                        </p:tgtEl>
                                      </p:cBhvr>
                                    </p:animEffect>
                                  </p:childTnLst>
                                </p:cTn>
                              </p:par>
                            </p:childTnLst>
                          </p:cTn>
                        </p:par>
                        <p:par>
                          <p:cTn id="20" fill="hold" nodeType="afterGroup">
                            <p:stCondLst>
                              <p:cond delay="4050"/>
                            </p:stCondLst>
                            <p:childTnLst>
                              <p:par>
                                <p:cTn id="21" presetID="21" presetClass="entr" presetSubtype="1" fill="hold" grpId="0" nodeType="afterEffect">
                                  <p:stCondLst>
                                    <p:cond delay="0"/>
                                  </p:stCondLst>
                                  <p:childTnLst>
                                    <p:set>
                                      <p:cBhvr>
                                        <p:cTn id="22" dur="1" fill="hold">
                                          <p:stCondLst>
                                            <p:cond delay="0"/>
                                          </p:stCondLst>
                                        </p:cTn>
                                        <p:tgtEl>
                                          <p:spTgt spid="45"/>
                                        </p:tgtEl>
                                        <p:attrNameLst>
                                          <p:attrName>style.visibility</p:attrName>
                                        </p:attrNameLst>
                                      </p:cBhvr>
                                      <p:to>
                                        <p:strVal val="visible"/>
                                      </p:to>
                                    </p:set>
                                    <p:animEffect transition="in" filter="wheel(1)">
                                      <p:cBhvr>
                                        <p:cTn id="23" dur="2000"/>
                                        <p:tgtEl>
                                          <p:spTgt spid="45"/>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1" presetClass="entr" presetSubtype="1" fill="hold" grpId="0" nodeType="clickEffect">
                                  <p:stCondLst>
                                    <p:cond delay="0"/>
                                  </p:stCondLst>
                                  <p:childTnLst>
                                    <p:set>
                                      <p:cBhvr>
                                        <p:cTn id="27" dur="1" fill="hold">
                                          <p:stCondLst>
                                            <p:cond delay="0"/>
                                          </p:stCondLst>
                                        </p:cTn>
                                        <p:tgtEl>
                                          <p:spTgt spid="50"/>
                                        </p:tgtEl>
                                        <p:attrNameLst>
                                          <p:attrName>style.visibility</p:attrName>
                                        </p:attrNameLst>
                                      </p:cBhvr>
                                      <p:to>
                                        <p:strVal val="visible"/>
                                      </p:to>
                                    </p:set>
                                    <p:animEffect transition="in" filter="wheel(1)">
                                      <p:cBhvr>
                                        <p:cTn id="28" dur="2000"/>
                                        <p:tgtEl>
                                          <p:spTgt spid="50"/>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21" presetClass="entr" presetSubtype="1" fill="hold" grpId="0" nodeType="clickEffect">
                                  <p:stCondLst>
                                    <p:cond delay="0"/>
                                  </p:stCondLst>
                                  <p:childTnLst>
                                    <p:set>
                                      <p:cBhvr>
                                        <p:cTn id="32" dur="1" fill="hold">
                                          <p:stCondLst>
                                            <p:cond delay="0"/>
                                          </p:stCondLst>
                                        </p:cTn>
                                        <p:tgtEl>
                                          <p:spTgt spid="44"/>
                                        </p:tgtEl>
                                        <p:attrNameLst>
                                          <p:attrName>style.visibility</p:attrName>
                                        </p:attrNameLst>
                                      </p:cBhvr>
                                      <p:to>
                                        <p:strVal val="visible"/>
                                      </p:to>
                                    </p:set>
                                    <p:animEffect transition="in" filter="wheel(1)">
                                      <p:cBhvr>
                                        <p:cTn id="33" dur="2000"/>
                                        <p:tgtEl>
                                          <p:spTgt spid="44"/>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21" presetClass="entr" presetSubtype="1" fill="hold" grpId="0" nodeType="clickEffect">
                                  <p:stCondLst>
                                    <p:cond delay="0"/>
                                  </p:stCondLst>
                                  <p:childTnLst>
                                    <p:set>
                                      <p:cBhvr>
                                        <p:cTn id="37" dur="1" fill="hold">
                                          <p:stCondLst>
                                            <p:cond delay="0"/>
                                          </p:stCondLst>
                                        </p:cTn>
                                        <p:tgtEl>
                                          <p:spTgt spid="46"/>
                                        </p:tgtEl>
                                        <p:attrNameLst>
                                          <p:attrName>style.visibility</p:attrName>
                                        </p:attrNameLst>
                                      </p:cBhvr>
                                      <p:to>
                                        <p:strVal val="visible"/>
                                      </p:to>
                                    </p:set>
                                    <p:animEffect transition="in" filter="wheel(1)">
                                      <p:cBhvr>
                                        <p:cTn id="38" dur="20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5" grpId="0"/>
      <p:bldP spid="46" grpId="0"/>
      <p:bldP spid="50" grpId="0"/>
      <p:bldP spid="30"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17414" name="Rectangle 15">
            <a:extLst>
              <a:ext uri="{FF2B5EF4-FFF2-40B4-BE49-F238E27FC236}">
                <a16:creationId xmlns:a16="http://schemas.microsoft.com/office/drawing/2014/main" id="{717215FB-18C9-ACE2-651B-DB419A3F575B}"/>
              </a:ext>
            </a:extLst>
          </p:cNvPr>
          <p:cNvSpPr>
            <a:spLocks noChangeArrowheads="1"/>
          </p:cNvSpPr>
          <p:nvPr/>
        </p:nvSpPr>
        <p:spPr bwMode="auto">
          <a:xfrm>
            <a:off x="4648200" y="914401"/>
            <a:ext cx="30114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400" b="1" i="1">
                <a:solidFill>
                  <a:srgbClr val="FAC090"/>
                </a:solidFill>
                <a:latin typeface="Times New Roman" panose="02020603050405020304" pitchFamily="18" charset="0"/>
                <a:cs typeface="Times New Roman" panose="02020603050405020304" pitchFamily="18" charset="0"/>
              </a:rPr>
              <a:t>(Tiết 1)</a:t>
            </a:r>
          </a:p>
        </p:txBody>
      </p:sp>
      <p:pic>
        <p:nvPicPr>
          <p:cNvPr id="17417" name="Picture 5" descr="199252551_2826000004329268_4412531827145775363_n">
            <a:extLst>
              <a:ext uri="{FF2B5EF4-FFF2-40B4-BE49-F238E27FC236}">
                <a16:creationId xmlns:a16="http://schemas.microsoft.com/office/drawing/2014/main" id="{C4D0C89E-2CC3-7C12-9D4B-E0E9DB66D5F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306050" y="1690621"/>
            <a:ext cx="1673225" cy="2293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8" name="Picture 6" descr="197847550_2826000084329260_1015475627268585434_n">
            <a:extLst>
              <a:ext uri="{FF2B5EF4-FFF2-40B4-BE49-F238E27FC236}">
                <a16:creationId xmlns:a16="http://schemas.microsoft.com/office/drawing/2014/main" id="{4D276E99-18B0-CEC6-18E3-2D4BE588C7F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762829" y="4239351"/>
            <a:ext cx="1716088" cy="2187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9" name="Picture 7" descr="203301338_2825981944331074_44230209828289322_n">
            <a:extLst>
              <a:ext uri="{FF2B5EF4-FFF2-40B4-BE49-F238E27FC236}">
                <a16:creationId xmlns:a16="http://schemas.microsoft.com/office/drawing/2014/main" id="{346BCCE7-3ADD-7B00-DB7D-22A7F455ABE5}"/>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334625" y="4240938"/>
            <a:ext cx="1644650" cy="218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Picture 8">
            <a:extLst>
              <a:ext uri="{FF2B5EF4-FFF2-40B4-BE49-F238E27FC236}">
                <a16:creationId xmlns:a16="http://schemas.microsoft.com/office/drawing/2014/main" id="{EE831636-EEB2-C504-F5BE-BDA9E26285BF}"/>
              </a:ext>
            </a:extLst>
          </p:cNvPr>
          <p:cNvPicPr>
            <a:picLocks noChangeAspect="1" noChangeArrowheads="1"/>
          </p:cNvPicPr>
          <p:nvPr/>
        </p:nvPicPr>
        <p:blipFill>
          <a:blip r:embed="rId7"/>
          <a:srcRect/>
          <a:stretch>
            <a:fillRect/>
          </a:stretch>
        </p:blipFill>
        <p:spPr bwMode="auto">
          <a:xfrm>
            <a:off x="7781879" y="1690621"/>
            <a:ext cx="1716088" cy="2257425"/>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miter lim="800000"/>
                <a:headEnd/>
                <a:tailEnd/>
              </a14:hiddenLine>
            </a:ext>
          </a:extLst>
        </p:spPr>
      </p:pic>
      <p:sp>
        <p:nvSpPr>
          <p:cNvPr id="17421" name="Rectangle 16">
            <a:extLst>
              <a:ext uri="{FF2B5EF4-FFF2-40B4-BE49-F238E27FC236}">
                <a16:creationId xmlns:a16="http://schemas.microsoft.com/office/drawing/2014/main" id="{64D5D28D-9913-9871-9B2A-563275BFEF53}"/>
              </a:ext>
            </a:extLst>
          </p:cNvPr>
          <p:cNvSpPr>
            <a:spLocks noChangeArrowheads="1"/>
          </p:cNvSpPr>
          <p:nvPr/>
        </p:nvSpPr>
        <p:spPr bwMode="auto">
          <a:xfrm>
            <a:off x="1924050" y="1407209"/>
            <a:ext cx="589153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3600" b="1" dirty="0">
                <a:solidFill>
                  <a:srgbClr val="FF0000"/>
                </a:solidFill>
                <a:latin typeface="Times New Roman" panose="02020603050405020304" pitchFamily="18" charset="0"/>
                <a:cs typeface="Times New Roman" panose="02020603050405020304" pitchFamily="18" charset="0"/>
              </a:rPr>
              <a:t>  III. </a:t>
            </a:r>
            <a:r>
              <a:rPr lang="en-US" altLang="en-US" sz="3600" b="1" dirty="0" err="1">
                <a:solidFill>
                  <a:srgbClr val="FF0000"/>
                </a:solidFill>
                <a:latin typeface="Times New Roman" panose="02020603050405020304" pitchFamily="18" charset="0"/>
                <a:cs typeface="Times New Roman" panose="02020603050405020304" pitchFamily="18" charset="0"/>
              </a:rPr>
              <a:t>Vẽ</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tranh</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tĩnh</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vật</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màu</a:t>
            </a:r>
            <a:r>
              <a:rPr lang="en-US" altLang="en-US" sz="3600" b="1" dirty="0">
                <a:solidFill>
                  <a:srgbClr val="FF0000"/>
                </a:solidFill>
                <a:latin typeface="Times New Roman" panose="02020603050405020304" pitchFamily="18" charset="0"/>
                <a:cs typeface="Times New Roman" panose="02020603050405020304" pitchFamily="18" charset="0"/>
              </a:rPr>
              <a:t>:</a:t>
            </a:r>
          </a:p>
        </p:txBody>
      </p:sp>
      <p:sp>
        <p:nvSpPr>
          <p:cNvPr id="44" name="Rectangle 8">
            <a:extLst>
              <a:ext uri="{FF2B5EF4-FFF2-40B4-BE49-F238E27FC236}">
                <a16:creationId xmlns:a16="http://schemas.microsoft.com/office/drawing/2014/main" id="{DA6B002B-71B3-BA48-C648-5462B64AC222}"/>
              </a:ext>
            </a:extLst>
          </p:cNvPr>
          <p:cNvSpPr>
            <a:spLocks noChangeArrowheads="1"/>
          </p:cNvSpPr>
          <p:nvPr/>
        </p:nvSpPr>
        <p:spPr bwMode="auto">
          <a:xfrm>
            <a:off x="388982" y="4477626"/>
            <a:ext cx="715481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dirty="0">
                <a:solidFill>
                  <a:srgbClr val="002060"/>
                </a:solidFill>
                <a:latin typeface="Times New Roman" panose="02020603050405020304" pitchFamily="18" charset="0"/>
                <a:cs typeface="Times New Roman" panose="02020603050405020304" pitchFamily="18" charset="0"/>
              </a:rPr>
              <a:t>-</a:t>
            </a:r>
            <a:r>
              <a:rPr lang="vi-VN" altLang="en-US" sz="2400" b="1" dirty="0">
                <a:solidFill>
                  <a:srgbClr val="002060"/>
                </a:solidFill>
                <a:latin typeface="Times New Roman" panose="02020603050405020304" pitchFamily="18" charset="0"/>
                <a:cs typeface="Times New Roman" panose="02020603050405020304" pitchFamily="18" charset="0"/>
              </a:rPr>
              <a:t> Vẽ vật ở gần trước để so sánh và vẽ vật ở xa.</a:t>
            </a:r>
          </a:p>
        </p:txBody>
      </p:sp>
      <p:sp>
        <p:nvSpPr>
          <p:cNvPr id="45" name="Rectangle 8">
            <a:extLst>
              <a:ext uri="{FF2B5EF4-FFF2-40B4-BE49-F238E27FC236}">
                <a16:creationId xmlns:a16="http://schemas.microsoft.com/office/drawing/2014/main" id="{EA3EF718-4012-065B-3184-B516CEE284CC}"/>
              </a:ext>
            </a:extLst>
          </p:cNvPr>
          <p:cNvSpPr>
            <a:spLocks noChangeArrowheads="1"/>
          </p:cNvSpPr>
          <p:nvPr/>
        </p:nvSpPr>
        <p:spPr bwMode="auto">
          <a:xfrm>
            <a:off x="388982" y="2388327"/>
            <a:ext cx="6819435" cy="830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vi-VN" altLang="en-US" sz="2400" b="1" dirty="0">
                <a:solidFill>
                  <a:srgbClr val="002060"/>
                </a:solidFill>
                <a:latin typeface="Times New Roman" panose="02020603050405020304" pitchFamily="18" charset="0"/>
                <a:cs typeface="Times New Roman" panose="02020603050405020304" pitchFamily="18" charset="0"/>
              </a:rPr>
              <a:t>- Tùy chọn vị trí sắp xếp các vật mẫu theo ý thích (cân đối, hợp lí)</a:t>
            </a:r>
          </a:p>
        </p:txBody>
      </p:sp>
      <p:sp>
        <p:nvSpPr>
          <p:cNvPr id="46" name="Rectangle 8">
            <a:extLst>
              <a:ext uri="{FF2B5EF4-FFF2-40B4-BE49-F238E27FC236}">
                <a16:creationId xmlns:a16="http://schemas.microsoft.com/office/drawing/2014/main" id="{E4E9ABC0-1D42-0A0A-5C1A-37313EAC6593}"/>
              </a:ext>
            </a:extLst>
          </p:cNvPr>
          <p:cNvSpPr>
            <a:spLocks noChangeArrowheads="1"/>
          </p:cNvSpPr>
          <p:nvPr/>
        </p:nvSpPr>
        <p:spPr bwMode="auto">
          <a:xfrm>
            <a:off x="388982" y="5211347"/>
            <a:ext cx="715481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dirty="0">
                <a:solidFill>
                  <a:srgbClr val="002060"/>
                </a:solidFill>
                <a:latin typeface="Times New Roman" panose="02020603050405020304" pitchFamily="18" charset="0"/>
                <a:cs typeface="Times New Roman" panose="02020603050405020304" pitchFamily="18" charset="0"/>
              </a:rPr>
              <a:t>-</a:t>
            </a:r>
            <a:r>
              <a:rPr lang="vi-VN" altLang="en-US" sz="2400" b="1" dirty="0">
                <a:solidFill>
                  <a:srgbClr val="002060"/>
                </a:solidFill>
                <a:latin typeface="Times New Roman" panose="02020603050405020304" pitchFamily="18" charset="0"/>
                <a:cs typeface="Times New Roman" panose="02020603050405020304" pitchFamily="18" charset="0"/>
              </a:rPr>
              <a:t> Tùy chọn phong cách vẽ màu</a:t>
            </a:r>
            <a:r>
              <a:rPr lang="en-US" altLang="en-US" sz="2400" b="1" dirty="0">
                <a:solidFill>
                  <a:srgbClr val="002060"/>
                </a:solidFill>
                <a:latin typeface="Times New Roman" panose="02020603050405020304" pitchFamily="18" charset="0"/>
                <a:cs typeface="Times New Roman" panose="02020603050405020304" pitchFamily="18" charset="0"/>
              </a:rPr>
              <a:t>,</a:t>
            </a:r>
            <a:r>
              <a:rPr lang="vi-VN" altLang="en-US" sz="2400" b="1" dirty="0">
                <a:solidFill>
                  <a:srgbClr val="002060"/>
                </a:solidFill>
                <a:latin typeface="Times New Roman" panose="02020603050405020304" pitchFamily="18" charset="0"/>
                <a:cs typeface="Times New Roman" panose="02020603050405020304" pitchFamily="18" charset="0"/>
              </a:rPr>
              <a:t> thực hiện vẽ tranh tĩnh vật màu theo ý thích và sáng tạo. </a:t>
            </a:r>
          </a:p>
        </p:txBody>
      </p:sp>
      <p:sp>
        <p:nvSpPr>
          <p:cNvPr id="50" name="Rectangle 8">
            <a:extLst>
              <a:ext uri="{FF2B5EF4-FFF2-40B4-BE49-F238E27FC236}">
                <a16:creationId xmlns:a16="http://schemas.microsoft.com/office/drawing/2014/main" id="{6C37DAF6-A894-E355-F4C6-E00CF955B2D4}"/>
              </a:ext>
            </a:extLst>
          </p:cNvPr>
          <p:cNvSpPr>
            <a:spLocks noChangeArrowheads="1"/>
          </p:cNvSpPr>
          <p:nvPr/>
        </p:nvSpPr>
        <p:spPr bwMode="auto">
          <a:xfrm>
            <a:off x="388982" y="3374573"/>
            <a:ext cx="7166461"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vi-VN" altLang="en-US" sz="2400" b="1" dirty="0">
                <a:solidFill>
                  <a:srgbClr val="002060"/>
                </a:solidFill>
                <a:latin typeface="Times New Roman" panose="02020603050405020304" pitchFamily="18" charset="0"/>
                <a:cs typeface="Times New Roman" panose="02020603050405020304" pitchFamily="18" charset="0"/>
              </a:rPr>
              <a:t>- Khi vẽ, phác khung hình nhóm mẫu  để xác định bố cục của bức tranh.</a:t>
            </a:r>
          </a:p>
        </p:txBody>
      </p:sp>
      <p:sp>
        <p:nvSpPr>
          <p:cNvPr id="2" name="Rectangle 2">
            <a:extLst>
              <a:ext uri="{FF2B5EF4-FFF2-40B4-BE49-F238E27FC236}">
                <a16:creationId xmlns:a16="http://schemas.microsoft.com/office/drawing/2014/main" id="{14BC5665-1CAE-5090-C0C2-655A46BD8542}"/>
              </a:ext>
            </a:extLst>
          </p:cNvPr>
          <p:cNvSpPr txBox="1">
            <a:spLocks noChangeArrowheads="1"/>
          </p:cNvSpPr>
          <p:nvPr/>
        </p:nvSpPr>
        <p:spPr>
          <a:xfrm>
            <a:off x="3005045" y="86176"/>
            <a:ext cx="5891538" cy="1330732"/>
          </a:xfrm>
          <a:prstGeom prst="rect">
            <a:avLst/>
          </a:prstGeom>
          <a:extLst>
            <a:ext uri="{909E8E84-426E-40DD-AFC4-6F175D3DCCD1}">
              <a14:hiddenFill xmlns:a14="http://schemas.microsoft.com/office/drawing/2010/main">
                <a:solidFill>
                  <a:schemeClr val="bg1"/>
                </a:solidFill>
              </a14:hiddenFill>
            </a:ext>
          </a:extLst>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altLang="vi-VN" sz="3200" b="1" dirty="0" err="1">
                <a:solidFill>
                  <a:srgbClr val="FF0000"/>
                </a:solidFill>
              </a:rPr>
              <a:t>Tiết</a:t>
            </a:r>
            <a:r>
              <a:rPr lang="en-US" altLang="vi-VN" sz="3200" b="1" dirty="0">
                <a:solidFill>
                  <a:srgbClr val="FF0000"/>
                </a:solidFill>
              </a:rPr>
              <a:t> 4: </a:t>
            </a:r>
            <a:r>
              <a:rPr lang="en-US" altLang="vi-VN" sz="3200" b="1" dirty="0" err="1">
                <a:solidFill>
                  <a:srgbClr val="FF0000"/>
                </a:solidFill>
              </a:rPr>
              <a:t>Bài</a:t>
            </a:r>
            <a:r>
              <a:rPr lang="en-US" altLang="vi-VN" sz="3200" b="1" dirty="0">
                <a:solidFill>
                  <a:srgbClr val="FF0000"/>
                </a:solidFill>
              </a:rPr>
              <a:t> 2: </a:t>
            </a:r>
          </a:p>
          <a:p>
            <a:pPr marL="0" indent="0" algn="ctr">
              <a:buFont typeface="Arial" panose="020B0604020202020204" pitchFamily="34" charset="0"/>
              <a:buNone/>
            </a:pPr>
            <a:r>
              <a:rPr lang="en-US" altLang="vi-VN" sz="3200" b="1" dirty="0">
                <a:solidFill>
                  <a:srgbClr val="FF0000"/>
                </a:solidFill>
              </a:rPr>
              <a:t>TRANH TĨNH VẬT MÀU (</a:t>
            </a:r>
            <a:r>
              <a:rPr lang="en-US" altLang="vi-VN" sz="3200" b="1" dirty="0" err="1">
                <a:solidFill>
                  <a:srgbClr val="FF0000"/>
                </a:solidFill>
              </a:rPr>
              <a:t>Tiết</a:t>
            </a:r>
            <a:r>
              <a:rPr lang="en-US" altLang="vi-VN" sz="3200" b="1" dirty="0">
                <a:solidFill>
                  <a:srgbClr val="FF0000"/>
                </a:solidFill>
              </a:rPr>
              <a:t> 2)</a:t>
            </a:r>
          </a:p>
          <a:p>
            <a:pPr marL="0" indent="0" algn="ctr">
              <a:buFont typeface="Arial" panose="020B0604020202020204" pitchFamily="34" charset="0"/>
              <a:buNone/>
            </a:pPr>
            <a:endParaRPr lang="en-US" altLang="vi-VN" sz="3200" b="1" dirty="0">
              <a:solidFill>
                <a:srgbClr val="D0C6B8"/>
              </a:solidFill>
            </a:endParaRPr>
          </a:p>
        </p:txBody>
      </p:sp>
      <p:pic>
        <p:nvPicPr>
          <p:cNvPr id="3" name="Picture 8">
            <a:extLst>
              <a:ext uri="{FF2B5EF4-FFF2-40B4-BE49-F238E27FC236}">
                <a16:creationId xmlns:a16="http://schemas.microsoft.com/office/drawing/2014/main" id="{6F5F1DE3-8CE1-84C2-9AD0-14BB5DE03424}"/>
              </a:ext>
            </a:extLst>
          </p:cNvPr>
          <p:cNvPicPr>
            <a:picLocks noChangeAspect="1" noChangeArrowheads="1"/>
          </p:cNvPicPr>
          <p:nvPr/>
        </p:nvPicPr>
        <p:blipFill>
          <a:blip r:embed="rId7"/>
          <a:srcRect/>
          <a:stretch>
            <a:fillRect/>
          </a:stretch>
        </p:blipFill>
        <p:spPr bwMode="auto">
          <a:xfrm>
            <a:off x="102672" y="86176"/>
            <a:ext cx="1571065" cy="2066655"/>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miter lim="800000"/>
                <a:headEnd/>
                <a:tailEnd/>
              </a14:hiddenLine>
            </a:ext>
          </a:extLst>
        </p:spPr>
      </p:pic>
    </p:spTree>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7421"/>
                                        </p:tgtEl>
                                        <p:attrNameLst>
                                          <p:attrName>style.visibility</p:attrName>
                                        </p:attrNameLst>
                                      </p:cBhvr>
                                      <p:to>
                                        <p:strVal val="visible"/>
                                      </p:to>
                                    </p:set>
                                    <p:anim calcmode="lin" valueType="num">
                                      <p:cBhvr>
                                        <p:cTn id="7" dur="1000" fill="hold"/>
                                        <p:tgtEl>
                                          <p:spTgt spid="17421"/>
                                        </p:tgtEl>
                                        <p:attrNameLst>
                                          <p:attrName>ppt_w</p:attrName>
                                        </p:attrNameLst>
                                      </p:cBhvr>
                                      <p:tavLst>
                                        <p:tav tm="0">
                                          <p:val>
                                            <p:fltVal val="0"/>
                                          </p:val>
                                        </p:tav>
                                        <p:tav tm="100000">
                                          <p:val>
                                            <p:strVal val="#ppt_w"/>
                                          </p:val>
                                        </p:tav>
                                      </p:tavLst>
                                    </p:anim>
                                    <p:anim calcmode="lin" valueType="num">
                                      <p:cBhvr>
                                        <p:cTn id="8" dur="1000" fill="hold"/>
                                        <p:tgtEl>
                                          <p:spTgt spid="17421"/>
                                        </p:tgtEl>
                                        <p:attrNameLst>
                                          <p:attrName>ppt_h</p:attrName>
                                        </p:attrNameLst>
                                      </p:cBhvr>
                                      <p:tavLst>
                                        <p:tav tm="0">
                                          <p:val>
                                            <p:fltVal val="0"/>
                                          </p:val>
                                        </p:tav>
                                        <p:tav tm="100000">
                                          <p:val>
                                            <p:strVal val="#ppt_h"/>
                                          </p:val>
                                        </p:tav>
                                      </p:tavLst>
                                    </p:anim>
                                    <p:anim calcmode="lin" valueType="num">
                                      <p:cBhvr>
                                        <p:cTn id="9" dur="1000" fill="hold"/>
                                        <p:tgtEl>
                                          <p:spTgt spid="17421"/>
                                        </p:tgtEl>
                                        <p:attrNameLst>
                                          <p:attrName>style.rotation</p:attrName>
                                        </p:attrNameLst>
                                      </p:cBhvr>
                                      <p:tavLst>
                                        <p:tav tm="0">
                                          <p:val>
                                            <p:fltVal val="90"/>
                                          </p:val>
                                        </p:tav>
                                        <p:tav tm="100000">
                                          <p:val>
                                            <p:fltVal val="0"/>
                                          </p:val>
                                        </p:tav>
                                      </p:tavLst>
                                    </p:anim>
                                    <p:animEffect transition="in" filter="fade">
                                      <p:cBhvr>
                                        <p:cTn id="10" dur="1000"/>
                                        <p:tgtEl>
                                          <p:spTgt spid="17421"/>
                                        </p:tgtEl>
                                      </p:cBhvr>
                                    </p:animEffect>
                                  </p:childTnLst>
                                </p:cTn>
                              </p:par>
                              <p:par>
                                <p:cTn id="11" presetID="31" presetClass="entr" presetSubtype="0" fill="hold" nodeType="withEffect">
                                  <p:stCondLst>
                                    <p:cond delay="0"/>
                                  </p:stCondLst>
                                  <p:childTnLst>
                                    <p:set>
                                      <p:cBhvr>
                                        <p:cTn id="12" dur="1" fill="hold">
                                          <p:stCondLst>
                                            <p:cond delay="0"/>
                                          </p:stCondLst>
                                        </p:cTn>
                                        <p:tgtEl>
                                          <p:spTgt spid="31"/>
                                        </p:tgtEl>
                                        <p:attrNameLst>
                                          <p:attrName>style.visibility</p:attrName>
                                        </p:attrNameLst>
                                      </p:cBhvr>
                                      <p:to>
                                        <p:strVal val="visible"/>
                                      </p:to>
                                    </p:set>
                                    <p:anim calcmode="lin" valueType="num">
                                      <p:cBhvr>
                                        <p:cTn id="13" dur="1000" fill="hold"/>
                                        <p:tgtEl>
                                          <p:spTgt spid="31"/>
                                        </p:tgtEl>
                                        <p:attrNameLst>
                                          <p:attrName>ppt_w</p:attrName>
                                        </p:attrNameLst>
                                      </p:cBhvr>
                                      <p:tavLst>
                                        <p:tav tm="0">
                                          <p:val>
                                            <p:fltVal val="0"/>
                                          </p:val>
                                        </p:tav>
                                        <p:tav tm="100000">
                                          <p:val>
                                            <p:strVal val="#ppt_w"/>
                                          </p:val>
                                        </p:tav>
                                      </p:tavLst>
                                    </p:anim>
                                    <p:anim calcmode="lin" valueType="num">
                                      <p:cBhvr>
                                        <p:cTn id="14" dur="1000" fill="hold"/>
                                        <p:tgtEl>
                                          <p:spTgt spid="31"/>
                                        </p:tgtEl>
                                        <p:attrNameLst>
                                          <p:attrName>ppt_h</p:attrName>
                                        </p:attrNameLst>
                                      </p:cBhvr>
                                      <p:tavLst>
                                        <p:tav tm="0">
                                          <p:val>
                                            <p:fltVal val="0"/>
                                          </p:val>
                                        </p:tav>
                                        <p:tav tm="100000">
                                          <p:val>
                                            <p:strVal val="#ppt_h"/>
                                          </p:val>
                                        </p:tav>
                                      </p:tavLst>
                                    </p:anim>
                                    <p:anim calcmode="lin" valueType="num">
                                      <p:cBhvr>
                                        <p:cTn id="15" dur="1000" fill="hold"/>
                                        <p:tgtEl>
                                          <p:spTgt spid="31"/>
                                        </p:tgtEl>
                                        <p:attrNameLst>
                                          <p:attrName>style.rotation</p:attrName>
                                        </p:attrNameLst>
                                      </p:cBhvr>
                                      <p:tavLst>
                                        <p:tav tm="0">
                                          <p:val>
                                            <p:fltVal val="90"/>
                                          </p:val>
                                        </p:tav>
                                        <p:tav tm="100000">
                                          <p:val>
                                            <p:fltVal val="0"/>
                                          </p:val>
                                        </p:tav>
                                      </p:tavLst>
                                    </p:anim>
                                    <p:animEffect transition="in" filter="fade">
                                      <p:cBhvr>
                                        <p:cTn id="16" dur="1000"/>
                                        <p:tgtEl>
                                          <p:spTgt spid="31"/>
                                        </p:tgtEl>
                                      </p:cBhvr>
                                    </p:animEffect>
                                  </p:childTnLst>
                                </p:cTn>
                              </p:par>
                              <p:par>
                                <p:cTn id="17" presetID="31" presetClass="entr" presetSubtype="0" fill="hold" nodeType="withEffect">
                                  <p:stCondLst>
                                    <p:cond delay="0"/>
                                  </p:stCondLst>
                                  <p:childTnLst>
                                    <p:set>
                                      <p:cBhvr>
                                        <p:cTn id="18" dur="1" fill="hold">
                                          <p:stCondLst>
                                            <p:cond delay="0"/>
                                          </p:stCondLst>
                                        </p:cTn>
                                        <p:tgtEl>
                                          <p:spTgt spid="17417"/>
                                        </p:tgtEl>
                                        <p:attrNameLst>
                                          <p:attrName>style.visibility</p:attrName>
                                        </p:attrNameLst>
                                      </p:cBhvr>
                                      <p:to>
                                        <p:strVal val="visible"/>
                                      </p:to>
                                    </p:set>
                                    <p:anim calcmode="lin" valueType="num">
                                      <p:cBhvr>
                                        <p:cTn id="19" dur="1000" fill="hold"/>
                                        <p:tgtEl>
                                          <p:spTgt spid="17417"/>
                                        </p:tgtEl>
                                        <p:attrNameLst>
                                          <p:attrName>ppt_w</p:attrName>
                                        </p:attrNameLst>
                                      </p:cBhvr>
                                      <p:tavLst>
                                        <p:tav tm="0">
                                          <p:val>
                                            <p:fltVal val="0"/>
                                          </p:val>
                                        </p:tav>
                                        <p:tav tm="100000">
                                          <p:val>
                                            <p:strVal val="#ppt_w"/>
                                          </p:val>
                                        </p:tav>
                                      </p:tavLst>
                                    </p:anim>
                                    <p:anim calcmode="lin" valueType="num">
                                      <p:cBhvr>
                                        <p:cTn id="20" dur="1000" fill="hold"/>
                                        <p:tgtEl>
                                          <p:spTgt spid="17417"/>
                                        </p:tgtEl>
                                        <p:attrNameLst>
                                          <p:attrName>ppt_h</p:attrName>
                                        </p:attrNameLst>
                                      </p:cBhvr>
                                      <p:tavLst>
                                        <p:tav tm="0">
                                          <p:val>
                                            <p:fltVal val="0"/>
                                          </p:val>
                                        </p:tav>
                                        <p:tav tm="100000">
                                          <p:val>
                                            <p:strVal val="#ppt_h"/>
                                          </p:val>
                                        </p:tav>
                                      </p:tavLst>
                                    </p:anim>
                                    <p:anim calcmode="lin" valueType="num">
                                      <p:cBhvr>
                                        <p:cTn id="21" dur="1000" fill="hold"/>
                                        <p:tgtEl>
                                          <p:spTgt spid="17417"/>
                                        </p:tgtEl>
                                        <p:attrNameLst>
                                          <p:attrName>style.rotation</p:attrName>
                                        </p:attrNameLst>
                                      </p:cBhvr>
                                      <p:tavLst>
                                        <p:tav tm="0">
                                          <p:val>
                                            <p:fltVal val="90"/>
                                          </p:val>
                                        </p:tav>
                                        <p:tav tm="100000">
                                          <p:val>
                                            <p:fltVal val="0"/>
                                          </p:val>
                                        </p:tav>
                                      </p:tavLst>
                                    </p:anim>
                                    <p:animEffect transition="in" filter="fade">
                                      <p:cBhvr>
                                        <p:cTn id="22" dur="1000"/>
                                        <p:tgtEl>
                                          <p:spTgt spid="17417"/>
                                        </p:tgtEl>
                                      </p:cBhvr>
                                    </p:animEffect>
                                  </p:childTnLst>
                                </p:cTn>
                              </p:par>
                              <p:par>
                                <p:cTn id="23" presetID="31" presetClass="entr" presetSubtype="0" fill="hold" nodeType="withEffect">
                                  <p:stCondLst>
                                    <p:cond delay="0"/>
                                  </p:stCondLst>
                                  <p:childTnLst>
                                    <p:set>
                                      <p:cBhvr>
                                        <p:cTn id="24" dur="1" fill="hold">
                                          <p:stCondLst>
                                            <p:cond delay="0"/>
                                          </p:stCondLst>
                                        </p:cTn>
                                        <p:tgtEl>
                                          <p:spTgt spid="17419"/>
                                        </p:tgtEl>
                                        <p:attrNameLst>
                                          <p:attrName>style.visibility</p:attrName>
                                        </p:attrNameLst>
                                      </p:cBhvr>
                                      <p:to>
                                        <p:strVal val="visible"/>
                                      </p:to>
                                    </p:set>
                                    <p:anim calcmode="lin" valueType="num">
                                      <p:cBhvr>
                                        <p:cTn id="25" dur="1000" fill="hold"/>
                                        <p:tgtEl>
                                          <p:spTgt spid="17419"/>
                                        </p:tgtEl>
                                        <p:attrNameLst>
                                          <p:attrName>ppt_w</p:attrName>
                                        </p:attrNameLst>
                                      </p:cBhvr>
                                      <p:tavLst>
                                        <p:tav tm="0">
                                          <p:val>
                                            <p:fltVal val="0"/>
                                          </p:val>
                                        </p:tav>
                                        <p:tav tm="100000">
                                          <p:val>
                                            <p:strVal val="#ppt_w"/>
                                          </p:val>
                                        </p:tav>
                                      </p:tavLst>
                                    </p:anim>
                                    <p:anim calcmode="lin" valueType="num">
                                      <p:cBhvr>
                                        <p:cTn id="26" dur="1000" fill="hold"/>
                                        <p:tgtEl>
                                          <p:spTgt spid="17419"/>
                                        </p:tgtEl>
                                        <p:attrNameLst>
                                          <p:attrName>ppt_h</p:attrName>
                                        </p:attrNameLst>
                                      </p:cBhvr>
                                      <p:tavLst>
                                        <p:tav tm="0">
                                          <p:val>
                                            <p:fltVal val="0"/>
                                          </p:val>
                                        </p:tav>
                                        <p:tav tm="100000">
                                          <p:val>
                                            <p:strVal val="#ppt_h"/>
                                          </p:val>
                                        </p:tav>
                                      </p:tavLst>
                                    </p:anim>
                                    <p:anim calcmode="lin" valueType="num">
                                      <p:cBhvr>
                                        <p:cTn id="27" dur="1000" fill="hold"/>
                                        <p:tgtEl>
                                          <p:spTgt spid="17419"/>
                                        </p:tgtEl>
                                        <p:attrNameLst>
                                          <p:attrName>style.rotation</p:attrName>
                                        </p:attrNameLst>
                                      </p:cBhvr>
                                      <p:tavLst>
                                        <p:tav tm="0">
                                          <p:val>
                                            <p:fltVal val="90"/>
                                          </p:val>
                                        </p:tav>
                                        <p:tav tm="100000">
                                          <p:val>
                                            <p:fltVal val="0"/>
                                          </p:val>
                                        </p:tav>
                                      </p:tavLst>
                                    </p:anim>
                                    <p:animEffect transition="in" filter="fade">
                                      <p:cBhvr>
                                        <p:cTn id="28" dur="1000"/>
                                        <p:tgtEl>
                                          <p:spTgt spid="17419"/>
                                        </p:tgtEl>
                                      </p:cBhvr>
                                    </p:animEffect>
                                  </p:childTnLst>
                                </p:cTn>
                              </p:par>
                              <p:par>
                                <p:cTn id="29" presetID="31" presetClass="entr" presetSubtype="0" fill="hold" nodeType="withEffect">
                                  <p:stCondLst>
                                    <p:cond delay="0"/>
                                  </p:stCondLst>
                                  <p:childTnLst>
                                    <p:set>
                                      <p:cBhvr>
                                        <p:cTn id="30" dur="1" fill="hold">
                                          <p:stCondLst>
                                            <p:cond delay="0"/>
                                          </p:stCondLst>
                                        </p:cTn>
                                        <p:tgtEl>
                                          <p:spTgt spid="17418"/>
                                        </p:tgtEl>
                                        <p:attrNameLst>
                                          <p:attrName>style.visibility</p:attrName>
                                        </p:attrNameLst>
                                      </p:cBhvr>
                                      <p:to>
                                        <p:strVal val="visible"/>
                                      </p:to>
                                    </p:set>
                                    <p:anim calcmode="lin" valueType="num">
                                      <p:cBhvr>
                                        <p:cTn id="31" dur="1000" fill="hold"/>
                                        <p:tgtEl>
                                          <p:spTgt spid="17418"/>
                                        </p:tgtEl>
                                        <p:attrNameLst>
                                          <p:attrName>ppt_w</p:attrName>
                                        </p:attrNameLst>
                                      </p:cBhvr>
                                      <p:tavLst>
                                        <p:tav tm="0">
                                          <p:val>
                                            <p:fltVal val="0"/>
                                          </p:val>
                                        </p:tav>
                                        <p:tav tm="100000">
                                          <p:val>
                                            <p:strVal val="#ppt_w"/>
                                          </p:val>
                                        </p:tav>
                                      </p:tavLst>
                                    </p:anim>
                                    <p:anim calcmode="lin" valueType="num">
                                      <p:cBhvr>
                                        <p:cTn id="32" dur="1000" fill="hold"/>
                                        <p:tgtEl>
                                          <p:spTgt spid="17418"/>
                                        </p:tgtEl>
                                        <p:attrNameLst>
                                          <p:attrName>ppt_h</p:attrName>
                                        </p:attrNameLst>
                                      </p:cBhvr>
                                      <p:tavLst>
                                        <p:tav tm="0">
                                          <p:val>
                                            <p:fltVal val="0"/>
                                          </p:val>
                                        </p:tav>
                                        <p:tav tm="100000">
                                          <p:val>
                                            <p:strVal val="#ppt_h"/>
                                          </p:val>
                                        </p:tav>
                                      </p:tavLst>
                                    </p:anim>
                                    <p:anim calcmode="lin" valueType="num">
                                      <p:cBhvr>
                                        <p:cTn id="33" dur="1000" fill="hold"/>
                                        <p:tgtEl>
                                          <p:spTgt spid="17418"/>
                                        </p:tgtEl>
                                        <p:attrNameLst>
                                          <p:attrName>style.rotation</p:attrName>
                                        </p:attrNameLst>
                                      </p:cBhvr>
                                      <p:tavLst>
                                        <p:tav tm="0">
                                          <p:val>
                                            <p:fltVal val="90"/>
                                          </p:val>
                                        </p:tav>
                                        <p:tav tm="100000">
                                          <p:val>
                                            <p:fltVal val="0"/>
                                          </p:val>
                                        </p:tav>
                                      </p:tavLst>
                                    </p:anim>
                                    <p:animEffect transition="in" filter="fade">
                                      <p:cBhvr>
                                        <p:cTn id="34" dur="1000"/>
                                        <p:tgtEl>
                                          <p:spTgt spid="17418"/>
                                        </p:tgtEl>
                                      </p:cBhvr>
                                    </p:animEffec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45"/>
                                        </p:tgtEl>
                                        <p:attrNameLst>
                                          <p:attrName>style.visibility</p:attrName>
                                        </p:attrNameLst>
                                      </p:cBhvr>
                                      <p:to>
                                        <p:strVal val="visible"/>
                                      </p:to>
                                    </p:set>
                                    <p:animEffect transition="in" filter="blinds(horizontal)">
                                      <p:cBhvr>
                                        <p:cTn id="39" dur="500"/>
                                        <p:tgtEl>
                                          <p:spTgt spid="45"/>
                                        </p:tgtEl>
                                      </p:cBhvr>
                                    </p:animEffect>
                                  </p:childTnLst>
                                </p:cTn>
                              </p:par>
                            </p:childTnLst>
                          </p:cTn>
                        </p:par>
                      </p:childTnLst>
                    </p:cTn>
                  </p:par>
                  <p:par>
                    <p:cTn id="40" fill="hold">
                      <p:stCondLst>
                        <p:cond delay="indefinite"/>
                      </p:stCondLst>
                      <p:childTnLst>
                        <p:par>
                          <p:cTn id="41" fill="hold">
                            <p:stCondLst>
                              <p:cond delay="0"/>
                            </p:stCondLst>
                            <p:childTnLst>
                              <p:par>
                                <p:cTn id="42" presetID="5" presetClass="entr" presetSubtype="10" fill="hold" grpId="0" nodeType="clickEffect">
                                  <p:stCondLst>
                                    <p:cond delay="0"/>
                                  </p:stCondLst>
                                  <p:childTnLst>
                                    <p:set>
                                      <p:cBhvr>
                                        <p:cTn id="43" dur="1" fill="hold">
                                          <p:stCondLst>
                                            <p:cond delay="0"/>
                                          </p:stCondLst>
                                        </p:cTn>
                                        <p:tgtEl>
                                          <p:spTgt spid="50"/>
                                        </p:tgtEl>
                                        <p:attrNameLst>
                                          <p:attrName>style.visibility</p:attrName>
                                        </p:attrNameLst>
                                      </p:cBhvr>
                                      <p:to>
                                        <p:strVal val="visible"/>
                                      </p:to>
                                    </p:set>
                                    <p:animEffect transition="in" filter="checkerboard(across)">
                                      <p:cBhvr>
                                        <p:cTn id="44" dur="500"/>
                                        <p:tgtEl>
                                          <p:spTgt spid="50"/>
                                        </p:tgtEl>
                                      </p:cBhvr>
                                    </p:animEffect>
                                  </p:childTnLst>
                                </p:cTn>
                              </p:par>
                            </p:childTnLst>
                          </p:cTn>
                        </p:par>
                      </p:childTnLst>
                    </p:cTn>
                  </p:par>
                  <p:par>
                    <p:cTn id="45" fill="hold">
                      <p:stCondLst>
                        <p:cond delay="indefinite"/>
                      </p:stCondLst>
                      <p:childTnLst>
                        <p:par>
                          <p:cTn id="46" fill="hold">
                            <p:stCondLst>
                              <p:cond delay="0"/>
                            </p:stCondLst>
                            <p:childTnLst>
                              <p:par>
                                <p:cTn id="47" presetID="14" presetClass="entr" presetSubtype="10" fill="hold" grpId="0" nodeType="clickEffect">
                                  <p:stCondLst>
                                    <p:cond delay="0"/>
                                  </p:stCondLst>
                                  <p:childTnLst>
                                    <p:set>
                                      <p:cBhvr>
                                        <p:cTn id="48" dur="1" fill="hold">
                                          <p:stCondLst>
                                            <p:cond delay="0"/>
                                          </p:stCondLst>
                                        </p:cTn>
                                        <p:tgtEl>
                                          <p:spTgt spid="44"/>
                                        </p:tgtEl>
                                        <p:attrNameLst>
                                          <p:attrName>style.visibility</p:attrName>
                                        </p:attrNameLst>
                                      </p:cBhvr>
                                      <p:to>
                                        <p:strVal val="visible"/>
                                      </p:to>
                                    </p:set>
                                    <p:animEffect transition="in" filter="randombar(horizontal)">
                                      <p:cBhvr>
                                        <p:cTn id="49" dur="500"/>
                                        <p:tgtEl>
                                          <p:spTgt spid="44"/>
                                        </p:tgtEl>
                                      </p:cBhvr>
                                    </p:animEffect>
                                  </p:childTnLst>
                                </p:cTn>
                              </p:par>
                            </p:childTnLst>
                          </p:cTn>
                        </p:par>
                      </p:childTnLst>
                    </p:cTn>
                  </p:par>
                  <p:par>
                    <p:cTn id="50" fill="hold">
                      <p:stCondLst>
                        <p:cond delay="indefinite"/>
                      </p:stCondLst>
                      <p:childTnLst>
                        <p:par>
                          <p:cTn id="51" fill="hold">
                            <p:stCondLst>
                              <p:cond delay="0"/>
                            </p:stCondLst>
                            <p:childTnLst>
                              <p:par>
                                <p:cTn id="52" presetID="53" presetClass="entr" presetSubtype="16" fill="hold" grpId="0" nodeType="clickEffect">
                                  <p:stCondLst>
                                    <p:cond delay="0"/>
                                  </p:stCondLst>
                                  <p:childTnLst>
                                    <p:set>
                                      <p:cBhvr>
                                        <p:cTn id="53" dur="1" fill="hold">
                                          <p:stCondLst>
                                            <p:cond delay="0"/>
                                          </p:stCondLst>
                                        </p:cTn>
                                        <p:tgtEl>
                                          <p:spTgt spid="46"/>
                                        </p:tgtEl>
                                        <p:attrNameLst>
                                          <p:attrName>style.visibility</p:attrName>
                                        </p:attrNameLst>
                                      </p:cBhvr>
                                      <p:to>
                                        <p:strVal val="visible"/>
                                      </p:to>
                                    </p:set>
                                    <p:anim calcmode="lin" valueType="num">
                                      <p:cBhvr>
                                        <p:cTn id="54" dur="500" fill="hold"/>
                                        <p:tgtEl>
                                          <p:spTgt spid="46"/>
                                        </p:tgtEl>
                                        <p:attrNameLst>
                                          <p:attrName>ppt_w</p:attrName>
                                        </p:attrNameLst>
                                      </p:cBhvr>
                                      <p:tavLst>
                                        <p:tav tm="0">
                                          <p:val>
                                            <p:fltVal val="0"/>
                                          </p:val>
                                        </p:tav>
                                        <p:tav tm="100000">
                                          <p:val>
                                            <p:strVal val="#ppt_w"/>
                                          </p:val>
                                        </p:tav>
                                      </p:tavLst>
                                    </p:anim>
                                    <p:anim calcmode="lin" valueType="num">
                                      <p:cBhvr>
                                        <p:cTn id="55" dur="500" fill="hold"/>
                                        <p:tgtEl>
                                          <p:spTgt spid="46"/>
                                        </p:tgtEl>
                                        <p:attrNameLst>
                                          <p:attrName>ppt_h</p:attrName>
                                        </p:attrNameLst>
                                      </p:cBhvr>
                                      <p:tavLst>
                                        <p:tav tm="0">
                                          <p:val>
                                            <p:fltVal val="0"/>
                                          </p:val>
                                        </p:tav>
                                        <p:tav tm="100000">
                                          <p:val>
                                            <p:strVal val="#ppt_h"/>
                                          </p:val>
                                        </p:tav>
                                      </p:tavLst>
                                    </p:anim>
                                    <p:animEffect transition="in" filter="fade">
                                      <p:cBhvr>
                                        <p:cTn id="56" dur="5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21" grpId="0"/>
      <p:bldP spid="44" grpId="0"/>
      <p:bldP spid="45" grpId="0"/>
      <p:bldP spid="46" grpId="0"/>
      <p:bldP spid="50"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7000" b="-17000"/>
          </a:stretch>
        </a:blipFill>
        <a:effectLst/>
      </p:bgPr>
    </p:bg>
    <p:spTree>
      <p:nvGrpSpPr>
        <p:cNvPr id="1" name=""/>
        <p:cNvGrpSpPr/>
        <p:nvPr/>
      </p:nvGrpSpPr>
      <p:grpSpPr>
        <a:xfrm>
          <a:off x="0" y="0"/>
          <a:ext cx="0" cy="0"/>
          <a:chOff x="0" y="0"/>
          <a:chExt cx="0" cy="0"/>
        </a:xfrm>
      </p:grpSpPr>
      <p:sp>
        <p:nvSpPr>
          <p:cNvPr id="19461" name="Rectangle 15">
            <a:extLst>
              <a:ext uri="{FF2B5EF4-FFF2-40B4-BE49-F238E27FC236}">
                <a16:creationId xmlns:a16="http://schemas.microsoft.com/office/drawing/2014/main" id="{04FC1925-E284-52A6-2580-25A41E49950F}"/>
              </a:ext>
            </a:extLst>
          </p:cNvPr>
          <p:cNvSpPr>
            <a:spLocks noChangeArrowheads="1"/>
          </p:cNvSpPr>
          <p:nvPr/>
        </p:nvSpPr>
        <p:spPr bwMode="auto">
          <a:xfrm>
            <a:off x="4648200" y="914401"/>
            <a:ext cx="30114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400" b="1" i="1">
                <a:solidFill>
                  <a:srgbClr val="FAC090"/>
                </a:solidFill>
                <a:latin typeface="Times New Roman" panose="02020603050405020304" pitchFamily="18" charset="0"/>
                <a:cs typeface="Times New Roman" panose="02020603050405020304" pitchFamily="18" charset="0"/>
              </a:rPr>
              <a:t>(Tiết 1)</a:t>
            </a:r>
          </a:p>
        </p:txBody>
      </p:sp>
      <p:sp>
        <p:nvSpPr>
          <p:cNvPr id="19462" name="Rectangle 8">
            <a:extLst>
              <a:ext uri="{FF2B5EF4-FFF2-40B4-BE49-F238E27FC236}">
                <a16:creationId xmlns:a16="http://schemas.microsoft.com/office/drawing/2014/main" id="{FBC41675-2F08-9165-6FDF-9919DDA03FF1}"/>
              </a:ext>
            </a:extLst>
          </p:cNvPr>
          <p:cNvSpPr>
            <a:spLocks noChangeArrowheads="1"/>
          </p:cNvSpPr>
          <p:nvPr/>
        </p:nvSpPr>
        <p:spPr bwMode="auto">
          <a:xfrm>
            <a:off x="2057400" y="6029326"/>
            <a:ext cx="54102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a:solidFill>
                  <a:srgbClr val="FFFFFF"/>
                </a:solidFill>
                <a:latin typeface="Times New Roman" panose="02020603050405020304" pitchFamily="18" charset="0"/>
                <a:cs typeface="Times New Roman" panose="02020603050405020304" pitchFamily="18" charset="0"/>
              </a:rPr>
              <a:t> </a:t>
            </a:r>
          </a:p>
        </p:txBody>
      </p:sp>
      <p:sp>
        <p:nvSpPr>
          <p:cNvPr id="16" name="Rectangle 16">
            <a:extLst>
              <a:ext uri="{FF2B5EF4-FFF2-40B4-BE49-F238E27FC236}">
                <a16:creationId xmlns:a16="http://schemas.microsoft.com/office/drawing/2014/main" id="{F91B0911-C19D-6D25-9A27-8113A891F1A3}"/>
              </a:ext>
            </a:extLst>
          </p:cNvPr>
          <p:cNvSpPr>
            <a:spLocks noChangeArrowheads="1"/>
          </p:cNvSpPr>
          <p:nvPr/>
        </p:nvSpPr>
        <p:spPr bwMode="auto">
          <a:xfrm>
            <a:off x="2305050" y="1376364"/>
            <a:ext cx="744855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3600" b="1" dirty="0">
                <a:solidFill>
                  <a:srgbClr val="FF0000"/>
                </a:solidFill>
                <a:latin typeface="Times New Roman" panose="02020603050405020304" pitchFamily="18" charset="0"/>
                <a:cs typeface="Times New Roman" panose="02020603050405020304" pitchFamily="18" charset="0"/>
              </a:rPr>
              <a:t>  IV. </a:t>
            </a:r>
            <a:r>
              <a:rPr lang="en-US" altLang="en-US" sz="3600" b="1" dirty="0" err="1">
                <a:solidFill>
                  <a:srgbClr val="FF0000"/>
                </a:solidFill>
                <a:latin typeface="Times New Roman" panose="02020603050405020304" pitchFamily="18" charset="0"/>
                <a:cs typeface="Times New Roman" panose="02020603050405020304" pitchFamily="18" charset="0"/>
              </a:rPr>
              <a:t>Trưng</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bày</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sản</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phẩm</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và</a:t>
            </a:r>
            <a:r>
              <a:rPr lang="en-US" altLang="en-US" sz="3600" b="1" dirty="0">
                <a:solidFill>
                  <a:srgbClr val="FF0000"/>
                </a:solidFill>
                <a:latin typeface="Times New Roman" panose="02020603050405020304" pitchFamily="18" charset="0"/>
                <a:cs typeface="Times New Roman" panose="02020603050405020304" pitchFamily="18" charset="0"/>
              </a:rPr>
              <a:t> chia </a:t>
            </a:r>
            <a:r>
              <a:rPr lang="en-US" altLang="en-US" sz="3600" b="1" dirty="0" err="1">
                <a:solidFill>
                  <a:srgbClr val="FF0000"/>
                </a:solidFill>
                <a:latin typeface="Times New Roman" panose="02020603050405020304" pitchFamily="18" charset="0"/>
                <a:cs typeface="Times New Roman" panose="02020603050405020304" pitchFamily="18" charset="0"/>
              </a:rPr>
              <a:t>sẻ</a:t>
            </a:r>
            <a:r>
              <a:rPr lang="en-US" altLang="en-US" sz="3600" b="1" dirty="0">
                <a:solidFill>
                  <a:srgbClr val="FF0000"/>
                </a:solidFill>
                <a:latin typeface="Times New Roman" panose="02020603050405020304" pitchFamily="18" charset="0"/>
                <a:cs typeface="Times New Roman" panose="02020603050405020304" pitchFamily="18" charset="0"/>
              </a:rPr>
              <a:t> :</a:t>
            </a:r>
          </a:p>
        </p:txBody>
      </p:sp>
      <p:sp>
        <p:nvSpPr>
          <p:cNvPr id="13" name="Text Box 4">
            <a:extLst>
              <a:ext uri="{FF2B5EF4-FFF2-40B4-BE49-F238E27FC236}">
                <a16:creationId xmlns:a16="http://schemas.microsoft.com/office/drawing/2014/main" id="{330FD559-3A23-0672-6341-36D8EF2041FD}"/>
              </a:ext>
            </a:extLst>
          </p:cNvPr>
          <p:cNvSpPr txBox="1">
            <a:spLocks noChangeArrowheads="1"/>
          </p:cNvSpPr>
          <p:nvPr/>
        </p:nvSpPr>
        <p:spPr bwMode="auto">
          <a:xfrm>
            <a:off x="2232025" y="2745426"/>
            <a:ext cx="8305800" cy="2678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ct val="50000"/>
              </a:spcBef>
            </a:pPr>
            <a:r>
              <a:rPr lang="en-US" altLang="en-US" sz="2400" b="1" dirty="0">
                <a:solidFill>
                  <a:srgbClr val="C00000"/>
                </a:solidFill>
                <a:latin typeface="Times New Roman" panose="02020603050405020304" pitchFamily="18" charset="0"/>
                <a:cs typeface="Times New Roman" panose="02020603050405020304" pitchFamily="18" charset="0"/>
              </a:rPr>
              <a:t>- HỌC SINH TRƯNG BÀY SẢN PHẨM THEO NHÓM</a:t>
            </a:r>
          </a:p>
          <a:p>
            <a:pPr>
              <a:spcBef>
                <a:spcPct val="50000"/>
              </a:spcBef>
            </a:pPr>
            <a:r>
              <a:rPr lang="en-US" altLang="en-US" sz="2400" b="1" dirty="0">
                <a:solidFill>
                  <a:srgbClr val="C00000"/>
                </a:solidFill>
                <a:latin typeface="Times New Roman" panose="02020603050405020304" pitchFamily="18" charset="0"/>
                <a:cs typeface="Times New Roman" panose="02020603050405020304" pitchFamily="18" charset="0"/>
              </a:rPr>
              <a:t>- VIẾT PHIẾU CHIA SẼ CẢM NHẬN SẢN PHẨM VỀ:</a:t>
            </a:r>
          </a:p>
          <a:p>
            <a:pPr>
              <a:spcBef>
                <a:spcPct val="50000"/>
              </a:spcBef>
            </a:pPr>
            <a:r>
              <a:rPr lang="en-US" altLang="en-US" sz="2400" b="1" dirty="0">
                <a:solidFill>
                  <a:srgbClr val="002060"/>
                </a:solidFill>
                <a:latin typeface="Times New Roman" panose="02020603050405020304" pitchFamily="18" charset="0"/>
                <a:cs typeface="Times New Roman" panose="02020603050405020304" pitchFamily="18" charset="0"/>
              </a:rPr>
              <a:t>+  </a:t>
            </a:r>
            <a:r>
              <a:rPr lang="en-US" altLang="en-US" sz="2400" b="1" dirty="0" err="1">
                <a:solidFill>
                  <a:srgbClr val="002060"/>
                </a:solidFill>
                <a:latin typeface="Times New Roman" panose="02020603050405020304" pitchFamily="18" charset="0"/>
                <a:cs typeface="Times New Roman" panose="02020603050405020304" pitchFamily="18" charset="0"/>
              </a:rPr>
              <a:t>Bài</a:t>
            </a:r>
            <a:r>
              <a:rPr lang="en-US" altLang="en-US" sz="2400" b="1" dirty="0">
                <a:solidFill>
                  <a:srgbClr val="002060"/>
                </a:solidFill>
                <a:latin typeface="Times New Roman" panose="02020603050405020304" pitchFamily="18" charset="0"/>
                <a:cs typeface="Times New Roman" panose="02020603050405020304" pitchFamily="18" charset="0"/>
              </a:rPr>
              <a:t> </a:t>
            </a:r>
            <a:r>
              <a:rPr lang="en-US" altLang="en-US" sz="2400" b="1" dirty="0" err="1">
                <a:solidFill>
                  <a:srgbClr val="002060"/>
                </a:solidFill>
                <a:latin typeface="Times New Roman" panose="02020603050405020304" pitchFamily="18" charset="0"/>
                <a:cs typeface="Times New Roman" panose="02020603050405020304" pitchFamily="18" charset="0"/>
              </a:rPr>
              <a:t>vẽ</a:t>
            </a:r>
            <a:r>
              <a:rPr lang="en-US" altLang="en-US" sz="2400" b="1" dirty="0">
                <a:solidFill>
                  <a:srgbClr val="002060"/>
                </a:solidFill>
                <a:latin typeface="Times New Roman" panose="02020603050405020304" pitchFamily="18" charset="0"/>
                <a:cs typeface="Times New Roman" panose="02020603050405020304" pitchFamily="18" charset="0"/>
              </a:rPr>
              <a:t> </a:t>
            </a:r>
            <a:r>
              <a:rPr lang="en-US" altLang="en-US" sz="2400" b="1" dirty="0" err="1">
                <a:solidFill>
                  <a:srgbClr val="002060"/>
                </a:solidFill>
                <a:latin typeface="Times New Roman" panose="02020603050405020304" pitchFamily="18" charset="0"/>
                <a:cs typeface="Times New Roman" panose="02020603050405020304" pitchFamily="18" charset="0"/>
              </a:rPr>
              <a:t>yêu</a:t>
            </a:r>
            <a:r>
              <a:rPr lang="en-US" altLang="en-US" sz="2400" b="1" dirty="0">
                <a:solidFill>
                  <a:srgbClr val="002060"/>
                </a:solidFill>
                <a:latin typeface="Times New Roman" panose="02020603050405020304" pitchFamily="18" charset="0"/>
                <a:cs typeface="Times New Roman" panose="02020603050405020304" pitchFamily="18" charset="0"/>
              </a:rPr>
              <a:t> </a:t>
            </a:r>
            <a:r>
              <a:rPr lang="en-US" altLang="en-US" sz="2400" b="1" dirty="0" err="1">
                <a:solidFill>
                  <a:srgbClr val="002060"/>
                </a:solidFill>
                <a:latin typeface="Times New Roman" panose="02020603050405020304" pitchFamily="18" charset="0"/>
                <a:cs typeface="Times New Roman" panose="02020603050405020304" pitchFamily="18" charset="0"/>
              </a:rPr>
              <a:t>thích</a:t>
            </a:r>
            <a:r>
              <a:rPr lang="en-US" altLang="en-US" sz="2400" b="1" dirty="0">
                <a:solidFill>
                  <a:srgbClr val="002060"/>
                </a:solidFill>
                <a:latin typeface="Times New Roman" panose="02020603050405020304" pitchFamily="18" charset="0"/>
                <a:cs typeface="Times New Roman" panose="02020603050405020304" pitchFamily="18" charset="0"/>
              </a:rPr>
              <a:t>.</a:t>
            </a:r>
          </a:p>
          <a:p>
            <a:pPr>
              <a:spcBef>
                <a:spcPct val="50000"/>
              </a:spcBef>
            </a:pPr>
            <a:r>
              <a:rPr lang="en-US" altLang="en-US" sz="2400" b="1" dirty="0">
                <a:solidFill>
                  <a:srgbClr val="002060"/>
                </a:solidFill>
                <a:latin typeface="Times New Roman" panose="02020603050405020304" pitchFamily="18" charset="0"/>
                <a:cs typeface="Times New Roman" panose="02020603050405020304" pitchFamily="18" charset="0"/>
              </a:rPr>
              <a:t>+ </a:t>
            </a:r>
            <a:r>
              <a:rPr lang="vi-VN" altLang="en-US" sz="2400" b="1" dirty="0">
                <a:solidFill>
                  <a:srgbClr val="002060"/>
                </a:solidFill>
                <a:latin typeface="Times New Roman" panose="02020603050405020304" pitchFamily="18" charset="0"/>
                <a:cs typeface="Times New Roman" panose="02020603050405020304" pitchFamily="18" charset="0"/>
              </a:rPr>
              <a:t>Cách diễn tả</a:t>
            </a:r>
            <a:r>
              <a:rPr lang="en-US" altLang="en-US" sz="2400" b="1" dirty="0">
                <a:solidFill>
                  <a:srgbClr val="002060"/>
                </a:solidFill>
                <a:latin typeface="Times New Roman" panose="02020603050405020304" pitchFamily="18" charset="0"/>
                <a:cs typeface="Times New Roman" panose="02020603050405020304" pitchFamily="18" charset="0"/>
              </a:rPr>
              <a:t> </a:t>
            </a:r>
            <a:r>
              <a:rPr lang="en-US" altLang="en-US" sz="2400" b="1" dirty="0" err="1">
                <a:solidFill>
                  <a:srgbClr val="002060"/>
                </a:solidFill>
                <a:latin typeface="Times New Roman" panose="02020603050405020304" pitchFamily="18" charset="0"/>
                <a:cs typeface="Times New Roman" panose="02020603050405020304" pitchFamily="18" charset="0"/>
              </a:rPr>
              <a:t>trong</a:t>
            </a:r>
            <a:r>
              <a:rPr lang="en-US" altLang="en-US" sz="2400" b="1" dirty="0">
                <a:solidFill>
                  <a:srgbClr val="002060"/>
                </a:solidFill>
                <a:latin typeface="Times New Roman" panose="02020603050405020304" pitchFamily="18" charset="0"/>
                <a:cs typeface="Times New Roman" panose="02020603050405020304" pitchFamily="18" charset="0"/>
              </a:rPr>
              <a:t> </a:t>
            </a:r>
            <a:r>
              <a:rPr lang="en-US" altLang="en-US" sz="2400" b="1" dirty="0" err="1">
                <a:solidFill>
                  <a:srgbClr val="002060"/>
                </a:solidFill>
                <a:latin typeface="Times New Roman" panose="02020603050405020304" pitchFamily="18" charset="0"/>
                <a:cs typeface="Times New Roman" panose="02020603050405020304" pitchFamily="18" charset="0"/>
              </a:rPr>
              <a:t>bài</a:t>
            </a:r>
            <a:r>
              <a:rPr lang="en-US" altLang="en-US" sz="2400" b="1" dirty="0">
                <a:solidFill>
                  <a:srgbClr val="002060"/>
                </a:solidFill>
                <a:latin typeface="Times New Roman" panose="02020603050405020304" pitchFamily="18" charset="0"/>
                <a:cs typeface="Times New Roman" panose="02020603050405020304" pitchFamily="18" charset="0"/>
              </a:rPr>
              <a:t> </a:t>
            </a:r>
            <a:r>
              <a:rPr lang="en-US" altLang="en-US" sz="2400" b="1" dirty="0" err="1">
                <a:solidFill>
                  <a:srgbClr val="002060"/>
                </a:solidFill>
                <a:latin typeface="Times New Roman" panose="02020603050405020304" pitchFamily="18" charset="0"/>
                <a:cs typeface="Times New Roman" panose="02020603050405020304" pitchFamily="18" charset="0"/>
              </a:rPr>
              <a:t>vẽ</a:t>
            </a:r>
            <a:r>
              <a:rPr lang="vi-VN" altLang="en-US" sz="2400" b="1" dirty="0">
                <a:solidFill>
                  <a:srgbClr val="002060"/>
                </a:solidFill>
                <a:latin typeface="Times New Roman" panose="02020603050405020304" pitchFamily="18" charset="0"/>
                <a:cs typeface="Times New Roman" panose="02020603050405020304" pitchFamily="18" charset="0"/>
              </a:rPr>
              <a:t> </a:t>
            </a:r>
            <a:r>
              <a:rPr lang="en-US" altLang="en-US" sz="2400" b="1" dirty="0">
                <a:solidFill>
                  <a:srgbClr val="002060"/>
                </a:solidFill>
                <a:latin typeface="Times New Roman" panose="02020603050405020304" pitchFamily="18" charset="0"/>
                <a:cs typeface="Times New Roman" panose="02020603050405020304" pitchFamily="18" charset="0"/>
              </a:rPr>
              <a:t>(</a:t>
            </a:r>
            <a:r>
              <a:rPr lang="vi-VN" altLang="en-US" sz="2400" b="1" dirty="0">
                <a:solidFill>
                  <a:srgbClr val="002060"/>
                </a:solidFill>
                <a:latin typeface="Times New Roman" panose="02020603050405020304" pitchFamily="18" charset="0"/>
                <a:cs typeface="Times New Roman" panose="02020603050405020304" pitchFamily="18" charset="0"/>
              </a:rPr>
              <a:t>bố cục</a:t>
            </a:r>
            <a:r>
              <a:rPr lang="en-US" altLang="en-US" sz="2400" b="1" dirty="0">
                <a:solidFill>
                  <a:srgbClr val="002060"/>
                </a:solidFill>
                <a:latin typeface="Times New Roman" panose="02020603050405020304" pitchFamily="18" charset="0"/>
                <a:cs typeface="Times New Roman" panose="02020603050405020304" pitchFamily="18" charset="0"/>
              </a:rPr>
              <a:t>,</a:t>
            </a:r>
            <a:r>
              <a:rPr lang="vi-VN" altLang="en-US" sz="2400" b="1" dirty="0">
                <a:solidFill>
                  <a:srgbClr val="002060"/>
                </a:solidFill>
                <a:latin typeface="Times New Roman" panose="02020603050405020304" pitchFamily="18" charset="0"/>
                <a:cs typeface="Times New Roman" panose="02020603050405020304" pitchFamily="18" charset="0"/>
              </a:rPr>
              <a:t> nét</a:t>
            </a:r>
            <a:r>
              <a:rPr lang="en-US" altLang="en-US" sz="2400" b="1" dirty="0">
                <a:solidFill>
                  <a:srgbClr val="002060"/>
                </a:solidFill>
                <a:latin typeface="Times New Roman" panose="02020603050405020304" pitchFamily="18" charset="0"/>
                <a:cs typeface="Times New Roman" panose="02020603050405020304" pitchFamily="18" charset="0"/>
              </a:rPr>
              <a:t>,</a:t>
            </a:r>
            <a:r>
              <a:rPr lang="vi-VN" altLang="en-US" sz="2400" b="1" dirty="0">
                <a:solidFill>
                  <a:srgbClr val="002060"/>
                </a:solidFill>
                <a:latin typeface="Times New Roman" panose="02020603050405020304" pitchFamily="18" charset="0"/>
                <a:cs typeface="Times New Roman" panose="02020603050405020304" pitchFamily="18" charset="0"/>
              </a:rPr>
              <a:t> hình</a:t>
            </a:r>
            <a:r>
              <a:rPr lang="en-US" altLang="en-US" sz="2400" b="1" dirty="0">
                <a:solidFill>
                  <a:srgbClr val="002060"/>
                </a:solidFill>
                <a:latin typeface="Times New Roman" panose="02020603050405020304" pitchFamily="18" charset="0"/>
                <a:cs typeface="Times New Roman" panose="02020603050405020304" pitchFamily="18" charset="0"/>
              </a:rPr>
              <a:t>)</a:t>
            </a:r>
          </a:p>
          <a:p>
            <a:pPr>
              <a:spcBef>
                <a:spcPct val="50000"/>
              </a:spcBef>
            </a:pPr>
            <a:r>
              <a:rPr lang="en-US" altLang="en-US" sz="2400" b="1" dirty="0">
                <a:solidFill>
                  <a:srgbClr val="002060"/>
                </a:solidFill>
                <a:latin typeface="Times New Roman" panose="02020603050405020304" pitchFamily="18" charset="0"/>
                <a:cs typeface="Times New Roman" panose="02020603050405020304" pitchFamily="18" charset="0"/>
              </a:rPr>
              <a:t>+ </a:t>
            </a:r>
            <a:r>
              <a:rPr lang="vi-VN" altLang="en-US" sz="2400" b="1" dirty="0">
                <a:solidFill>
                  <a:srgbClr val="002060"/>
                </a:solidFill>
                <a:latin typeface="Times New Roman" panose="02020603050405020304" pitchFamily="18" charset="0"/>
                <a:cs typeface="Times New Roman" panose="02020603050405020304" pitchFamily="18" charset="0"/>
              </a:rPr>
              <a:t>Hướng điều chỉnh sản phẩm của </a:t>
            </a:r>
            <a:r>
              <a:rPr lang="en-US" altLang="en-US" sz="2400" b="1" dirty="0" err="1">
                <a:solidFill>
                  <a:srgbClr val="002060"/>
                </a:solidFill>
                <a:latin typeface="Times New Roman" panose="02020603050405020304" pitchFamily="18" charset="0"/>
                <a:cs typeface="Times New Roman" panose="02020603050405020304" pitchFamily="18" charset="0"/>
              </a:rPr>
              <a:t>bạn</a:t>
            </a:r>
            <a:r>
              <a:rPr lang="en-US" altLang="en-US" sz="2400" b="1" dirty="0">
                <a:solidFill>
                  <a:srgbClr val="002060"/>
                </a:solidFill>
                <a:latin typeface="Times New Roman" panose="02020603050405020304" pitchFamily="18" charset="0"/>
                <a:cs typeface="Times New Roman" panose="02020603050405020304" pitchFamily="18" charset="0"/>
              </a:rPr>
              <a:t> (</a:t>
            </a:r>
            <a:r>
              <a:rPr lang="vi-VN" altLang="en-US" sz="2400" b="1" dirty="0">
                <a:solidFill>
                  <a:srgbClr val="002060"/>
                </a:solidFill>
                <a:latin typeface="Times New Roman" panose="02020603050405020304" pitchFamily="18" charset="0"/>
                <a:cs typeface="Times New Roman" panose="02020603050405020304" pitchFamily="18" charset="0"/>
              </a:rPr>
              <a:t>nhóm</a:t>
            </a:r>
            <a:r>
              <a:rPr lang="en-US" altLang="en-US" sz="2400" b="1" dirty="0">
                <a:solidFill>
                  <a:srgbClr val="002060"/>
                </a:solidFill>
                <a:latin typeface="Times New Roman" panose="02020603050405020304" pitchFamily="18" charset="0"/>
                <a:cs typeface="Times New Roman" panose="02020603050405020304" pitchFamily="18" charset="0"/>
              </a:rPr>
              <a:t>) </a:t>
            </a:r>
            <a:r>
              <a:rPr lang="vi-VN" altLang="en-US" sz="2400" b="1" dirty="0">
                <a:solidFill>
                  <a:srgbClr val="002060"/>
                </a:solidFill>
                <a:latin typeface="Times New Roman" panose="02020603050405020304" pitchFamily="18" charset="0"/>
                <a:cs typeface="Times New Roman" panose="02020603050405020304" pitchFamily="18" charset="0"/>
              </a:rPr>
              <a:t>hoàn hiện hơn</a:t>
            </a:r>
            <a:r>
              <a:rPr lang="en-US" altLang="en-US" sz="2400" b="1" dirty="0">
                <a:solidFill>
                  <a:srgbClr val="002060"/>
                </a:solidFill>
                <a:latin typeface="Times New Roman" panose="02020603050405020304" pitchFamily="18" charset="0"/>
                <a:cs typeface="Times New Roman" panose="02020603050405020304" pitchFamily="18" charset="0"/>
              </a:rPr>
              <a:t>.</a:t>
            </a:r>
          </a:p>
        </p:txBody>
      </p:sp>
      <p:sp>
        <p:nvSpPr>
          <p:cNvPr id="2" name="Rectangle 2">
            <a:extLst>
              <a:ext uri="{FF2B5EF4-FFF2-40B4-BE49-F238E27FC236}">
                <a16:creationId xmlns:a16="http://schemas.microsoft.com/office/drawing/2014/main" id="{91F80C62-05F0-7A39-0C14-587B41C919A6}"/>
              </a:ext>
            </a:extLst>
          </p:cNvPr>
          <p:cNvSpPr txBox="1">
            <a:spLocks noChangeArrowheads="1"/>
          </p:cNvSpPr>
          <p:nvPr/>
        </p:nvSpPr>
        <p:spPr>
          <a:xfrm>
            <a:off x="3005045" y="86176"/>
            <a:ext cx="5891538" cy="1330732"/>
          </a:xfrm>
          <a:prstGeom prst="rect">
            <a:avLst/>
          </a:prstGeom>
          <a:extLst>
            <a:ext uri="{909E8E84-426E-40DD-AFC4-6F175D3DCCD1}">
              <a14:hiddenFill xmlns:a14="http://schemas.microsoft.com/office/drawing/2010/main">
                <a:solidFill>
                  <a:schemeClr val="bg1"/>
                </a:solidFill>
              </a14:hiddenFill>
            </a:ext>
          </a:extLst>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altLang="vi-VN" sz="3200" b="1" dirty="0" err="1">
                <a:solidFill>
                  <a:srgbClr val="FF0000"/>
                </a:solidFill>
              </a:rPr>
              <a:t>Tiết</a:t>
            </a:r>
            <a:r>
              <a:rPr lang="en-US" altLang="vi-VN" sz="3200" b="1" dirty="0">
                <a:solidFill>
                  <a:srgbClr val="FF0000"/>
                </a:solidFill>
              </a:rPr>
              <a:t> 4: </a:t>
            </a:r>
            <a:r>
              <a:rPr lang="en-US" altLang="vi-VN" sz="3200" b="1" dirty="0" err="1">
                <a:solidFill>
                  <a:srgbClr val="FF0000"/>
                </a:solidFill>
              </a:rPr>
              <a:t>Bài</a:t>
            </a:r>
            <a:r>
              <a:rPr lang="en-US" altLang="vi-VN" sz="3200" b="1" dirty="0">
                <a:solidFill>
                  <a:srgbClr val="FF0000"/>
                </a:solidFill>
              </a:rPr>
              <a:t> 2: </a:t>
            </a:r>
          </a:p>
          <a:p>
            <a:pPr marL="0" indent="0" algn="ctr">
              <a:buFont typeface="Arial" panose="020B0604020202020204" pitchFamily="34" charset="0"/>
              <a:buNone/>
            </a:pPr>
            <a:r>
              <a:rPr lang="en-US" altLang="vi-VN" sz="3200" b="1" dirty="0">
                <a:solidFill>
                  <a:srgbClr val="FF0000"/>
                </a:solidFill>
              </a:rPr>
              <a:t>TRANH TĨNH VẬT MÀU (</a:t>
            </a:r>
            <a:r>
              <a:rPr lang="en-US" altLang="vi-VN" sz="3200" b="1" dirty="0" err="1">
                <a:solidFill>
                  <a:srgbClr val="FF0000"/>
                </a:solidFill>
              </a:rPr>
              <a:t>Tiết</a:t>
            </a:r>
            <a:r>
              <a:rPr lang="en-US" altLang="vi-VN" sz="3200" b="1" dirty="0">
                <a:solidFill>
                  <a:srgbClr val="FF0000"/>
                </a:solidFill>
              </a:rPr>
              <a:t> 2)</a:t>
            </a:r>
          </a:p>
          <a:p>
            <a:pPr marL="0" indent="0" algn="ctr">
              <a:buFont typeface="Arial" panose="020B0604020202020204" pitchFamily="34" charset="0"/>
              <a:buNone/>
            </a:pPr>
            <a:endParaRPr lang="en-US" altLang="vi-VN" sz="3200" b="1" dirty="0">
              <a:solidFill>
                <a:srgbClr val="D0C6B8"/>
              </a:solidFill>
            </a:endParaRPr>
          </a:p>
        </p:txBody>
      </p:sp>
      <p:pic>
        <p:nvPicPr>
          <p:cNvPr id="3" name="Picture 8">
            <a:extLst>
              <a:ext uri="{FF2B5EF4-FFF2-40B4-BE49-F238E27FC236}">
                <a16:creationId xmlns:a16="http://schemas.microsoft.com/office/drawing/2014/main" id="{86CF0DCF-8470-B122-48DE-5FE0AA095DF0}"/>
              </a:ext>
            </a:extLst>
          </p:cNvPr>
          <p:cNvPicPr>
            <a:picLocks noChangeAspect="1" noChangeArrowheads="1"/>
          </p:cNvPicPr>
          <p:nvPr/>
        </p:nvPicPr>
        <p:blipFill>
          <a:blip r:embed="rId4"/>
          <a:srcRect/>
          <a:stretch>
            <a:fillRect/>
          </a:stretch>
        </p:blipFill>
        <p:spPr bwMode="auto">
          <a:xfrm>
            <a:off x="102672" y="86176"/>
            <a:ext cx="1571065" cy="2066655"/>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miter lim="800000"/>
                <a:headEnd/>
                <a:tailEnd/>
              </a14:hiddenLine>
            </a:ext>
          </a:extLst>
        </p:spPr>
      </p:pic>
    </p:spTree>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checkerboard(across)">
                                      <p:cBhvr>
                                        <p:cTn id="7" dur="500"/>
                                        <p:tgtEl>
                                          <p:spTgt spid="13">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13">
                                            <p:txEl>
                                              <p:pRg st="1" end="1"/>
                                            </p:txEl>
                                          </p:spTgt>
                                        </p:tgtEl>
                                        <p:attrNameLst>
                                          <p:attrName>style.visibility</p:attrName>
                                        </p:attrNameLst>
                                      </p:cBhvr>
                                      <p:to>
                                        <p:strVal val="visible"/>
                                      </p:to>
                                    </p:set>
                                    <p:animEffect transition="in" filter="checkerboard(across)">
                                      <p:cBhvr>
                                        <p:cTn id="10" dur="500"/>
                                        <p:tgtEl>
                                          <p:spTgt spid="1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nodeType="clickEffect">
                                  <p:stCondLst>
                                    <p:cond delay="0"/>
                                  </p:stCondLst>
                                  <p:childTnLst>
                                    <p:set>
                                      <p:cBhvr>
                                        <p:cTn id="14" dur="1" fill="hold">
                                          <p:stCondLst>
                                            <p:cond delay="0"/>
                                          </p:stCondLst>
                                        </p:cTn>
                                        <p:tgtEl>
                                          <p:spTgt spid="13">
                                            <p:txEl>
                                              <p:pRg st="2" end="2"/>
                                            </p:txEl>
                                          </p:spTgt>
                                        </p:tgtEl>
                                        <p:attrNameLst>
                                          <p:attrName>style.visibility</p:attrName>
                                        </p:attrNameLst>
                                      </p:cBhvr>
                                      <p:to>
                                        <p:strVal val="visible"/>
                                      </p:to>
                                    </p:set>
                                    <p:anim calcmode="lin" valueType="num">
                                      <p:cBhvr>
                                        <p:cTn id="15" dur="500" fill="hold"/>
                                        <p:tgtEl>
                                          <p:spTgt spid="13">
                                            <p:txEl>
                                              <p:pRg st="2" end="2"/>
                                            </p:txEl>
                                          </p:spTgt>
                                        </p:tgtEl>
                                        <p:attrNameLst>
                                          <p:attrName>ppt_w</p:attrName>
                                        </p:attrNameLst>
                                      </p:cBhvr>
                                      <p:tavLst>
                                        <p:tav tm="0">
                                          <p:val>
                                            <p:fltVal val="0"/>
                                          </p:val>
                                        </p:tav>
                                        <p:tav tm="100000">
                                          <p:val>
                                            <p:strVal val="#ppt_w"/>
                                          </p:val>
                                        </p:tav>
                                      </p:tavLst>
                                    </p:anim>
                                    <p:anim calcmode="lin" valueType="num">
                                      <p:cBhvr>
                                        <p:cTn id="16" dur="500" fill="hold"/>
                                        <p:tgtEl>
                                          <p:spTgt spid="13">
                                            <p:txEl>
                                              <p:pRg st="2" end="2"/>
                                            </p:txEl>
                                          </p:spTgt>
                                        </p:tgtEl>
                                        <p:attrNameLst>
                                          <p:attrName>ppt_h</p:attrName>
                                        </p:attrNameLst>
                                      </p:cBhvr>
                                      <p:tavLst>
                                        <p:tav tm="0">
                                          <p:val>
                                            <p:fltVal val="0"/>
                                          </p:val>
                                        </p:tav>
                                        <p:tav tm="100000">
                                          <p:val>
                                            <p:strVal val="#ppt_h"/>
                                          </p:val>
                                        </p:tav>
                                      </p:tavLst>
                                    </p:anim>
                                    <p:animEffect transition="in" filter="fade">
                                      <p:cBhvr>
                                        <p:cTn id="17" dur="500"/>
                                        <p:tgtEl>
                                          <p:spTgt spid="1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nodeType="clickEffect">
                                  <p:stCondLst>
                                    <p:cond delay="0"/>
                                  </p:stCondLst>
                                  <p:childTnLst>
                                    <p:set>
                                      <p:cBhvr>
                                        <p:cTn id="21" dur="1" fill="hold">
                                          <p:stCondLst>
                                            <p:cond delay="0"/>
                                          </p:stCondLst>
                                        </p:cTn>
                                        <p:tgtEl>
                                          <p:spTgt spid="13">
                                            <p:txEl>
                                              <p:pRg st="3" end="3"/>
                                            </p:txEl>
                                          </p:spTgt>
                                        </p:tgtEl>
                                        <p:attrNameLst>
                                          <p:attrName>style.visibility</p:attrName>
                                        </p:attrNameLst>
                                      </p:cBhvr>
                                      <p:to>
                                        <p:strVal val="visible"/>
                                      </p:to>
                                    </p:set>
                                    <p:anim calcmode="lin" valueType="num">
                                      <p:cBhvr>
                                        <p:cTn id="22" dur="1000" fill="hold"/>
                                        <p:tgtEl>
                                          <p:spTgt spid="13">
                                            <p:txEl>
                                              <p:pRg st="3" end="3"/>
                                            </p:txEl>
                                          </p:spTgt>
                                        </p:tgtEl>
                                        <p:attrNameLst>
                                          <p:attrName>ppt_w</p:attrName>
                                        </p:attrNameLst>
                                      </p:cBhvr>
                                      <p:tavLst>
                                        <p:tav tm="0">
                                          <p:val>
                                            <p:fltVal val="0"/>
                                          </p:val>
                                        </p:tav>
                                        <p:tav tm="100000">
                                          <p:val>
                                            <p:strVal val="#ppt_w"/>
                                          </p:val>
                                        </p:tav>
                                      </p:tavLst>
                                    </p:anim>
                                    <p:anim calcmode="lin" valueType="num">
                                      <p:cBhvr>
                                        <p:cTn id="23" dur="1000" fill="hold"/>
                                        <p:tgtEl>
                                          <p:spTgt spid="13">
                                            <p:txEl>
                                              <p:pRg st="3" end="3"/>
                                            </p:txEl>
                                          </p:spTgt>
                                        </p:tgtEl>
                                        <p:attrNameLst>
                                          <p:attrName>ppt_h</p:attrName>
                                        </p:attrNameLst>
                                      </p:cBhvr>
                                      <p:tavLst>
                                        <p:tav tm="0">
                                          <p:val>
                                            <p:fltVal val="0"/>
                                          </p:val>
                                        </p:tav>
                                        <p:tav tm="100000">
                                          <p:val>
                                            <p:strVal val="#ppt_h"/>
                                          </p:val>
                                        </p:tav>
                                      </p:tavLst>
                                    </p:anim>
                                    <p:anim calcmode="lin" valueType="num">
                                      <p:cBhvr>
                                        <p:cTn id="24" dur="1000" fill="hold"/>
                                        <p:tgtEl>
                                          <p:spTgt spid="13">
                                            <p:txEl>
                                              <p:pRg st="3" end="3"/>
                                            </p:txEl>
                                          </p:spTgt>
                                        </p:tgtEl>
                                        <p:attrNameLst>
                                          <p:attrName>style.rotation</p:attrName>
                                        </p:attrNameLst>
                                      </p:cBhvr>
                                      <p:tavLst>
                                        <p:tav tm="0">
                                          <p:val>
                                            <p:fltVal val="90"/>
                                          </p:val>
                                        </p:tav>
                                        <p:tav tm="100000">
                                          <p:val>
                                            <p:fltVal val="0"/>
                                          </p:val>
                                        </p:tav>
                                      </p:tavLst>
                                    </p:anim>
                                    <p:animEffect transition="in" filter="fade">
                                      <p:cBhvr>
                                        <p:cTn id="25" dur="1000"/>
                                        <p:tgtEl>
                                          <p:spTgt spid="13">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7" presetClass="entr" presetSubtype="0" fill="hold" nodeType="clickEffect">
                                  <p:stCondLst>
                                    <p:cond delay="0"/>
                                  </p:stCondLst>
                                  <p:childTnLst>
                                    <p:set>
                                      <p:cBhvr>
                                        <p:cTn id="29" dur="1" fill="hold">
                                          <p:stCondLst>
                                            <p:cond delay="0"/>
                                          </p:stCondLst>
                                        </p:cTn>
                                        <p:tgtEl>
                                          <p:spTgt spid="13">
                                            <p:txEl>
                                              <p:pRg st="4" end="4"/>
                                            </p:txEl>
                                          </p:spTgt>
                                        </p:tgtEl>
                                        <p:attrNameLst>
                                          <p:attrName>style.visibility</p:attrName>
                                        </p:attrNameLst>
                                      </p:cBhvr>
                                      <p:to>
                                        <p:strVal val="visible"/>
                                      </p:to>
                                    </p:set>
                                    <p:animEffect transition="in" filter="fade">
                                      <p:cBhvr>
                                        <p:cTn id="30" dur="1000"/>
                                        <p:tgtEl>
                                          <p:spTgt spid="13">
                                            <p:txEl>
                                              <p:pRg st="4" end="4"/>
                                            </p:txEl>
                                          </p:spTgt>
                                        </p:tgtEl>
                                      </p:cBhvr>
                                    </p:animEffect>
                                    <p:anim calcmode="lin" valueType="num">
                                      <p:cBhvr>
                                        <p:cTn id="31" dur="1000" fill="hold"/>
                                        <p:tgtEl>
                                          <p:spTgt spid="13">
                                            <p:txEl>
                                              <p:pRg st="4" end="4"/>
                                            </p:txEl>
                                          </p:spTgt>
                                        </p:tgtEl>
                                        <p:attrNameLst>
                                          <p:attrName>ppt_x</p:attrName>
                                        </p:attrNameLst>
                                      </p:cBhvr>
                                      <p:tavLst>
                                        <p:tav tm="0">
                                          <p:val>
                                            <p:strVal val="#ppt_x"/>
                                          </p:val>
                                        </p:tav>
                                        <p:tav tm="100000">
                                          <p:val>
                                            <p:strVal val="#ppt_x"/>
                                          </p:val>
                                        </p:tav>
                                      </p:tavLst>
                                    </p:anim>
                                    <p:anim calcmode="lin" valueType="num">
                                      <p:cBhvr>
                                        <p:cTn id="32" dur="900" decel="100000" fill="hold"/>
                                        <p:tgtEl>
                                          <p:spTgt spid="13">
                                            <p:txEl>
                                              <p:pRg st="4" end="4"/>
                                            </p:txEl>
                                          </p:spTgt>
                                        </p:tgtEl>
                                        <p:attrNameLst>
                                          <p:attrName>ppt_y</p:attrName>
                                        </p:attrNameLst>
                                      </p:cBhvr>
                                      <p:tavLst>
                                        <p:tav tm="0">
                                          <p:val>
                                            <p:strVal val="#ppt_y+1"/>
                                          </p:val>
                                        </p:tav>
                                        <p:tav tm="100000">
                                          <p:val>
                                            <p:strVal val="#ppt_y-.03"/>
                                          </p:val>
                                        </p:tav>
                                      </p:tavLst>
                                    </p:anim>
                                    <p:anim calcmode="lin" valueType="num">
                                      <p:cBhvr>
                                        <p:cTn id="33" dur="100" accel="100000" fill="hold">
                                          <p:stCondLst>
                                            <p:cond delay="900"/>
                                          </p:stCondLst>
                                        </p:cTn>
                                        <p:tgtEl>
                                          <p:spTgt spid="13">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7000" b="-17000"/>
          </a:stretch>
        </a:blipFill>
        <a:effectLst/>
      </p:bgPr>
    </p:bg>
    <p:spTree>
      <p:nvGrpSpPr>
        <p:cNvPr id="1" name=""/>
        <p:cNvGrpSpPr/>
        <p:nvPr/>
      </p:nvGrpSpPr>
      <p:grpSpPr>
        <a:xfrm>
          <a:off x="0" y="0"/>
          <a:ext cx="0" cy="0"/>
          <a:chOff x="0" y="0"/>
          <a:chExt cx="0" cy="0"/>
        </a:xfrm>
      </p:grpSpPr>
      <p:sp>
        <p:nvSpPr>
          <p:cNvPr id="21509" name="Rectangle 15">
            <a:extLst>
              <a:ext uri="{FF2B5EF4-FFF2-40B4-BE49-F238E27FC236}">
                <a16:creationId xmlns:a16="http://schemas.microsoft.com/office/drawing/2014/main" id="{CDC899EF-D8A7-6D5B-7746-3E6CBF0D8481}"/>
              </a:ext>
            </a:extLst>
          </p:cNvPr>
          <p:cNvSpPr>
            <a:spLocks noChangeArrowheads="1"/>
          </p:cNvSpPr>
          <p:nvPr/>
        </p:nvSpPr>
        <p:spPr bwMode="auto">
          <a:xfrm>
            <a:off x="4648200" y="914401"/>
            <a:ext cx="30114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400" b="1" i="1">
                <a:solidFill>
                  <a:srgbClr val="FAC090"/>
                </a:solidFill>
                <a:latin typeface="Times New Roman" panose="02020603050405020304" pitchFamily="18" charset="0"/>
                <a:cs typeface="Times New Roman" panose="02020603050405020304" pitchFamily="18" charset="0"/>
              </a:rPr>
              <a:t>(Tiết 1)</a:t>
            </a:r>
          </a:p>
        </p:txBody>
      </p:sp>
      <p:sp>
        <p:nvSpPr>
          <p:cNvPr id="13" name="Text Box 4">
            <a:extLst>
              <a:ext uri="{FF2B5EF4-FFF2-40B4-BE49-F238E27FC236}">
                <a16:creationId xmlns:a16="http://schemas.microsoft.com/office/drawing/2014/main" id="{109222AF-BE4D-FAFA-BCF2-7B27DEFF63BE}"/>
              </a:ext>
            </a:extLst>
          </p:cNvPr>
          <p:cNvSpPr txBox="1">
            <a:spLocks noChangeArrowheads="1"/>
          </p:cNvSpPr>
          <p:nvPr/>
        </p:nvSpPr>
        <p:spPr bwMode="auto">
          <a:xfrm>
            <a:off x="1771650" y="2250845"/>
            <a:ext cx="8915400" cy="212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spcBef>
                <a:spcPct val="50000"/>
              </a:spcBef>
            </a:pPr>
            <a:r>
              <a:rPr lang="en-US" altLang="en-US" sz="2400" b="1" dirty="0">
                <a:solidFill>
                  <a:srgbClr val="C00000"/>
                </a:solidFill>
                <a:latin typeface="Times New Roman" panose="02020603050405020304" pitchFamily="18" charset="0"/>
                <a:cs typeface="Times New Roman" panose="02020603050405020304" pitchFamily="18" charset="0"/>
              </a:rPr>
              <a:t>PHIẾU CÂU HỎI GỢI Ý:</a:t>
            </a:r>
          </a:p>
          <a:p>
            <a:pPr>
              <a:spcBef>
                <a:spcPct val="50000"/>
              </a:spcBef>
            </a:pPr>
            <a:r>
              <a:rPr lang="en-US" altLang="en-US" sz="2400" b="1" dirty="0">
                <a:solidFill>
                  <a:srgbClr val="C00000"/>
                </a:solidFill>
                <a:latin typeface="Times New Roman" panose="02020603050405020304" pitchFamily="18" charset="0"/>
                <a:cs typeface="Times New Roman" panose="02020603050405020304" pitchFamily="18" charset="0"/>
              </a:rPr>
              <a:t>+ </a:t>
            </a:r>
            <a:r>
              <a:rPr lang="vi-VN" altLang="en-US" sz="2400" b="1" dirty="0">
                <a:solidFill>
                  <a:srgbClr val="C00000"/>
                </a:solidFill>
                <a:latin typeface="Times New Roman" panose="02020603050405020304" pitchFamily="18" charset="0"/>
                <a:cs typeface="Times New Roman" panose="02020603050405020304" pitchFamily="18" charset="0"/>
              </a:rPr>
              <a:t>Cảm xúc về bài vẽ mà bạn ấn tượng nhất?</a:t>
            </a:r>
            <a:endParaRPr lang="en-US" altLang="en-US" sz="2400" b="1" dirty="0">
              <a:solidFill>
                <a:srgbClr val="C00000"/>
              </a:solidFill>
              <a:latin typeface="Times New Roman" panose="02020603050405020304" pitchFamily="18" charset="0"/>
              <a:cs typeface="Times New Roman" panose="02020603050405020304" pitchFamily="18" charset="0"/>
            </a:endParaRPr>
          </a:p>
          <a:p>
            <a:pPr>
              <a:spcBef>
                <a:spcPct val="50000"/>
              </a:spcBef>
            </a:pPr>
            <a:r>
              <a:rPr lang="en-US" altLang="en-US" sz="2400" b="1" dirty="0">
                <a:solidFill>
                  <a:srgbClr val="C00000"/>
                </a:solidFill>
                <a:latin typeface="Times New Roman" panose="02020603050405020304" pitchFamily="18" charset="0"/>
                <a:cs typeface="Times New Roman" panose="02020603050405020304" pitchFamily="18" charset="0"/>
              </a:rPr>
              <a:t>+ </a:t>
            </a:r>
            <a:r>
              <a:rPr lang="vi-VN" altLang="en-US" sz="2400" b="1" dirty="0">
                <a:solidFill>
                  <a:srgbClr val="C00000"/>
                </a:solidFill>
                <a:latin typeface="Times New Roman" panose="02020603050405020304" pitchFamily="18" charset="0"/>
                <a:cs typeface="Times New Roman" panose="02020603050405020304" pitchFamily="18" charset="0"/>
              </a:rPr>
              <a:t>Cách diễn tả bố cục</a:t>
            </a:r>
            <a:r>
              <a:rPr lang="en-US" altLang="en-US" sz="2400" b="1" dirty="0">
                <a:solidFill>
                  <a:srgbClr val="C00000"/>
                </a:solidFill>
                <a:latin typeface="Times New Roman" panose="02020603050405020304" pitchFamily="18" charset="0"/>
                <a:cs typeface="Times New Roman" panose="02020603050405020304" pitchFamily="18" charset="0"/>
              </a:rPr>
              <a:t>,</a:t>
            </a:r>
            <a:r>
              <a:rPr lang="vi-VN" altLang="en-US" sz="2400" b="1" dirty="0">
                <a:solidFill>
                  <a:srgbClr val="C00000"/>
                </a:solidFill>
                <a:latin typeface="Times New Roman" panose="02020603050405020304" pitchFamily="18" charset="0"/>
                <a:cs typeface="Times New Roman" panose="02020603050405020304" pitchFamily="18" charset="0"/>
              </a:rPr>
              <a:t> nét</a:t>
            </a:r>
            <a:r>
              <a:rPr lang="en-US" altLang="en-US" sz="2400" b="1" dirty="0">
                <a:solidFill>
                  <a:srgbClr val="C00000"/>
                </a:solidFill>
                <a:latin typeface="Times New Roman" panose="02020603050405020304" pitchFamily="18" charset="0"/>
                <a:cs typeface="Times New Roman" panose="02020603050405020304" pitchFamily="18" charset="0"/>
              </a:rPr>
              <a:t>,</a:t>
            </a:r>
            <a:r>
              <a:rPr lang="vi-VN" altLang="en-US" sz="2400" b="1" dirty="0">
                <a:solidFill>
                  <a:srgbClr val="C00000"/>
                </a:solidFill>
                <a:latin typeface="Times New Roman" panose="02020603050405020304" pitchFamily="18" charset="0"/>
                <a:cs typeface="Times New Roman" panose="02020603050405020304" pitchFamily="18" charset="0"/>
              </a:rPr>
              <a:t> hình của các sản phẩm như thế nào?</a:t>
            </a:r>
            <a:endParaRPr lang="en-US" altLang="en-US" sz="2400" b="1" dirty="0">
              <a:solidFill>
                <a:srgbClr val="C00000"/>
              </a:solidFill>
              <a:latin typeface="Times New Roman" panose="02020603050405020304" pitchFamily="18" charset="0"/>
              <a:cs typeface="Times New Roman" panose="02020603050405020304" pitchFamily="18" charset="0"/>
            </a:endParaRPr>
          </a:p>
          <a:p>
            <a:pPr>
              <a:spcBef>
                <a:spcPct val="50000"/>
              </a:spcBef>
            </a:pPr>
            <a:r>
              <a:rPr lang="en-US" altLang="en-US" sz="2400" b="1" dirty="0">
                <a:solidFill>
                  <a:srgbClr val="C00000"/>
                </a:solidFill>
                <a:latin typeface="Times New Roman" panose="02020603050405020304" pitchFamily="18" charset="0"/>
                <a:cs typeface="Times New Roman" panose="02020603050405020304" pitchFamily="18" charset="0"/>
              </a:rPr>
              <a:t>+ </a:t>
            </a:r>
            <a:r>
              <a:rPr lang="vi-VN" altLang="en-US" sz="2400" b="1" dirty="0">
                <a:solidFill>
                  <a:srgbClr val="C00000"/>
                </a:solidFill>
                <a:latin typeface="Times New Roman" panose="02020603050405020304" pitchFamily="18" charset="0"/>
                <a:cs typeface="Times New Roman" panose="02020603050405020304" pitchFamily="18" charset="0"/>
              </a:rPr>
              <a:t>Hướng điều chỉnh sản phẩm của</a:t>
            </a:r>
            <a:r>
              <a:rPr lang="en-US" altLang="en-US" sz="2400" b="1" dirty="0">
                <a:solidFill>
                  <a:srgbClr val="C00000"/>
                </a:solidFill>
                <a:latin typeface="Times New Roman" panose="02020603050405020304" pitchFamily="18" charset="0"/>
                <a:cs typeface="Times New Roman" panose="02020603050405020304" pitchFamily="18" charset="0"/>
              </a:rPr>
              <a:t> </a:t>
            </a:r>
            <a:r>
              <a:rPr lang="en-US" altLang="en-US" sz="2400" b="1" dirty="0" err="1">
                <a:solidFill>
                  <a:srgbClr val="C00000"/>
                </a:solidFill>
                <a:latin typeface="Times New Roman" panose="02020603050405020304" pitchFamily="18" charset="0"/>
                <a:cs typeface="Times New Roman" panose="02020603050405020304" pitchFamily="18" charset="0"/>
              </a:rPr>
              <a:t>mình</a:t>
            </a:r>
            <a:r>
              <a:rPr lang="en-US" altLang="en-US" sz="2400" b="1" dirty="0">
                <a:solidFill>
                  <a:srgbClr val="C00000"/>
                </a:solidFill>
                <a:latin typeface="Times New Roman" panose="02020603050405020304" pitchFamily="18" charset="0"/>
                <a:cs typeface="Times New Roman" panose="02020603050405020304" pitchFamily="18" charset="0"/>
              </a:rPr>
              <a:t>, </a:t>
            </a:r>
            <a:r>
              <a:rPr lang="en-US" altLang="en-US" sz="2400" b="1" dirty="0" err="1">
                <a:solidFill>
                  <a:srgbClr val="C00000"/>
                </a:solidFill>
                <a:latin typeface="Times New Roman" panose="02020603050405020304" pitchFamily="18" charset="0"/>
                <a:cs typeface="Times New Roman" panose="02020603050405020304" pitchFamily="18" charset="0"/>
              </a:rPr>
              <a:t>của</a:t>
            </a:r>
            <a:r>
              <a:rPr lang="vi-VN" altLang="en-US" sz="2400" b="1" dirty="0">
                <a:solidFill>
                  <a:srgbClr val="C00000"/>
                </a:solidFill>
                <a:latin typeface="Times New Roman" panose="02020603050405020304" pitchFamily="18" charset="0"/>
                <a:cs typeface="Times New Roman" panose="02020603050405020304" pitchFamily="18" charset="0"/>
              </a:rPr>
              <a:t> </a:t>
            </a:r>
            <a:r>
              <a:rPr lang="en-US" altLang="en-US" sz="2400" b="1" dirty="0" err="1">
                <a:solidFill>
                  <a:srgbClr val="C00000"/>
                </a:solidFill>
                <a:latin typeface="Times New Roman" panose="02020603050405020304" pitchFamily="18" charset="0"/>
                <a:cs typeface="Times New Roman" panose="02020603050405020304" pitchFamily="18" charset="0"/>
              </a:rPr>
              <a:t>bạn</a:t>
            </a:r>
            <a:r>
              <a:rPr lang="vi-VN" altLang="en-US" sz="2400" b="1" dirty="0">
                <a:solidFill>
                  <a:srgbClr val="C00000"/>
                </a:solidFill>
                <a:latin typeface="Times New Roman" panose="02020603050405020304" pitchFamily="18" charset="0"/>
                <a:cs typeface="Times New Roman" panose="02020603050405020304" pitchFamily="18" charset="0"/>
              </a:rPr>
              <a:t> hoàn </a:t>
            </a:r>
            <a:r>
              <a:rPr lang="en-US" altLang="en-US" sz="2400" b="1" dirty="0">
                <a:solidFill>
                  <a:srgbClr val="C00000"/>
                </a:solidFill>
                <a:latin typeface="Times New Roman" panose="02020603050405020304" pitchFamily="18" charset="0"/>
                <a:cs typeface="Times New Roman" panose="02020603050405020304" pitchFamily="18" charset="0"/>
              </a:rPr>
              <a:t>t</a:t>
            </a:r>
            <a:r>
              <a:rPr lang="vi-VN" altLang="en-US" sz="2400" b="1" dirty="0">
                <a:solidFill>
                  <a:srgbClr val="C00000"/>
                </a:solidFill>
                <a:latin typeface="Times New Roman" panose="02020603050405020304" pitchFamily="18" charset="0"/>
                <a:cs typeface="Times New Roman" panose="02020603050405020304" pitchFamily="18" charset="0"/>
              </a:rPr>
              <a:t>hiện hơn?</a:t>
            </a:r>
            <a:endParaRPr lang="en-US" altLang="en-US" sz="2400" b="1" dirty="0">
              <a:solidFill>
                <a:srgbClr val="C00000"/>
              </a:solidFill>
              <a:latin typeface="Times New Roman" panose="02020603050405020304" pitchFamily="18" charset="0"/>
              <a:cs typeface="Times New Roman" panose="02020603050405020304" pitchFamily="18" charset="0"/>
            </a:endParaRPr>
          </a:p>
        </p:txBody>
      </p:sp>
      <p:grpSp>
        <p:nvGrpSpPr>
          <p:cNvPr id="15" name="Group 14">
            <a:extLst>
              <a:ext uri="{FF2B5EF4-FFF2-40B4-BE49-F238E27FC236}">
                <a16:creationId xmlns:a16="http://schemas.microsoft.com/office/drawing/2014/main" id="{DF1185CA-44D3-82DD-B801-6259D4433BD3}"/>
              </a:ext>
            </a:extLst>
          </p:cNvPr>
          <p:cNvGrpSpPr>
            <a:grpSpLocks/>
          </p:cNvGrpSpPr>
          <p:nvPr/>
        </p:nvGrpSpPr>
        <p:grpSpPr bwMode="auto">
          <a:xfrm>
            <a:off x="1111796" y="4800600"/>
            <a:ext cx="9186816" cy="830263"/>
            <a:chOff x="106883" y="2350705"/>
            <a:chExt cx="4386765" cy="830997"/>
          </a:xfrm>
        </p:grpSpPr>
        <p:sp>
          <p:nvSpPr>
            <p:cNvPr id="21517" name="Rectangle 8">
              <a:extLst>
                <a:ext uri="{FF2B5EF4-FFF2-40B4-BE49-F238E27FC236}">
                  <a16:creationId xmlns:a16="http://schemas.microsoft.com/office/drawing/2014/main" id="{DC5CC4E8-A0F5-32D1-62D3-B00563EB9E4A}"/>
                </a:ext>
              </a:extLst>
            </p:cNvPr>
            <p:cNvSpPr>
              <a:spLocks noChangeArrowheads="1"/>
            </p:cNvSpPr>
            <p:nvPr/>
          </p:nvSpPr>
          <p:spPr bwMode="auto">
            <a:xfrm>
              <a:off x="607448" y="2350705"/>
              <a:ext cx="38862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dirty="0">
                  <a:solidFill>
                    <a:srgbClr val="002060"/>
                  </a:solidFill>
                  <a:latin typeface="Times New Roman" panose="02020603050405020304" pitchFamily="18" charset="0"/>
                  <a:cs typeface="Times New Roman" panose="02020603050405020304" pitchFamily="18" charset="0"/>
                </a:rPr>
                <a:t>     </a:t>
              </a:r>
              <a:r>
                <a:rPr lang="vi-VN" altLang="en-US" sz="2400" b="1" dirty="0">
                  <a:solidFill>
                    <a:srgbClr val="002060"/>
                  </a:solidFill>
                  <a:latin typeface="Times New Roman" panose="02020603050405020304" pitchFamily="18" charset="0"/>
                  <a:cs typeface="Times New Roman" panose="02020603050405020304" pitchFamily="18" charset="0"/>
                </a:rPr>
                <a:t>Tranh tĩnh vật màu gợi cho người xem cảm xúc và tình yêu với thiên nhiên, phù hợp để trang trí trong đời sống.</a:t>
              </a:r>
              <a:endParaRPr lang="en-US" altLang="en-US" sz="2400" b="1" dirty="0">
                <a:solidFill>
                  <a:srgbClr val="002060"/>
                </a:solidFill>
                <a:latin typeface="Times New Roman" panose="02020603050405020304" pitchFamily="18" charset="0"/>
                <a:cs typeface="Times New Roman" panose="02020603050405020304" pitchFamily="18" charset="0"/>
              </a:endParaRPr>
            </a:p>
          </p:txBody>
        </p:sp>
        <p:sp>
          <p:nvSpPr>
            <p:cNvPr id="21518" name="AutoShape 22">
              <a:extLst>
                <a:ext uri="{FF2B5EF4-FFF2-40B4-BE49-F238E27FC236}">
                  <a16:creationId xmlns:a16="http://schemas.microsoft.com/office/drawing/2014/main" id="{4945925C-B2F3-5094-B45E-AE44E862AE32}"/>
                </a:ext>
              </a:extLst>
            </p:cNvPr>
            <p:cNvSpPr>
              <a:spLocks noChangeArrowheads="1"/>
            </p:cNvSpPr>
            <p:nvPr/>
          </p:nvSpPr>
          <p:spPr bwMode="auto">
            <a:xfrm>
              <a:off x="106883" y="2619359"/>
              <a:ext cx="268330" cy="293687"/>
            </a:xfrm>
            <a:prstGeom prst="notchedRightArrow">
              <a:avLst>
                <a:gd name="adj1" fmla="val 50000"/>
                <a:gd name="adj2" fmla="val 50097"/>
              </a:avLst>
            </a:prstGeom>
            <a:solidFill>
              <a:srgbClr val="FFFF00"/>
            </a:solidFill>
            <a:ln w="9525">
              <a:solidFill>
                <a:srgbClr val="000000"/>
              </a:solidFill>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a:solidFill>
                  <a:srgbClr val="000000"/>
                </a:solidFill>
              </a:endParaRPr>
            </a:p>
          </p:txBody>
        </p:sp>
      </p:grpSp>
      <p:sp>
        <p:nvSpPr>
          <p:cNvPr id="2" name="Rectangle 16">
            <a:extLst>
              <a:ext uri="{FF2B5EF4-FFF2-40B4-BE49-F238E27FC236}">
                <a16:creationId xmlns:a16="http://schemas.microsoft.com/office/drawing/2014/main" id="{F3137F09-85E7-6170-B9F3-DAD0EABC6E89}"/>
              </a:ext>
            </a:extLst>
          </p:cNvPr>
          <p:cNvSpPr>
            <a:spLocks noChangeArrowheads="1"/>
          </p:cNvSpPr>
          <p:nvPr/>
        </p:nvSpPr>
        <p:spPr bwMode="auto">
          <a:xfrm>
            <a:off x="2305050" y="1376364"/>
            <a:ext cx="744855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3600" b="1" dirty="0">
                <a:solidFill>
                  <a:schemeClr val="accent5">
                    <a:lumMod val="50000"/>
                  </a:schemeClr>
                </a:solidFill>
                <a:latin typeface="Times New Roman" panose="02020603050405020304" pitchFamily="18" charset="0"/>
                <a:cs typeface="Times New Roman" panose="02020603050405020304" pitchFamily="18" charset="0"/>
              </a:rPr>
              <a:t>  IV. </a:t>
            </a:r>
            <a:r>
              <a:rPr lang="en-US" altLang="en-US" sz="3600" b="1" dirty="0" err="1">
                <a:solidFill>
                  <a:schemeClr val="accent5">
                    <a:lumMod val="50000"/>
                  </a:schemeClr>
                </a:solidFill>
                <a:latin typeface="Times New Roman" panose="02020603050405020304" pitchFamily="18" charset="0"/>
                <a:cs typeface="Times New Roman" panose="02020603050405020304" pitchFamily="18" charset="0"/>
              </a:rPr>
              <a:t>Trưng</a:t>
            </a:r>
            <a:r>
              <a:rPr lang="en-US" altLang="en-US" sz="3600" b="1" dirty="0">
                <a:solidFill>
                  <a:schemeClr val="accent5">
                    <a:lumMod val="50000"/>
                  </a:schemeClr>
                </a:solidFill>
                <a:latin typeface="Times New Roman" panose="02020603050405020304" pitchFamily="18" charset="0"/>
                <a:cs typeface="Times New Roman" panose="02020603050405020304" pitchFamily="18" charset="0"/>
              </a:rPr>
              <a:t> </a:t>
            </a:r>
            <a:r>
              <a:rPr lang="en-US" altLang="en-US" sz="3600" b="1" dirty="0" err="1">
                <a:solidFill>
                  <a:schemeClr val="accent5">
                    <a:lumMod val="50000"/>
                  </a:schemeClr>
                </a:solidFill>
                <a:latin typeface="Times New Roman" panose="02020603050405020304" pitchFamily="18" charset="0"/>
                <a:cs typeface="Times New Roman" panose="02020603050405020304" pitchFamily="18" charset="0"/>
              </a:rPr>
              <a:t>bày</a:t>
            </a:r>
            <a:r>
              <a:rPr lang="en-US" altLang="en-US" sz="3600" b="1" dirty="0">
                <a:solidFill>
                  <a:schemeClr val="accent5">
                    <a:lumMod val="50000"/>
                  </a:schemeClr>
                </a:solidFill>
                <a:latin typeface="Times New Roman" panose="02020603050405020304" pitchFamily="18" charset="0"/>
                <a:cs typeface="Times New Roman" panose="02020603050405020304" pitchFamily="18" charset="0"/>
              </a:rPr>
              <a:t> </a:t>
            </a:r>
            <a:r>
              <a:rPr lang="en-US" altLang="en-US" sz="3600" b="1" dirty="0" err="1">
                <a:solidFill>
                  <a:schemeClr val="accent5">
                    <a:lumMod val="50000"/>
                  </a:schemeClr>
                </a:solidFill>
                <a:latin typeface="Times New Roman" panose="02020603050405020304" pitchFamily="18" charset="0"/>
                <a:cs typeface="Times New Roman" panose="02020603050405020304" pitchFamily="18" charset="0"/>
              </a:rPr>
              <a:t>sản</a:t>
            </a:r>
            <a:r>
              <a:rPr lang="en-US" altLang="en-US" sz="3600" b="1" dirty="0">
                <a:solidFill>
                  <a:schemeClr val="accent5">
                    <a:lumMod val="50000"/>
                  </a:schemeClr>
                </a:solidFill>
                <a:latin typeface="Times New Roman" panose="02020603050405020304" pitchFamily="18" charset="0"/>
                <a:cs typeface="Times New Roman" panose="02020603050405020304" pitchFamily="18" charset="0"/>
              </a:rPr>
              <a:t> </a:t>
            </a:r>
            <a:r>
              <a:rPr lang="en-US" altLang="en-US" sz="3600" b="1" dirty="0" err="1">
                <a:solidFill>
                  <a:schemeClr val="accent5">
                    <a:lumMod val="50000"/>
                  </a:schemeClr>
                </a:solidFill>
                <a:latin typeface="Times New Roman" panose="02020603050405020304" pitchFamily="18" charset="0"/>
                <a:cs typeface="Times New Roman" panose="02020603050405020304" pitchFamily="18" charset="0"/>
              </a:rPr>
              <a:t>phẩm</a:t>
            </a:r>
            <a:r>
              <a:rPr lang="en-US" altLang="en-US" sz="3600" b="1" dirty="0">
                <a:solidFill>
                  <a:schemeClr val="accent5">
                    <a:lumMod val="50000"/>
                  </a:schemeClr>
                </a:solidFill>
                <a:latin typeface="Times New Roman" panose="02020603050405020304" pitchFamily="18" charset="0"/>
                <a:cs typeface="Times New Roman" panose="02020603050405020304" pitchFamily="18" charset="0"/>
              </a:rPr>
              <a:t> </a:t>
            </a:r>
            <a:r>
              <a:rPr lang="en-US" altLang="en-US" sz="3600" b="1" dirty="0" err="1">
                <a:solidFill>
                  <a:schemeClr val="accent5">
                    <a:lumMod val="50000"/>
                  </a:schemeClr>
                </a:solidFill>
                <a:latin typeface="Times New Roman" panose="02020603050405020304" pitchFamily="18" charset="0"/>
                <a:cs typeface="Times New Roman" panose="02020603050405020304" pitchFamily="18" charset="0"/>
              </a:rPr>
              <a:t>và</a:t>
            </a:r>
            <a:r>
              <a:rPr lang="en-US" altLang="en-US" sz="3600" b="1" dirty="0">
                <a:solidFill>
                  <a:schemeClr val="accent5">
                    <a:lumMod val="50000"/>
                  </a:schemeClr>
                </a:solidFill>
                <a:latin typeface="Times New Roman" panose="02020603050405020304" pitchFamily="18" charset="0"/>
                <a:cs typeface="Times New Roman" panose="02020603050405020304" pitchFamily="18" charset="0"/>
              </a:rPr>
              <a:t> chia </a:t>
            </a:r>
            <a:r>
              <a:rPr lang="en-US" altLang="en-US" sz="3600" b="1" dirty="0" err="1">
                <a:solidFill>
                  <a:schemeClr val="accent5">
                    <a:lumMod val="50000"/>
                  </a:schemeClr>
                </a:solidFill>
                <a:latin typeface="Times New Roman" panose="02020603050405020304" pitchFamily="18" charset="0"/>
                <a:cs typeface="Times New Roman" panose="02020603050405020304" pitchFamily="18" charset="0"/>
              </a:rPr>
              <a:t>sẻ</a:t>
            </a:r>
            <a:r>
              <a:rPr lang="en-US" altLang="en-US" sz="3600" b="1" dirty="0">
                <a:solidFill>
                  <a:schemeClr val="accent5">
                    <a:lumMod val="50000"/>
                  </a:schemeClr>
                </a:solidFill>
                <a:latin typeface="Times New Roman" panose="02020603050405020304" pitchFamily="18" charset="0"/>
                <a:cs typeface="Times New Roman" panose="02020603050405020304" pitchFamily="18" charset="0"/>
              </a:rPr>
              <a:t> :</a:t>
            </a:r>
          </a:p>
        </p:txBody>
      </p:sp>
      <p:sp>
        <p:nvSpPr>
          <p:cNvPr id="3" name="Rectangle 2">
            <a:extLst>
              <a:ext uri="{FF2B5EF4-FFF2-40B4-BE49-F238E27FC236}">
                <a16:creationId xmlns:a16="http://schemas.microsoft.com/office/drawing/2014/main" id="{8B660D41-BAEF-2C3A-CA67-2D10A5012E28}"/>
              </a:ext>
            </a:extLst>
          </p:cNvPr>
          <p:cNvSpPr txBox="1">
            <a:spLocks noChangeArrowheads="1"/>
          </p:cNvSpPr>
          <p:nvPr/>
        </p:nvSpPr>
        <p:spPr>
          <a:xfrm>
            <a:off x="3005045" y="86176"/>
            <a:ext cx="5891538" cy="1330732"/>
          </a:xfrm>
          <a:prstGeom prst="rect">
            <a:avLst/>
          </a:prstGeom>
          <a:extLst>
            <a:ext uri="{909E8E84-426E-40DD-AFC4-6F175D3DCCD1}">
              <a14:hiddenFill xmlns:a14="http://schemas.microsoft.com/office/drawing/2010/main">
                <a:solidFill>
                  <a:schemeClr val="bg1"/>
                </a:solidFill>
              </a14:hiddenFill>
            </a:ext>
          </a:extLst>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altLang="vi-VN" sz="3200" b="1" dirty="0" err="1">
                <a:solidFill>
                  <a:srgbClr val="FF0000"/>
                </a:solidFill>
              </a:rPr>
              <a:t>Tiết</a:t>
            </a:r>
            <a:r>
              <a:rPr lang="en-US" altLang="vi-VN" sz="3200" b="1" dirty="0">
                <a:solidFill>
                  <a:srgbClr val="FF0000"/>
                </a:solidFill>
              </a:rPr>
              <a:t> 4: </a:t>
            </a:r>
            <a:r>
              <a:rPr lang="en-US" altLang="vi-VN" sz="3200" b="1" dirty="0" err="1">
                <a:solidFill>
                  <a:srgbClr val="FF0000"/>
                </a:solidFill>
              </a:rPr>
              <a:t>Bài</a:t>
            </a:r>
            <a:r>
              <a:rPr lang="en-US" altLang="vi-VN" sz="3200" b="1" dirty="0">
                <a:solidFill>
                  <a:srgbClr val="FF0000"/>
                </a:solidFill>
              </a:rPr>
              <a:t> 2: </a:t>
            </a:r>
          </a:p>
          <a:p>
            <a:pPr marL="0" indent="0" algn="ctr">
              <a:buFont typeface="Arial" panose="020B0604020202020204" pitchFamily="34" charset="0"/>
              <a:buNone/>
            </a:pPr>
            <a:r>
              <a:rPr lang="en-US" altLang="vi-VN" sz="3200" b="1" dirty="0">
                <a:solidFill>
                  <a:srgbClr val="FF0000"/>
                </a:solidFill>
              </a:rPr>
              <a:t>TRANH TĨNH VẬT MÀU (</a:t>
            </a:r>
            <a:r>
              <a:rPr lang="en-US" altLang="vi-VN" sz="3200" b="1" dirty="0" err="1">
                <a:solidFill>
                  <a:srgbClr val="FF0000"/>
                </a:solidFill>
              </a:rPr>
              <a:t>Tiết</a:t>
            </a:r>
            <a:r>
              <a:rPr lang="en-US" altLang="vi-VN" sz="3200" b="1" dirty="0">
                <a:solidFill>
                  <a:srgbClr val="FF0000"/>
                </a:solidFill>
              </a:rPr>
              <a:t> 2)</a:t>
            </a:r>
          </a:p>
          <a:p>
            <a:pPr marL="0" indent="0" algn="ctr">
              <a:buFont typeface="Arial" panose="020B0604020202020204" pitchFamily="34" charset="0"/>
              <a:buNone/>
            </a:pPr>
            <a:endParaRPr lang="en-US" altLang="vi-VN" sz="3200" b="1" dirty="0">
              <a:solidFill>
                <a:srgbClr val="D0C6B8"/>
              </a:solidFill>
            </a:endParaRPr>
          </a:p>
        </p:txBody>
      </p:sp>
      <p:pic>
        <p:nvPicPr>
          <p:cNvPr id="4" name="Picture 8">
            <a:extLst>
              <a:ext uri="{FF2B5EF4-FFF2-40B4-BE49-F238E27FC236}">
                <a16:creationId xmlns:a16="http://schemas.microsoft.com/office/drawing/2014/main" id="{9AAA1A46-7394-2F6D-0CC7-79BEF01606A7}"/>
              </a:ext>
            </a:extLst>
          </p:cNvPr>
          <p:cNvPicPr>
            <a:picLocks noChangeAspect="1" noChangeArrowheads="1"/>
          </p:cNvPicPr>
          <p:nvPr/>
        </p:nvPicPr>
        <p:blipFill>
          <a:blip r:embed="rId4"/>
          <a:srcRect/>
          <a:stretch>
            <a:fillRect/>
          </a:stretch>
        </p:blipFill>
        <p:spPr bwMode="auto">
          <a:xfrm>
            <a:off x="102672" y="86176"/>
            <a:ext cx="1571065" cy="2066655"/>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miter lim="800000"/>
                <a:headEnd/>
                <a:tailEnd/>
              </a14:hiddenLine>
            </a:ext>
          </a:extLst>
        </p:spPr>
      </p:pic>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airplan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3">
                                            <p:txEl>
                                              <p:pRg st="1" end="1"/>
                                            </p:txEl>
                                          </p:spTgt>
                                        </p:tgtEl>
                                        <p:attrNameLst>
                                          <p:attrName>style.visibility</p:attrName>
                                        </p:attrNameLst>
                                      </p:cBhvr>
                                      <p:to>
                                        <p:strVal val="visible"/>
                                      </p:to>
                                    </p:set>
                                    <p:animEffect transition="in" filter="checkerboard(across)">
                                      <p:cBhvr>
                                        <p:cTn id="7" dur="500"/>
                                        <p:tgtEl>
                                          <p:spTgt spid="1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7" presetClass="entr" presetSubtype="0" fill="hold" nodeType="clickEffect">
                                  <p:stCondLst>
                                    <p:cond delay="0"/>
                                  </p:stCondLst>
                                  <p:childTnLst>
                                    <p:set>
                                      <p:cBhvr>
                                        <p:cTn id="11" dur="1" fill="hold">
                                          <p:stCondLst>
                                            <p:cond delay="0"/>
                                          </p:stCondLst>
                                        </p:cTn>
                                        <p:tgtEl>
                                          <p:spTgt spid="13">
                                            <p:txEl>
                                              <p:pRg st="2" end="2"/>
                                            </p:txEl>
                                          </p:spTgt>
                                        </p:tgtEl>
                                        <p:attrNameLst>
                                          <p:attrName>style.visibility</p:attrName>
                                        </p:attrNameLst>
                                      </p:cBhvr>
                                      <p:to>
                                        <p:strVal val="visible"/>
                                      </p:to>
                                    </p:set>
                                    <p:animEffect transition="in" filter="fade">
                                      <p:cBhvr>
                                        <p:cTn id="12" dur="1000"/>
                                        <p:tgtEl>
                                          <p:spTgt spid="13">
                                            <p:txEl>
                                              <p:pRg st="2" end="2"/>
                                            </p:txEl>
                                          </p:spTgt>
                                        </p:tgtEl>
                                      </p:cBhvr>
                                    </p:animEffect>
                                    <p:anim calcmode="lin" valueType="num">
                                      <p:cBhvr>
                                        <p:cTn id="13" dur="1000" fill="hold"/>
                                        <p:tgtEl>
                                          <p:spTgt spid="1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1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nodeType="clickEffect">
                                  <p:stCondLst>
                                    <p:cond delay="0"/>
                                  </p:stCondLst>
                                  <p:childTnLst>
                                    <p:set>
                                      <p:cBhvr>
                                        <p:cTn id="18" dur="1" fill="hold">
                                          <p:stCondLst>
                                            <p:cond delay="0"/>
                                          </p:stCondLst>
                                        </p:cTn>
                                        <p:tgtEl>
                                          <p:spTgt spid="13">
                                            <p:txEl>
                                              <p:pRg st="3" end="3"/>
                                            </p:txEl>
                                          </p:spTgt>
                                        </p:tgtEl>
                                        <p:attrNameLst>
                                          <p:attrName>style.visibility</p:attrName>
                                        </p:attrNameLst>
                                      </p:cBhvr>
                                      <p:to>
                                        <p:strVal val="visible"/>
                                      </p:to>
                                    </p:set>
                                    <p:anim calcmode="lin" valueType="num">
                                      <p:cBhvr>
                                        <p:cTn id="19" dur="1000" fill="hold"/>
                                        <p:tgtEl>
                                          <p:spTgt spid="13">
                                            <p:txEl>
                                              <p:pRg st="3" end="3"/>
                                            </p:txEl>
                                          </p:spTgt>
                                        </p:tgtEl>
                                        <p:attrNameLst>
                                          <p:attrName>ppt_w</p:attrName>
                                        </p:attrNameLst>
                                      </p:cBhvr>
                                      <p:tavLst>
                                        <p:tav tm="0">
                                          <p:val>
                                            <p:fltVal val="0"/>
                                          </p:val>
                                        </p:tav>
                                        <p:tav tm="100000">
                                          <p:val>
                                            <p:strVal val="#ppt_w"/>
                                          </p:val>
                                        </p:tav>
                                      </p:tavLst>
                                    </p:anim>
                                    <p:anim calcmode="lin" valueType="num">
                                      <p:cBhvr>
                                        <p:cTn id="20" dur="1000" fill="hold"/>
                                        <p:tgtEl>
                                          <p:spTgt spid="13">
                                            <p:txEl>
                                              <p:pRg st="3" end="3"/>
                                            </p:txEl>
                                          </p:spTgt>
                                        </p:tgtEl>
                                        <p:attrNameLst>
                                          <p:attrName>ppt_h</p:attrName>
                                        </p:attrNameLst>
                                      </p:cBhvr>
                                      <p:tavLst>
                                        <p:tav tm="0">
                                          <p:val>
                                            <p:fltVal val="0"/>
                                          </p:val>
                                        </p:tav>
                                        <p:tav tm="100000">
                                          <p:val>
                                            <p:strVal val="#ppt_h"/>
                                          </p:val>
                                        </p:tav>
                                      </p:tavLst>
                                    </p:anim>
                                    <p:anim calcmode="lin" valueType="num">
                                      <p:cBhvr>
                                        <p:cTn id="21" dur="1000" fill="hold"/>
                                        <p:tgtEl>
                                          <p:spTgt spid="13">
                                            <p:txEl>
                                              <p:pRg st="3" end="3"/>
                                            </p:txEl>
                                          </p:spTgt>
                                        </p:tgtEl>
                                        <p:attrNameLst>
                                          <p:attrName>style.rotation</p:attrName>
                                        </p:attrNameLst>
                                      </p:cBhvr>
                                      <p:tavLst>
                                        <p:tav tm="0">
                                          <p:val>
                                            <p:fltVal val="90"/>
                                          </p:val>
                                        </p:tav>
                                        <p:tav tm="100000">
                                          <p:val>
                                            <p:fltVal val="0"/>
                                          </p:val>
                                        </p:tav>
                                      </p:tavLst>
                                    </p:anim>
                                    <p:animEffect transition="in" filter="fade">
                                      <p:cBhvr>
                                        <p:cTn id="22" dur="1000"/>
                                        <p:tgtEl>
                                          <p:spTgt spid="1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circle(in)">
                                      <p:cBhvr>
                                        <p:cTn id="27"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17000" b="-17000"/>
          </a:stretch>
        </a:blipFill>
        <a:effectLst/>
      </p:bgPr>
    </p:bg>
    <p:spTree>
      <p:nvGrpSpPr>
        <p:cNvPr id="1" name=""/>
        <p:cNvGrpSpPr/>
        <p:nvPr/>
      </p:nvGrpSpPr>
      <p:grpSpPr>
        <a:xfrm>
          <a:off x="0" y="0"/>
          <a:ext cx="0" cy="0"/>
          <a:chOff x="0" y="0"/>
          <a:chExt cx="0" cy="0"/>
        </a:xfrm>
      </p:grpSpPr>
      <p:sp>
        <p:nvSpPr>
          <p:cNvPr id="23557" name="Rectangle 15">
            <a:extLst>
              <a:ext uri="{FF2B5EF4-FFF2-40B4-BE49-F238E27FC236}">
                <a16:creationId xmlns:a16="http://schemas.microsoft.com/office/drawing/2014/main" id="{6B2A4463-BD58-4035-525F-CE1B7B2A9649}"/>
              </a:ext>
            </a:extLst>
          </p:cNvPr>
          <p:cNvSpPr>
            <a:spLocks noChangeArrowheads="1"/>
          </p:cNvSpPr>
          <p:nvPr/>
        </p:nvSpPr>
        <p:spPr bwMode="auto">
          <a:xfrm>
            <a:off x="4648200" y="914401"/>
            <a:ext cx="3011488"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400" b="1" i="1">
                <a:solidFill>
                  <a:srgbClr val="FAC090"/>
                </a:solidFill>
                <a:latin typeface="Times New Roman" panose="02020603050405020304" pitchFamily="18" charset="0"/>
                <a:cs typeface="Times New Roman" panose="02020603050405020304" pitchFamily="18" charset="0"/>
              </a:rPr>
              <a:t>(Tiết 2)</a:t>
            </a:r>
          </a:p>
        </p:txBody>
      </p:sp>
      <p:sp>
        <p:nvSpPr>
          <p:cNvPr id="23559" name="Rectangle 16">
            <a:extLst>
              <a:ext uri="{FF2B5EF4-FFF2-40B4-BE49-F238E27FC236}">
                <a16:creationId xmlns:a16="http://schemas.microsoft.com/office/drawing/2014/main" id="{752D2C51-9578-E90B-29EC-BDD3AB06D63B}"/>
              </a:ext>
            </a:extLst>
          </p:cNvPr>
          <p:cNvSpPr>
            <a:spLocks noChangeArrowheads="1"/>
          </p:cNvSpPr>
          <p:nvPr/>
        </p:nvSpPr>
        <p:spPr bwMode="auto">
          <a:xfrm>
            <a:off x="2400300" y="1319329"/>
            <a:ext cx="8485909"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3200" b="1" dirty="0">
                <a:solidFill>
                  <a:srgbClr val="0070C0"/>
                </a:solidFill>
                <a:latin typeface="Times New Roman" panose="02020603050405020304" pitchFamily="18" charset="0"/>
                <a:cs typeface="Times New Roman" panose="02020603050405020304" pitchFamily="18" charset="0"/>
              </a:rPr>
              <a:t>  V. </a:t>
            </a:r>
            <a:r>
              <a:rPr lang="en-US" altLang="en-US" sz="3200" b="1" dirty="0" err="1">
                <a:solidFill>
                  <a:srgbClr val="0070C0"/>
                </a:solidFill>
                <a:latin typeface="Times New Roman" panose="02020603050405020304" pitchFamily="18" charset="0"/>
                <a:cs typeface="Times New Roman" panose="02020603050405020304" pitchFamily="18" charset="0"/>
              </a:rPr>
              <a:t>Ứng</a:t>
            </a:r>
            <a:r>
              <a:rPr lang="en-US" altLang="en-US" sz="3200" b="1" dirty="0">
                <a:solidFill>
                  <a:srgbClr val="0070C0"/>
                </a:solidFill>
                <a:latin typeface="Times New Roman" panose="02020603050405020304" pitchFamily="18" charset="0"/>
                <a:cs typeface="Times New Roman" panose="02020603050405020304" pitchFamily="18" charset="0"/>
              </a:rPr>
              <a:t> </a:t>
            </a:r>
            <a:r>
              <a:rPr lang="en-US" altLang="en-US" sz="3200" b="1" dirty="0" err="1">
                <a:solidFill>
                  <a:srgbClr val="0070C0"/>
                </a:solidFill>
                <a:latin typeface="Times New Roman" panose="02020603050405020304" pitchFamily="18" charset="0"/>
                <a:cs typeface="Times New Roman" panose="02020603050405020304" pitchFamily="18" charset="0"/>
              </a:rPr>
              <a:t>dụng</a:t>
            </a:r>
            <a:r>
              <a:rPr lang="en-US" altLang="en-US" sz="3200" b="1" dirty="0">
                <a:solidFill>
                  <a:srgbClr val="0070C0"/>
                </a:solidFill>
                <a:latin typeface="Times New Roman" panose="02020603050405020304" pitchFamily="18" charset="0"/>
                <a:cs typeface="Times New Roman" panose="02020603050405020304" pitchFamily="18" charset="0"/>
              </a:rPr>
              <a:t> </a:t>
            </a:r>
            <a:r>
              <a:rPr lang="en-US" altLang="en-US" sz="3200" b="1" dirty="0" err="1">
                <a:solidFill>
                  <a:srgbClr val="0070C0"/>
                </a:solidFill>
                <a:latin typeface="Times New Roman" panose="02020603050405020304" pitchFamily="18" charset="0"/>
                <a:cs typeface="Times New Roman" panose="02020603050405020304" pitchFamily="18" charset="0"/>
              </a:rPr>
              <a:t>với</a:t>
            </a:r>
            <a:r>
              <a:rPr lang="en-US" altLang="en-US" sz="3200" b="1" dirty="0">
                <a:solidFill>
                  <a:srgbClr val="0070C0"/>
                </a:solidFill>
                <a:latin typeface="Times New Roman" panose="02020603050405020304" pitchFamily="18" charset="0"/>
                <a:cs typeface="Times New Roman" panose="02020603050405020304" pitchFamily="18" charset="0"/>
              </a:rPr>
              <a:t> </a:t>
            </a:r>
            <a:r>
              <a:rPr lang="en-US" altLang="en-US" sz="3200" b="1" dirty="0" err="1">
                <a:solidFill>
                  <a:srgbClr val="0070C0"/>
                </a:solidFill>
                <a:latin typeface="Times New Roman" panose="02020603050405020304" pitchFamily="18" charset="0"/>
                <a:cs typeface="Times New Roman" panose="02020603050405020304" pitchFamily="18" charset="0"/>
              </a:rPr>
              <a:t>tranh</a:t>
            </a:r>
            <a:r>
              <a:rPr lang="en-US" altLang="en-US" sz="3200" b="1" dirty="0">
                <a:solidFill>
                  <a:srgbClr val="0070C0"/>
                </a:solidFill>
                <a:latin typeface="Times New Roman" panose="02020603050405020304" pitchFamily="18" charset="0"/>
                <a:cs typeface="Times New Roman" panose="02020603050405020304" pitchFamily="18" charset="0"/>
              </a:rPr>
              <a:t> </a:t>
            </a:r>
            <a:r>
              <a:rPr lang="en-US" altLang="en-US" sz="3200" b="1" dirty="0" err="1">
                <a:solidFill>
                  <a:srgbClr val="0070C0"/>
                </a:solidFill>
                <a:latin typeface="Times New Roman" panose="02020603050405020304" pitchFamily="18" charset="0"/>
                <a:cs typeface="Times New Roman" panose="02020603050405020304" pitchFamily="18" charset="0"/>
              </a:rPr>
              <a:t>tĩnh</a:t>
            </a:r>
            <a:r>
              <a:rPr lang="en-US" altLang="en-US" sz="3200" b="1" dirty="0">
                <a:solidFill>
                  <a:srgbClr val="0070C0"/>
                </a:solidFill>
                <a:latin typeface="Times New Roman" panose="02020603050405020304" pitchFamily="18" charset="0"/>
                <a:cs typeface="Times New Roman" panose="02020603050405020304" pitchFamily="18" charset="0"/>
              </a:rPr>
              <a:t> </a:t>
            </a:r>
            <a:r>
              <a:rPr lang="en-US" altLang="en-US" sz="3200" b="1" dirty="0" err="1">
                <a:solidFill>
                  <a:srgbClr val="0070C0"/>
                </a:solidFill>
                <a:latin typeface="Times New Roman" panose="02020603050405020304" pitchFamily="18" charset="0"/>
                <a:cs typeface="Times New Roman" panose="02020603050405020304" pitchFamily="18" charset="0"/>
              </a:rPr>
              <a:t>vật</a:t>
            </a:r>
            <a:r>
              <a:rPr lang="en-US" altLang="en-US" sz="3200" b="1" dirty="0">
                <a:solidFill>
                  <a:srgbClr val="0070C0"/>
                </a:solidFill>
                <a:latin typeface="Times New Roman" panose="02020603050405020304" pitchFamily="18" charset="0"/>
                <a:cs typeface="Times New Roman" panose="02020603050405020304" pitchFamily="18" charset="0"/>
              </a:rPr>
              <a:t> </a:t>
            </a:r>
            <a:r>
              <a:rPr lang="en-US" altLang="en-US" sz="3200" b="1" dirty="0" err="1">
                <a:solidFill>
                  <a:srgbClr val="0070C0"/>
                </a:solidFill>
                <a:latin typeface="Times New Roman" panose="02020603050405020304" pitchFamily="18" charset="0"/>
                <a:cs typeface="Times New Roman" panose="02020603050405020304" pitchFamily="18" charset="0"/>
              </a:rPr>
              <a:t>hoa</a:t>
            </a:r>
            <a:r>
              <a:rPr lang="en-US" altLang="en-US" sz="3200" b="1" dirty="0">
                <a:solidFill>
                  <a:srgbClr val="0070C0"/>
                </a:solidFill>
                <a:latin typeface="Times New Roman" panose="02020603050405020304" pitchFamily="18" charset="0"/>
                <a:cs typeface="Times New Roman" panose="02020603050405020304" pitchFamily="18" charset="0"/>
              </a:rPr>
              <a:t> </a:t>
            </a:r>
            <a:r>
              <a:rPr lang="en-US" altLang="en-US" sz="3200" b="1" dirty="0" err="1">
                <a:solidFill>
                  <a:srgbClr val="0070C0"/>
                </a:solidFill>
                <a:latin typeface="Times New Roman" panose="02020603050405020304" pitchFamily="18" charset="0"/>
                <a:cs typeface="Times New Roman" panose="02020603050405020304" pitchFamily="18" charset="0"/>
              </a:rPr>
              <a:t>quả</a:t>
            </a:r>
            <a:r>
              <a:rPr lang="en-US" altLang="en-US" sz="3200" b="1" dirty="0">
                <a:solidFill>
                  <a:srgbClr val="0070C0"/>
                </a:solidFill>
                <a:latin typeface="Times New Roman" panose="02020603050405020304" pitchFamily="18" charset="0"/>
                <a:cs typeface="Times New Roman" panose="02020603050405020304" pitchFamily="18" charset="0"/>
              </a:rPr>
              <a:t>:</a:t>
            </a:r>
          </a:p>
        </p:txBody>
      </p:sp>
      <p:sp>
        <p:nvSpPr>
          <p:cNvPr id="14" name="Rectangle 16">
            <a:extLst>
              <a:ext uri="{FF2B5EF4-FFF2-40B4-BE49-F238E27FC236}">
                <a16:creationId xmlns:a16="http://schemas.microsoft.com/office/drawing/2014/main" id="{D121A83E-980A-4FF5-D387-C3883944EC53}"/>
              </a:ext>
            </a:extLst>
          </p:cNvPr>
          <p:cNvSpPr>
            <a:spLocks noChangeArrowheads="1"/>
          </p:cNvSpPr>
          <p:nvPr/>
        </p:nvSpPr>
        <p:spPr bwMode="auto">
          <a:xfrm>
            <a:off x="1586996" y="2240151"/>
            <a:ext cx="938515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400" b="1" dirty="0">
                <a:solidFill>
                  <a:srgbClr val="FF0000"/>
                </a:solidFill>
                <a:latin typeface="Times New Roman" panose="02020603050405020304" pitchFamily="18" charset="0"/>
                <a:cs typeface="Times New Roman" panose="02020603050405020304" pitchFamily="18" charset="0"/>
              </a:rPr>
              <a:t>  DỰ KIẾN TẠO KHUNG BỨC</a:t>
            </a:r>
            <a:r>
              <a:rPr lang="vi-VN" altLang="en-US" sz="2400" b="1" dirty="0">
                <a:solidFill>
                  <a:srgbClr val="FF0000"/>
                </a:solidFill>
                <a:latin typeface="Times New Roman" panose="02020603050405020304" pitchFamily="18" charset="0"/>
                <a:cs typeface="Times New Roman" panose="02020603050405020304" pitchFamily="18" charset="0"/>
              </a:rPr>
              <a:t> TRANH</a:t>
            </a:r>
            <a:r>
              <a:rPr lang="en-US" altLang="en-US" sz="2400" b="1" dirty="0">
                <a:solidFill>
                  <a:srgbClr val="FF0000"/>
                </a:solidFill>
                <a:latin typeface="Times New Roman" panose="02020603050405020304" pitchFamily="18" charset="0"/>
                <a:cs typeface="Times New Roman" panose="02020603050405020304" pitchFamily="18" charset="0"/>
              </a:rPr>
              <a:t> (BÀI VẼ CỦA MÌNH) ĐỂ:</a:t>
            </a:r>
          </a:p>
        </p:txBody>
      </p:sp>
      <p:sp>
        <p:nvSpPr>
          <p:cNvPr id="20" name="Rectangle 8">
            <a:extLst>
              <a:ext uri="{FF2B5EF4-FFF2-40B4-BE49-F238E27FC236}">
                <a16:creationId xmlns:a16="http://schemas.microsoft.com/office/drawing/2014/main" id="{086B0693-C67A-90FC-065C-2EC6AD8E27E7}"/>
              </a:ext>
            </a:extLst>
          </p:cNvPr>
          <p:cNvSpPr>
            <a:spLocks noChangeArrowheads="1"/>
          </p:cNvSpPr>
          <p:nvPr/>
        </p:nvSpPr>
        <p:spPr bwMode="auto">
          <a:xfrm>
            <a:off x="2400300" y="2911875"/>
            <a:ext cx="7834744"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vi-VN" altLang="en-US" sz="3600" b="1" dirty="0">
                <a:solidFill>
                  <a:srgbClr val="0070C0"/>
                </a:solidFill>
                <a:latin typeface="Times New Roman" panose="02020603050405020304" pitchFamily="18" charset="0"/>
                <a:cs typeface="Times New Roman" panose="02020603050405020304" pitchFamily="18" charset="0"/>
              </a:rPr>
              <a:t>+ </a:t>
            </a:r>
            <a:r>
              <a:rPr lang="en-US" altLang="en-US" sz="3600" b="1" dirty="0">
                <a:solidFill>
                  <a:srgbClr val="0070C0"/>
                </a:solidFill>
                <a:latin typeface="Times New Roman" panose="02020603050405020304" pitchFamily="18" charset="0"/>
                <a:cs typeface="Times New Roman" panose="02020603050405020304" pitchFamily="18" charset="0"/>
              </a:rPr>
              <a:t>T</a:t>
            </a:r>
            <a:r>
              <a:rPr lang="vi-VN" altLang="en-US" sz="3600" b="1" dirty="0">
                <a:solidFill>
                  <a:srgbClr val="0070C0"/>
                </a:solidFill>
                <a:latin typeface="Times New Roman" panose="02020603050405020304" pitchFamily="18" charset="0"/>
                <a:cs typeface="Times New Roman" panose="02020603050405020304" pitchFamily="18" charset="0"/>
              </a:rPr>
              <a:t>ặng người thân, bạn bè</a:t>
            </a:r>
            <a:r>
              <a:rPr lang="en-US" altLang="en-US" sz="3600" b="1" dirty="0">
                <a:solidFill>
                  <a:srgbClr val="0070C0"/>
                </a:solidFill>
                <a:latin typeface="Times New Roman" panose="02020603050405020304" pitchFamily="18" charset="0"/>
                <a:cs typeface="Times New Roman" panose="02020603050405020304" pitchFamily="18" charset="0"/>
              </a:rPr>
              <a:t>,…</a:t>
            </a:r>
          </a:p>
          <a:p>
            <a:pPr eaLnBrk="1" hangingPunct="1"/>
            <a:r>
              <a:rPr lang="vi-VN" altLang="en-US" sz="3600" b="1" dirty="0">
                <a:solidFill>
                  <a:srgbClr val="0070C0"/>
                </a:solidFill>
                <a:latin typeface="Times New Roman" panose="02020603050405020304" pitchFamily="18" charset="0"/>
                <a:cs typeface="Times New Roman" panose="02020603050405020304" pitchFamily="18" charset="0"/>
              </a:rPr>
              <a:t>+ Trang trí nội thất</a:t>
            </a:r>
            <a:r>
              <a:rPr lang="en-US" altLang="en-US" sz="3600" b="1" dirty="0">
                <a:solidFill>
                  <a:srgbClr val="0070C0"/>
                </a:solidFill>
                <a:latin typeface="Times New Roman" panose="02020603050405020304" pitchFamily="18" charset="0"/>
                <a:cs typeface="Times New Roman" panose="02020603050405020304" pitchFamily="18" charset="0"/>
              </a:rPr>
              <a:t>.</a:t>
            </a:r>
          </a:p>
          <a:p>
            <a:pPr eaLnBrk="1" hangingPunct="1"/>
            <a:r>
              <a:rPr lang="vi-VN" altLang="en-US" sz="3600" b="1" dirty="0">
                <a:solidFill>
                  <a:srgbClr val="0070C0"/>
                </a:solidFill>
                <a:latin typeface="Times New Roman" panose="02020603050405020304" pitchFamily="18" charset="0"/>
                <a:cs typeface="Times New Roman" panose="02020603050405020304" pitchFamily="18" charset="0"/>
              </a:rPr>
              <a:t>+</a:t>
            </a:r>
            <a:r>
              <a:rPr lang="en-US" altLang="en-US" sz="3600" b="1" dirty="0">
                <a:solidFill>
                  <a:srgbClr val="0070C0"/>
                </a:solidFill>
                <a:latin typeface="Times New Roman" panose="02020603050405020304" pitchFamily="18" charset="0"/>
                <a:cs typeface="Times New Roman" panose="02020603050405020304" pitchFamily="18" charset="0"/>
              </a:rPr>
              <a:t> </a:t>
            </a:r>
            <a:r>
              <a:rPr lang="vi-VN" altLang="en-US" sz="3600" b="1" dirty="0">
                <a:solidFill>
                  <a:srgbClr val="0070C0"/>
                </a:solidFill>
                <a:latin typeface="Times New Roman" panose="02020603050405020304" pitchFamily="18" charset="0"/>
                <a:cs typeface="Times New Roman" panose="02020603050405020304" pitchFamily="18" charset="0"/>
              </a:rPr>
              <a:t>Trang trí </a:t>
            </a:r>
            <a:r>
              <a:rPr lang="en-US" altLang="en-US" sz="3600" b="1" dirty="0" err="1">
                <a:solidFill>
                  <a:srgbClr val="0070C0"/>
                </a:solidFill>
                <a:latin typeface="Times New Roman" panose="02020603050405020304" pitchFamily="18" charset="0"/>
                <a:cs typeface="Times New Roman" panose="02020603050405020304" pitchFamily="18" charset="0"/>
              </a:rPr>
              <a:t>góc</a:t>
            </a:r>
            <a:r>
              <a:rPr lang="en-US" altLang="en-US" sz="3600" b="1" dirty="0">
                <a:solidFill>
                  <a:srgbClr val="0070C0"/>
                </a:solidFill>
                <a:latin typeface="Times New Roman" panose="02020603050405020304" pitchFamily="18" charset="0"/>
                <a:cs typeface="Times New Roman" panose="02020603050405020304" pitchFamily="18" charset="0"/>
              </a:rPr>
              <a:t> </a:t>
            </a:r>
            <a:r>
              <a:rPr lang="en-US" altLang="en-US" sz="3600" b="1" dirty="0" err="1">
                <a:solidFill>
                  <a:srgbClr val="0070C0"/>
                </a:solidFill>
                <a:latin typeface="Times New Roman" panose="02020603050405020304" pitchFamily="18" charset="0"/>
                <a:cs typeface="Times New Roman" panose="02020603050405020304" pitchFamily="18" charset="0"/>
              </a:rPr>
              <a:t>học</a:t>
            </a:r>
            <a:r>
              <a:rPr lang="en-US" altLang="en-US" sz="3600" b="1" dirty="0">
                <a:solidFill>
                  <a:srgbClr val="0070C0"/>
                </a:solidFill>
                <a:latin typeface="Times New Roman" panose="02020603050405020304" pitchFamily="18" charset="0"/>
                <a:cs typeface="Times New Roman" panose="02020603050405020304" pitchFamily="18" charset="0"/>
              </a:rPr>
              <a:t> </a:t>
            </a:r>
            <a:r>
              <a:rPr lang="en-US" altLang="en-US" sz="3600" b="1" dirty="0" err="1">
                <a:solidFill>
                  <a:srgbClr val="0070C0"/>
                </a:solidFill>
                <a:latin typeface="Times New Roman" panose="02020603050405020304" pitchFamily="18" charset="0"/>
                <a:cs typeface="Times New Roman" panose="02020603050405020304" pitchFamily="18" charset="0"/>
              </a:rPr>
              <a:t>tập</a:t>
            </a:r>
            <a:r>
              <a:rPr lang="en-US" altLang="en-US" sz="3600" b="1" dirty="0">
                <a:solidFill>
                  <a:srgbClr val="0070C0"/>
                </a:solidFill>
                <a:latin typeface="Times New Roman" panose="02020603050405020304" pitchFamily="18" charset="0"/>
                <a:cs typeface="Times New Roman" panose="02020603050405020304" pitchFamily="18" charset="0"/>
              </a:rPr>
              <a:t>…</a:t>
            </a:r>
            <a:endParaRPr lang="vi-VN" altLang="en-US" sz="3600" b="1" dirty="0">
              <a:solidFill>
                <a:srgbClr val="0070C0"/>
              </a:solidFill>
              <a:latin typeface="Times New Roman" panose="02020603050405020304" pitchFamily="18" charset="0"/>
              <a:cs typeface="Times New Roman" panose="02020603050405020304" pitchFamily="18" charset="0"/>
            </a:endParaRPr>
          </a:p>
        </p:txBody>
      </p:sp>
      <p:sp>
        <p:nvSpPr>
          <p:cNvPr id="15" name="AutoShape 7">
            <a:hlinkClick r:id="" action="ppaction://noaction"/>
            <a:extLst>
              <a:ext uri="{FF2B5EF4-FFF2-40B4-BE49-F238E27FC236}">
                <a16:creationId xmlns:a16="http://schemas.microsoft.com/office/drawing/2014/main" id="{D08AF336-D187-4A6B-6782-B3E8200EFC9D}"/>
              </a:ext>
            </a:extLst>
          </p:cNvPr>
          <p:cNvSpPr>
            <a:spLocks noChangeArrowheads="1"/>
          </p:cNvSpPr>
          <p:nvPr/>
        </p:nvSpPr>
        <p:spPr bwMode="auto">
          <a:xfrm rot="5400000">
            <a:off x="1460789" y="5282458"/>
            <a:ext cx="252413" cy="490537"/>
          </a:xfrm>
          <a:prstGeom prst="upArrow">
            <a:avLst>
              <a:gd name="adj1" fmla="val 50000"/>
              <a:gd name="adj2" fmla="val 25000"/>
            </a:avLst>
          </a:prstGeom>
          <a:solidFill>
            <a:srgbClr val="FFFF00"/>
          </a:solidFill>
          <a:ln w="9525">
            <a:solidFill>
              <a:srgbClr val="FFFFFF"/>
            </a:solidFill>
            <a:miter lim="800000"/>
            <a:headEnd/>
            <a:tailEnd/>
          </a:ln>
          <a:effectLst/>
        </p:spPr>
        <p:txBody>
          <a:bodyPr wrap="none" anchor="ctr"/>
          <a:lstStyle/>
          <a:p>
            <a:pPr>
              <a:defRPr/>
            </a:pPr>
            <a:endParaRPr lang="en-US" kern="0">
              <a:solidFill>
                <a:srgbClr val="FFFF00"/>
              </a:solidFill>
              <a:latin typeface="Arial" charset="0"/>
            </a:endParaRPr>
          </a:p>
        </p:txBody>
      </p:sp>
      <p:sp>
        <p:nvSpPr>
          <p:cNvPr id="16" name="Rectangle 16">
            <a:extLst>
              <a:ext uri="{FF2B5EF4-FFF2-40B4-BE49-F238E27FC236}">
                <a16:creationId xmlns:a16="http://schemas.microsoft.com/office/drawing/2014/main" id="{C0CBA656-46FD-7DC5-A8C7-0168FA50AA4D}"/>
              </a:ext>
            </a:extLst>
          </p:cNvPr>
          <p:cNvSpPr>
            <a:spLocks noChangeArrowheads="1"/>
          </p:cNvSpPr>
          <p:nvPr/>
        </p:nvSpPr>
        <p:spPr bwMode="auto">
          <a:xfrm>
            <a:off x="2252231" y="4989492"/>
            <a:ext cx="6829425"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400" b="1" dirty="0">
                <a:solidFill>
                  <a:srgbClr val="FFFF00"/>
                </a:solidFill>
                <a:latin typeface="Times New Roman" panose="02020603050405020304" pitchFamily="18" charset="0"/>
                <a:cs typeface="Times New Roman" panose="02020603050405020304" pitchFamily="18" charset="0"/>
              </a:rPr>
              <a:t> </a:t>
            </a:r>
            <a:r>
              <a:rPr lang="en-US" altLang="en-US" sz="2400" b="1" dirty="0">
                <a:solidFill>
                  <a:srgbClr val="FF0000"/>
                </a:solidFill>
                <a:latin typeface="Times New Roman" panose="02020603050405020304" pitchFamily="18" charset="0"/>
                <a:cs typeface="Times New Roman" panose="02020603050405020304" pitchFamily="18" charset="0"/>
              </a:rPr>
              <a:t>DẶN DÒ BÀI VỀ NHÀ: </a:t>
            </a:r>
            <a:r>
              <a:rPr lang="en-US" altLang="en-US" sz="2800" b="1" dirty="0" err="1">
                <a:solidFill>
                  <a:srgbClr val="002060"/>
                </a:solidFill>
                <a:latin typeface="Times New Roman" panose="02020603050405020304" pitchFamily="18" charset="0"/>
                <a:cs typeface="Times New Roman" panose="02020603050405020304" pitchFamily="18" charset="0"/>
              </a:rPr>
              <a:t>kiểm</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tra</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lại</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bài</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vẽ</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hình</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chuẩn</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bị</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màu</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cho</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bài</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học</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tiếp</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theo.</a:t>
            </a:r>
            <a:r>
              <a:rPr lang="en-US" altLang="en-US" sz="2800" b="1" dirty="0">
                <a:solidFill>
                  <a:srgbClr val="002060"/>
                </a:solidFill>
                <a:latin typeface="Times New Roman" panose="02020603050405020304" pitchFamily="18" charset="0"/>
                <a:cs typeface="Times New Roman" panose="02020603050405020304" pitchFamily="18" charset="0"/>
              </a:rPr>
              <a:t>   </a:t>
            </a:r>
          </a:p>
        </p:txBody>
      </p:sp>
      <p:sp>
        <p:nvSpPr>
          <p:cNvPr id="2" name="Rectangle 2">
            <a:extLst>
              <a:ext uri="{FF2B5EF4-FFF2-40B4-BE49-F238E27FC236}">
                <a16:creationId xmlns:a16="http://schemas.microsoft.com/office/drawing/2014/main" id="{EE7AA8B0-7015-2478-39FB-A30B5C27DB9A}"/>
              </a:ext>
            </a:extLst>
          </p:cNvPr>
          <p:cNvSpPr txBox="1">
            <a:spLocks noChangeArrowheads="1"/>
          </p:cNvSpPr>
          <p:nvPr/>
        </p:nvSpPr>
        <p:spPr>
          <a:xfrm>
            <a:off x="3552300" y="86176"/>
            <a:ext cx="5891538" cy="1330732"/>
          </a:xfrm>
          <a:prstGeom prst="rect">
            <a:avLst/>
          </a:prstGeom>
          <a:extLst>
            <a:ext uri="{909E8E84-426E-40DD-AFC4-6F175D3DCCD1}">
              <a14:hiddenFill xmlns:a14="http://schemas.microsoft.com/office/drawing/2010/main">
                <a:solidFill>
                  <a:schemeClr val="bg1"/>
                </a:solidFill>
              </a14:hiddenFill>
            </a:ext>
          </a:extLst>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altLang="vi-VN" sz="3200" b="1" dirty="0" err="1">
                <a:solidFill>
                  <a:srgbClr val="FF0000"/>
                </a:solidFill>
              </a:rPr>
              <a:t>Tiết</a:t>
            </a:r>
            <a:r>
              <a:rPr lang="en-US" altLang="vi-VN" sz="3200" b="1" dirty="0">
                <a:solidFill>
                  <a:srgbClr val="FF0000"/>
                </a:solidFill>
              </a:rPr>
              <a:t> 4: </a:t>
            </a:r>
            <a:r>
              <a:rPr lang="en-US" altLang="vi-VN" sz="3200" b="1" dirty="0" err="1">
                <a:solidFill>
                  <a:srgbClr val="FF0000"/>
                </a:solidFill>
              </a:rPr>
              <a:t>Bài</a:t>
            </a:r>
            <a:r>
              <a:rPr lang="en-US" altLang="vi-VN" sz="3200" b="1" dirty="0">
                <a:solidFill>
                  <a:srgbClr val="FF0000"/>
                </a:solidFill>
              </a:rPr>
              <a:t> 2: </a:t>
            </a:r>
          </a:p>
          <a:p>
            <a:pPr marL="0" indent="0" algn="ctr">
              <a:buFont typeface="Arial" panose="020B0604020202020204" pitchFamily="34" charset="0"/>
              <a:buNone/>
            </a:pPr>
            <a:r>
              <a:rPr lang="en-US" altLang="vi-VN" sz="3200" b="1" dirty="0">
                <a:solidFill>
                  <a:srgbClr val="FF0000"/>
                </a:solidFill>
              </a:rPr>
              <a:t>TRANH TĨNH VẬT MÀU (</a:t>
            </a:r>
            <a:r>
              <a:rPr lang="en-US" altLang="vi-VN" sz="3200" b="1" dirty="0" err="1">
                <a:solidFill>
                  <a:srgbClr val="FF0000"/>
                </a:solidFill>
              </a:rPr>
              <a:t>Tiết</a:t>
            </a:r>
            <a:r>
              <a:rPr lang="en-US" altLang="vi-VN" sz="3200" b="1" dirty="0">
                <a:solidFill>
                  <a:srgbClr val="FF0000"/>
                </a:solidFill>
              </a:rPr>
              <a:t> 2)</a:t>
            </a:r>
          </a:p>
          <a:p>
            <a:pPr marL="0" indent="0" algn="ctr">
              <a:buFont typeface="Arial" panose="020B0604020202020204" pitchFamily="34" charset="0"/>
              <a:buNone/>
            </a:pPr>
            <a:endParaRPr lang="en-US" altLang="vi-VN" sz="3200" b="1" dirty="0">
              <a:solidFill>
                <a:srgbClr val="D0C6B8"/>
              </a:solidFill>
            </a:endParaRPr>
          </a:p>
        </p:txBody>
      </p:sp>
      <p:pic>
        <p:nvPicPr>
          <p:cNvPr id="3" name="Picture 8">
            <a:extLst>
              <a:ext uri="{FF2B5EF4-FFF2-40B4-BE49-F238E27FC236}">
                <a16:creationId xmlns:a16="http://schemas.microsoft.com/office/drawing/2014/main" id="{E5415390-9CFD-E470-CF11-CB00BE990185}"/>
              </a:ext>
            </a:extLst>
          </p:cNvPr>
          <p:cNvPicPr>
            <a:picLocks noChangeAspect="1" noChangeArrowheads="1"/>
          </p:cNvPicPr>
          <p:nvPr/>
        </p:nvPicPr>
        <p:blipFill>
          <a:blip r:embed="rId4"/>
          <a:srcRect/>
          <a:stretch>
            <a:fillRect/>
          </a:stretch>
        </p:blipFill>
        <p:spPr bwMode="auto">
          <a:xfrm>
            <a:off x="102672" y="86176"/>
            <a:ext cx="1571065" cy="2066655"/>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miter lim="800000"/>
                <a:headEnd/>
                <a:tailEnd/>
              </a14:hiddenLine>
            </a:ext>
          </a:extLst>
        </p:spPr>
      </p:pic>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3250">
        <p15:prstTrans prst="origami"/>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3559"/>
                                        </p:tgtEl>
                                        <p:attrNameLst>
                                          <p:attrName>style.visibility</p:attrName>
                                        </p:attrNameLst>
                                      </p:cBhvr>
                                      <p:to>
                                        <p:strVal val="visible"/>
                                      </p:to>
                                    </p:set>
                                    <p:anim calcmode="lin" valueType="num">
                                      <p:cBhvr>
                                        <p:cTn id="7" dur="1000" fill="hold"/>
                                        <p:tgtEl>
                                          <p:spTgt spid="23559"/>
                                        </p:tgtEl>
                                        <p:attrNameLst>
                                          <p:attrName>ppt_w</p:attrName>
                                        </p:attrNameLst>
                                      </p:cBhvr>
                                      <p:tavLst>
                                        <p:tav tm="0">
                                          <p:val>
                                            <p:fltVal val="0"/>
                                          </p:val>
                                        </p:tav>
                                        <p:tav tm="100000">
                                          <p:val>
                                            <p:strVal val="#ppt_w"/>
                                          </p:val>
                                        </p:tav>
                                      </p:tavLst>
                                    </p:anim>
                                    <p:anim calcmode="lin" valueType="num">
                                      <p:cBhvr>
                                        <p:cTn id="8" dur="1000" fill="hold"/>
                                        <p:tgtEl>
                                          <p:spTgt spid="23559"/>
                                        </p:tgtEl>
                                        <p:attrNameLst>
                                          <p:attrName>ppt_h</p:attrName>
                                        </p:attrNameLst>
                                      </p:cBhvr>
                                      <p:tavLst>
                                        <p:tav tm="0">
                                          <p:val>
                                            <p:fltVal val="0"/>
                                          </p:val>
                                        </p:tav>
                                        <p:tav tm="100000">
                                          <p:val>
                                            <p:strVal val="#ppt_h"/>
                                          </p:val>
                                        </p:tav>
                                      </p:tavLst>
                                    </p:anim>
                                    <p:anim calcmode="lin" valueType="num">
                                      <p:cBhvr>
                                        <p:cTn id="9" dur="1000" fill="hold"/>
                                        <p:tgtEl>
                                          <p:spTgt spid="23559"/>
                                        </p:tgtEl>
                                        <p:attrNameLst>
                                          <p:attrName>style.rotation</p:attrName>
                                        </p:attrNameLst>
                                      </p:cBhvr>
                                      <p:tavLst>
                                        <p:tav tm="0">
                                          <p:val>
                                            <p:fltVal val="90"/>
                                          </p:val>
                                        </p:tav>
                                        <p:tav tm="100000">
                                          <p:val>
                                            <p:fltVal val="0"/>
                                          </p:val>
                                        </p:tav>
                                      </p:tavLst>
                                    </p:anim>
                                    <p:animEffect transition="in" filter="fade">
                                      <p:cBhvr>
                                        <p:cTn id="10" dur="1000"/>
                                        <p:tgtEl>
                                          <p:spTgt spid="23559"/>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anim calcmode="lin" valueType="num">
                                      <p:cBhvr>
                                        <p:cTn id="15" dur="500" fill="hold"/>
                                        <p:tgtEl>
                                          <p:spTgt spid="14"/>
                                        </p:tgtEl>
                                        <p:attrNameLst>
                                          <p:attrName>ppt_w</p:attrName>
                                        </p:attrNameLst>
                                      </p:cBhvr>
                                      <p:tavLst>
                                        <p:tav tm="0">
                                          <p:val>
                                            <p:fltVal val="0"/>
                                          </p:val>
                                        </p:tav>
                                        <p:tav tm="100000">
                                          <p:val>
                                            <p:strVal val="#ppt_w"/>
                                          </p:val>
                                        </p:tav>
                                      </p:tavLst>
                                    </p:anim>
                                    <p:anim calcmode="lin" valueType="num">
                                      <p:cBhvr>
                                        <p:cTn id="16" dur="500" fill="hold"/>
                                        <p:tgtEl>
                                          <p:spTgt spid="14"/>
                                        </p:tgtEl>
                                        <p:attrNameLst>
                                          <p:attrName>ppt_h</p:attrName>
                                        </p:attrNameLst>
                                      </p:cBhvr>
                                      <p:tavLst>
                                        <p:tav tm="0">
                                          <p:val>
                                            <p:fltVal val="0"/>
                                          </p:val>
                                        </p:tav>
                                        <p:tav tm="100000">
                                          <p:val>
                                            <p:strVal val="#ppt_h"/>
                                          </p:val>
                                        </p:tav>
                                      </p:tavLst>
                                    </p:anim>
                                    <p:animEffect transition="in" filter="fade">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nodeType="clickEffect">
                                  <p:stCondLst>
                                    <p:cond delay="0"/>
                                  </p:stCondLst>
                                  <p:childTnLst>
                                    <p:set>
                                      <p:cBhvr>
                                        <p:cTn id="21" dur="1" fill="hold">
                                          <p:stCondLst>
                                            <p:cond delay="0"/>
                                          </p:stCondLst>
                                        </p:cTn>
                                        <p:tgtEl>
                                          <p:spTgt spid="20">
                                            <p:txEl>
                                              <p:pRg st="0" end="0"/>
                                            </p:txEl>
                                          </p:spTgt>
                                        </p:tgtEl>
                                        <p:attrNameLst>
                                          <p:attrName>style.visibility</p:attrName>
                                        </p:attrNameLst>
                                      </p:cBhvr>
                                      <p:to>
                                        <p:strVal val="visible"/>
                                      </p:to>
                                    </p:set>
                                    <p:animEffect transition="in" filter="checkerboard(across)">
                                      <p:cBhvr>
                                        <p:cTn id="22" dur="500"/>
                                        <p:tgtEl>
                                          <p:spTgt spid="20">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nodeType="clickEffect">
                                  <p:stCondLst>
                                    <p:cond delay="0"/>
                                  </p:stCondLst>
                                  <p:childTnLst>
                                    <p:set>
                                      <p:cBhvr>
                                        <p:cTn id="26" dur="1" fill="hold">
                                          <p:stCondLst>
                                            <p:cond delay="0"/>
                                          </p:stCondLst>
                                        </p:cTn>
                                        <p:tgtEl>
                                          <p:spTgt spid="20">
                                            <p:txEl>
                                              <p:pRg st="1" end="1"/>
                                            </p:txEl>
                                          </p:spTgt>
                                        </p:tgtEl>
                                        <p:attrNameLst>
                                          <p:attrName>style.visibility</p:attrName>
                                        </p:attrNameLst>
                                      </p:cBhvr>
                                      <p:to>
                                        <p:strVal val="visible"/>
                                      </p:to>
                                    </p:set>
                                    <p:animEffect transition="in" filter="checkerboard(across)">
                                      <p:cBhvr>
                                        <p:cTn id="27" dur="500"/>
                                        <p:tgtEl>
                                          <p:spTgt spid="20">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nodeType="clickEffect">
                                  <p:stCondLst>
                                    <p:cond delay="0"/>
                                  </p:stCondLst>
                                  <p:childTnLst>
                                    <p:set>
                                      <p:cBhvr>
                                        <p:cTn id="31" dur="1" fill="hold">
                                          <p:stCondLst>
                                            <p:cond delay="0"/>
                                          </p:stCondLst>
                                        </p:cTn>
                                        <p:tgtEl>
                                          <p:spTgt spid="20">
                                            <p:txEl>
                                              <p:pRg st="2" end="2"/>
                                            </p:txEl>
                                          </p:spTgt>
                                        </p:tgtEl>
                                        <p:attrNameLst>
                                          <p:attrName>style.visibility</p:attrName>
                                        </p:attrNameLst>
                                      </p:cBhvr>
                                      <p:to>
                                        <p:strVal val="visible"/>
                                      </p:to>
                                    </p:set>
                                    <p:animEffect transition="in" filter="checkerboard(across)">
                                      <p:cBhvr>
                                        <p:cTn id="32" dur="500"/>
                                        <p:tgtEl>
                                          <p:spTgt spid="20">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iterate type="lt">
                                    <p:tmAbs val="75"/>
                                  </p:iterate>
                                  <p:childTnLst>
                                    <p:set>
                                      <p:cBhvr>
                                        <p:cTn id="36" dur="1" fill="hold">
                                          <p:stCondLst>
                                            <p:cond delay="74"/>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9" grpId="0"/>
      <p:bldP spid="14" grpId="0"/>
      <p:bldP spid="16" grpId="0" autoUpdateAnimBg="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TotalTime>
  <Words>527</Words>
  <Application>Microsoft Office PowerPoint</Application>
  <PresentationFormat>Widescreen</PresentationFormat>
  <Paragraphs>53</Paragraphs>
  <Slides>6</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Times New Roman</vt:lpstr>
      <vt:lpstr>Office Theme</vt:lpstr>
      <vt:lpstr>Chủ đề:  Biểu cảm của sắc màu</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Hi</dc:creator>
  <cp:lastModifiedBy>Hi</cp:lastModifiedBy>
  <cp:revision>4</cp:revision>
  <dcterms:created xsi:type="dcterms:W3CDTF">2025-02-19T17:37:19Z</dcterms:created>
  <dcterms:modified xsi:type="dcterms:W3CDTF">2025-02-19T19:11:52Z</dcterms:modified>
</cp:coreProperties>
</file>