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F6B2-E323-3B30-3790-63B58CD63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6F8B0-B4D8-4C30-D81B-F1FBF2E52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8A021-B794-22A0-9A64-36DE84C8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56F4-9C40-4C36-A0A1-BEB1C4B8D842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3F83F-7039-AD62-F9E0-D34D5DD0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B10FF-F7AC-20FA-62AB-30BA3F43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20-B497-4E46-B240-0D97DA5A14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81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A5DF8-CBEA-B49C-A12C-1B9E146F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501FE-6BF4-AB6B-87EC-E66CE5776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8A85E-9DB7-DFF9-7EF0-34641A9C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56F4-9C40-4C36-A0A1-BEB1C4B8D842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2B646-874B-BCAE-08E4-35058C60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84199-03AD-5C82-606A-1044C0B7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20-B497-4E46-B240-0D97DA5A14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271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94B31E-EB3A-9747-A01B-41CA69B77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D1E15-EA01-83C4-BA73-C45B6D8A2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353C2-BB5F-D007-8973-48FD6200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56F4-9C40-4C36-A0A1-BEB1C4B8D842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9BF98-49FA-A44F-C4EB-9F66582D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EB2F3-E5D8-2758-3E8C-5DF0B387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20-B497-4E46-B240-0D97DA5A14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61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7636-3F6B-37BD-4BA7-579F5A8C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B7611-ACCD-34C3-0AC1-F95900BF6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ECFE3-0326-6FB6-19F2-B0F15FC0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56F4-9C40-4C36-A0A1-BEB1C4B8D842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F662C-209B-A91C-D605-F25DC1D2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CF08D-EA54-76FE-DF1F-F1FAE1D8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20-B497-4E46-B240-0D97DA5A14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039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2FDC-7928-F7B0-30B4-6ED23B0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C4679-712B-3DB7-BD24-095634B80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2554F-76E3-171C-0BAE-109BE8D5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56F4-9C40-4C36-A0A1-BEB1C4B8D842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25EE2-B4DE-8E35-D977-BAB012C0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15206-FE32-DF37-B8D1-AC97472B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20-B497-4E46-B240-0D97DA5A14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574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23F7-7A4F-517A-3391-315EEEE4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1C22-2679-32E4-490E-FE539ECDD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06739-04C5-6899-0FA6-3BA586AEE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389A1-F190-84AA-3B99-012BE975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56F4-9C40-4C36-A0A1-BEB1C4B8D842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71A87-97B0-5204-16DB-F94CEDF4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774A9-D08B-08B0-6842-F7114D7B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20-B497-4E46-B240-0D97DA5A14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671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FA53F-A251-DB23-B240-2A6D65B0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60E69-10F4-EB07-5D9C-4CDCA48ED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B4349-C5A8-69A3-274C-040BDAFE9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FDD72-8025-7957-2AA5-AE72818DB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3CABD-34B8-7182-7CAE-E102AB182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F5D57-1BF2-A2B9-7ADC-3496D731B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56F4-9C40-4C36-A0A1-BEB1C4B8D842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DC9BC9-1612-F7B3-C1CF-9682950D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70464-8170-1968-DC5C-F9B9727B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20-B497-4E46-B240-0D97DA5A14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560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13A51-2D5B-52F6-14AB-B7924786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A74717-5170-5BCD-7C25-B90F1A12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56F4-9C40-4C36-A0A1-BEB1C4B8D842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4FA69-7B50-2D44-2419-776A9D24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14419-BF7A-2D4F-4C42-D9A79899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20-B497-4E46-B240-0D97DA5A14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056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945F4-0920-E943-3F26-FC55190E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56F4-9C40-4C36-A0A1-BEB1C4B8D842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1136F-973A-9391-7AC6-EDE0AF83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DCF9C-B87F-D943-51CD-454A7D38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20-B497-4E46-B240-0D97DA5A14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852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2A305-D9C9-C744-553E-CE286B7C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18139-54FD-8B75-7E68-7C3F1678C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80EFE-EA36-846F-D8D3-04D4FD2AE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98AB7-458C-79CC-218E-C62BCCFD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56F4-9C40-4C36-A0A1-BEB1C4B8D842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E6803-CE27-7E31-7575-6F67866E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2AB48-5FDA-2D65-6F5B-ECD79139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20-B497-4E46-B240-0D97DA5A14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188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F3FF7-B89B-327B-D63C-BF4EFC6E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158DE-63C6-6C0B-8F10-7F0919993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B9314-6781-E395-E8F8-F9CC983C1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60AB-1649-F728-F796-04E6C9B9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56F4-9C40-4C36-A0A1-BEB1C4B8D842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ECA2B-1C83-B2B8-4524-356341FD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00FB1-0741-37BF-4034-0EA0CEDA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6BC20-B497-4E46-B240-0D97DA5A14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43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C3F57-492E-F9AB-BF8C-7348EDF5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24DFB-37CA-CF41-DC6E-93DBD2B5F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96B5B-6ED2-2C22-C58A-A3F24097D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056F4-9C40-4C36-A0A1-BEB1C4B8D842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19560-BF00-B6CD-6324-C42916E79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7143F-BD73-1754-D70A-42D0C7B9E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6BC20-B497-4E46-B240-0D97DA5A14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486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EBCE-4735-F573-BB4C-D0278AF00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994" y="1868993"/>
            <a:ext cx="9144000" cy="1655762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IN HOA, LÁ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F4ED14E-1841-17F4-3ED3-4EF48BCA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05" y="3745103"/>
            <a:ext cx="6279777" cy="27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16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BC8BF8-6B9D-DF03-89E3-52517C14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789" y="270995"/>
            <a:ext cx="7519147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IN HOA, LÁ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E7186F-9540-0DB2-7542-35A414C466AE}"/>
              </a:ext>
            </a:extLst>
          </p:cNvPr>
          <p:cNvSpPr txBox="1">
            <a:spLocks/>
          </p:cNvSpPr>
          <p:nvPr/>
        </p:nvSpPr>
        <p:spPr>
          <a:xfrm>
            <a:off x="3732680" y="1691249"/>
            <a:ext cx="5495363" cy="91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A03DB1-964A-79EC-C34E-1AD0E553612D}"/>
              </a:ext>
            </a:extLst>
          </p:cNvPr>
          <p:cNvSpPr txBox="1">
            <a:spLocks/>
          </p:cNvSpPr>
          <p:nvPr/>
        </p:nvSpPr>
        <p:spPr>
          <a:xfrm>
            <a:off x="665628" y="2366962"/>
            <a:ext cx="11443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4B399FB-4039-15F2-494B-9D6C248A1217}"/>
              </a:ext>
            </a:extLst>
          </p:cNvPr>
          <p:cNvSpPr txBox="1">
            <a:spLocks/>
          </p:cNvSpPr>
          <p:nvPr/>
        </p:nvSpPr>
        <p:spPr>
          <a:xfrm>
            <a:off x="665628" y="3345795"/>
            <a:ext cx="11443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A26E44-D23A-C949-8E6F-F0166D5E673F}"/>
              </a:ext>
            </a:extLst>
          </p:cNvPr>
          <p:cNvSpPr txBox="1">
            <a:spLocks/>
          </p:cNvSpPr>
          <p:nvPr/>
        </p:nvSpPr>
        <p:spPr>
          <a:xfrm>
            <a:off x="665628" y="4493391"/>
            <a:ext cx="11601591" cy="1843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99BDEC-D06D-3099-AADB-0C163EBA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805" y="129801"/>
            <a:ext cx="7525871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IN HOA, LÁ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F318BF-1195-7261-0BF0-7D71F10B429A}"/>
              </a:ext>
            </a:extLst>
          </p:cNvPr>
          <p:cNvSpPr txBox="1">
            <a:spLocks/>
          </p:cNvSpPr>
          <p:nvPr/>
        </p:nvSpPr>
        <p:spPr>
          <a:xfrm>
            <a:off x="1611406" y="2617037"/>
            <a:ext cx="8686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BF77FD-B367-E15E-903E-8A2E8B8361C1}"/>
              </a:ext>
            </a:extLst>
          </p:cNvPr>
          <p:cNvSpPr txBox="1">
            <a:spLocks/>
          </p:cNvSpPr>
          <p:nvPr/>
        </p:nvSpPr>
        <p:spPr>
          <a:xfrm>
            <a:off x="3808318" y="1455364"/>
            <a:ext cx="4960844" cy="91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6D234D-224B-7862-B3DC-8251A14B6326}"/>
              </a:ext>
            </a:extLst>
          </p:cNvPr>
          <p:cNvSpPr txBox="1">
            <a:spLocks/>
          </p:cNvSpPr>
          <p:nvPr/>
        </p:nvSpPr>
        <p:spPr>
          <a:xfrm>
            <a:off x="1611405" y="3450662"/>
            <a:ext cx="57082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5D640F-CE09-EBD7-B853-C609078EBBD6}"/>
              </a:ext>
            </a:extLst>
          </p:cNvPr>
          <p:cNvSpPr txBox="1">
            <a:spLocks/>
          </p:cNvSpPr>
          <p:nvPr/>
        </p:nvSpPr>
        <p:spPr>
          <a:xfrm>
            <a:off x="1710016" y="1834214"/>
            <a:ext cx="57082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E83DC4-AE8F-96D4-90A7-0BEDFD6ACCD5}"/>
              </a:ext>
            </a:extLst>
          </p:cNvPr>
          <p:cNvSpPr txBox="1">
            <a:spLocks/>
          </p:cNvSpPr>
          <p:nvPr/>
        </p:nvSpPr>
        <p:spPr>
          <a:xfrm>
            <a:off x="1611405" y="4233485"/>
            <a:ext cx="76984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958039-D65C-E963-D655-374128629227}"/>
              </a:ext>
            </a:extLst>
          </p:cNvPr>
          <p:cNvSpPr txBox="1">
            <a:spLocks/>
          </p:cNvSpPr>
          <p:nvPr/>
        </p:nvSpPr>
        <p:spPr>
          <a:xfrm>
            <a:off x="1611405" y="5128464"/>
            <a:ext cx="9654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9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52C32E-233C-4035-CA28-9200C5A5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535" y="84275"/>
            <a:ext cx="4816929" cy="102872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IN HOA, LÁ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2A2CDA-2F6A-B437-C81B-4711EC80B0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06634" y="899554"/>
            <a:ext cx="5882640" cy="84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DFE4F2-C84B-4EA6-A23B-BC130AC58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66" y="1753902"/>
            <a:ext cx="2906760" cy="4102906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8CF7E1A-A3C7-8A42-DC28-03558F3DE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3571" y="1753902"/>
            <a:ext cx="3129987" cy="41029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3A69993-42EC-54E1-41B5-88475B15F5FB}"/>
              </a:ext>
            </a:extLst>
          </p:cNvPr>
          <p:cNvSpPr txBox="1">
            <a:spLocks/>
          </p:cNvSpPr>
          <p:nvPr/>
        </p:nvSpPr>
        <p:spPr>
          <a:xfrm>
            <a:off x="3196592" y="1781027"/>
            <a:ext cx="5882640" cy="84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B6843B-0604-8EE9-75F6-196CA77D5CD3}"/>
              </a:ext>
            </a:extLst>
          </p:cNvPr>
          <p:cNvSpPr txBox="1">
            <a:spLocks/>
          </p:cNvSpPr>
          <p:nvPr/>
        </p:nvSpPr>
        <p:spPr>
          <a:xfrm>
            <a:off x="3196592" y="2804694"/>
            <a:ext cx="5882640" cy="840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3E39FB-3F5D-F5B5-6707-6640AB366928}"/>
              </a:ext>
            </a:extLst>
          </p:cNvPr>
          <p:cNvSpPr txBox="1">
            <a:spLocks/>
          </p:cNvSpPr>
          <p:nvPr/>
        </p:nvSpPr>
        <p:spPr>
          <a:xfrm>
            <a:off x="3196592" y="3916563"/>
            <a:ext cx="5882640" cy="84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6C9A52-3B5A-5414-701B-49B397AA4951}"/>
              </a:ext>
            </a:extLst>
          </p:cNvPr>
          <p:cNvSpPr txBox="1">
            <a:spLocks/>
          </p:cNvSpPr>
          <p:nvPr/>
        </p:nvSpPr>
        <p:spPr>
          <a:xfrm>
            <a:off x="3196592" y="5078399"/>
            <a:ext cx="5882640" cy="840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87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C933E2-C357-5055-15A2-0A7864DF0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42" y="1736319"/>
            <a:ext cx="3541849" cy="2265007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A650947-63FF-7C05-A9F9-091A7DCCC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030" y="-79838"/>
            <a:ext cx="4177937" cy="10096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IN HOA, LÁ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2E4944-3E9C-7757-828D-51EA08015D71}"/>
              </a:ext>
            </a:extLst>
          </p:cNvPr>
          <p:cNvSpPr txBox="1">
            <a:spLocks/>
          </p:cNvSpPr>
          <p:nvPr/>
        </p:nvSpPr>
        <p:spPr>
          <a:xfrm>
            <a:off x="2113056" y="866870"/>
            <a:ext cx="8686802" cy="58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BCC67BB5-62FE-F55F-E910-AE8725ABF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59" y="1790004"/>
            <a:ext cx="3339100" cy="2271426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EEC273D1-2ED8-66A4-7DFC-1647C142E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9099" y="1782146"/>
            <a:ext cx="2533803" cy="226500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D0D318-80AC-BFD7-E31E-82AD0ECDEB45}"/>
              </a:ext>
            </a:extLst>
          </p:cNvPr>
          <p:cNvSpPr txBox="1">
            <a:spLocks/>
          </p:cNvSpPr>
          <p:nvPr/>
        </p:nvSpPr>
        <p:spPr>
          <a:xfrm>
            <a:off x="1161302" y="4280976"/>
            <a:ext cx="9869394" cy="58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29B11BC-300B-EB25-C30A-D7EF8527E239}"/>
              </a:ext>
            </a:extLst>
          </p:cNvPr>
          <p:cNvSpPr txBox="1">
            <a:spLocks/>
          </p:cNvSpPr>
          <p:nvPr/>
        </p:nvSpPr>
        <p:spPr>
          <a:xfrm>
            <a:off x="1161302" y="4931927"/>
            <a:ext cx="8686802" cy="58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60386A4-9B17-D778-09D4-A92C19E69227}"/>
              </a:ext>
            </a:extLst>
          </p:cNvPr>
          <p:cNvSpPr txBox="1">
            <a:spLocks/>
          </p:cNvSpPr>
          <p:nvPr/>
        </p:nvSpPr>
        <p:spPr>
          <a:xfrm>
            <a:off x="1161302" y="5565791"/>
            <a:ext cx="9869394" cy="58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601943-184A-EB6A-B267-F6CBCD1343D8}"/>
              </a:ext>
            </a:extLst>
          </p:cNvPr>
          <p:cNvSpPr txBox="1">
            <a:spLocks/>
          </p:cNvSpPr>
          <p:nvPr/>
        </p:nvSpPr>
        <p:spPr>
          <a:xfrm>
            <a:off x="1161302" y="6216742"/>
            <a:ext cx="8686802" cy="58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4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31907-75C1-8824-F5BD-00DE5C76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E7D205-6E1A-A3F0-FBB3-9A50249F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030" y="-79838"/>
            <a:ext cx="4177937" cy="10096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IN HOA, LÁ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37A2A8-5F81-D53B-D890-1CA5228B33D5}"/>
              </a:ext>
            </a:extLst>
          </p:cNvPr>
          <p:cNvSpPr txBox="1">
            <a:spLocks/>
          </p:cNvSpPr>
          <p:nvPr/>
        </p:nvSpPr>
        <p:spPr>
          <a:xfrm>
            <a:off x="2113056" y="866870"/>
            <a:ext cx="8686802" cy="58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9720FE9-6336-C20A-2145-C683AEF21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59" y="1790004"/>
            <a:ext cx="3339100" cy="2271426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51A71F5-380A-8256-8E42-645C91A1A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0045" y="4394764"/>
            <a:ext cx="2533803" cy="226500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18DEEDC-3607-4983-DB3D-BD4C88E26F94}"/>
              </a:ext>
            </a:extLst>
          </p:cNvPr>
          <p:cNvSpPr txBox="1">
            <a:spLocks/>
          </p:cNvSpPr>
          <p:nvPr/>
        </p:nvSpPr>
        <p:spPr>
          <a:xfrm>
            <a:off x="4904508" y="2105892"/>
            <a:ext cx="6899453" cy="1323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E6B235-54D7-CE40-0980-D0CFECABA6CC}"/>
              </a:ext>
            </a:extLst>
          </p:cNvPr>
          <p:cNvSpPr txBox="1">
            <a:spLocks/>
          </p:cNvSpPr>
          <p:nvPr/>
        </p:nvSpPr>
        <p:spPr>
          <a:xfrm>
            <a:off x="4904508" y="4467113"/>
            <a:ext cx="6899453" cy="1323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Hoa,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0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4F654-1B0E-7705-9BCA-A31241A39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30335" cy="160337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tập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/>
              <a:t>Em </a:t>
            </a:r>
            <a:r>
              <a:rPr lang="en-US" b="1" dirty="0" err="1"/>
              <a:t>hãy</a:t>
            </a:r>
            <a:r>
              <a:rPr lang="en-US" b="1" dirty="0"/>
              <a:t> </a:t>
            </a:r>
            <a:r>
              <a:rPr lang="en-US" b="1" dirty="0" err="1"/>
              <a:t>tạo</a:t>
            </a:r>
            <a:r>
              <a:rPr lang="en-US" b="1" dirty="0"/>
              <a:t> </a:t>
            </a:r>
            <a:r>
              <a:rPr lang="en-US" b="1" dirty="0" err="1"/>
              <a:t>bức</a:t>
            </a:r>
            <a:r>
              <a:rPr lang="en-US" b="1" dirty="0"/>
              <a:t> </a:t>
            </a:r>
            <a:r>
              <a:rPr lang="en-US" b="1" dirty="0" err="1"/>
              <a:t>tranh</a:t>
            </a:r>
            <a:r>
              <a:rPr lang="en-US" b="1" dirty="0"/>
              <a:t> </a:t>
            </a:r>
            <a:r>
              <a:rPr lang="en-US" b="1" dirty="0" err="1"/>
              <a:t>hoa</a:t>
            </a:r>
            <a:r>
              <a:rPr lang="en-US" b="1" dirty="0"/>
              <a:t> </a:t>
            </a:r>
            <a:r>
              <a:rPr lang="en-US" b="1" dirty="0" err="1"/>
              <a:t>lá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 in,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</a:t>
            </a:r>
            <a:r>
              <a:rPr lang="en-US" b="1" dirty="0" err="1"/>
              <a:t>liệu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endParaRPr lang="en-US" b="1" dirty="0"/>
          </a:p>
          <a:p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in </a:t>
            </a:r>
            <a:r>
              <a:rPr lang="en-US" b="1" dirty="0" err="1"/>
              <a:t>màu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giấy</a:t>
            </a:r>
            <a:r>
              <a:rPr lang="en-US" b="1" dirty="0"/>
              <a:t> A4</a:t>
            </a:r>
            <a:endParaRPr lang="vi-VN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4506F7-C822-53F7-76A8-91E4396C5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029" y="73958"/>
            <a:ext cx="4459941" cy="93765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IN HOA, LÁ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3ED9D7-269B-9E75-EF9C-F02A75FA7014}"/>
              </a:ext>
            </a:extLst>
          </p:cNvPr>
          <p:cNvSpPr txBox="1">
            <a:spLocks/>
          </p:cNvSpPr>
          <p:nvPr/>
        </p:nvSpPr>
        <p:spPr>
          <a:xfrm>
            <a:off x="1974476" y="681037"/>
            <a:ext cx="8686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3D43CE-673E-B6E3-C643-483339BADFD4}"/>
              </a:ext>
            </a:extLst>
          </p:cNvPr>
          <p:cNvSpPr txBox="1">
            <a:spLocks/>
          </p:cNvSpPr>
          <p:nvPr/>
        </p:nvSpPr>
        <p:spPr>
          <a:xfrm>
            <a:off x="4484593" y="3151188"/>
            <a:ext cx="3222812" cy="903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4EE801-1DC9-27F9-0985-6B3948AAA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0151" y="4339514"/>
            <a:ext cx="3399412" cy="1715690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8C1964C6-CB6A-5B9C-9524-F3F3FD3BE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652" y="3846128"/>
            <a:ext cx="2648303" cy="2173919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DBDF5E2A-E22B-D34F-4014-796462D14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0229" y="4190923"/>
            <a:ext cx="2883492" cy="2173918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AE39BCA-F394-B624-3815-1B3F169FD6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6946" y="2713627"/>
            <a:ext cx="1658418" cy="21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7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D9934-555E-576D-EEF3-527335E1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2151062"/>
            <a:ext cx="9131299" cy="650875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bước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tiến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hành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bức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tranh</a:t>
            </a:r>
            <a:r>
              <a:rPr lang="en-US" sz="3600" b="1" dirty="0">
                <a:solidFill>
                  <a:srgbClr val="FF0000"/>
                </a:solidFill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</a:rPr>
              <a:t>hoa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lá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49AE04-DEDF-520E-259D-1427FD10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825" y="359987"/>
            <a:ext cx="4324350" cy="77628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IN HOA, LÁ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3893BA-C2D7-3660-E4A1-34FDD7BC89FB}"/>
              </a:ext>
            </a:extLst>
          </p:cNvPr>
          <p:cNvSpPr txBox="1">
            <a:spLocks/>
          </p:cNvSpPr>
          <p:nvPr/>
        </p:nvSpPr>
        <p:spPr>
          <a:xfrm>
            <a:off x="4846637" y="1333500"/>
            <a:ext cx="2498725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CEE7F4-3871-D0FD-ABBE-5C22B9A01399}"/>
              </a:ext>
            </a:extLst>
          </p:cNvPr>
          <p:cNvSpPr txBox="1">
            <a:spLocks/>
          </p:cNvSpPr>
          <p:nvPr/>
        </p:nvSpPr>
        <p:spPr>
          <a:xfrm>
            <a:off x="1015252" y="2999162"/>
            <a:ext cx="9869394" cy="58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91BA84-84ED-B9B8-4736-1AB131894267}"/>
              </a:ext>
            </a:extLst>
          </p:cNvPr>
          <p:cNvSpPr txBox="1">
            <a:spLocks/>
          </p:cNvSpPr>
          <p:nvPr/>
        </p:nvSpPr>
        <p:spPr>
          <a:xfrm>
            <a:off x="1015252" y="3650113"/>
            <a:ext cx="8686802" cy="58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2B5E3A-F0A1-3201-BAC3-DD4789DC56B5}"/>
              </a:ext>
            </a:extLst>
          </p:cNvPr>
          <p:cNvSpPr txBox="1">
            <a:spLocks/>
          </p:cNvSpPr>
          <p:nvPr/>
        </p:nvSpPr>
        <p:spPr>
          <a:xfrm>
            <a:off x="1015252" y="4283977"/>
            <a:ext cx="9869394" cy="58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B45423-05E5-2EF4-4F18-D200196E332A}"/>
              </a:ext>
            </a:extLst>
          </p:cNvPr>
          <p:cNvSpPr txBox="1">
            <a:spLocks/>
          </p:cNvSpPr>
          <p:nvPr/>
        </p:nvSpPr>
        <p:spPr>
          <a:xfrm>
            <a:off x="1015252" y="4934928"/>
            <a:ext cx="8686802" cy="58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42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2AFF0-9E86-25BC-0684-8B1B3DBC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030" y="1968536"/>
            <a:ext cx="2179320" cy="86119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DẶN DÒ</a:t>
            </a:r>
            <a:endParaRPr lang="vi-VN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DC616-1714-DAAA-0E9B-81F261115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96" y="3095299"/>
            <a:ext cx="10287000" cy="1387838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em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về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tiếp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thực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hiện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hoàn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thiện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bức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tranh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err="1">
                <a:solidFill>
                  <a:srgbClr val="FF0000"/>
                </a:solidFill>
              </a:rPr>
              <a:t>Tuần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sau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lớp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mang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sản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phẩm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trưng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bày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C45924-BA5F-996F-EAA0-90D4C4FA1905}"/>
              </a:ext>
            </a:extLst>
          </p:cNvPr>
          <p:cNvSpPr txBox="1">
            <a:spLocks/>
          </p:cNvSpPr>
          <p:nvPr/>
        </p:nvSpPr>
        <p:spPr>
          <a:xfrm>
            <a:off x="4112721" y="405072"/>
            <a:ext cx="4177937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Tiết 5: Bài 3</a:t>
            </a:r>
            <a:b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IN HOA, LÁ (Tiết 1)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4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567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 Tiết 5: Bài 3 TRANH IN HOA, LÁ (Tiết 1)</vt:lpstr>
      <vt:lpstr>               Tiết 5: Bài 3 TRANH IN HOA, LÁ (Tiết 1)</vt:lpstr>
      <vt:lpstr>               Tiết 5: Bài 3 TRANH IN HOA, LÁ (Tiết 1)</vt:lpstr>
      <vt:lpstr>               Tiết 5: Bài 3 TRANH IN HOA, LÁ (Tiết 1)</vt:lpstr>
      <vt:lpstr>               Tiết 5: Bài 3 TRANH IN HOA, LÁ (Tiết 1)</vt:lpstr>
      <vt:lpstr>               Tiết 5: Bài 3 TRANH IN HOA, LÁ (Tiết 1)</vt:lpstr>
      <vt:lpstr>               Tiết 5: Bài 3 TRANH IN HOA, LÁ (Tiết 1)</vt:lpstr>
      <vt:lpstr>               Tiết 5: Bài 3 TRANH IN HOA, LÁ (Tiết 1)</vt:lpstr>
      <vt:lpstr>DẶN DÒ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7</cp:revision>
  <dcterms:created xsi:type="dcterms:W3CDTF">2025-02-20T16:13:55Z</dcterms:created>
  <dcterms:modified xsi:type="dcterms:W3CDTF">2025-02-21T19:17:06Z</dcterms:modified>
</cp:coreProperties>
</file>