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5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D5025-4C57-18C0-A3B0-BF136DED3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B026AA-6FC7-0C41-67E6-0E225A1B5D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73D4B-44A9-1892-B907-7FEE8BD42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412DB-0996-41BC-A004-EE4BDBE2B7CD}" type="datetimeFigureOut">
              <a:rPr lang="vi-VN" smtClean="0"/>
              <a:t>21/02/2025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F62C0-EB7B-21E2-7858-C79018731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A054C7-AC6C-E076-020F-3CED39882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C9482-D17E-4CB1-9846-19A3696A466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7669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24169-1072-655D-F9E3-068C8FC0E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B25EF6-3B0C-4867-4247-4AF94E4404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381BDF-21F4-9F58-FACD-80EB68C44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412DB-0996-41BC-A004-EE4BDBE2B7CD}" type="datetimeFigureOut">
              <a:rPr lang="vi-VN" smtClean="0"/>
              <a:t>21/02/2025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FB78D8-8815-F9F2-B390-532DB6703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7591D-460A-0FC7-A205-8B2904466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C9482-D17E-4CB1-9846-19A3696A466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771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D15275-6E86-C508-4AAF-7D8973FA0D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2AE5D9-4DA9-5AEE-7A4C-AF7CA4B526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0107A-C23C-8302-D7A7-FD9701978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412DB-0996-41BC-A004-EE4BDBE2B7CD}" type="datetimeFigureOut">
              <a:rPr lang="vi-VN" smtClean="0"/>
              <a:t>21/02/2025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7420E-251F-C455-EAED-DBD8A6D45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71D9E-7C52-4736-EB7E-9D6888A23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C9482-D17E-4CB1-9846-19A3696A466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501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D5282-84B8-A42F-8828-2C4A62546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81AEE-EBFC-9CAF-2FDB-F7CCB819F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36EC3-BF5F-0A5A-513F-922363C4B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412DB-0996-41BC-A004-EE4BDBE2B7CD}" type="datetimeFigureOut">
              <a:rPr lang="vi-VN" smtClean="0"/>
              <a:t>21/02/2025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29FC5F-0FEA-B171-0825-F764F1067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C8C05-FE61-18BB-7940-3177484F7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C9482-D17E-4CB1-9846-19A3696A466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28925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93516-211F-9B2D-30A2-324DC4455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E99C0A-A757-83B7-1406-F5F54EA75E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6EC3F-D173-C73B-95DE-D95C621BE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412DB-0996-41BC-A004-EE4BDBE2B7CD}" type="datetimeFigureOut">
              <a:rPr lang="vi-VN" smtClean="0"/>
              <a:t>21/02/2025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794E0-3947-6108-C03B-6023A3F9A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D20309-DEC3-C8F5-4509-B267B954A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C9482-D17E-4CB1-9846-19A3696A466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3661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58A44-638D-EAA6-7BBE-45F28E3D3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6260C-5EBB-E4EA-DE6B-539F252569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C315CF-6A21-6CA1-35CB-B3A1CEB33D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E94C08-0A25-9815-8754-5CE4C8A77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412DB-0996-41BC-A004-EE4BDBE2B7CD}" type="datetimeFigureOut">
              <a:rPr lang="vi-VN" smtClean="0"/>
              <a:t>21/02/2025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F8520A-6E65-80A1-D451-8B746CEF9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918D5A-5996-6D06-C8E6-00CF4DAA9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C9482-D17E-4CB1-9846-19A3696A466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2271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8B539-572E-4D67-19E9-90EE5E7E2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25EF1C-89A1-AE35-2DE2-62D80CF29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DB82C3-3B1A-EBC9-311F-7128087BF6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C657B6-9C84-4024-251D-3C402218C3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F36FA5-7D4F-EC54-630F-1969B19ED6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EE16E3-B3CA-ADA8-B13C-DDC99C36C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412DB-0996-41BC-A004-EE4BDBE2B7CD}" type="datetimeFigureOut">
              <a:rPr lang="vi-VN" smtClean="0"/>
              <a:t>21/02/2025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B49D4D-753A-AD5C-BC83-C28A97CDF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BEABDE-A69B-AD41-7A16-AAA892CA3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C9482-D17E-4CB1-9846-19A3696A466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41262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D9311-1930-D771-7730-5E5964B56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CC5BA4-9A18-10DC-9B05-C6597C97D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412DB-0996-41BC-A004-EE4BDBE2B7CD}" type="datetimeFigureOut">
              <a:rPr lang="vi-VN" smtClean="0"/>
              <a:t>21/02/2025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DE5C39-327B-DF6F-0E98-C197ABBCA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118604-DDA9-5F6A-166E-C2595FCB7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C9482-D17E-4CB1-9846-19A3696A466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3547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C1D557-83EB-B107-6A39-9D0F80DB2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412DB-0996-41BC-A004-EE4BDBE2B7CD}" type="datetimeFigureOut">
              <a:rPr lang="vi-VN" smtClean="0"/>
              <a:t>21/02/2025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CF46AD-E2BA-7F10-87E8-4F4A8ED05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FB4BE-5A7D-2DEB-A146-F7772518A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C9482-D17E-4CB1-9846-19A3696A466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5626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0839B-D7DB-554D-A123-38E9E063A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B7E88-4F19-8FCA-225C-79FA5F2A0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070D2-CD31-42BC-6DC4-6FF56589ED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674189-2A1B-362A-74FE-1D9C891BF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412DB-0996-41BC-A004-EE4BDBE2B7CD}" type="datetimeFigureOut">
              <a:rPr lang="vi-VN" smtClean="0"/>
              <a:t>21/02/2025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4E9B7F-3DD8-85B9-8E8E-3A122B582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EAAB32-39F0-2FA3-C7C1-F7B95EF7A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C9482-D17E-4CB1-9846-19A3696A466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5922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37D93-1F5D-B883-144B-0B0AADC34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1BE098-9FD7-CC0C-B586-A6FC366F93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B956B8-E72E-D4A2-0915-22B8EE793B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C31DC0-3F64-3074-9C0F-E12919C4E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412DB-0996-41BC-A004-EE4BDBE2B7CD}" type="datetimeFigureOut">
              <a:rPr lang="vi-VN" smtClean="0"/>
              <a:t>21/02/2025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0D70C7-0F78-A414-6823-99091EBD1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3318EA-E294-B157-5E9E-7081A5656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C9482-D17E-4CB1-9846-19A3696A466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9236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09EBBD-AC43-CCDC-7165-CDE954446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1E7F66-E198-8C2F-A658-C61C293F6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D9794-F636-D2FC-2C74-F8566E3297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412DB-0996-41BC-A004-EE4BDBE2B7CD}" type="datetimeFigureOut">
              <a:rPr lang="vi-VN" smtClean="0"/>
              <a:t>21/02/2025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107F8-34BA-B3F6-180E-F34AF27C2E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D24F5-32A5-F2BA-270E-D9DA4CB234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C9482-D17E-4CB1-9846-19A3696A466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01156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BEBCE-4735-F573-BB4C-D0278AF008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1994" y="1868993"/>
            <a:ext cx="9144000" cy="1655762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IN HOA, LÁ (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vi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0F4ED14E-1841-17F4-3ED3-4EF48BCA1E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105" y="3745103"/>
            <a:ext cx="6279777" cy="277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416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96EA624-C792-AB47-8D67-EE5AC50EA3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81" y="1514349"/>
            <a:ext cx="3708409" cy="1871642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58BCE66-177A-7AFE-E0B7-E4E440A25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0073" y="3826"/>
            <a:ext cx="4291853" cy="82335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b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IN HOA, LÁ (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BD8A03-8D7A-58E7-A3C8-3EB54B429560}"/>
              </a:ext>
            </a:extLst>
          </p:cNvPr>
          <p:cNvSpPr txBox="1">
            <a:spLocks/>
          </p:cNvSpPr>
          <p:nvPr/>
        </p:nvSpPr>
        <p:spPr>
          <a:xfrm>
            <a:off x="2550114" y="637162"/>
            <a:ext cx="7176248" cy="871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endParaRPr lang="vi-VN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B33FD8-9074-0B90-45AB-C21350FBD7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20" y="4235822"/>
            <a:ext cx="3049209" cy="22988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1A3E5D-B5F4-AEF7-7E11-9CCADED44B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248" y="1813634"/>
            <a:ext cx="2017476" cy="26445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431734A-C484-5288-CCA8-AF8C7E9FA1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212" y="1813634"/>
            <a:ext cx="1873593" cy="2644586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57DEE32-7A91-F54F-9360-B5CD26B781FE}"/>
              </a:ext>
            </a:extLst>
          </p:cNvPr>
          <p:cNvSpPr txBox="1">
            <a:spLocks/>
          </p:cNvSpPr>
          <p:nvPr/>
        </p:nvSpPr>
        <p:spPr>
          <a:xfrm>
            <a:off x="4118162" y="5663302"/>
            <a:ext cx="3651013" cy="871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Khóm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ráy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gouache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Thanh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(HCM)</a:t>
            </a:r>
            <a:endParaRPr lang="vi-VN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76C658B-493F-6078-079F-CC07F2D48E75}"/>
              </a:ext>
            </a:extLst>
          </p:cNvPr>
          <p:cNvSpPr txBox="1">
            <a:spLocks/>
          </p:cNvSpPr>
          <p:nvPr/>
        </p:nvSpPr>
        <p:spPr>
          <a:xfrm>
            <a:off x="837083" y="3312031"/>
            <a:ext cx="3651013" cy="871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Xuân,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gouache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(Hà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B0F3095-DB5F-E7B1-61D1-E942E62411D6}"/>
              </a:ext>
            </a:extLst>
          </p:cNvPr>
          <p:cNvSpPr txBox="1">
            <a:spLocks/>
          </p:cNvSpPr>
          <p:nvPr/>
        </p:nvSpPr>
        <p:spPr>
          <a:xfrm>
            <a:off x="4899955" y="4404432"/>
            <a:ext cx="3651013" cy="871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gouache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Vinh)</a:t>
            </a:r>
            <a:endParaRPr lang="vi-VN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BBD4361-6BC3-05AA-B4C9-0DDC7CA3D7FD}"/>
              </a:ext>
            </a:extLst>
          </p:cNvPr>
          <p:cNvSpPr txBox="1">
            <a:spLocks/>
          </p:cNvSpPr>
          <p:nvPr/>
        </p:nvSpPr>
        <p:spPr>
          <a:xfrm>
            <a:off x="8972132" y="4458220"/>
            <a:ext cx="3651013" cy="871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Hoa,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Thu,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gouache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Phuong (HN)</a:t>
            </a:r>
            <a:endParaRPr lang="vi-VN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940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395C8D-EC7E-5979-1290-1D72FB5CE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8A496F8-94CA-5CEB-D380-69C5CB87BF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85" y="1615557"/>
            <a:ext cx="3708409" cy="1871642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EE7886B-8E7E-1EEA-C407-A37882516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0073" y="3826"/>
            <a:ext cx="4291853" cy="82335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b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IN HOA, LÁ (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E652191-4421-8142-DB91-0189AA2D3A71}"/>
              </a:ext>
            </a:extLst>
          </p:cNvPr>
          <p:cNvSpPr txBox="1">
            <a:spLocks/>
          </p:cNvSpPr>
          <p:nvPr/>
        </p:nvSpPr>
        <p:spPr>
          <a:xfrm>
            <a:off x="2550114" y="637162"/>
            <a:ext cx="7176248" cy="871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endParaRPr lang="vi-VN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A708A4-F1D8-9C7F-BC0F-DE431D8B07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120" y="1620609"/>
            <a:ext cx="3049209" cy="22988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B9DE8C-C66B-A9AF-5DFD-D536BB4176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33" y="1618083"/>
            <a:ext cx="2017476" cy="26445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8588FE6-E945-4C88-36A7-E5D181805A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27" y="1618083"/>
            <a:ext cx="1873593" cy="26445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101BC6-6A50-DCF4-8316-8CBD88909D9E}"/>
              </a:ext>
            </a:extLst>
          </p:cNvPr>
          <p:cNvSpPr txBox="1">
            <a:spLocks/>
          </p:cNvSpPr>
          <p:nvPr/>
        </p:nvSpPr>
        <p:spPr>
          <a:xfrm>
            <a:off x="613480" y="4262669"/>
            <a:ext cx="9262039" cy="871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BB222FC-E4B4-7E95-E61A-FF0CA9B61740}"/>
              </a:ext>
            </a:extLst>
          </p:cNvPr>
          <p:cNvSpPr txBox="1">
            <a:spLocks/>
          </p:cNvSpPr>
          <p:nvPr/>
        </p:nvSpPr>
        <p:spPr>
          <a:xfrm>
            <a:off x="460488" y="5097980"/>
            <a:ext cx="8343878" cy="871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530B33-0805-5929-6DAA-D4D611C33BD7}"/>
              </a:ext>
            </a:extLst>
          </p:cNvPr>
          <p:cNvSpPr txBox="1">
            <a:spLocks/>
          </p:cNvSpPr>
          <p:nvPr/>
        </p:nvSpPr>
        <p:spPr>
          <a:xfrm>
            <a:off x="460488" y="5779338"/>
            <a:ext cx="7176248" cy="871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80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72646B3-E801-626A-4959-F2D908CCD3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433" y="1981128"/>
            <a:ext cx="2323064" cy="2308568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763C8C9-5B14-CBEE-1D08-86CFE5078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5972" y="145472"/>
            <a:ext cx="4565073" cy="817852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b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IN HOA, LÁ (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BD5AEE0-462F-3373-789F-3DE873EBA2F8}"/>
              </a:ext>
            </a:extLst>
          </p:cNvPr>
          <p:cNvSpPr txBox="1">
            <a:spLocks/>
          </p:cNvSpPr>
          <p:nvPr/>
        </p:nvSpPr>
        <p:spPr>
          <a:xfrm>
            <a:off x="1320459" y="554398"/>
            <a:ext cx="96549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vi-VN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39F6E9-17FF-1017-9D69-442CAAC911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20" y="1651667"/>
            <a:ext cx="4470541" cy="327419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BBE4EF4-B68D-F18D-8C17-F58C1FB841AB}"/>
              </a:ext>
            </a:extLst>
          </p:cNvPr>
          <p:cNvSpPr txBox="1">
            <a:spLocks/>
          </p:cNvSpPr>
          <p:nvPr/>
        </p:nvSpPr>
        <p:spPr>
          <a:xfrm>
            <a:off x="1188841" y="5041292"/>
            <a:ext cx="96549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in </a:t>
            </a:r>
            <a:r>
              <a:rPr 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đời</a:t>
            </a:r>
            <a:r>
              <a:rPr 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Vải</a:t>
            </a:r>
            <a:r>
              <a:rPr 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giấy</a:t>
            </a:r>
            <a:r>
              <a:rPr 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gói</a:t>
            </a:r>
            <a:r>
              <a:rPr 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hang, </a:t>
            </a:r>
            <a:r>
              <a:rPr 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giấy</a:t>
            </a:r>
            <a:r>
              <a:rPr 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dán</a:t>
            </a:r>
            <a:r>
              <a:rPr 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tường</a:t>
            </a:r>
            <a:r>
              <a:rPr 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áo</a:t>
            </a:r>
            <a:r>
              <a:rPr 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mũ</a:t>
            </a:r>
            <a:r>
              <a:rPr 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lô</a:t>
            </a:r>
            <a:r>
              <a:rPr 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v.v</a:t>
            </a:r>
            <a:r>
              <a:rPr 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…</a:t>
            </a:r>
            <a:endParaRPr lang="vi-VN" sz="28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D07D65D-9B7D-0176-6B1D-E59C16020901}"/>
              </a:ext>
            </a:extLst>
          </p:cNvPr>
          <p:cNvSpPr txBox="1">
            <a:spLocks/>
          </p:cNvSpPr>
          <p:nvPr/>
        </p:nvSpPr>
        <p:spPr>
          <a:xfrm>
            <a:off x="8222673" y="1517616"/>
            <a:ext cx="3906981" cy="3418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Tranh in </a:t>
            </a:r>
            <a:r>
              <a:rPr 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thuộc</a:t>
            </a:r>
            <a:r>
              <a:rPr 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lĩnh</a:t>
            </a:r>
            <a:r>
              <a:rPr 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vực</a:t>
            </a:r>
            <a:r>
              <a:rPr 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họa</a:t>
            </a:r>
            <a:r>
              <a:rPr 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dán</a:t>
            </a:r>
            <a:r>
              <a:rPr 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đưa</a:t>
            </a:r>
            <a:r>
              <a:rPr 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chấm</a:t>
            </a:r>
            <a:r>
              <a:rPr 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nét</a:t>
            </a:r>
            <a:r>
              <a:rPr 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khuôn</a:t>
            </a:r>
            <a:r>
              <a:rPr 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in </a:t>
            </a:r>
            <a:r>
              <a:rPr 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đưa</a:t>
            </a:r>
            <a:r>
              <a:rPr 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giấy</a:t>
            </a:r>
            <a:r>
              <a:rPr 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vải</a:t>
            </a:r>
            <a:r>
              <a:rPr 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tưởng</a:t>
            </a:r>
            <a:r>
              <a:rPr 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cua</a:t>
            </a:r>
            <a:r>
              <a:rPr 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họa</a:t>
            </a:r>
            <a:r>
              <a:rPr 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sĩ</a:t>
            </a:r>
            <a:r>
              <a:rPr 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2401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4FDB69-C3EA-ED0E-9E85-877E20641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958C79F-3EEF-37C8-108A-28AF65132E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780" y="1722983"/>
            <a:ext cx="2548374" cy="2532472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0137F71-60AD-5874-72C5-813837A70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5972" y="145472"/>
            <a:ext cx="4565073" cy="817852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b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IN HOA, LÁ (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5767CDF-5046-EAAD-EBCC-8D23A5E72C9C}"/>
              </a:ext>
            </a:extLst>
          </p:cNvPr>
          <p:cNvSpPr txBox="1">
            <a:spLocks/>
          </p:cNvSpPr>
          <p:nvPr/>
        </p:nvSpPr>
        <p:spPr>
          <a:xfrm>
            <a:off x="1320459" y="554398"/>
            <a:ext cx="96549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vi-VN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019130-DBC8-701D-E23F-D29ED97DB7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743" y="1711594"/>
            <a:ext cx="3602942" cy="263877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02492FF-06DD-F4B6-6A3C-D61579DFA186}"/>
              </a:ext>
            </a:extLst>
          </p:cNvPr>
          <p:cNvSpPr txBox="1">
            <a:spLocks/>
          </p:cNvSpPr>
          <p:nvPr/>
        </p:nvSpPr>
        <p:spPr>
          <a:xfrm>
            <a:off x="844164" y="5243860"/>
            <a:ext cx="96549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Kĩ</a:t>
            </a:r>
            <a:r>
              <a:rPr 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thuật</a:t>
            </a:r>
            <a:r>
              <a:rPr 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in </a:t>
            </a:r>
            <a:r>
              <a:rPr 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họa</a:t>
            </a:r>
            <a:r>
              <a:rPr 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khá</a:t>
            </a:r>
            <a:r>
              <a:rPr 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phổ</a:t>
            </a:r>
            <a:r>
              <a:rPr 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đời</a:t>
            </a:r>
            <a:r>
              <a:rPr 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; </a:t>
            </a:r>
            <a:r>
              <a:rPr 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in </a:t>
            </a:r>
            <a:r>
              <a:rPr 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mĩ</a:t>
            </a:r>
            <a:r>
              <a:rPr 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thuật</a:t>
            </a:r>
            <a:r>
              <a:rPr 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in </a:t>
            </a:r>
            <a:r>
              <a:rPr 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giá</a:t>
            </a:r>
            <a:r>
              <a:rPr 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trị</a:t>
            </a:r>
            <a:r>
              <a:rPr 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hơn</a:t>
            </a:r>
            <a:r>
              <a:rPr 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thẩm</a:t>
            </a:r>
            <a:r>
              <a:rPr 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mĩ</a:t>
            </a:r>
            <a:r>
              <a:rPr 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phẩm</a:t>
            </a:r>
            <a:endParaRPr lang="vi-VN" sz="28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D1227E-F794-F44B-1809-F173367D2555}"/>
              </a:ext>
            </a:extLst>
          </p:cNvPr>
          <p:cNvSpPr txBox="1">
            <a:spLocks/>
          </p:cNvSpPr>
          <p:nvPr/>
        </p:nvSpPr>
        <p:spPr>
          <a:xfrm>
            <a:off x="1194234" y="4355169"/>
            <a:ext cx="4251960" cy="791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Dừa</a:t>
            </a:r>
            <a:r>
              <a:rPr lang="en-US" sz="20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nước</a:t>
            </a:r>
            <a:r>
              <a:rPr lang="en-US" sz="20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Bến</a:t>
            </a:r>
            <a:r>
              <a:rPr lang="en-US" sz="2000" b="1" dirty="0">
                <a:solidFill>
                  <a:srgbClr val="0070C0"/>
                </a:solidFill>
                <a:cs typeface="Times New Roman" panose="02020603050405020304" pitchFamily="18" charset="0"/>
              </a:rPr>
              <a:t> Tre, 1985, in </a:t>
            </a:r>
            <a:r>
              <a:rPr lang="en-US" sz="20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khắc</a:t>
            </a:r>
            <a:r>
              <a:rPr lang="en-US" sz="20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gỗ</a:t>
            </a:r>
            <a:r>
              <a:rPr lang="en-US" sz="20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màu</a:t>
            </a:r>
            <a:r>
              <a:rPr lang="en-US" sz="20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0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Phạm</a:t>
            </a:r>
            <a:r>
              <a:rPr lang="en-US" sz="20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Thị</a:t>
            </a:r>
            <a:r>
              <a:rPr lang="en-US" sz="20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Nguyệt</a:t>
            </a:r>
            <a:r>
              <a:rPr lang="en-US" sz="2000" b="1" dirty="0">
                <a:solidFill>
                  <a:srgbClr val="0070C0"/>
                </a:solidFill>
                <a:cs typeface="Times New Roman" panose="02020603050405020304" pitchFamily="18" charset="0"/>
              </a:rPr>
              <a:t> Nga</a:t>
            </a:r>
            <a:endParaRPr lang="vi-VN" sz="20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FB79EE1-A1CD-0C7D-230F-01C1F4A40689}"/>
              </a:ext>
            </a:extLst>
          </p:cNvPr>
          <p:cNvSpPr txBox="1">
            <a:spLocks/>
          </p:cNvSpPr>
          <p:nvPr/>
        </p:nvSpPr>
        <p:spPr>
          <a:xfrm>
            <a:off x="7357384" y="4272452"/>
            <a:ext cx="3735165" cy="791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Đào</a:t>
            </a:r>
            <a:r>
              <a:rPr lang="en-US" sz="2000" b="1" dirty="0">
                <a:solidFill>
                  <a:srgbClr val="0070C0"/>
                </a:solidFill>
                <a:cs typeface="Times New Roman" panose="02020603050405020304" pitchFamily="18" charset="0"/>
              </a:rPr>
              <a:t> Sa Pa, 1992, in </a:t>
            </a:r>
            <a:r>
              <a:rPr lang="en-US" sz="20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thạch</a:t>
            </a:r>
            <a:r>
              <a:rPr lang="en-US" sz="20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cao</a:t>
            </a:r>
            <a:r>
              <a:rPr lang="en-US" sz="20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màu</a:t>
            </a:r>
            <a:r>
              <a:rPr lang="en-US" sz="20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Dường</a:t>
            </a:r>
            <a:r>
              <a:rPr lang="en-US" sz="20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Ngọc</a:t>
            </a:r>
            <a:r>
              <a:rPr lang="en-US" sz="20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Cảnh</a:t>
            </a:r>
            <a:endParaRPr lang="vi-VN" sz="20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073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358</Words>
  <Application>Microsoft Office PowerPoint</Application>
  <PresentationFormat>Widescreen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 Tiết 5: Bài 3 TRANH IN HOA, LÁ (Tiết 1)</vt:lpstr>
      <vt:lpstr>               Tiết 5: Bài 3 TRANH IN HOA, LÁ (Tiết 1)</vt:lpstr>
      <vt:lpstr>               Tiết 5: Bài 3 TRANH IN HOA, LÁ (Tiết 1)</vt:lpstr>
      <vt:lpstr>               Tiết 5: Bài 3 TRANH IN HOA, LÁ (Tiết 1)</vt:lpstr>
      <vt:lpstr>               Tiết 5: Bài 3 TRANH IN HOA, LÁ (Tiết 1)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Hi</dc:creator>
  <cp:lastModifiedBy>Hi</cp:lastModifiedBy>
  <cp:revision>6</cp:revision>
  <dcterms:created xsi:type="dcterms:W3CDTF">2025-02-21T17:59:43Z</dcterms:created>
  <dcterms:modified xsi:type="dcterms:W3CDTF">2025-02-21T19:15:39Z</dcterms:modified>
</cp:coreProperties>
</file>