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4CD34-4898-2E77-9100-2BEE01E89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E6B3F-2D11-56FB-EE84-17630341C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84C9D-890D-3CAF-BCB3-DBBDF522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26A5-13F3-449A-9FAE-771ED867C991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EF6BC-09D7-BE8D-FA37-EDBBFFE7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35E5-7204-A43C-2629-A2AB1C02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25F-A3C3-40F2-930E-D4A31891D5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007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E608C-1752-8BD8-B3DE-8AB63EEF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BB34-1E34-8149-1BB2-9B70ED41E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67E60-542B-C63D-DD7D-7A392DEAC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26A5-13F3-449A-9FAE-771ED867C991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4201E-FE41-5854-C4B7-67EF084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F912B-0897-86CC-AF77-59BA3C30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25F-A3C3-40F2-930E-D4A31891D5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645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465121-AD3D-BC91-2332-47CBEB36C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A977B-9AC6-F14D-F7F9-ED86A21C2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68506-BD4A-EDDB-53B4-1BE83957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26A5-13F3-449A-9FAE-771ED867C991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6856-1801-55FB-ED3B-C534E16A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C153A-0064-D509-7675-9DC8356D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25F-A3C3-40F2-930E-D4A31891D5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187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E7B7-42D6-2235-5EC5-599BBF12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AFE79-A9D1-3D84-BBCF-0FE0C851E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CD2CB-2301-1926-C9F9-E57DEFAA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26A5-13F3-449A-9FAE-771ED867C991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C2D68-07E4-34DD-2E5B-CC455833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8F839-3853-EA76-B2B3-CE645757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25F-A3C3-40F2-930E-D4A31891D5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285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F9A1-C08D-9992-FCA2-65F5AD1B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C3104-75B9-A1A3-4527-093BA9A10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3710-15D3-CC6B-B7D3-83ECC4D4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26A5-13F3-449A-9FAE-771ED867C991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670AA-BE96-2C48-1A42-52AD0D1D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590C1-3D83-3DA4-1776-345DB6D8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25F-A3C3-40F2-930E-D4A31891D5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33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BB2B-FD70-0B94-723D-43CD0B4E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9417F-7A12-10FE-2CEE-9E71221FE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7B614-9F91-799A-A5A8-ADD11ABE6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91B4-1467-710E-A44B-22B220EB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26A5-13F3-449A-9FAE-771ED867C991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747AC-B1D5-EE65-FFF7-1E7AA6D3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6C869-A54A-35F0-8BB1-84377DA4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25F-A3C3-40F2-930E-D4A31891D5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286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4965-36C9-CE7C-F10D-1D0A007C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D228C-46B3-3216-CCC8-B06051713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C929E-9414-105B-0B89-B7E50427F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AEDC-5A84-F71D-639E-FC9E3FF69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C5D69-099B-A9B9-CDF2-DC0E98440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193420-8D2B-BC09-6528-1D5C6C342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26A5-13F3-449A-9FAE-771ED867C991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4B17B9-E88C-EB7C-246E-A9D5525F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B20E2-317A-C837-1B1C-F28581D4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25F-A3C3-40F2-930E-D4A31891D5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506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41D1-5910-DE52-DF8B-78939043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CE8D1-F813-F039-01D5-96CC2684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26A5-13F3-449A-9FAE-771ED867C991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26682-3319-DBA6-30C0-50CD6B76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9B373-BB6C-6D48-0B02-5270CE56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25F-A3C3-40F2-930E-D4A31891D5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612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BE223-5241-99C0-CDB2-9A2B2685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26A5-13F3-449A-9FAE-771ED867C991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F9572-E97D-4501-92C4-DC08FB79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94C60-382A-CD1A-577D-3B629B91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25F-A3C3-40F2-930E-D4A31891D5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837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2A1C-8795-48E6-1E59-0D116C7D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DCD65-B013-AEC5-D2A8-F55777AF4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3B1F6-46FE-661D-9EE1-AC59824B2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915C3-F328-39F6-1C5B-7DE9BA68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26A5-13F3-449A-9FAE-771ED867C991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3E86F-CCC2-A844-C906-4C871521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4B06A-C245-5523-E9A9-7E14D72A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25F-A3C3-40F2-930E-D4A31891D5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9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67D5-F01A-2A92-B691-2AA3B4A9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55B0E-2AAB-665C-B88A-03FDD91E5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0B274-874D-5CB3-DC4E-9C9157697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370EF-A92C-9E05-DD54-024B5C3A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26A5-13F3-449A-9FAE-771ED867C991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252CD-F50E-C83B-3824-FB4D6086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CA77D-2461-0B23-A67C-71709A9F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25F-A3C3-40F2-930E-D4A31891D5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059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E4597-A155-23D3-DC5A-5AAA0D0D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7B261-2F57-D945-432B-348297662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09446-CBF8-975D-2985-6A44883A0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726A5-13F3-449A-9FAE-771ED867C991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9D56-76FB-3340-9F80-43F20CC33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B7E1D-307E-A1D9-1722-E9EE39432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8E25F-A3C3-40F2-930E-D4A31891D5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083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92E35-1EB6-6D39-9847-C78519A9F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100" y="1631949"/>
            <a:ext cx="7289800" cy="141007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ED1B5C1-0327-EC87-08C7-311120531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2699" y="3529838"/>
            <a:ext cx="1859607" cy="2698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93F6E8-08CA-27E6-1989-A875E2882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75" y="3529837"/>
            <a:ext cx="1900055" cy="269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C1B2C-55D8-8939-1ABC-6D978670D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3529837"/>
            <a:ext cx="1859607" cy="26987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5EEA210-9F55-D141-4DA7-2916578225D3}"/>
              </a:ext>
            </a:extLst>
          </p:cNvPr>
          <p:cNvSpPr txBox="1">
            <a:spLocks/>
          </p:cNvSpPr>
          <p:nvPr/>
        </p:nvSpPr>
        <p:spPr>
          <a:xfrm>
            <a:off x="4000500" y="304800"/>
            <a:ext cx="4343400" cy="927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41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71E10-4186-3F7A-39A7-AC01D327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435" y="2255932"/>
            <a:ext cx="10854018" cy="608293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Chỉ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ra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được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cách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kết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hợp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chữ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và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sản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phẩm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thiệp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chúc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mừng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B947ED-7CFD-F171-E557-B158826F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18" y="124900"/>
            <a:ext cx="4970929" cy="119314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F1CA26-9AFA-E30C-98C0-45BA8D0CEE85}"/>
              </a:ext>
            </a:extLst>
          </p:cNvPr>
          <p:cNvSpPr txBox="1">
            <a:spLocks/>
          </p:cNvSpPr>
          <p:nvPr/>
        </p:nvSpPr>
        <p:spPr>
          <a:xfrm>
            <a:off x="3691218" y="1465729"/>
            <a:ext cx="4970929" cy="658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B5CF4B-5EC7-8826-B3A2-31993F247128}"/>
              </a:ext>
            </a:extLst>
          </p:cNvPr>
          <p:cNvSpPr txBox="1">
            <a:spLocks/>
          </p:cNvSpPr>
          <p:nvPr/>
        </p:nvSpPr>
        <p:spPr>
          <a:xfrm>
            <a:off x="905435" y="3546849"/>
            <a:ext cx="10854018" cy="608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0070C0"/>
                </a:solidFill>
              </a:rPr>
              <a:t>Tạo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được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thiệp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chúc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mừng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với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sẵn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483CA-5BBA-4CED-3B2D-197A0572AA6B}"/>
              </a:ext>
            </a:extLst>
          </p:cNvPr>
          <p:cNvSpPr txBox="1">
            <a:spLocks/>
          </p:cNvSpPr>
          <p:nvPr/>
        </p:nvSpPr>
        <p:spPr>
          <a:xfrm>
            <a:off x="905435" y="4427631"/>
            <a:ext cx="10854018" cy="60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0070C0"/>
                </a:solidFill>
              </a:rPr>
              <a:t>Phân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tích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được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vai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trò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chữ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 err="1">
                <a:solidFill>
                  <a:srgbClr val="0070C0"/>
                </a:solidFill>
              </a:rPr>
              <a:t>màu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và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sự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hài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hòa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trên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thiệp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  <a:r>
              <a:rPr lang="en-US" sz="3600" b="1" dirty="0" err="1">
                <a:solidFill>
                  <a:srgbClr val="0070C0"/>
                </a:solidFill>
              </a:rPr>
              <a:t>Nhận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biết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được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giá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trị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văn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hóa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tinh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thần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thiệp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chúc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mừng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trong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cuộc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sống</a:t>
            </a:r>
            <a:endParaRPr lang="vi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2628FD-55AF-23F0-C032-F89E53EDE833}"/>
              </a:ext>
            </a:extLst>
          </p:cNvPr>
          <p:cNvSpPr txBox="1">
            <a:spLocks/>
          </p:cNvSpPr>
          <p:nvPr/>
        </p:nvSpPr>
        <p:spPr>
          <a:xfrm>
            <a:off x="3691218" y="124900"/>
            <a:ext cx="4970929" cy="119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331BFC-CA09-81D5-433F-A9F12A0F5C1D}"/>
              </a:ext>
            </a:extLst>
          </p:cNvPr>
          <p:cNvSpPr txBox="1">
            <a:spLocks/>
          </p:cNvSpPr>
          <p:nvPr/>
        </p:nvSpPr>
        <p:spPr>
          <a:xfrm>
            <a:off x="3691218" y="1318047"/>
            <a:ext cx="4970929" cy="658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98EA68-8C12-9006-B6DB-57F1A8E38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91" y="2207047"/>
            <a:ext cx="10854018" cy="6082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I. </a:t>
            </a:r>
            <a:r>
              <a:rPr lang="en-US" sz="3600" b="1" dirty="0" err="1">
                <a:solidFill>
                  <a:srgbClr val="0070C0"/>
                </a:solidFill>
              </a:rPr>
              <a:t>Khám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phá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thức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thiệp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chúc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mừng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C4C1EC-4666-8BC8-448D-A09CA5F3F76E}"/>
              </a:ext>
            </a:extLst>
          </p:cNvPr>
          <p:cNvSpPr txBox="1">
            <a:spLocks/>
          </p:cNvSpPr>
          <p:nvPr/>
        </p:nvSpPr>
        <p:spPr>
          <a:xfrm>
            <a:off x="668991" y="2949575"/>
            <a:ext cx="10854018" cy="60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II. </a:t>
            </a:r>
            <a:r>
              <a:rPr lang="en-US" sz="3600" b="1" dirty="0" err="1">
                <a:solidFill>
                  <a:srgbClr val="0070C0"/>
                </a:solidFill>
              </a:rPr>
              <a:t>Cách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thiệp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chúc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mừng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808E3D-A7BB-9888-EEE0-2075F50FF315}"/>
              </a:ext>
            </a:extLst>
          </p:cNvPr>
          <p:cNvSpPr txBox="1">
            <a:spLocks/>
          </p:cNvSpPr>
          <p:nvPr/>
        </p:nvSpPr>
        <p:spPr>
          <a:xfrm>
            <a:off x="668991" y="4535481"/>
            <a:ext cx="10854018" cy="60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IV. </a:t>
            </a:r>
            <a:r>
              <a:rPr lang="en-US" sz="3600" b="1" dirty="0" err="1">
                <a:solidFill>
                  <a:srgbClr val="0070C0"/>
                </a:solidFill>
              </a:rPr>
              <a:t>Trưng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bày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sản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phẩm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và</a:t>
            </a:r>
            <a:r>
              <a:rPr lang="en-US" sz="3600" b="1" dirty="0">
                <a:solidFill>
                  <a:srgbClr val="0070C0"/>
                </a:solidFill>
              </a:rPr>
              <a:t> chia </a:t>
            </a:r>
            <a:r>
              <a:rPr lang="en-US" sz="3600" b="1" dirty="0" err="1">
                <a:solidFill>
                  <a:srgbClr val="0070C0"/>
                </a:solidFill>
              </a:rPr>
              <a:t>sẻ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1C5AFF-1060-E4AB-EBDF-58A43F9105F8}"/>
              </a:ext>
            </a:extLst>
          </p:cNvPr>
          <p:cNvSpPr txBox="1">
            <a:spLocks/>
          </p:cNvSpPr>
          <p:nvPr/>
        </p:nvSpPr>
        <p:spPr>
          <a:xfrm>
            <a:off x="668991" y="3742528"/>
            <a:ext cx="10854018" cy="60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III. </a:t>
            </a:r>
            <a:r>
              <a:rPr lang="en-US" sz="3600" b="1" dirty="0" err="1">
                <a:solidFill>
                  <a:srgbClr val="0070C0"/>
                </a:solidFill>
              </a:rPr>
              <a:t>Tạo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thiệp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chúc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mừng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với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sẵn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38F302-3AB2-390D-1001-96C786654057}"/>
              </a:ext>
            </a:extLst>
          </p:cNvPr>
          <p:cNvSpPr txBox="1">
            <a:spLocks/>
          </p:cNvSpPr>
          <p:nvPr/>
        </p:nvSpPr>
        <p:spPr>
          <a:xfrm>
            <a:off x="668991" y="5314987"/>
            <a:ext cx="11452412" cy="60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V. </a:t>
            </a:r>
            <a:r>
              <a:rPr lang="en-US" sz="3600" b="1" dirty="0" err="1">
                <a:solidFill>
                  <a:srgbClr val="0070C0"/>
                </a:solidFill>
              </a:rPr>
              <a:t>Tìm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hiểu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ứng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thiệp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chúc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mừng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ttrong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đời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sống</a:t>
            </a:r>
            <a:endParaRPr lang="vi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7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0DB7B5-FC3E-A837-0B45-B77460937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3418" y="1979031"/>
            <a:ext cx="2206670" cy="320242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68867D-8EC0-3648-6858-D013F2474783}"/>
              </a:ext>
            </a:extLst>
          </p:cNvPr>
          <p:cNvSpPr txBox="1">
            <a:spLocks/>
          </p:cNvSpPr>
          <p:nvPr/>
        </p:nvSpPr>
        <p:spPr>
          <a:xfrm>
            <a:off x="3691218" y="124900"/>
            <a:ext cx="4970929" cy="119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B66DF6-6CCF-4739-66C2-2838EF28E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27" y="1979032"/>
            <a:ext cx="2243196" cy="3202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6CDD48-8239-52AE-5799-2459717D3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39" y="1979031"/>
            <a:ext cx="2254667" cy="3202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520E4B-5529-A03F-06FE-9CEE9E2B6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9" y="1979031"/>
            <a:ext cx="2206671" cy="320242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C9AE3E-86D3-0664-08FB-9264917B1666}"/>
              </a:ext>
            </a:extLst>
          </p:cNvPr>
          <p:cNvSpPr txBox="1">
            <a:spLocks/>
          </p:cNvSpPr>
          <p:nvPr/>
        </p:nvSpPr>
        <p:spPr>
          <a:xfrm>
            <a:off x="651413" y="1203381"/>
            <a:ext cx="10854018" cy="60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70C0"/>
                </a:solidFill>
              </a:rPr>
              <a:t>I. Khám phá hình thức của thiệp chúc mừng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A299D5-4443-CCDC-C5D9-5C8AC9A7DA9E}"/>
              </a:ext>
            </a:extLst>
          </p:cNvPr>
          <p:cNvSpPr txBox="1">
            <a:spLocks/>
          </p:cNvSpPr>
          <p:nvPr/>
        </p:nvSpPr>
        <p:spPr>
          <a:xfrm>
            <a:off x="1983505" y="5200334"/>
            <a:ext cx="8386354" cy="119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1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305C43-D6D2-4A50-525C-6D5750045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D38819-A85C-171C-596E-5789F0A0A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0709" y="2548073"/>
            <a:ext cx="2206670" cy="320242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3476DE9-C334-756A-1C8B-FC5E0160A9AE}"/>
              </a:ext>
            </a:extLst>
          </p:cNvPr>
          <p:cNvSpPr txBox="1">
            <a:spLocks/>
          </p:cNvSpPr>
          <p:nvPr/>
        </p:nvSpPr>
        <p:spPr>
          <a:xfrm>
            <a:off x="3691218" y="124900"/>
            <a:ext cx="4970929" cy="119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413EFF-6B95-8575-A033-8D8A8B8F4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1" y="2548073"/>
            <a:ext cx="2206671" cy="320242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575AC5B-6078-3D98-D3E6-47268DBD9DF3}"/>
              </a:ext>
            </a:extLst>
          </p:cNvPr>
          <p:cNvSpPr txBox="1">
            <a:spLocks/>
          </p:cNvSpPr>
          <p:nvPr/>
        </p:nvSpPr>
        <p:spPr>
          <a:xfrm>
            <a:off x="1777355" y="1378476"/>
            <a:ext cx="10854018" cy="60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I. </a:t>
            </a:r>
            <a:r>
              <a:rPr lang="en-US" sz="3600" b="1" dirty="0" err="1">
                <a:solidFill>
                  <a:srgbClr val="0070C0"/>
                </a:solidFill>
              </a:rPr>
              <a:t>Khám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phá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thức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thiệp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chúc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mừng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4623F9-795B-2198-C8E2-8B96DF36F539}"/>
              </a:ext>
            </a:extLst>
          </p:cNvPr>
          <p:cNvSpPr txBox="1">
            <a:spLocks/>
          </p:cNvSpPr>
          <p:nvPr/>
        </p:nvSpPr>
        <p:spPr>
          <a:xfrm>
            <a:off x="3153441" y="2041809"/>
            <a:ext cx="6046482" cy="7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6CE7D-F9F9-2864-BDBF-CF0902B20CEF}"/>
              </a:ext>
            </a:extLst>
          </p:cNvPr>
          <p:cNvSpPr txBox="1">
            <a:spLocks/>
          </p:cNvSpPr>
          <p:nvPr/>
        </p:nvSpPr>
        <p:spPr>
          <a:xfrm>
            <a:off x="3002471" y="2806574"/>
            <a:ext cx="6115611" cy="877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17158C-2F34-07C2-CD9D-3316FCDFAD3F}"/>
              </a:ext>
            </a:extLst>
          </p:cNvPr>
          <p:cNvSpPr txBox="1">
            <a:spLocks/>
          </p:cNvSpPr>
          <p:nvPr/>
        </p:nvSpPr>
        <p:spPr>
          <a:xfrm>
            <a:off x="3002471" y="3975184"/>
            <a:ext cx="6289977" cy="7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F58911-8D7E-BD9F-A26E-FD729993AFBB}"/>
              </a:ext>
            </a:extLst>
          </p:cNvPr>
          <p:cNvSpPr txBox="1">
            <a:spLocks/>
          </p:cNvSpPr>
          <p:nvPr/>
        </p:nvSpPr>
        <p:spPr>
          <a:xfrm>
            <a:off x="2996549" y="4871232"/>
            <a:ext cx="6360265" cy="1133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9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244BB2-630F-B417-D2C3-F37276CEB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28" y="2243725"/>
            <a:ext cx="1238805" cy="227682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9BD3EF0-AA8F-8258-1855-91A3E5C98449}"/>
              </a:ext>
            </a:extLst>
          </p:cNvPr>
          <p:cNvSpPr txBox="1">
            <a:spLocks/>
          </p:cNvSpPr>
          <p:nvPr/>
        </p:nvSpPr>
        <p:spPr>
          <a:xfrm>
            <a:off x="3805330" y="-52553"/>
            <a:ext cx="4970929" cy="922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01FA17-EDD0-9880-DAE9-D73C72DA3EDA}"/>
              </a:ext>
            </a:extLst>
          </p:cNvPr>
          <p:cNvSpPr txBox="1">
            <a:spLocks/>
          </p:cNvSpPr>
          <p:nvPr/>
        </p:nvSpPr>
        <p:spPr>
          <a:xfrm>
            <a:off x="3355041" y="791440"/>
            <a:ext cx="5985809" cy="60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II. </a:t>
            </a:r>
            <a:r>
              <a:rPr lang="en-US" sz="3600" b="1" dirty="0" err="1">
                <a:solidFill>
                  <a:srgbClr val="0070C0"/>
                </a:solidFill>
              </a:rPr>
              <a:t>Cách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thiệp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chúc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mừng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1D4016-13DA-08E5-5242-4E2320B7D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19" y="2243726"/>
            <a:ext cx="1260591" cy="2276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5EF4B0-21AB-5480-8554-15B6973C1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44" y="2243726"/>
            <a:ext cx="1959539" cy="2276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6EE4CE-A4E8-6541-2328-88231E9792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50" y="2229519"/>
            <a:ext cx="2059678" cy="227682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CCBA6AC-CB20-1B0C-0946-C007717C246A}"/>
              </a:ext>
            </a:extLst>
          </p:cNvPr>
          <p:cNvSpPr txBox="1">
            <a:spLocks/>
          </p:cNvSpPr>
          <p:nvPr/>
        </p:nvSpPr>
        <p:spPr>
          <a:xfrm>
            <a:off x="788703" y="1344261"/>
            <a:ext cx="7525806" cy="709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4408138-15BA-CBCC-F76A-5EA44207A268}"/>
              </a:ext>
            </a:extLst>
          </p:cNvPr>
          <p:cNvSpPr txBox="1">
            <a:spLocks/>
          </p:cNvSpPr>
          <p:nvPr/>
        </p:nvSpPr>
        <p:spPr>
          <a:xfrm>
            <a:off x="3825234" y="4257599"/>
            <a:ext cx="2315536" cy="22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vi-VN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E39344-461A-8FCF-832E-F4E1CA828B07}"/>
              </a:ext>
            </a:extLst>
          </p:cNvPr>
          <p:cNvSpPr txBox="1">
            <a:spLocks/>
          </p:cNvSpPr>
          <p:nvPr/>
        </p:nvSpPr>
        <p:spPr>
          <a:xfrm>
            <a:off x="915886" y="4419091"/>
            <a:ext cx="2315536" cy="22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endParaRPr lang="vi-VN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A6DF448-3F1A-CDB7-F14D-0322C501C364}"/>
              </a:ext>
            </a:extLst>
          </p:cNvPr>
          <p:cNvSpPr txBox="1">
            <a:spLocks/>
          </p:cNvSpPr>
          <p:nvPr/>
        </p:nvSpPr>
        <p:spPr>
          <a:xfrm>
            <a:off x="6303573" y="4257599"/>
            <a:ext cx="2315536" cy="22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algn="ctr"/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endParaRPr lang="vi-VN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3060F1F-9FF3-4A0A-C8FA-611CD9B444C5}"/>
              </a:ext>
            </a:extLst>
          </p:cNvPr>
          <p:cNvSpPr txBox="1">
            <a:spLocks/>
          </p:cNvSpPr>
          <p:nvPr/>
        </p:nvSpPr>
        <p:spPr>
          <a:xfrm>
            <a:off x="9212921" y="4419091"/>
            <a:ext cx="2315536" cy="22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  <a:p>
            <a:pPr algn="ctr"/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4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7B28C1-C81A-F346-228F-C6725925A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00F06B-14D3-6274-65D5-3FE65EEB2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82" y="1523909"/>
            <a:ext cx="1782412" cy="327592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E4EDCF4-4E06-F646-CDE7-19698C7A88E5}"/>
              </a:ext>
            </a:extLst>
          </p:cNvPr>
          <p:cNvSpPr txBox="1">
            <a:spLocks/>
          </p:cNvSpPr>
          <p:nvPr/>
        </p:nvSpPr>
        <p:spPr>
          <a:xfrm>
            <a:off x="3805330" y="-52553"/>
            <a:ext cx="4970929" cy="922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F405C0-EF41-1ACD-859A-95A96F8FBAD6}"/>
              </a:ext>
            </a:extLst>
          </p:cNvPr>
          <p:cNvSpPr txBox="1">
            <a:spLocks/>
          </p:cNvSpPr>
          <p:nvPr/>
        </p:nvSpPr>
        <p:spPr>
          <a:xfrm>
            <a:off x="3355041" y="791440"/>
            <a:ext cx="5985809" cy="60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II. </a:t>
            </a:r>
            <a:r>
              <a:rPr lang="en-US" sz="3600" b="1" dirty="0" err="1">
                <a:solidFill>
                  <a:srgbClr val="0070C0"/>
                </a:solidFill>
              </a:rPr>
              <a:t>Cách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thiệp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chúc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mừng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79A2CC-D08C-1B1A-A4D0-CA974AAF8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69" y="1513482"/>
            <a:ext cx="1813758" cy="3275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9EA1D7-708D-741D-18E5-9EFF8EF0A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4" y="1513482"/>
            <a:ext cx="2819415" cy="3275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57A01D-527F-C0D7-1023-52C971F4F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1499275"/>
            <a:ext cx="2963496" cy="3275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409295-143F-C9F9-368C-FEDD66773BD9}"/>
              </a:ext>
            </a:extLst>
          </p:cNvPr>
          <p:cNvSpPr txBox="1">
            <a:spLocks/>
          </p:cNvSpPr>
          <p:nvPr/>
        </p:nvSpPr>
        <p:spPr>
          <a:xfrm>
            <a:off x="2195022" y="5051010"/>
            <a:ext cx="7971328" cy="1171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70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67FB8-9B5A-7359-95F8-B094EA274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772" y="1446214"/>
            <a:ext cx="10086109" cy="1615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                                                 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r>
              <a:rPr lang="en-US" b="1" dirty="0">
                <a:solidFill>
                  <a:srgbClr val="0070C0"/>
                </a:solidFill>
              </a:rPr>
              <a:t>Em </a:t>
            </a:r>
            <a:r>
              <a:rPr lang="en-US" b="1" dirty="0" err="1">
                <a:solidFill>
                  <a:srgbClr val="0070C0"/>
                </a:solidFill>
              </a:rPr>
              <a:t>hãy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tạo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thiệp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chúc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mừng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với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hình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có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sẵn</a:t>
            </a:r>
            <a:r>
              <a:rPr lang="en-US" b="1" dirty="0">
                <a:solidFill>
                  <a:srgbClr val="0070C0"/>
                </a:solidFill>
              </a:rPr>
              <a:t> ở </a:t>
            </a:r>
            <a:r>
              <a:rPr lang="en-US" b="1" dirty="0" err="1">
                <a:solidFill>
                  <a:srgbClr val="0070C0"/>
                </a:solidFill>
              </a:rPr>
              <a:t>bài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tranh</a:t>
            </a:r>
            <a:r>
              <a:rPr lang="en-US" b="1" dirty="0">
                <a:solidFill>
                  <a:srgbClr val="0070C0"/>
                </a:solidFill>
              </a:rPr>
              <a:t> in </a:t>
            </a:r>
            <a:r>
              <a:rPr lang="en-US" b="1" dirty="0" err="1">
                <a:solidFill>
                  <a:srgbClr val="0070C0"/>
                </a:solidFill>
              </a:rPr>
              <a:t>hoa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lá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Làm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trên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giáy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thiệp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màu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sắc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theo</a:t>
            </a:r>
            <a:r>
              <a:rPr lang="en-US" b="1" dirty="0">
                <a:solidFill>
                  <a:srgbClr val="0070C0"/>
                </a:solidFill>
              </a:rPr>
              <a:t> ý </a:t>
            </a:r>
            <a:r>
              <a:rPr lang="en-US" b="1" dirty="0" err="1">
                <a:solidFill>
                  <a:srgbClr val="0070C0"/>
                </a:solidFill>
              </a:rPr>
              <a:t>thích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806CEC-4E84-7C95-B36C-6C6FD0BD5C63}"/>
              </a:ext>
            </a:extLst>
          </p:cNvPr>
          <p:cNvSpPr txBox="1">
            <a:spLocks/>
          </p:cNvSpPr>
          <p:nvPr/>
        </p:nvSpPr>
        <p:spPr>
          <a:xfrm>
            <a:off x="3691218" y="124901"/>
            <a:ext cx="4970929" cy="831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(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802999-0679-60F3-5FA7-A58DF7AF6473}"/>
              </a:ext>
            </a:extLst>
          </p:cNvPr>
          <p:cNvSpPr txBox="1">
            <a:spLocks/>
          </p:cNvSpPr>
          <p:nvPr/>
        </p:nvSpPr>
        <p:spPr>
          <a:xfrm>
            <a:off x="2615553" y="883388"/>
            <a:ext cx="8204845" cy="60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70C0"/>
                </a:solidFill>
              </a:rPr>
              <a:t>III. </a:t>
            </a:r>
            <a:r>
              <a:rPr lang="en-US" sz="3200" b="1" dirty="0" err="1">
                <a:solidFill>
                  <a:srgbClr val="0070C0"/>
                </a:solidFill>
              </a:rPr>
              <a:t>Tạo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thiệp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chúc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mừng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với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sẵn</a:t>
            </a:r>
            <a:endParaRPr lang="vi-VN" sz="3200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EE5FBB-AD53-0F07-238D-4A83CC23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1178" y="3151909"/>
            <a:ext cx="1945018" cy="2822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008E7A-C92D-0D20-61F8-F1C0A8C3F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26" y="3151909"/>
            <a:ext cx="1977213" cy="2822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09363C-F93B-02F7-24CF-B84382396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00" y="3151909"/>
            <a:ext cx="1987324" cy="2822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587C83-B999-BB91-F75E-A7D46948B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9" y="3151909"/>
            <a:ext cx="1945019" cy="28227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81ED257-3A8C-AD2E-0BC8-6929F2D74636}"/>
              </a:ext>
            </a:extLst>
          </p:cNvPr>
          <p:cNvSpPr txBox="1">
            <a:spLocks/>
          </p:cNvSpPr>
          <p:nvPr/>
        </p:nvSpPr>
        <p:spPr>
          <a:xfrm>
            <a:off x="3552437" y="5902035"/>
            <a:ext cx="4970929" cy="831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6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860CE8-C523-DF6D-869C-4DD0EE760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7FCDAD-90D0-1D95-53C6-5B4B0731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669" y="104118"/>
            <a:ext cx="4970929" cy="119314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A36632-66B0-FA88-8ABC-B7B434D0BBBE}"/>
              </a:ext>
            </a:extLst>
          </p:cNvPr>
          <p:cNvSpPr txBox="1">
            <a:spLocks/>
          </p:cNvSpPr>
          <p:nvPr/>
        </p:nvSpPr>
        <p:spPr>
          <a:xfrm>
            <a:off x="4641986" y="1164121"/>
            <a:ext cx="4970929" cy="658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6C5AE7-37D1-CED5-2450-F73B9F8DD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523" y="2508381"/>
            <a:ext cx="6487968" cy="218760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Chú</a:t>
            </a:r>
            <a:r>
              <a:rPr lang="en-US" sz="3200" b="1" dirty="0">
                <a:solidFill>
                  <a:srgbClr val="0070C0"/>
                </a:solidFill>
              </a:rPr>
              <a:t> ý </a:t>
            </a:r>
            <a:r>
              <a:rPr lang="en-US" sz="3200" b="1" dirty="0" err="1">
                <a:solidFill>
                  <a:srgbClr val="0070C0"/>
                </a:solidFill>
              </a:rPr>
              <a:t>khi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tạo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thiệp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cần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sự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hòa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giữa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chữ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sắc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err="1">
                <a:solidFill>
                  <a:srgbClr val="0070C0"/>
                </a:solidFill>
              </a:rPr>
              <a:t>Thiệp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tạo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được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sự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vui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tươi</a:t>
            </a:r>
            <a:r>
              <a:rPr lang="en-US" sz="3200" b="1" dirty="0">
                <a:solidFill>
                  <a:srgbClr val="0070C0"/>
                </a:solidFill>
              </a:rPr>
              <a:t>, ý </a:t>
            </a:r>
            <a:r>
              <a:rPr lang="en-US" sz="3200" b="1" dirty="0" err="1">
                <a:solidFill>
                  <a:srgbClr val="0070C0"/>
                </a:solidFill>
              </a:rPr>
              <a:t>nghĩa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của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việc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chúc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mừng</a:t>
            </a:r>
            <a:endParaRPr lang="vi-VN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59CBD2-4FB6-AEDB-720D-68CA39050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99" y="1717255"/>
            <a:ext cx="2988270" cy="43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9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492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Tiết 7: Bài 4 THIỆP CHÚC MỪNG (Tiết 1)</vt:lpstr>
      <vt:lpstr>Tiết 7: Bài 4 THIỆP CHÚC MỪNG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7: Bài 4 THIỆP CHÚC MỪNG (Tiết 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9</cp:revision>
  <dcterms:created xsi:type="dcterms:W3CDTF">2025-02-22T16:14:31Z</dcterms:created>
  <dcterms:modified xsi:type="dcterms:W3CDTF">2025-02-22T19:43:23Z</dcterms:modified>
</cp:coreProperties>
</file>