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DBCE-754E-ABE0-2BC0-3E7BC7C59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16454D-D93D-B449-A338-A00C5656D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C8E0F-88EE-E93C-383D-BDFEDD8D1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78A2-2B94-44C4-B5CB-334B66AA3ED3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08ED9-2CBB-8F1A-76A1-9BF47DFB1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20DD5-C13A-5D4C-85FD-D4EB5E29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0177-A916-499E-821D-428E7DF33D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989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7AF34-C12E-83F1-1325-1CB765D3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52BC3-9B40-D9A0-2A1D-6F58042CC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C9508-813C-DA21-934E-2E6EF08B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78A2-2B94-44C4-B5CB-334B66AA3ED3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40648-71BB-5313-8A64-0BCD3A6E9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40303-D5AB-67DC-4B3C-A62796DA4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0177-A916-499E-821D-428E7DF33D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474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E5DE30-21C4-4B15-D1E8-4F5AA1580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59E70-3393-9CD2-6555-FA8B1B335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0FB7A-BF05-79E7-DAE1-9532D770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78A2-2B94-44C4-B5CB-334B66AA3ED3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5D6DD-4AB3-AD1D-DC9C-19DC9627C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6D12E-7BF1-2C69-393D-E0A76CC9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0177-A916-499E-821D-428E7DF33D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058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24C94-E1DF-9D35-0369-25D6F8B0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D1EE4-2B73-4558-D6E8-239826823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F9FE3-BCE5-7C5B-B489-8574B99AD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78A2-2B94-44C4-B5CB-334B66AA3ED3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3CA12-574B-CF7B-ECBE-2C552D40C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34B31-3345-6677-E33F-20426245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0177-A916-499E-821D-428E7DF33D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031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2E28D-8E7C-9AC4-6291-0FB4944C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49F41-2490-6FBC-F404-1AA24F851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7E83F-79E3-4AB2-B5B4-746EB1E0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78A2-2B94-44C4-B5CB-334B66AA3ED3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F9A06-7DD9-229E-DE61-7BE4866BF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6C13D-778B-001F-72D2-11317D7F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0177-A916-499E-821D-428E7DF33D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78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E0F33-F49A-0F0F-1D32-AD0287C66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65918-08C2-A65F-2004-111F13A6D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326C7-E0CC-D11A-E606-8F6153CF1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7CB03-04BD-EE90-A11E-06EF0B07C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78A2-2B94-44C4-B5CB-334B66AA3ED3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791C7-C81F-7869-9C1D-372B1B57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5ECD4-5040-B555-3A29-4FE41483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0177-A916-499E-821D-428E7DF33D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19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55E2B-65EC-C299-C6F0-322F101EB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B542E-F147-A016-14DA-01AA843A0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A7659-FC3F-66A7-F023-7A8F6C551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8F17BD-B0B4-5F1E-4144-33B5182E4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57300-6565-BA3A-B153-1AB0BF5E2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525AC1-B2E9-C3E8-E119-BD5D151D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78A2-2B94-44C4-B5CB-334B66AA3ED3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DF9D0B-DE4E-29C4-0743-38BDDD078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70FF73-26C1-F9D0-579C-EF630ABC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0177-A916-499E-821D-428E7DF33D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029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F6155-F1BA-E881-ECE5-A5455BDB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291820-E484-C752-2E6A-58A1AAD7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78A2-2B94-44C4-B5CB-334B66AA3ED3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FF0A03-15F4-E5DF-9B14-298B95ED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66D64-B247-1F82-F57A-2F6180D6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0177-A916-499E-821D-428E7DF33D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530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299DA6-0066-1A96-057A-BD8748F65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78A2-2B94-44C4-B5CB-334B66AA3ED3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8A55AA-CBA5-F7A0-70ED-B7F3D2CB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CA185-727E-FC84-252E-78A0543F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0177-A916-499E-821D-428E7DF33D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745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2EC4-6402-D18A-A6D0-432F3E23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62CE1-5158-4E91-1C52-CFBD13247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9DD7A6-249E-97CD-A117-701DDA1B1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6D846-AABB-68AE-8828-ADFB102CF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78A2-2B94-44C4-B5CB-334B66AA3ED3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718D7-4E97-BCCE-D5F9-041A4CC4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D7A39-0F73-3768-0BA8-39A08F15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0177-A916-499E-821D-428E7DF33D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885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085EA-CD4E-0784-C97D-D81CD594E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F1E651-9DF8-1E08-013D-0F673DF5C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28D2A-D86B-F4D8-967D-D0270198E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FD1EB-49D1-DBF6-A2FA-DA48D57ED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78A2-2B94-44C4-B5CB-334B66AA3ED3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7C8FE-6C07-7369-6033-6862A8B6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B13E6-2192-5D25-5FB4-C688AFC78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0177-A916-499E-821D-428E7DF33D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425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962441-4E87-3E92-08CA-F169E563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8FCED-D2E9-6D1A-3717-35FA3F154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39D3-4AB9-27A8-5703-3A0D4A47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178A2-2B94-44C4-B5CB-334B66AA3ED3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06A24-B065-5528-AA6D-209A83CE4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660EF-F1FC-FDC9-4CA6-7F602F26A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B0177-A916-499E-821D-428E7DF33D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048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92E35-1EB6-6D39-9847-C78519A9F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1100" y="1631949"/>
            <a:ext cx="7289800" cy="141007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 CHÚC MỪNG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ED1B5C1-0327-EC87-08C7-311120531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2699" y="3529838"/>
            <a:ext cx="1859607" cy="2698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93F6E8-08CA-27E6-1989-A875E2882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675" y="3529837"/>
            <a:ext cx="1900055" cy="2698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6C1B2C-55D8-8939-1ABC-6D978670D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0" y="3529837"/>
            <a:ext cx="1859607" cy="26987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5EEA210-9F55-D141-4DA7-2916578225D3}"/>
              </a:ext>
            </a:extLst>
          </p:cNvPr>
          <p:cNvSpPr txBox="1">
            <a:spLocks/>
          </p:cNvSpPr>
          <p:nvPr/>
        </p:nvSpPr>
        <p:spPr>
          <a:xfrm>
            <a:off x="4000500" y="304800"/>
            <a:ext cx="4343400" cy="9270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41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0DB7B5-FC3E-A837-0B45-B77460937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3418" y="1979031"/>
            <a:ext cx="2206670" cy="3202425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68867D-8EC0-3648-6858-D013F2474783}"/>
              </a:ext>
            </a:extLst>
          </p:cNvPr>
          <p:cNvSpPr txBox="1">
            <a:spLocks/>
          </p:cNvSpPr>
          <p:nvPr/>
        </p:nvSpPr>
        <p:spPr>
          <a:xfrm>
            <a:off x="3691218" y="124900"/>
            <a:ext cx="4970929" cy="1193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 CHÚC MỪNG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B66DF6-6CCF-4739-66C2-2838EF28E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27" y="1979032"/>
            <a:ext cx="2243196" cy="3202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6CDD48-8239-52AE-5799-2459717D34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39" y="1979031"/>
            <a:ext cx="2254667" cy="3202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520E4B-5529-A03F-06FE-9CEE9E2B62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19" y="1979031"/>
            <a:ext cx="2206671" cy="320242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C9AE3E-86D3-0664-08FB-9264917B1666}"/>
              </a:ext>
            </a:extLst>
          </p:cNvPr>
          <p:cNvSpPr txBox="1">
            <a:spLocks/>
          </p:cNvSpPr>
          <p:nvPr/>
        </p:nvSpPr>
        <p:spPr>
          <a:xfrm>
            <a:off x="651413" y="1203381"/>
            <a:ext cx="10854018" cy="608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70C0"/>
                </a:solidFill>
              </a:rPr>
              <a:t>IV. </a:t>
            </a:r>
            <a:r>
              <a:rPr lang="en-US" sz="3600" b="1" dirty="0" err="1">
                <a:solidFill>
                  <a:srgbClr val="0070C0"/>
                </a:solidFill>
              </a:rPr>
              <a:t>Trưng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bày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sản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phẩm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và</a:t>
            </a:r>
            <a:r>
              <a:rPr lang="en-US" sz="3600" b="1" dirty="0">
                <a:solidFill>
                  <a:srgbClr val="0070C0"/>
                </a:solidFill>
              </a:rPr>
              <a:t> chia </a:t>
            </a:r>
            <a:r>
              <a:rPr lang="en-US" sz="3600" b="1" dirty="0" err="1">
                <a:solidFill>
                  <a:srgbClr val="0070C0"/>
                </a:solidFill>
              </a:rPr>
              <a:t>sẻ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AA299D5-4443-CCDC-C5D9-5C8AC9A7DA9E}"/>
              </a:ext>
            </a:extLst>
          </p:cNvPr>
          <p:cNvSpPr txBox="1">
            <a:spLocks/>
          </p:cNvSpPr>
          <p:nvPr/>
        </p:nvSpPr>
        <p:spPr>
          <a:xfrm>
            <a:off x="1983505" y="5200334"/>
            <a:ext cx="8386354" cy="1193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01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01EA92-A42F-E009-FF0D-4E401DE55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BDB744-0974-F587-E6B1-00E1A6864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6178" y="4213132"/>
            <a:ext cx="1360487" cy="1974404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983CCE9-C3BD-6559-D25D-0A2193542AFC}"/>
              </a:ext>
            </a:extLst>
          </p:cNvPr>
          <p:cNvSpPr txBox="1">
            <a:spLocks/>
          </p:cNvSpPr>
          <p:nvPr/>
        </p:nvSpPr>
        <p:spPr>
          <a:xfrm>
            <a:off x="3691218" y="124900"/>
            <a:ext cx="4970929" cy="1193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 CHÚC MỪNG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5B7803-151C-EB4C-E5D1-8A36626EF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44" y="4213132"/>
            <a:ext cx="1383007" cy="1974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566395-D803-64B6-AF2F-1D3632BDC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78" y="1902953"/>
            <a:ext cx="1390079" cy="1974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1BCC91-F2B3-CC5B-4667-2DAB9EAB5A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44" y="1902953"/>
            <a:ext cx="1360488" cy="197440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069E789-E531-445C-7E5A-0D4A2FBB424E}"/>
              </a:ext>
            </a:extLst>
          </p:cNvPr>
          <p:cNvSpPr txBox="1">
            <a:spLocks/>
          </p:cNvSpPr>
          <p:nvPr/>
        </p:nvSpPr>
        <p:spPr>
          <a:xfrm>
            <a:off x="651413" y="1203381"/>
            <a:ext cx="10854018" cy="608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70C0"/>
                </a:solidFill>
              </a:rPr>
              <a:t>IV. </a:t>
            </a:r>
            <a:r>
              <a:rPr lang="en-US" sz="3600" b="1" dirty="0" err="1">
                <a:solidFill>
                  <a:srgbClr val="0070C0"/>
                </a:solidFill>
              </a:rPr>
              <a:t>Trưng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bày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sản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phẩm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và</a:t>
            </a:r>
            <a:r>
              <a:rPr lang="en-US" sz="3600" b="1" dirty="0">
                <a:solidFill>
                  <a:srgbClr val="0070C0"/>
                </a:solidFill>
              </a:rPr>
              <a:t> chia </a:t>
            </a:r>
            <a:r>
              <a:rPr lang="en-US" sz="3600" b="1" dirty="0" err="1">
                <a:solidFill>
                  <a:srgbClr val="0070C0"/>
                </a:solidFill>
              </a:rPr>
              <a:t>sẻ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EF21E9-33BC-3A58-CAB7-61D947F1E5EE}"/>
              </a:ext>
            </a:extLst>
          </p:cNvPr>
          <p:cNvSpPr txBox="1">
            <a:spLocks/>
          </p:cNvSpPr>
          <p:nvPr/>
        </p:nvSpPr>
        <p:spPr>
          <a:xfrm>
            <a:off x="4913315" y="3186420"/>
            <a:ext cx="5694830" cy="1193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A8B11-1F81-9A5F-86BC-5D91D8E90015}"/>
              </a:ext>
            </a:extLst>
          </p:cNvPr>
          <p:cNvSpPr txBox="1">
            <a:spLocks/>
          </p:cNvSpPr>
          <p:nvPr/>
        </p:nvSpPr>
        <p:spPr>
          <a:xfrm>
            <a:off x="4852803" y="1969267"/>
            <a:ext cx="5694830" cy="1193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A87B3D6-E23D-00F8-98F7-214AC338DF4B}"/>
              </a:ext>
            </a:extLst>
          </p:cNvPr>
          <p:cNvSpPr txBox="1">
            <a:spLocks/>
          </p:cNvSpPr>
          <p:nvPr/>
        </p:nvSpPr>
        <p:spPr>
          <a:xfrm>
            <a:off x="4713852" y="4508537"/>
            <a:ext cx="5694830" cy="1193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2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B69ACA7-D974-4845-3990-76A8ABEE3D14}"/>
              </a:ext>
            </a:extLst>
          </p:cNvPr>
          <p:cNvSpPr txBox="1">
            <a:spLocks/>
          </p:cNvSpPr>
          <p:nvPr/>
        </p:nvSpPr>
        <p:spPr>
          <a:xfrm>
            <a:off x="3825689" y="0"/>
            <a:ext cx="4970929" cy="1193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 CHÚC MỪNG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4305EF-B5B1-CCB1-770E-4FE7F67330E1}"/>
              </a:ext>
            </a:extLst>
          </p:cNvPr>
          <p:cNvSpPr txBox="1">
            <a:spLocks/>
          </p:cNvSpPr>
          <p:nvPr/>
        </p:nvSpPr>
        <p:spPr>
          <a:xfrm>
            <a:off x="3103581" y="2296540"/>
            <a:ext cx="7670203" cy="608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- </a:t>
            </a:r>
            <a:r>
              <a:rPr lang="en-US" b="1" dirty="0" err="1">
                <a:solidFill>
                  <a:srgbClr val="0070C0"/>
                </a:solidFill>
              </a:rPr>
              <a:t>Vẻ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đẹp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tạo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hình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và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những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lời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chúc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tốt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đẹp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trên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thiệp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có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thể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gửi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gắm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tình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cảm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của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người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tặng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tới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người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thân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và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bạn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bè</a:t>
            </a:r>
            <a:endParaRPr lang="vi-VN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992A0F-4D80-7BF4-56A4-7C737DE1D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9145" y="4302006"/>
            <a:ext cx="1589269" cy="2306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729BFB-4D3A-8912-807A-D8409A71E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44" y="1778991"/>
            <a:ext cx="1589270" cy="2306423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06077FC-9241-CA1C-F0B0-1A342F7200C0}"/>
              </a:ext>
            </a:extLst>
          </p:cNvPr>
          <p:cNvSpPr txBox="1">
            <a:spLocks/>
          </p:cNvSpPr>
          <p:nvPr/>
        </p:nvSpPr>
        <p:spPr>
          <a:xfrm>
            <a:off x="640588" y="1019555"/>
            <a:ext cx="11452412" cy="608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70C0"/>
                </a:solidFill>
              </a:rPr>
              <a:t>V. </a:t>
            </a:r>
            <a:r>
              <a:rPr lang="en-US" sz="3600" b="1" dirty="0" err="1">
                <a:solidFill>
                  <a:srgbClr val="0070C0"/>
                </a:solidFill>
              </a:rPr>
              <a:t>Tìm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hiểu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ứng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của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thiệp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chúc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mừng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ttrong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đời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sống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0201A-DCA0-D5B1-0D72-07EB45090566}"/>
              </a:ext>
            </a:extLst>
          </p:cNvPr>
          <p:cNvSpPr txBox="1">
            <a:spLocks/>
          </p:cNvSpPr>
          <p:nvPr/>
        </p:nvSpPr>
        <p:spPr>
          <a:xfrm>
            <a:off x="3103581" y="4588334"/>
            <a:ext cx="8019826" cy="1573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- </a:t>
            </a:r>
            <a:r>
              <a:rPr lang="en-US" b="1" dirty="0" err="1">
                <a:solidFill>
                  <a:srgbClr val="0070C0"/>
                </a:solidFill>
              </a:rPr>
              <a:t>Thiệp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chúc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mừng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hiện</a:t>
            </a:r>
            <a:r>
              <a:rPr lang="en-US" b="1" dirty="0">
                <a:solidFill>
                  <a:srgbClr val="0070C0"/>
                </a:solidFill>
              </a:rPr>
              <a:t> nay </a:t>
            </a:r>
            <a:r>
              <a:rPr lang="en-US" b="1" dirty="0" err="1">
                <a:solidFill>
                  <a:srgbClr val="0070C0"/>
                </a:solidFill>
              </a:rPr>
              <a:t>rất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thịnh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hành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mỗi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một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ngày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lễ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đều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có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thiệp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chúc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mừng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tương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ứng</a:t>
            </a:r>
            <a:endParaRPr lang="vi-VN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3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build="p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188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Tiết 8: Bài 4 THIỆP CHÚC MỪNG (Tiết 2)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5</cp:revision>
  <dcterms:created xsi:type="dcterms:W3CDTF">2025-02-22T18:45:12Z</dcterms:created>
  <dcterms:modified xsi:type="dcterms:W3CDTF">2025-02-25T15:39:53Z</dcterms:modified>
</cp:coreProperties>
</file>