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80F1-C858-2FFF-7FD9-B643FCCD0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43040-5120-28EB-F69D-1098267A0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2B797-293D-61CE-EB7E-CD009E29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DE224-B5AF-D7F3-8678-4F192C87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14BA-F98C-76B1-30BF-673883BC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3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148B-39E3-D3A9-4F2F-A5168E64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B4DD4-AE69-D01B-29A8-B3E478E24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2458-D42B-3954-6699-521FA209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73AD-5FE1-0892-27BB-CCE252B6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05B45-A7ED-8B5B-B120-3DC98258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FE3C7-F873-56B9-716C-023054B21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D7C10-3D42-EA73-1E3B-3FE98D88D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F8812-F955-E974-CCD3-9458A3D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87ABB-AA42-9CAD-E8C8-241F54DA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DCF14-7952-58F4-B509-6FAA3458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49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AC3F-0CCC-E142-C7CA-357F65D0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C73E-3598-FAAC-E8D2-F65F82C5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D431-85F5-224B-BF8F-FEABE9CA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DB5D-952F-7B64-657C-DC510C11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CBB1-0AB2-03D0-1736-0CD37765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4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B050-25F5-E68E-B0E5-406B0D28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4A75E-BA6A-7386-1337-39AF6C92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C09-1460-075B-15DF-8F1032CA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BE58-58FA-E6E3-A606-C267DE62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9C48-656B-C5E0-1402-33C9F934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0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49C6-4C08-10D0-529B-C9DCBCBD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E5A5-DCEE-9B52-3441-15F8F7212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75D10-8C42-6DD7-6F1C-6DEBF0229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B1D6F-0F1F-0A0D-CD9B-8C1B565A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36A50-F2C8-4BAB-6891-9A3607BB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12B72-6C89-2B2C-9D82-8ED2189F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9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DD23-8C8F-7B84-DB4E-905EC4CD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9A4E-285F-3B90-8E01-6BC708DAA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4C76B-423D-9E27-33CF-CFFC205E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877C0-7E69-7C77-DE7C-73BAD65A5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FAAFB-FB80-C826-E2AC-0A1BEE5AC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6FC4E-8141-FC5C-3665-817C0E55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671B9-4F45-AF51-612F-557F17CF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CDD37-C4AF-14F6-160D-174E1327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4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45CB-F16A-848F-7BF6-2BCAB228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E86C3-8467-0B56-859D-52FEB7A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8F0BF-CB22-16B7-4EE8-E640C405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EEC7C-A067-07D3-0D13-5BC6888F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0627A-403F-28C5-0C58-4E760118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0FD7A-8F72-FF69-4CAB-D414E78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A1D3B-A19A-74F7-638D-F28B5D26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0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543D-6A6B-9478-3928-ACDC2AC3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6EC8-2317-1297-A922-D92D15FC1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29BE-0B4D-2F96-60F4-A1F364E2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43648-AA68-1E23-27D6-DA011C38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DF679-779B-A6CD-D90F-8A245D4A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522EA-74DD-970C-91BD-B6C091CB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77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E86F-C07C-E451-FCC7-14E19CCA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0C60D-B4CD-A532-98A7-33E41CED8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63C16-0BE2-66AA-D2FC-A54BFF1C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9E79F-62B7-5A24-036A-EE711DE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9EDA-D525-21C7-52E7-4FAF247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F172-7C9C-FE03-8995-FD90A2B5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8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9287D-D7D1-1913-B796-2016BF6E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C3C5-E11B-4B54-6F45-E979DEFA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5BC6B-9FCF-9CAC-408E-16ABD1ADF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8081-F804-4FCD-873A-EFC7B4DB7422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6BA8-886E-8AFC-4EFA-F81729751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75E0-CC48-F2B5-E5E7-AEA53957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B9F-1A82-4A80-978B-6012964E81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CA3C-0B27-8CDD-6751-2D1132072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75" y="3307977"/>
            <a:ext cx="9782287" cy="172122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Tiết</a:t>
            </a:r>
            <a:r>
              <a:rPr lang="en-US" sz="4000" b="1" dirty="0">
                <a:solidFill>
                  <a:srgbClr val="0070C0"/>
                </a:solidFill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</a:rPr>
              <a:t>Bài</a:t>
            </a:r>
            <a:r>
              <a:rPr lang="en-US" sz="4000" b="1" dirty="0">
                <a:solidFill>
                  <a:srgbClr val="0070C0"/>
                </a:solidFill>
              </a:rPr>
              <a:t> 1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TRANH VẼ THEO GIAI ĐIỆU ÂM NHẠC (</a:t>
            </a:r>
            <a:r>
              <a:rPr lang="en-US" sz="4000" b="1" dirty="0" err="1">
                <a:solidFill>
                  <a:srgbClr val="0070C0"/>
                </a:solidFill>
              </a:rPr>
              <a:t>Tiết</a:t>
            </a:r>
            <a:r>
              <a:rPr lang="en-US" sz="4000" b="1" dirty="0">
                <a:solidFill>
                  <a:srgbClr val="0070C0"/>
                </a:solidFill>
              </a:rPr>
              <a:t> 1)</a:t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E4984-071A-7F8A-80B7-618A29AFE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1496" y="2077141"/>
            <a:ext cx="4355054" cy="1045266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BIỂU CẢM CỦA SẮC MÀU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215DC8-67F3-2280-87C3-3B051AEB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63" y="2498632"/>
            <a:ext cx="10988924" cy="101319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BFE259-7C9B-9F2F-3E44-65F040E9CE4B}"/>
              </a:ext>
            </a:extLst>
          </p:cNvPr>
          <p:cNvSpPr txBox="1">
            <a:spLocks/>
          </p:cNvSpPr>
          <p:nvPr/>
        </p:nvSpPr>
        <p:spPr>
          <a:xfrm>
            <a:off x="3475505" y="542599"/>
            <a:ext cx="5883648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FBE7BF-EC73-92D9-1ABA-96770E0B3A77}"/>
              </a:ext>
            </a:extLst>
          </p:cNvPr>
          <p:cNvSpPr txBox="1">
            <a:spLocks/>
          </p:cNvSpPr>
          <p:nvPr/>
        </p:nvSpPr>
        <p:spPr>
          <a:xfrm>
            <a:off x="2636464" y="1626160"/>
            <a:ext cx="6919072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</a:rPr>
              <a:t>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E0F239-694A-1467-9113-E3880C47FA8A}"/>
              </a:ext>
            </a:extLst>
          </p:cNvPr>
          <p:cNvSpPr txBox="1">
            <a:spLocks/>
          </p:cNvSpPr>
          <p:nvPr/>
        </p:nvSpPr>
        <p:spPr>
          <a:xfrm>
            <a:off x="1362395" y="3362956"/>
            <a:ext cx="1078005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C3E2D8-D9AF-B361-2E65-8776533AD8A3}"/>
              </a:ext>
            </a:extLst>
          </p:cNvPr>
          <p:cNvSpPr txBox="1">
            <a:spLocks/>
          </p:cNvSpPr>
          <p:nvPr/>
        </p:nvSpPr>
        <p:spPr>
          <a:xfrm>
            <a:off x="1362394" y="4243576"/>
            <a:ext cx="1078005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464B5-94C5-4A35-C35B-F5C7AF82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1B2147-01B6-C6D9-7631-B232182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67" y="3070040"/>
            <a:ext cx="8699586" cy="101319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77F911-3632-30A2-E23C-A489961A1D0A}"/>
              </a:ext>
            </a:extLst>
          </p:cNvPr>
          <p:cNvSpPr txBox="1">
            <a:spLocks/>
          </p:cNvSpPr>
          <p:nvPr/>
        </p:nvSpPr>
        <p:spPr>
          <a:xfrm>
            <a:off x="3475505" y="542599"/>
            <a:ext cx="5883648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AC9423-E5E0-E9CE-99F2-D9035890D769}"/>
              </a:ext>
            </a:extLst>
          </p:cNvPr>
          <p:cNvSpPr txBox="1">
            <a:spLocks/>
          </p:cNvSpPr>
          <p:nvPr/>
        </p:nvSpPr>
        <p:spPr>
          <a:xfrm>
            <a:off x="2636464" y="1555797"/>
            <a:ext cx="6919072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</a:rPr>
              <a:t>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CBD79-6F8E-D2F7-02A0-1B2728D40E1F}"/>
              </a:ext>
            </a:extLst>
          </p:cNvPr>
          <p:cNvSpPr txBox="1">
            <a:spLocks/>
          </p:cNvSpPr>
          <p:nvPr/>
        </p:nvSpPr>
        <p:spPr>
          <a:xfrm>
            <a:off x="2488367" y="4589837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5859C-9E92-94EC-8FA3-E541C7DB19DD}"/>
              </a:ext>
            </a:extLst>
          </p:cNvPr>
          <p:cNvSpPr txBox="1">
            <a:spLocks/>
          </p:cNvSpPr>
          <p:nvPr/>
        </p:nvSpPr>
        <p:spPr>
          <a:xfrm>
            <a:off x="2488367" y="3787960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65F73-3680-092F-558E-D89AE8918856}"/>
              </a:ext>
            </a:extLst>
          </p:cNvPr>
          <p:cNvSpPr txBox="1">
            <a:spLocks/>
          </p:cNvSpPr>
          <p:nvPr/>
        </p:nvSpPr>
        <p:spPr>
          <a:xfrm>
            <a:off x="2488367" y="2415802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8E142-BDC8-17A9-FC4F-577651DA6F0C}"/>
              </a:ext>
            </a:extLst>
          </p:cNvPr>
          <p:cNvSpPr txBox="1">
            <a:spLocks/>
          </p:cNvSpPr>
          <p:nvPr/>
        </p:nvSpPr>
        <p:spPr>
          <a:xfrm>
            <a:off x="2488367" y="5461562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4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0BB514-4A9B-B352-D8D6-D180BAE4C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772" y="4132874"/>
            <a:ext cx="3189208" cy="226876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AEDC17-F781-A358-48A0-E618F73A2A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6930" y="116822"/>
            <a:ext cx="5428129" cy="695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6CD6B3-AA00-83C5-E40A-ABA18F722CA0}"/>
              </a:ext>
            </a:extLst>
          </p:cNvPr>
          <p:cNvSpPr txBox="1">
            <a:spLocks/>
          </p:cNvSpPr>
          <p:nvPr/>
        </p:nvSpPr>
        <p:spPr>
          <a:xfrm>
            <a:off x="2797319" y="631283"/>
            <a:ext cx="6597362" cy="601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AA5185E-9008-C316-8BAD-A4A720BF6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96" y="4132874"/>
            <a:ext cx="3189208" cy="226876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E44CB04-6F70-FE6C-0BFC-6D2DFCF5E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796" y="1413206"/>
            <a:ext cx="3168363" cy="2268766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C84236F1-7966-2590-DB4F-4923C2DE7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772" y="1413206"/>
            <a:ext cx="3154618" cy="22687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FE9E06A-63EA-C9A3-08B5-AB93909D395E}"/>
              </a:ext>
            </a:extLst>
          </p:cNvPr>
          <p:cNvSpPr txBox="1">
            <a:spLocks/>
          </p:cNvSpPr>
          <p:nvPr/>
        </p:nvSpPr>
        <p:spPr>
          <a:xfrm>
            <a:off x="7847409" y="884356"/>
            <a:ext cx="3845859" cy="332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B67F37-7BBA-F099-E545-15B58E6B696F}"/>
              </a:ext>
            </a:extLst>
          </p:cNvPr>
          <p:cNvSpPr txBox="1">
            <a:spLocks/>
          </p:cNvSpPr>
          <p:nvPr/>
        </p:nvSpPr>
        <p:spPr>
          <a:xfrm>
            <a:off x="7812820" y="4210822"/>
            <a:ext cx="3845859" cy="1963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90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5F73D0-1EF4-DF49-D33D-838F223AF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7" y="1892860"/>
            <a:ext cx="3228333" cy="217408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F0CAD9-1902-075F-4D1D-51F69EE96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3894" y="202125"/>
            <a:ext cx="7209865" cy="9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8E57CB-31BB-87E0-036D-80289576E94C}"/>
              </a:ext>
            </a:extLst>
          </p:cNvPr>
          <p:cNvSpPr txBox="1">
            <a:spLocks/>
          </p:cNvSpPr>
          <p:nvPr/>
        </p:nvSpPr>
        <p:spPr>
          <a:xfrm>
            <a:off x="235589" y="4882935"/>
            <a:ext cx="4012771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C025B88-83AE-A715-DDDB-4BE0FC743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9591" y="1809962"/>
            <a:ext cx="3228334" cy="215390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CBD3BF2-849E-B3F7-C509-AFDB7875A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576" y="1865966"/>
            <a:ext cx="3031398" cy="21740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844022A-F7BD-D1C4-DE40-78C329827CA6}"/>
              </a:ext>
            </a:extLst>
          </p:cNvPr>
          <p:cNvSpPr txBox="1">
            <a:spLocks/>
          </p:cNvSpPr>
          <p:nvPr/>
        </p:nvSpPr>
        <p:spPr>
          <a:xfrm>
            <a:off x="5322398" y="3725694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C44816-BF6C-8609-FB75-C0634360413D}"/>
              </a:ext>
            </a:extLst>
          </p:cNvPr>
          <p:cNvSpPr txBox="1">
            <a:spLocks/>
          </p:cNvSpPr>
          <p:nvPr/>
        </p:nvSpPr>
        <p:spPr>
          <a:xfrm>
            <a:off x="1213922" y="3819823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7F13B8-664B-12E5-B609-760DE988E939}"/>
              </a:ext>
            </a:extLst>
          </p:cNvPr>
          <p:cNvSpPr txBox="1">
            <a:spLocks/>
          </p:cNvSpPr>
          <p:nvPr/>
        </p:nvSpPr>
        <p:spPr>
          <a:xfrm>
            <a:off x="9168648" y="3725694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4F51FA-98C5-A686-D6A4-115B10FCBEFF}"/>
              </a:ext>
            </a:extLst>
          </p:cNvPr>
          <p:cNvSpPr txBox="1">
            <a:spLocks/>
          </p:cNvSpPr>
          <p:nvPr/>
        </p:nvSpPr>
        <p:spPr>
          <a:xfrm>
            <a:off x="1746207" y="720584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099784-E7D6-E711-DE9A-F699C06DAF52}"/>
              </a:ext>
            </a:extLst>
          </p:cNvPr>
          <p:cNvSpPr txBox="1">
            <a:spLocks/>
          </p:cNvSpPr>
          <p:nvPr/>
        </p:nvSpPr>
        <p:spPr>
          <a:xfrm>
            <a:off x="4869600" y="4738892"/>
            <a:ext cx="3323077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5DBDDC-995D-7099-3D70-E7CCC07974B3}"/>
              </a:ext>
            </a:extLst>
          </p:cNvPr>
          <p:cNvSpPr txBox="1">
            <a:spLocks/>
          </p:cNvSpPr>
          <p:nvPr/>
        </p:nvSpPr>
        <p:spPr>
          <a:xfrm>
            <a:off x="8376189" y="5071194"/>
            <a:ext cx="3607118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459ED-2B48-A93F-8F82-1E9B5A4B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6163C7-0373-E336-302E-44A54CE1C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6" y="1892860"/>
            <a:ext cx="3228333" cy="217408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CB264F-844D-B895-399C-DF86ED3E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3894" y="202125"/>
            <a:ext cx="7209865" cy="9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3BF54B9-04AE-A77E-B449-70D881E46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9591" y="1809962"/>
            <a:ext cx="3228334" cy="215390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B13B761-226B-A933-245F-713E466AB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576" y="1865966"/>
            <a:ext cx="3031398" cy="21740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477CB57-302F-BABD-3B4F-D32E2ED9679D}"/>
              </a:ext>
            </a:extLst>
          </p:cNvPr>
          <p:cNvSpPr txBox="1">
            <a:spLocks/>
          </p:cNvSpPr>
          <p:nvPr/>
        </p:nvSpPr>
        <p:spPr>
          <a:xfrm>
            <a:off x="5322398" y="3725694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B2364C-846E-CCAB-D13A-B2037E6E7AE7}"/>
              </a:ext>
            </a:extLst>
          </p:cNvPr>
          <p:cNvSpPr txBox="1">
            <a:spLocks/>
          </p:cNvSpPr>
          <p:nvPr/>
        </p:nvSpPr>
        <p:spPr>
          <a:xfrm>
            <a:off x="1213922" y="3819823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3A2159-ED69-C3AA-31E0-BCDC74B05A45}"/>
              </a:ext>
            </a:extLst>
          </p:cNvPr>
          <p:cNvSpPr txBox="1">
            <a:spLocks/>
          </p:cNvSpPr>
          <p:nvPr/>
        </p:nvSpPr>
        <p:spPr>
          <a:xfrm>
            <a:off x="9168648" y="3725694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631897-5075-B5E2-5BBF-2B15E8148427}"/>
              </a:ext>
            </a:extLst>
          </p:cNvPr>
          <p:cNvSpPr txBox="1">
            <a:spLocks/>
          </p:cNvSpPr>
          <p:nvPr/>
        </p:nvSpPr>
        <p:spPr>
          <a:xfrm>
            <a:off x="1746207" y="720584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80D61A-38B6-5F6A-6A8F-ED48FF8204AE}"/>
              </a:ext>
            </a:extLst>
          </p:cNvPr>
          <p:cNvSpPr txBox="1">
            <a:spLocks/>
          </p:cNvSpPr>
          <p:nvPr/>
        </p:nvSpPr>
        <p:spPr>
          <a:xfrm>
            <a:off x="2312895" y="4769820"/>
            <a:ext cx="8538883" cy="189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9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AE4A-D3D6-AA25-18A1-D103D043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19" y="1957862"/>
            <a:ext cx="9556376" cy="109911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Em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gtranh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mảng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sẵn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mảng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giai</a:t>
            </a:r>
            <a:r>
              <a:rPr lang="en-US" b="1" dirty="0"/>
              <a:t> </a:t>
            </a:r>
            <a:r>
              <a:rPr lang="en-US" b="1" dirty="0" err="1"/>
              <a:t>điệu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nhạc</a:t>
            </a:r>
            <a:endParaRPr lang="vi-V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83C054-0175-B579-3336-657A57852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7244" y="127747"/>
            <a:ext cx="6537512" cy="9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DE1DDE-9FBA-C655-EA5D-C11FAB2488F7}"/>
              </a:ext>
            </a:extLst>
          </p:cNvPr>
          <p:cNvSpPr txBox="1">
            <a:spLocks/>
          </p:cNvSpPr>
          <p:nvPr/>
        </p:nvSpPr>
        <p:spPr>
          <a:xfrm>
            <a:off x="2246320" y="812427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87A6ECB-5140-EC72-B506-32EA9E42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" y="3227294"/>
            <a:ext cx="3228333" cy="217408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03FF38-3047-CE41-C6BC-F1903C1E6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87" y="3267648"/>
            <a:ext cx="3228333" cy="2133726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8064A1B-2D80-63BA-F6A6-2E2E8CD6F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271" y="3247472"/>
            <a:ext cx="2789634" cy="2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D1492F-8C54-2D7E-15FC-976D171B9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4406" y="82737"/>
            <a:ext cx="693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THEO GIAI ĐIỆU ÂM NHẠC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C53003-12E6-BC2C-C932-735DD600EFCF}"/>
              </a:ext>
            </a:extLst>
          </p:cNvPr>
          <p:cNvSpPr txBox="1">
            <a:spLocks/>
          </p:cNvSpPr>
          <p:nvPr/>
        </p:nvSpPr>
        <p:spPr>
          <a:xfrm>
            <a:off x="4799480" y="905855"/>
            <a:ext cx="3134285" cy="869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3E3DD-9178-DD1B-FE93-BA2245CF0A76}"/>
              </a:ext>
            </a:extLst>
          </p:cNvPr>
          <p:cNvSpPr txBox="1">
            <a:spLocks/>
          </p:cNvSpPr>
          <p:nvPr/>
        </p:nvSpPr>
        <p:spPr>
          <a:xfrm>
            <a:off x="2504274" y="1671879"/>
            <a:ext cx="90333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240021-EC24-C852-6D25-CEE87FD5018E}"/>
              </a:ext>
            </a:extLst>
          </p:cNvPr>
          <p:cNvSpPr txBox="1">
            <a:spLocks/>
          </p:cNvSpPr>
          <p:nvPr/>
        </p:nvSpPr>
        <p:spPr>
          <a:xfrm>
            <a:off x="903464" y="2495845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560299-BB10-BD8D-AD8D-A13F5C6A1029}"/>
              </a:ext>
            </a:extLst>
          </p:cNvPr>
          <p:cNvSpPr txBox="1">
            <a:spLocks/>
          </p:cNvSpPr>
          <p:nvPr/>
        </p:nvSpPr>
        <p:spPr>
          <a:xfrm>
            <a:off x="903464" y="1652156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CB1626-00E0-EA7D-1FB7-9EFAC071E309}"/>
              </a:ext>
            </a:extLst>
          </p:cNvPr>
          <p:cNvSpPr txBox="1">
            <a:spLocks/>
          </p:cNvSpPr>
          <p:nvPr/>
        </p:nvSpPr>
        <p:spPr>
          <a:xfrm>
            <a:off x="849857" y="3386188"/>
            <a:ext cx="1547203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655CF7-45FC-39E7-F34C-CF331FDFD610}"/>
              </a:ext>
            </a:extLst>
          </p:cNvPr>
          <p:cNvSpPr txBox="1">
            <a:spLocks/>
          </p:cNvSpPr>
          <p:nvPr/>
        </p:nvSpPr>
        <p:spPr>
          <a:xfrm>
            <a:off x="2504274" y="2495845"/>
            <a:ext cx="6187905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48D55D-9D38-6B2D-4FBF-18153EAD2ADD}"/>
              </a:ext>
            </a:extLst>
          </p:cNvPr>
          <p:cNvSpPr txBox="1">
            <a:spLocks/>
          </p:cNvSpPr>
          <p:nvPr/>
        </p:nvSpPr>
        <p:spPr>
          <a:xfrm>
            <a:off x="2450668" y="3652730"/>
            <a:ext cx="8578944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AEEEF6-58C3-0544-7298-889A0636C6FE}"/>
              </a:ext>
            </a:extLst>
          </p:cNvPr>
          <p:cNvSpPr txBox="1">
            <a:spLocks/>
          </p:cNvSpPr>
          <p:nvPr/>
        </p:nvSpPr>
        <p:spPr>
          <a:xfrm>
            <a:off x="1473236" y="5045892"/>
            <a:ext cx="9556376" cy="109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thêm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nét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màu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xúc</a:t>
            </a:r>
            <a:r>
              <a:rPr lang="en-US" b="1" dirty="0">
                <a:solidFill>
                  <a:srgbClr val="FF0000"/>
                </a:solidFill>
              </a:rPr>
              <a:t> ban </a:t>
            </a:r>
            <a:r>
              <a:rPr lang="en-US" b="1" dirty="0" err="1">
                <a:solidFill>
                  <a:srgbClr val="FF0000"/>
                </a:solidFill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tranh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782741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526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Tiết 1: Bài 1 TRANH VẼ THEO GIAI ĐIỆU ÂM NHẠC (Tiết 1) </vt:lpstr>
      <vt:lpstr> - Chỉ ra được sự biểu cảm của chấm, nét,màu trong tranh</vt:lpstr>
      <vt:lpstr>II. Cách tạo bức tranh từ mảng màu yêu thích.</vt:lpstr>
      <vt:lpstr>                                 Tiết 1: Bài 1 TRANH VẼ THEO GIAI ĐIỆU ÂM NHẠC (Tiết 1) </vt:lpstr>
      <vt:lpstr>                                 Tiết 1: Bài 1 TRANH VẼ THEO GIAI ĐIỆU ÂM NHẠC (Tiết 1) </vt:lpstr>
      <vt:lpstr>                                 Tiết 1: Bài 1 TRANH VẼ THEO GIAI ĐIỆU ÂM NHẠC (Tiết 1) </vt:lpstr>
      <vt:lpstr>                                 Tiết 1: Bài 1 TRANH VẼ THEO GIAI ĐIỆU ÂM NHẠC (Tiết 1) </vt:lpstr>
      <vt:lpstr>                                 Tiết 1: Bài 1 TRANH VẼ THEO GIAI ĐIỆU ÂM NHẠC (Tiết 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12</cp:revision>
  <dcterms:created xsi:type="dcterms:W3CDTF">2025-02-18T18:04:36Z</dcterms:created>
  <dcterms:modified xsi:type="dcterms:W3CDTF">2025-02-18T23:51:15Z</dcterms:modified>
</cp:coreProperties>
</file>