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6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71C39-BFAA-44E1-805F-F99AB151C758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CF5F-603B-480E-A24D-91A6C8822F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22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CF5F-603B-480E-A24D-91A6C8822F5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20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B61C-D83C-57D3-0C83-4C99FF268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10FC4E-6A7A-AC95-684A-279D10844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E65C-19BB-F28A-AE17-518C3951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C24E8-5645-5994-6528-886535A9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204B4-D49B-AB21-C0B2-63BD06AD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89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8D24-01F6-1D29-A827-DF36EF45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3C1E2-72DD-0A86-2F81-7CC534771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83112-1E2E-E155-9B48-C8C5B756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BEFB-B57F-51BA-7A90-970C4366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39C0A-81C4-69CD-F416-AF8B31F3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397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F4E4C-FEE9-E357-90B0-3DEED035F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34B9A-8559-CF68-2A6E-ADE2AABF2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819E6-67BA-8C7D-626C-28CD6B0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AE8F0-B13B-540C-15FF-CBC1B4A7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5BBE-6648-8D6D-47C7-527BC8F7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01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1B69-BD8C-63B2-7F44-72822A7B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17CF4-CFF8-3AE7-63CD-05EC50AAC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B014-E7CD-623D-08D9-DDA7C7EF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8F7E5-0D1C-997C-3E64-E32D726E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61CD-9CCF-F74C-426B-5DEA800A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9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A550-B67D-6E92-EB1F-20EA5F9E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4487A-B317-B6D0-D1FF-15E6FD781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ECBE8-307E-2A78-5342-4EF35422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423C9-AEBD-EB70-C09C-4A971DCA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BEB0-B5C3-A58B-54EE-D4B24881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263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5AB3-E327-4EAE-E696-E4019DCA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1794-AA82-BADF-78DF-DC4E2358F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0E47C-C3B7-EFCC-80E9-25DAF1349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EE46-B831-0BCB-8C43-40F870D3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803BF-4466-1C93-F4DC-45E92EF2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EE185-A459-43AF-B381-5C9256BD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073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087C-3625-7061-7074-7DEC65CD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A3C30-F659-814B-9F4F-5C9D74F2A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5191B-E990-9A24-2731-02330E315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23DC7-000F-1737-E28F-31F94957D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E22FF-CC66-CA35-D6F7-585E98BA4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A9CAD-B86F-A510-AAA4-7B45B4EA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05B9D-8A12-DFE5-1862-15786AF0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E7C12-5D1B-8C18-27FF-37130DB5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208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8454-FDB1-237B-5633-1E700ADB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9E8A6-8261-6A0F-F0D4-034DABFD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E13B7-9A79-8741-9486-1159BD95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5AD76-1E1A-4ED9-6457-82552E7C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06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5E416-97CB-3EB5-75A8-7E5044E1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F0F31-0800-F5FE-4DB2-F59C8AF9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F9AE7-5765-A205-D8EA-F5A24F3C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62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D267-5A95-8F35-BD57-C46A31B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ADAFA-482F-4069-F496-8F78D09A8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53020-FD51-3D6E-5D75-1694A260D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8716D-21A8-6D7C-D48C-AB5A6387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A481F-659F-03CE-9E78-E8DE535A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F4A49-9880-70FE-4558-049C0EA3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E145-69D7-E6EC-75F0-C79847BB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4EA2F-4A25-A830-4474-A2C7EDF41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F0FB-F87F-8CB2-A268-03FC126F4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98953-602C-24E7-E891-13BCBA0A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6D83C-FAA8-0999-C25B-5892D4BA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17503-DA59-0FB9-B177-D795BE24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81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63ECC-6EE6-461E-77B7-2C53E4E8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12F23-0A55-B025-0CFF-1183CC62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77354-9DE6-2D1C-4F5B-75BE866CF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D7034-7494-42C8-A286-C211C61256BE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FBCA-4498-28C8-41B6-50D42FD44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ABC75-4834-9186-F8DC-1A62614F0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9AA3F-937E-4A2A-8295-5AAF56B9E6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021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1A9036-EB9E-C519-A30A-A3C8150A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Chủ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đề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NGHỆ THUẬT CỔ ĐẠI THẾ GIỚI VÀ VIỆT NAM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A3CB77-5A08-18B7-55E6-AFA6047C0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639" y="2018212"/>
            <a:ext cx="4396212" cy="3285307"/>
          </a:xfrm>
        </p:spPr>
      </p:pic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AF74D98A-2022-AB67-523A-EA35598E7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88" y="1665514"/>
            <a:ext cx="2747653" cy="4368461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62F3B3FB-D02F-AA63-D2D0-76EAA3189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049" y="1738422"/>
            <a:ext cx="3288088" cy="43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4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D3C677-FDCD-7B5B-6F86-B8699619B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26" y="2837403"/>
            <a:ext cx="2873844" cy="215260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F10756-090E-84AC-EB70-047AD66A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0" y="-58189"/>
            <a:ext cx="5608320" cy="1174705"/>
          </a:xfr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Tiết</a:t>
            </a:r>
            <a:r>
              <a:rPr lang="en-US" sz="2800" b="1" dirty="0">
                <a:solidFill>
                  <a:srgbClr val="C00000"/>
                </a:solidFill>
              </a:rPr>
              <a:t> 23: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1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5DA468-EC57-0D37-7EA0-2D64747956DB}"/>
              </a:ext>
            </a:extLst>
          </p:cNvPr>
          <p:cNvSpPr txBox="1">
            <a:spLocks/>
          </p:cNvSpPr>
          <p:nvPr/>
        </p:nvSpPr>
        <p:spPr>
          <a:xfrm>
            <a:off x="508486" y="910710"/>
            <a:ext cx="9774483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III.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Ai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Cập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F0BED7-A1BB-43DB-1907-3403B6138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3" y="2308380"/>
            <a:ext cx="3913529" cy="3116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0EC5BD-3A9C-5A93-5833-88DF177A2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84" y="2308380"/>
            <a:ext cx="4696096" cy="3116101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50AB199-CB0B-7FEB-1276-9E7E72671577}"/>
              </a:ext>
            </a:extLst>
          </p:cNvPr>
          <p:cNvSpPr txBox="1">
            <a:spLocks/>
          </p:cNvSpPr>
          <p:nvPr/>
        </p:nvSpPr>
        <p:spPr>
          <a:xfrm>
            <a:off x="1115908" y="1573559"/>
            <a:ext cx="10268372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BT: Em </a:t>
            </a:r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vẽ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thuật</a:t>
            </a:r>
            <a:r>
              <a:rPr lang="en-US" sz="3600" b="1" dirty="0">
                <a:solidFill>
                  <a:srgbClr val="FF0000"/>
                </a:solidFill>
              </a:rPr>
              <a:t> Ai </a:t>
            </a:r>
            <a:r>
              <a:rPr lang="en-US" sz="3600" b="1" dirty="0" err="1">
                <a:solidFill>
                  <a:srgbClr val="FF0000"/>
                </a:solidFill>
              </a:rPr>
              <a:t>Cập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Cổ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65475E2-9A83-2881-01BB-10BBE95A4D15}"/>
              </a:ext>
            </a:extLst>
          </p:cNvPr>
          <p:cNvSpPr txBox="1">
            <a:spLocks/>
          </p:cNvSpPr>
          <p:nvPr/>
        </p:nvSpPr>
        <p:spPr>
          <a:xfrm>
            <a:off x="508486" y="5756031"/>
            <a:ext cx="11230186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Ai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Cập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biết</a:t>
            </a:r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64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DDFC-D228-86E8-D5B7-63D144CC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0" y="1076395"/>
            <a:ext cx="2682240" cy="789351"/>
          </a:xfrm>
        </p:spPr>
        <p:txBody>
          <a:bodyPr/>
          <a:lstStyle/>
          <a:p>
            <a:r>
              <a:rPr lang="en-US" b="1" dirty="0"/>
              <a:t>TỔNG KẾT</a:t>
            </a:r>
            <a:endParaRPr lang="vi-V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0802B-3D32-C3BB-B8C7-191CDF7E7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2274051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Nắm</a:t>
            </a:r>
            <a:r>
              <a:rPr lang="en-US" sz="4000" b="1" dirty="0"/>
              <a:t> </a:t>
            </a:r>
            <a:r>
              <a:rPr lang="en-US" sz="4000" b="1" dirty="0" err="1"/>
              <a:t>rõ</a:t>
            </a:r>
            <a:r>
              <a:rPr lang="en-US" sz="4000" b="1" dirty="0"/>
              <a:t> </a:t>
            </a:r>
            <a:r>
              <a:rPr lang="en-US" sz="4000" b="1" dirty="0" err="1"/>
              <a:t>cách</a:t>
            </a:r>
            <a:r>
              <a:rPr lang="en-US" sz="4000" b="1" dirty="0"/>
              <a:t> </a:t>
            </a:r>
            <a:r>
              <a:rPr lang="en-US" sz="4000" b="1" dirty="0" err="1"/>
              <a:t>vẽ</a:t>
            </a:r>
            <a:r>
              <a:rPr lang="en-US" sz="4000" b="1" dirty="0"/>
              <a:t>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theo</a:t>
            </a:r>
            <a:r>
              <a:rPr lang="en-US" sz="4000" b="1" dirty="0"/>
              <a:t> </a:t>
            </a:r>
            <a:r>
              <a:rPr lang="en-US" sz="4000" b="1" dirty="0" err="1"/>
              <a:t>ảnh</a:t>
            </a:r>
            <a:endParaRPr lang="en-US" sz="4000" b="1" dirty="0"/>
          </a:p>
          <a:p>
            <a:r>
              <a:rPr lang="en-US" sz="4000" b="1" dirty="0" err="1"/>
              <a:t>Nắm</a:t>
            </a:r>
            <a:r>
              <a:rPr lang="en-US" sz="4000" b="1" dirty="0"/>
              <a:t> </a:t>
            </a:r>
            <a:r>
              <a:rPr lang="en-US" sz="4000" b="1" dirty="0" err="1"/>
              <a:t>được</a:t>
            </a:r>
            <a:r>
              <a:rPr lang="en-US" sz="4000" b="1" dirty="0"/>
              <a:t> </a:t>
            </a:r>
            <a:r>
              <a:rPr lang="en-US" sz="4000" b="1" dirty="0" err="1"/>
              <a:t>bố</a:t>
            </a:r>
            <a:r>
              <a:rPr lang="en-US" sz="4000" b="1" dirty="0"/>
              <a:t> </a:t>
            </a:r>
            <a:r>
              <a:rPr lang="en-US" sz="4000" b="1" dirty="0" err="1"/>
              <a:t>cục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tranh</a:t>
            </a:r>
            <a:endParaRPr lang="en-US" sz="4000" b="1" dirty="0"/>
          </a:p>
          <a:p>
            <a:r>
              <a:rPr lang="en-US" sz="4000" b="1" dirty="0" err="1"/>
              <a:t>Thể</a:t>
            </a:r>
            <a:r>
              <a:rPr lang="en-US" sz="4000" b="1" dirty="0"/>
              <a:t> </a:t>
            </a:r>
            <a:r>
              <a:rPr lang="en-US" sz="4000" b="1" dirty="0" err="1"/>
              <a:t>hiện</a:t>
            </a:r>
            <a:r>
              <a:rPr lang="en-US" sz="4000" b="1" dirty="0"/>
              <a:t> </a:t>
            </a:r>
            <a:r>
              <a:rPr lang="en-US" sz="4000" b="1" dirty="0" err="1"/>
              <a:t>mầu</a:t>
            </a:r>
            <a:r>
              <a:rPr lang="en-US" sz="4000" b="1" dirty="0"/>
              <a:t> </a:t>
            </a:r>
            <a:r>
              <a:rPr lang="en-US" sz="4000" b="1" dirty="0" err="1"/>
              <a:t>sắc</a:t>
            </a:r>
            <a:r>
              <a:rPr lang="en-US" sz="4000" b="1" dirty="0"/>
              <a:t> </a:t>
            </a:r>
            <a:r>
              <a:rPr lang="en-US" sz="4000" b="1" dirty="0" err="1"/>
              <a:t>đúng</a:t>
            </a:r>
            <a:r>
              <a:rPr lang="en-US" sz="4000" b="1" dirty="0"/>
              <a:t> </a:t>
            </a:r>
            <a:r>
              <a:rPr lang="en-US" sz="4000" b="1" dirty="0" err="1"/>
              <a:t>tinh</a:t>
            </a:r>
            <a:r>
              <a:rPr lang="en-US" sz="4000" b="1" dirty="0"/>
              <a:t> </a:t>
            </a:r>
            <a:r>
              <a:rPr lang="en-US" sz="4000" b="1" dirty="0" err="1"/>
              <a:t>thần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vẽ</a:t>
            </a:r>
            <a:endParaRPr lang="en-US" sz="4000" b="1" dirty="0"/>
          </a:p>
          <a:p>
            <a:r>
              <a:rPr lang="en-US" sz="4000" b="1" dirty="0" err="1"/>
              <a:t>Tạo</a:t>
            </a:r>
            <a:r>
              <a:rPr lang="en-US" sz="4000" b="1" dirty="0"/>
              <a:t> </a:t>
            </a:r>
            <a:r>
              <a:rPr lang="en-US" sz="4000" b="1" dirty="0" err="1"/>
              <a:t>được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gian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tác</a:t>
            </a:r>
            <a:r>
              <a:rPr lang="en-US" sz="4000" b="1" dirty="0"/>
              <a:t> </a:t>
            </a:r>
            <a:r>
              <a:rPr lang="en-US" sz="4000" b="1" dirty="0" err="1"/>
              <a:t>phẩm</a:t>
            </a:r>
            <a:endParaRPr lang="vi-VN" sz="4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FE4A24-D836-7EA7-6F88-E048A32A01C7}"/>
              </a:ext>
            </a:extLst>
          </p:cNvPr>
          <p:cNvSpPr txBox="1">
            <a:spLocks/>
          </p:cNvSpPr>
          <p:nvPr/>
        </p:nvSpPr>
        <p:spPr>
          <a:xfrm>
            <a:off x="3291840" y="-58189"/>
            <a:ext cx="5608320" cy="1174705"/>
          </a:xfrm>
          <a:prstGeom prst="rect">
            <a:avLst/>
          </a:prstGeom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C00000"/>
                </a:solidFill>
              </a:rPr>
              <a:t>Tiết 23: Bài 1</a:t>
            </a:r>
            <a:br>
              <a:rPr lang="en-US" sz="2800" b="1">
                <a:solidFill>
                  <a:srgbClr val="C00000"/>
                </a:solidFill>
              </a:rPr>
            </a:br>
            <a:r>
              <a:rPr lang="en-US" sz="2800" b="1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F7ED-A737-678C-DCE1-0CF18E2E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420" y="514462"/>
            <a:ext cx="8137585" cy="116121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NGHỆ THUẬT CỔ ĐẠI THẾ GIỚI VÀ VIỆT NAM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3B090-D187-561F-C134-4B67E8A4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268" y="2048773"/>
            <a:ext cx="4801464" cy="557842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Nội</a:t>
            </a:r>
            <a:r>
              <a:rPr lang="en-US" sz="3600" b="1" dirty="0">
                <a:solidFill>
                  <a:srgbClr val="00B050"/>
                </a:solidFill>
              </a:rPr>
              <a:t> dung </a:t>
            </a:r>
            <a:r>
              <a:rPr lang="en-US" sz="3600" b="1" dirty="0" err="1">
                <a:solidFill>
                  <a:srgbClr val="00B050"/>
                </a:solidFill>
              </a:rPr>
              <a:t>của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chủ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đề</a:t>
            </a:r>
            <a:r>
              <a:rPr lang="en-US" sz="3600" b="1" dirty="0">
                <a:solidFill>
                  <a:srgbClr val="00B050"/>
                </a:solidFill>
              </a:rPr>
              <a:t>:</a:t>
            </a:r>
          </a:p>
          <a:p>
            <a:endParaRPr lang="vi-VN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0C5C819-B37A-02E6-B0E5-F1DA09DB594D}"/>
              </a:ext>
            </a:extLst>
          </p:cNvPr>
          <p:cNvSpPr txBox="1">
            <a:spLocks/>
          </p:cNvSpPr>
          <p:nvPr/>
        </p:nvSpPr>
        <p:spPr>
          <a:xfrm>
            <a:off x="2027207" y="3429000"/>
            <a:ext cx="6935638" cy="55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1: Ai </a:t>
            </a:r>
            <a:r>
              <a:rPr lang="en-US" sz="3600" b="1" dirty="0" err="1">
                <a:solidFill>
                  <a:srgbClr val="002060"/>
                </a:solidFill>
              </a:rPr>
              <a:t>Cập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mắt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D0141F9-7068-1107-8B3A-8B7A67103847}"/>
              </a:ext>
            </a:extLst>
          </p:cNvPr>
          <p:cNvSpPr txBox="1">
            <a:spLocks/>
          </p:cNvSpPr>
          <p:nvPr/>
        </p:nvSpPr>
        <p:spPr>
          <a:xfrm>
            <a:off x="2027207" y="4251385"/>
            <a:ext cx="5480649" cy="55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</a:rPr>
              <a:t>Họa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trống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đồng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31C5CD-A9C8-66E8-C93F-CE9BD13D0438}"/>
              </a:ext>
            </a:extLst>
          </p:cNvPr>
          <p:cNvSpPr txBox="1">
            <a:spLocks/>
          </p:cNvSpPr>
          <p:nvPr/>
        </p:nvSpPr>
        <p:spPr>
          <a:xfrm>
            <a:off x="2169420" y="5073770"/>
            <a:ext cx="8683925" cy="55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r>
              <a:rPr lang="en-US" sz="3600" b="1" dirty="0">
                <a:solidFill>
                  <a:srgbClr val="002060"/>
                </a:solidFill>
              </a:rPr>
              <a:t> 3: </a:t>
            </a:r>
            <a:r>
              <a:rPr lang="en-US" sz="3600" b="1" dirty="0" err="1">
                <a:solidFill>
                  <a:srgbClr val="002060"/>
                </a:solidFill>
              </a:rPr>
              <a:t>Thảm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trí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trống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đồng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vi-V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27B3FE-0F3C-D102-A146-859D10D62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64" y="1796075"/>
            <a:ext cx="6230872" cy="466714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4AC3AC-93A9-375E-8590-0E883F07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2"/>
            <a:ext cx="10515600" cy="1325563"/>
          </a:xfr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Tiết</a:t>
            </a:r>
            <a:r>
              <a:rPr lang="en-US" sz="3200" b="1" dirty="0">
                <a:solidFill>
                  <a:srgbClr val="C00000"/>
                </a:solidFill>
              </a:rPr>
              <a:t> 23: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1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AI CẬP CỔ ĐẠI TRONG MẮT EM (</a:t>
            </a:r>
            <a:r>
              <a:rPr lang="en-US" b="1" dirty="0" err="1">
                <a:solidFill>
                  <a:srgbClr val="C00000"/>
                </a:solidFill>
              </a:rPr>
              <a:t>Tiết</a:t>
            </a:r>
            <a:r>
              <a:rPr lang="en-US" b="1" dirty="0">
                <a:solidFill>
                  <a:srgbClr val="C00000"/>
                </a:solidFill>
              </a:rPr>
              <a:t> 1)</a:t>
            </a:r>
            <a:endParaRPr lang="vi-V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B4AB7-AC6C-C3C9-AB37-E9B308037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888E-A524-009C-5230-B5D608A0C09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Tiết</a:t>
            </a:r>
            <a:r>
              <a:rPr lang="en-US" sz="3200" b="1" dirty="0">
                <a:solidFill>
                  <a:srgbClr val="C00000"/>
                </a:solidFill>
              </a:rPr>
              <a:t> 23: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1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AI CẬP CỔ ĐẠI TRONG MẮT EM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DEBEC1-6E59-3EBE-CEBB-7754CB78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074" y="1629682"/>
            <a:ext cx="4471851" cy="662849"/>
          </a:xfrm>
        </p:spPr>
        <p:txBody>
          <a:bodyPr>
            <a:normAutofit lnSpcReduction="10000"/>
          </a:bodyPr>
          <a:lstStyle/>
          <a:p>
            <a:r>
              <a:rPr lang="en-US" sz="4300" b="1" dirty="0" err="1">
                <a:solidFill>
                  <a:srgbClr val="FF0000"/>
                </a:solidFill>
              </a:rPr>
              <a:t>Yêu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cầu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cần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đạt</a:t>
            </a:r>
            <a:r>
              <a:rPr lang="en-US" sz="4300" b="1" dirty="0">
                <a:solidFill>
                  <a:srgbClr val="FF0000"/>
                </a:solidFill>
              </a:rPr>
              <a:t> :</a:t>
            </a:r>
          </a:p>
          <a:p>
            <a:endParaRPr lang="vi-VN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0E8F45-6EBC-E2DF-666C-19265C175AC5}"/>
              </a:ext>
            </a:extLst>
          </p:cNvPr>
          <p:cNvSpPr txBox="1">
            <a:spLocks/>
          </p:cNvSpPr>
          <p:nvPr/>
        </p:nvSpPr>
        <p:spPr>
          <a:xfrm>
            <a:off x="939560" y="2331177"/>
            <a:ext cx="10634132" cy="814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Chỉ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nét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đặc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A661B3-DB58-1481-A449-2BDAF3D8EFC1}"/>
              </a:ext>
            </a:extLst>
          </p:cNvPr>
          <p:cNvSpPr txBox="1">
            <a:spLocks/>
          </p:cNvSpPr>
          <p:nvPr/>
        </p:nvSpPr>
        <p:spPr>
          <a:xfrm>
            <a:off x="939560" y="3608976"/>
            <a:ext cx="10515600" cy="662849"/>
          </a:xfrm>
          <a:prstGeom prst="rect">
            <a:avLst/>
          </a:pr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Ai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Cập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endParaRPr lang="vi-V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0106ACC-757F-92A0-F9EC-4441EA410381}"/>
              </a:ext>
            </a:extLst>
          </p:cNvPr>
          <p:cNvSpPr txBox="1">
            <a:spLocks/>
          </p:cNvSpPr>
          <p:nvPr/>
        </p:nvSpPr>
        <p:spPr>
          <a:xfrm>
            <a:off x="939560" y="4461645"/>
            <a:ext cx="10634132" cy="1913029"/>
          </a:xfrm>
          <a:prstGeom prst="rect">
            <a:avLst/>
          </a:prstGeom>
          <a:blipFill>
            <a:blip r:embed="rId3">
              <a:alphaModFix amt="28000"/>
            </a:blip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tích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nét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độc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đáo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giá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trị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nhận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biết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trình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tiêu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thời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này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5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3181-1DBE-0D49-DF5F-5106EFB36E28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9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Tiết</a:t>
            </a:r>
            <a:r>
              <a:rPr lang="en-US" sz="3200" b="1" dirty="0">
                <a:solidFill>
                  <a:srgbClr val="C00000"/>
                </a:solidFill>
              </a:rPr>
              <a:t> 23: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1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AI CẬP CỔ ĐẠI TRONG MẮT EM</a:t>
            </a:r>
            <a:endParaRPr lang="vi-VN" b="1" dirty="0">
              <a:solidFill>
                <a:srgbClr val="C00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302DDBF-F9A4-55C6-67C1-6445A85B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074" y="1629682"/>
            <a:ext cx="4471851" cy="662849"/>
          </a:xfrm>
        </p:spPr>
        <p:txBody>
          <a:bodyPr>
            <a:normAutofit fontScale="77500" lnSpcReduction="20000"/>
          </a:bodyPr>
          <a:lstStyle/>
          <a:p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Cấu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trúc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của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bài</a:t>
            </a:r>
            <a:r>
              <a:rPr lang="en-US" sz="4300" b="1" dirty="0">
                <a:solidFill>
                  <a:srgbClr val="FF0000"/>
                </a:solidFill>
              </a:rPr>
              <a:t> </a:t>
            </a:r>
            <a:r>
              <a:rPr lang="en-US" sz="4300" b="1" dirty="0" err="1">
                <a:solidFill>
                  <a:srgbClr val="FF0000"/>
                </a:solidFill>
              </a:rPr>
              <a:t>học</a:t>
            </a:r>
            <a:r>
              <a:rPr lang="en-US" sz="4300" b="1" dirty="0">
                <a:solidFill>
                  <a:srgbClr val="FF0000"/>
                </a:solidFill>
              </a:rPr>
              <a:t>:</a:t>
            </a:r>
          </a:p>
          <a:p>
            <a:endParaRPr lang="vi-VN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F5177DB-EA8F-312A-1E0D-D399DF35AF96}"/>
              </a:ext>
            </a:extLst>
          </p:cNvPr>
          <p:cNvSpPr txBox="1">
            <a:spLocks/>
          </p:cNvSpPr>
          <p:nvPr/>
        </p:nvSpPr>
        <p:spPr>
          <a:xfrm>
            <a:off x="939560" y="2331177"/>
            <a:ext cx="10634132" cy="814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Khám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phá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9E8A6AD-114D-F463-876E-F518453AD1B1}"/>
              </a:ext>
            </a:extLst>
          </p:cNvPr>
          <p:cNvSpPr txBox="1">
            <a:spLocks/>
          </p:cNvSpPr>
          <p:nvPr/>
        </p:nvSpPr>
        <p:spPr>
          <a:xfrm>
            <a:off x="939560" y="3259046"/>
            <a:ext cx="10515600" cy="66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II.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endParaRPr lang="vi-VN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E83067-2CE1-2A62-256C-E44ED2FF3917}"/>
              </a:ext>
            </a:extLst>
          </p:cNvPr>
          <p:cNvSpPr txBox="1">
            <a:spLocks/>
          </p:cNvSpPr>
          <p:nvPr/>
        </p:nvSpPr>
        <p:spPr>
          <a:xfrm>
            <a:off x="939560" y="4102416"/>
            <a:ext cx="9774483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III.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Ai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Cập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33A63D-8BB7-2732-F493-0CAB3FD966DD}"/>
              </a:ext>
            </a:extLst>
          </p:cNvPr>
          <p:cNvSpPr txBox="1">
            <a:spLocks/>
          </p:cNvSpPr>
          <p:nvPr/>
        </p:nvSpPr>
        <p:spPr>
          <a:xfrm>
            <a:off x="939560" y="4876981"/>
            <a:ext cx="8262257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VI.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bày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sản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C419DF-D657-9E53-EE32-B8E3D21BAC2D}"/>
              </a:ext>
            </a:extLst>
          </p:cNvPr>
          <p:cNvSpPr txBox="1">
            <a:spLocks/>
          </p:cNvSpPr>
          <p:nvPr/>
        </p:nvSpPr>
        <p:spPr>
          <a:xfrm>
            <a:off x="939560" y="5718990"/>
            <a:ext cx="11880669" cy="66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V.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giới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9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5EFE8C-B2AA-6338-8DA0-638B7945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10" y="2237821"/>
            <a:ext cx="3159813" cy="215441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0920BE-736B-AAE4-FDED-39BBECB4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483" y="176211"/>
            <a:ext cx="5445034" cy="1009651"/>
          </a:xfr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Tiết</a:t>
            </a:r>
            <a:r>
              <a:rPr lang="en-US" sz="2800" b="1" dirty="0">
                <a:solidFill>
                  <a:srgbClr val="C00000"/>
                </a:solidFill>
              </a:rPr>
              <a:t> 23: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1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606F8DF-DC59-06FC-2593-4B76498AFD10}"/>
              </a:ext>
            </a:extLst>
          </p:cNvPr>
          <p:cNvSpPr txBox="1">
            <a:spLocks/>
          </p:cNvSpPr>
          <p:nvPr/>
        </p:nvSpPr>
        <p:spPr>
          <a:xfrm>
            <a:off x="593395" y="1185862"/>
            <a:ext cx="10634132" cy="814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Khám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phá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A6DC99-30B0-A189-9F13-3484B3B6E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" y="1987227"/>
            <a:ext cx="3612191" cy="2531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86843C-CCAE-EA4E-6E05-8AFD65ED6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75" y="1999885"/>
            <a:ext cx="3633233" cy="253191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33F85EB-9973-F51A-EB40-2696A92D3EBA}"/>
              </a:ext>
            </a:extLst>
          </p:cNvPr>
          <p:cNvSpPr txBox="1">
            <a:spLocks/>
          </p:cNvSpPr>
          <p:nvPr/>
        </p:nvSpPr>
        <p:spPr>
          <a:xfrm>
            <a:off x="4538185" y="4783350"/>
            <a:ext cx="2868262" cy="1651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2. Tham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quan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tháp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sáp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Thanh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Nhân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(Hà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Nội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D7396DC-A7C7-DF96-07A4-F89D92BE1C11}"/>
              </a:ext>
            </a:extLst>
          </p:cNvPr>
          <p:cNvSpPr txBox="1">
            <a:spLocks/>
          </p:cNvSpPr>
          <p:nvPr/>
        </p:nvSpPr>
        <p:spPr>
          <a:xfrm>
            <a:off x="950264" y="4806301"/>
            <a:ext cx="2607611" cy="160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1. Du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lịch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Cập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sáp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Xuân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Tùng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(Hà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Nội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B0C23EC-378C-2486-F666-6B53A0676B61}"/>
              </a:ext>
            </a:extLst>
          </p:cNvPr>
          <p:cNvSpPr txBox="1">
            <a:spLocks/>
          </p:cNvSpPr>
          <p:nvPr/>
        </p:nvSpPr>
        <p:spPr>
          <a:xfrm>
            <a:off x="8581547" y="4768673"/>
            <a:ext cx="2960308" cy="1462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Cập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Nhiên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(Hà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Nội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026D1E-0EE5-1902-F6DB-48E38ACC9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7FB97A-1238-C1E2-BC38-37EE6E291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57" y="2152272"/>
            <a:ext cx="2200858" cy="150058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7A79CC-01E2-E1B3-DB34-87FC6C61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483" y="176211"/>
            <a:ext cx="5445034" cy="1009651"/>
          </a:xfr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Tiết</a:t>
            </a:r>
            <a:r>
              <a:rPr lang="en-US" sz="2800" b="1" dirty="0">
                <a:solidFill>
                  <a:srgbClr val="C00000"/>
                </a:solidFill>
              </a:rPr>
              <a:t> 23: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1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C3AD170-4BE2-788A-6B8E-ED7A40B89B21}"/>
              </a:ext>
            </a:extLst>
          </p:cNvPr>
          <p:cNvSpPr txBox="1">
            <a:spLocks/>
          </p:cNvSpPr>
          <p:nvPr/>
        </p:nvSpPr>
        <p:spPr>
          <a:xfrm>
            <a:off x="593395" y="1185862"/>
            <a:ext cx="10634132" cy="814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Khám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phá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nghệ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thuật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80CEE-7C50-5E51-2231-94954C01D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" y="1979458"/>
            <a:ext cx="2515946" cy="1763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4DC82-27BE-7014-9BE1-8A97A9B9F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48" y="1956644"/>
            <a:ext cx="2530602" cy="176351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35194E0-6BD2-B98F-B127-DA8D57B9EAAB}"/>
              </a:ext>
            </a:extLst>
          </p:cNvPr>
          <p:cNvSpPr txBox="1">
            <a:spLocks/>
          </p:cNvSpPr>
          <p:nvPr/>
        </p:nvSpPr>
        <p:spPr>
          <a:xfrm>
            <a:off x="553721" y="4020325"/>
            <a:ext cx="4115765" cy="1057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ảnh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vẽ</a:t>
            </a:r>
            <a:r>
              <a:rPr lang="en-US" b="1" dirty="0">
                <a:solidFill>
                  <a:srgbClr val="FF0000"/>
                </a:solidFill>
              </a:rPr>
              <a:t> ở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tranh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D22FBC6-A64A-B250-A82E-2B371014A441}"/>
              </a:ext>
            </a:extLst>
          </p:cNvPr>
          <p:cNvSpPr txBox="1">
            <a:spLocks/>
          </p:cNvSpPr>
          <p:nvPr/>
        </p:nvSpPr>
        <p:spPr>
          <a:xfrm>
            <a:off x="4529250" y="4001635"/>
            <a:ext cx="3564466" cy="160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liệu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phẩm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128D0A1-83C5-192B-F002-C72162BA99B8}"/>
              </a:ext>
            </a:extLst>
          </p:cNvPr>
          <p:cNvSpPr txBox="1">
            <a:spLocks/>
          </p:cNvSpPr>
          <p:nvPr/>
        </p:nvSpPr>
        <p:spPr>
          <a:xfrm>
            <a:off x="8235097" y="3958776"/>
            <a:ext cx="3956903" cy="1462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phẩm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được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641A8FA-44E2-4381-EB5E-5C176D40A190}"/>
              </a:ext>
            </a:extLst>
          </p:cNvPr>
          <p:cNvSpPr txBox="1">
            <a:spLocks/>
          </p:cNvSpPr>
          <p:nvPr/>
        </p:nvSpPr>
        <p:spPr>
          <a:xfrm>
            <a:off x="680833" y="5123170"/>
            <a:ext cx="3439690" cy="1057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Kim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tự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tháp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nhân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sư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6E67D-01E7-775A-E1AA-3E4BA415C876}"/>
              </a:ext>
            </a:extLst>
          </p:cNvPr>
          <p:cNvSpPr txBox="1">
            <a:spLocks/>
          </p:cNvSpPr>
          <p:nvPr/>
        </p:nvSpPr>
        <p:spPr>
          <a:xfrm>
            <a:off x="4687236" y="5078817"/>
            <a:ext cx="3406480" cy="105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sáp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giấy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mầu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AE23CA8-ED86-7363-0AFC-A6DDD1D317AD}"/>
              </a:ext>
            </a:extLst>
          </p:cNvPr>
          <p:cNvSpPr txBox="1">
            <a:spLocks/>
          </p:cNvSpPr>
          <p:nvPr/>
        </p:nvSpPr>
        <p:spPr>
          <a:xfrm>
            <a:off x="8911171" y="5607544"/>
            <a:ext cx="1958355" cy="525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Ngoài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trời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vi-VN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ED15BC-4405-E800-DBB6-306414806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04" y="1680865"/>
            <a:ext cx="2635414" cy="182388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EC799D-8BBD-081A-597B-83907A9E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331" y="169184"/>
            <a:ext cx="6235337" cy="882378"/>
          </a:xfr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Tiết</a:t>
            </a:r>
            <a:r>
              <a:rPr lang="en-US" sz="2800" b="1" dirty="0">
                <a:solidFill>
                  <a:srgbClr val="C00000"/>
                </a:solidFill>
              </a:rPr>
              <a:t> 23: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1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5F21433-620A-20FD-CA82-056DD3586A04}"/>
              </a:ext>
            </a:extLst>
          </p:cNvPr>
          <p:cNvSpPr txBox="1">
            <a:spLocks/>
          </p:cNvSpPr>
          <p:nvPr/>
        </p:nvSpPr>
        <p:spPr>
          <a:xfrm>
            <a:off x="601548" y="1018016"/>
            <a:ext cx="7022252" cy="66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II.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endParaRPr lang="vi-V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F481E-F978-8E3E-C78C-E8BC5B92F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15" y="1680865"/>
            <a:ext cx="2580820" cy="1823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AFA07-5FF8-6C18-7932-E21208307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876" y="1687015"/>
            <a:ext cx="2606665" cy="180430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180CA98-5D60-208B-5B08-8CD05E082AE7}"/>
              </a:ext>
            </a:extLst>
          </p:cNvPr>
          <p:cNvSpPr txBox="1">
            <a:spLocks/>
          </p:cNvSpPr>
          <p:nvPr/>
        </p:nvSpPr>
        <p:spPr>
          <a:xfrm>
            <a:off x="161846" y="4304993"/>
            <a:ext cx="2767744" cy="1559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B1: Quan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sát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lựa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chọn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vi-V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71D4A-F748-DA4D-DD5A-9657EE0E67B4}"/>
              </a:ext>
            </a:extLst>
          </p:cNvPr>
          <p:cNvSpPr txBox="1">
            <a:spLocks/>
          </p:cNvSpPr>
          <p:nvPr/>
        </p:nvSpPr>
        <p:spPr>
          <a:xfrm>
            <a:off x="3507600" y="4218088"/>
            <a:ext cx="2501124" cy="123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B2: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phác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vi-V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D946F7-75C9-DF71-8004-0BE2E4E8B0B9}"/>
              </a:ext>
            </a:extLst>
          </p:cNvPr>
          <p:cNvSpPr txBox="1">
            <a:spLocks/>
          </p:cNvSpPr>
          <p:nvPr/>
        </p:nvSpPr>
        <p:spPr>
          <a:xfrm>
            <a:off x="9238876" y="4213015"/>
            <a:ext cx="2742537" cy="191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B4: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không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thời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endParaRPr lang="vi-V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EC0647-A99E-25E6-858C-5913069CAC4F}"/>
              </a:ext>
            </a:extLst>
          </p:cNvPr>
          <p:cNvSpPr txBox="1">
            <a:spLocks/>
          </p:cNvSpPr>
          <p:nvPr/>
        </p:nvSpPr>
        <p:spPr>
          <a:xfrm>
            <a:off x="6174562" y="4302335"/>
            <a:ext cx="2898476" cy="1562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B3: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thêm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chi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không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gian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đặc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điểm</a:t>
            </a:r>
            <a:endParaRPr lang="vi-V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34FFB07-073B-D3E3-72A4-61B9933B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53" y="1687016"/>
            <a:ext cx="2459473" cy="1842231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EDCA1939-F943-6C1E-33CC-90AA7C647D15}"/>
              </a:ext>
            </a:extLst>
          </p:cNvPr>
          <p:cNvSpPr/>
          <p:nvPr/>
        </p:nvSpPr>
        <p:spPr>
          <a:xfrm>
            <a:off x="1328836" y="3603712"/>
            <a:ext cx="339305" cy="5348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D74B566-093F-C7CF-4964-2A8639264789}"/>
              </a:ext>
            </a:extLst>
          </p:cNvPr>
          <p:cNvSpPr/>
          <p:nvPr/>
        </p:nvSpPr>
        <p:spPr>
          <a:xfrm>
            <a:off x="4305858" y="3583712"/>
            <a:ext cx="339305" cy="5348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52C7249-D2B8-9EB1-1362-15BD94F6C008}"/>
              </a:ext>
            </a:extLst>
          </p:cNvPr>
          <p:cNvSpPr/>
          <p:nvPr/>
        </p:nvSpPr>
        <p:spPr>
          <a:xfrm>
            <a:off x="7454147" y="3603712"/>
            <a:ext cx="339305" cy="5348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EC57677-B522-C9E4-9AC3-9B804E835F33}"/>
              </a:ext>
            </a:extLst>
          </p:cNvPr>
          <p:cNvSpPr/>
          <p:nvPr/>
        </p:nvSpPr>
        <p:spPr>
          <a:xfrm>
            <a:off x="10372555" y="3583712"/>
            <a:ext cx="339305" cy="5348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773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DD7C8-90A9-69B3-41C5-DF0B9BAC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10C376-2255-BF30-3981-61C38B9E4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46" y="1680865"/>
            <a:ext cx="2941257" cy="203555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E9251C-A3BB-29A0-A240-745D98F9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331" y="169184"/>
            <a:ext cx="6235337" cy="882378"/>
          </a:xfrm>
          <a:blipFill dpi="0" rotWithShape="1">
            <a:blip r:embed="rId4">
              <a:alphaModFix amt="9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Tiết</a:t>
            </a:r>
            <a:r>
              <a:rPr lang="en-US" sz="2800" b="1" dirty="0">
                <a:solidFill>
                  <a:srgbClr val="C00000"/>
                </a:solidFill>
              </a:rPr>
              <a:t> 23: </a:t>
            </a:r>
            <a:r>
              <a:rPr lang="en-US" sz="2800" b="1" dirty="0" err="1">
                <a:solidFill>
                  <a:srgbClr val="C00000"/>
                </a:solidFill>
              </a:rPr>
              <a:t>Bài</a:t>
            </a:r>
            <a:r>
              <a:rPr lang="en-US" sz="2800" b="1" dirty="0">
                <a:solidFill>
                  <a:srgbClr val="C00000"/>
                </a:solidFill>
              </a:rPr>
              <a:t> 1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AI CẬP CỔ ĐẠI TRONG MẮT EM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1D422D8-307E-4D22-D7F2-D6EB29AB5EC0}"/>
              </a:ext>
            </a:extLst>
          </p:cNvPr>
          <p:cNvSpPr txBox="1">
            <a:spLocks/>
          </p:cNvSpPr>
          <p:nvPr/>
        </p:nvSpPr>
        <p:spPr>
          <a:xfrm>
            <a:off x="601548" y="1018016"/>
            <a:ext cx="7022252" cy="66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II.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endParaRPr lang="vi-V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BAA75-366D-6D1D-EFAD-6722325E8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57" y="1680865"/>
            <a:ext cx="2880327" cy="2035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603BF-8BBB-8ACC-0A3C-6BCB5E601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78" y="1687016"/>
            <a:ext cx="2909171" cy="2013692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B36517FE-48E6-9263-93C4-163DBE8B1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95" y="1687017"/>
            <a:ext cx="2744897" cy="205602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3E55D21A-59DA-EC95-47A4-D1B995657567}"/>
              </a:ext>
            </a:extLst>
          </p:cNvPr>
          <p:cNvSpPr txBox="1">
            <a:spLocks/>
          </p:cNvSpPr>
          <p:nvPr/>
        </p:nvSpPr>
        <p:spPr>
          <a:xfrm>
            <a:off x="1563516" y="4329977"/>
            <a:ext cx="9064967" cy="151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phẩm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nét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đặc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trưng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khối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mầu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sắc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kiến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trúc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Cổ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thể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gợi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ý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tưởng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sáng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tạo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endParaRPr lang="vi-VN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353</TotalTime>
  <Words>608</Words>
  <Application>Microsoft Office PowerPoint</Application>
  <PresentationFormat>Widescreen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Chủ đề NGHỆ THUẬT CỔ ĐẠI THẾ GIỚI VÀ VIỆT NAM</vt:lpstr>
      <vt:lpstr>Chủ đề NGHỆ THUẬT CỔ ĐẠI THẾ GIỚI VÀ VIỆT NAM</vt:lpstr>
      <vt:lpstr>Tiết 23: Bài 1 AI CẬP CỔ ĐẠI TRONG MẮT EM (Tiết 1)</vt:lpstr>
      <vt:lpstr>Tiết 23: Bài 1 AI CẬP CỔ ĐẠI TRONG MẮT EM</vt:lpstr>
      <vt:lpstr>Tiết 23: Bài 1 AI CẬP CỔ ĐẠI TRONG MẮT EM</vt:lpstr>
      <vt:lpstr>Tiết 23: Bài 1 AI CẬP CỔ ĐẠI TRONG MẮT EM</vt:lpstr>
      <vt:lpstr>Tiết 23: Bài 1 AI CẬP CỔ ĐẠI TRONG MẮT EM</vt:lpstr>
      <vt:lpstr>Tiết 23: Bài 1 AI CẬP CỔ ĐẠI TRONG MẮT EM</vt:lpstr>
      <vt:lpstr>Tiết 23: Bài 1 AI CẬP CỔ ĐẠI TRONG MẮT EM</vt:lpstr>
      <vt:lpstr>Tiết 23: Bài 1 AI CẬP CỔ ĐẠI TRONG MẮT EM</vt:lpstr>
      <vt:lpstr>TỔNG KẾT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18</cp:revision>
  <dcterms:created xsi:type="dcterms:W3CDTF">2024-12-24T04:44:27Z</dcterms:created>
  <dcterms:modified xsi:type="dcterms:W3CDTF">2025-03-01T17:46:44Z</dcterms:modified>
</cp:coreProperties>
</file>