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9" autoAdjust="0"/>
    <p:restoredTop sz="94660"/>
  </p:normalViewPr>
  <p:slideViewPr>
    <p:cSldViewPr snapToGrid="0">
      <p:cViewPr varScale="1">
        <p:scale>
          <a:sx n="75" d="100"/>
          <a:sy n="75" d="100"/>
        </p:scale>
        <p:origin x="63" y="5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5657-938B-A516-B214-4C7CBF59B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2F923-BA48-D2CB-1947-3A620B1C7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CBE49-658D-2653-60F0-05ACB2A90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BDB-587B-4C44-A961-18E703F3F039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9191E-2484-6633-E453-FAF8E8A1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63312-E11A-33C9-BF76-7B8857776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D8EF-BFB3-47AC-B8AD-73383B440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5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41A79-28C7-1998-D787-A91FF49C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16081-1237-E7AC-A93A-9CE176955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7D3A8-54D0-F4DE-B66E-A4E8D9A36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BDB-587B-4C44-A961-18E703F3F039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A46F1-3DD3-AC78-5A19-56682C587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0D069-BF17-7947-5139-A9E6D9B9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D8EF-BFB3-47AC-B8AD-73383B440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391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9F09C7-7DD2-7A2B-0DA8-FDDFB7129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50DB9-A84E-05EC-10AE-818BF2743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48DEC-36C7-AEB3-206B-E20556E37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BDB-587B-4C44-A961-18E703F3F039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B452F-F39C-D700-CB4E-5433D0B3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D1581-F306-2682-B57F-9B813541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D8EF-BFB3-47AC-B8AD-73383B440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007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EE043-5228-FA01-FC9F-946DD535E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8C8B9-7B84-2ADF-0529-42D424CF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6E01E-2800-AD11-0F78-BC74DB08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BDB-587B-4C44-A961-18E703F3F039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56655-BA6E-C357-6652-87883682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0FDEE-F813-FDD0-4447-FF295E97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D8EF-BFB3-47AC-B8AD-73383B440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382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50BB5-43E3-9C52-FEE7-526EF4D7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AAF54-4FF4-5C61-ACA8-1DA3B1640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3AC40-9A0C-63FA-CA4B-340210D4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BDB-587B-4C44-A961-18E703F3F039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B7C69-BD02-AE59-A075-B6CBA767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937D-0492-A406-4FD1-D25A93BD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D8EF-BFB3-47AC-B8AD-73383B440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891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A7AA7-C7FD-8C4B-867C-411555197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BB38B-CB66-4EBD-E21F-DC2F9A527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40DC3-58F7-C8C6-EAA7-BA0F2A714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CCE09-5B31-2878-50A4-42BA88AF8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BDB-587B-4C44-A961-18E703F3F039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82169-73ED-7212-9676-02C4D998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16FFE-6CBD-5DC0-E4CA-C853ED81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D8EF-BFB3-47AC-B8AD-73383B440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469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E2020-37B6-A7A2-F073-4007C50DF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240BD-1C47-2363-7C50-A86A78FBE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59C03-86AF-9D1B-C065-718F6DC78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460CAE-3B72-2901-B7C8-FBBC022EE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D5C67A-5460-12ED-827B-0C37CC770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914A10-7E9B-1A98-A5D2-197E754E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BDB-587B-4C44-A961-18E703F3F039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3A9756-AF28-AEAA-5AE8-F11085CE1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8AE25-8E80-B4D0-D5FA-F602FE2A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D8EF-BFB3-47AC-B8AD-73383B440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590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A9E29-7B90-2270-CC4E-3BEE77BE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56CDC-8A4B-3D43-1959-B182A4743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BDB-587B-4C44-A961-18E703F3F039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4BCC1-C3CE-4161-F708-1FA8124A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8E781-FFF5-47EB-5420-A282E157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D8EF-BFB3-47AC-B8AD-73383B440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014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4F330E-84A3-0491-98B8-A3B79A6C8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BDB-587B-4C44-A961-18E703F3F039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A3B594-40B0-BD9F-297F-396FF879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DED1-3B84-9431-5A1C-B8E17D66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D8EF-BFB3-47AC-B8AD-73383B440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043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CE4E-A130-648D-E5C7-43755AD6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CF0CB-2F0C-BCD1-2A5D-97EFC746F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BDA9A-7F14-2DD0-A1D0-6D8700DE9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22019-4759-66D3-FE64-099FAE2B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BDB-587B-4C44-A961-18E703F3F039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A1A0D-AD9A-F365-A3CE-B42AB2E06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E0CE5-3BA5-7926-35E3-7E381EC6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D8EF-BFB3-47AC-B8AD-73383B440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952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4573-00AB-B792-3B99-755DAC370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E230D-5694-E82A-1CCF-8C0D3B603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859A1-F70A-EB5E-E7FC-BD7C12DA5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66D26-BA99-5D27-B55C-A4C8C770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BDB-587B-4C44-A961-18E703F3F039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11EA7-37CC-BFC5-BD83-5768955D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3EF04-188A-C574-8289-200221B7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D8EF-BFB3-47AC-B8AD-73383B440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69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48BD49-F5D3-3842-DDB1-6B79472F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502E6-D110-E308-901F-FF23388EA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2CFAC-E005-5856-CAD1-5EC59C2BC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16BDB-587B-4C44-A961-18E703F3F039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F3E08-8BBA-92B4-2CD5-077D6B707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64717-9805-391A-16C3-17030F99C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AD8EF-BFB3-47AC-B8AD-73383B440E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731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9CA3C-0B27-8CDD-6751-2D1132072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568" y="1980079"/>
            <a:ext cx="9782287" cy="2897842"/>
          </a:xfrm>
          <a:blipFill dpi="0" rotWithShape="1">
            <a:blip r:embed="rId3">
              <a:alphaModFix amt="14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Tiết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dirty="0" err="1">
                <a:solidFill>
                  <a:srgbClr val="0070C0"/>
                </a:solidFill>
              </a:rPr>
              <a:t>Bài</a:t>
            </a:r>
            <a:r>
              <a:rPr lang="en-US" sz="4000" b="1" dirty="0">
                <a:solidFill>
                  <a:srgbClr val="0070C0"/>
                </a:solidFill>
              </a:rPr>
              <a:t> 1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TRANH VẼ THEO GIAI ĐIỆU ÂM NHẠC (</a:t>
            </a:r>
            <a:r>
              <a:rPr lang="en-US" sz="4000" b="1" dirty="0" err="1">
                <a:solidFill>
                  <a:srgbClr val="0070C0"/>
                </a:solidFill>
              </a:rPr>
              <a:t>Tiết</a:t>
            </a:r>
            <a:r>
              <a:rPr lang="en-US" sz="4000" b="1" dirty="0">
                <a:solidFill>
                  <a:srgbClr val="0070C0"/>
                </a:solidFill>
              </a:rPr>
              <a:t> 2)</a:t>
            </a:r>
            <a:br>
              <a:rPr lang="en-US" sz="4000" b="1" dirty="0">
                <a:solidFill>
                  <a:srgbClr val="0070C0"/>
                </a:solidFill>
              </a:rPr>
            </a:b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E4984-071A-7F8A-80B7-618A29AFE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8185" y="396259"/>
            <a:ext cx="4355054" cy="1045266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Chủ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BIỂU CẢM CỦA SẮC MÀU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88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CB0D5C3-4683-8C22-A1DB-A284DFC22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29" y="2295560"/>
            <a:ext cx="1715930" cy="1366289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596EE6-58C7-00DE-EAAB-8C793C5A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29" y="67237"/>
            <a:ext cx="5945841" cy="1488982"/>
          </a:xfrm>
          <a:blipFill dpi="0" rotWithShape="1">
            <a:blip r:embed="rId2">
              <a:alphaModFix amt="14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                              </a:t>
            </a:r>
            <a:r>
              <a:rPr lang="en-US" sz="2400" b="1" dirty="0" err="1">
                <a:solidFill>
                  <a:srgbClr val="FF0000"/>
                </a:solidFill>
              </a:rPr>
              <a:t>Tiết</a:t>
            </a:r>
            <a:r>
              <a:rPr lang="en-US" sz="2400" b="1" dirty="0">
                <a:solidFill>
                  <a:srgbClr val="FF0000"/>
                </a:solidFill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 1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TRANH VẼ THEO GIAI ĐIỆU ÂM NHẠC (</a:t>
            </a:r>
            <a:r>
              <a:rPr lang="en-US" sz="2400" b="1" dirty="0" err="1">
                <a:solidFill>
                  <a:srgbClr val="FF0000"/>
                </a:solidFill>
              </a:rPr>
              <a:t>Tiết</a:t>
            </a:r>
            <a:r>
              <a:rPr lang="en-US" sz="2400" b="1" dirty="0">
                <a:solidFill>
                  <a:srgbClr val="FF0000"/>
                </a:solidFill>
              </a:rPr>
              <a:t> 2)</a:t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5EF530-974F-8AD4-E1C5-E5482A6A7260}"/>
              </a:ext>
            </a:extLst>
          </p:cNvPr>
          <p:cNvSpPr txBox="1">
            <a:spLocks/>
          </p:cNvSpPr>
          <p:nvPr/>
        </p:nvSpPr>
        <p:spPr>
          <a:xfrm>
            <a:off x="2919014" y="1016373"/>
            <a:ext cx="6433756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478186-92C7-8F19-D27D-9D98E0B9D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82" y="1901290"/>
            <a:ext cx="2425845" cy="2153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0A170E-5C54-9282-F0DE-28B418614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311" y="1901290"/>
            <a:ext cx="2763050" cy="21533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5E2B54-3E57-BAF9-213C-26EEB6984A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72" y="4444856"/>
            <a:ext cx="3258044" cy="21533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C43F8F-B963-0BDA-84B2-29CD12003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9" y="4444857"/>
            <a:ext cx="3405938" cy="21533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1D9B13-D840-AEB3-2126-9C1C8B066E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55" y="4444856"/>
            <a:ext cx="3227523" cy="215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6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D05663-1E44-DCAE-85B9-6E7F44775084}"/>
              </a:ext>
            </a:extLst>
          </p:cNvPr>
          <p:cNvSpPr txBox="1">
            <a:spLocks/>
          </p:cNvSpPr>
          <p:nvPr/>
        </p:nvSpPr>
        <p:spPr>
          <a:xfrm>
            <a:off x="3332630" y="67238"/>
            <a:ext cx="5367618" cy="764544"/>
          </a:xfrm>
          <a:prstGeom prst="rect">
            <a:avLst/>
          </a:prstGeom>
          <a:blipFill dpi="0" rotWithShape="1">
            <a:blip r:embed="rId3">
              <a:alphaModFix amt="14000"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</a:rPr>
              <a:t>                              </a:t>
            </a:r>
            <a:r>
              <a:rPr lang="en-US" sz="2400" b="1" dirty="0" err="1">
                <a:solidFill>
                  <a:srgbClr val="FF0000"/>
                </a:solidFill>
              </a:rPr>
              <a:t>Tiết</a:t>
            </a:r>
            <a:r>
              <a:rPr lang="en-US" sz="2400" b="1" dirty="0">
                <a:solidFill>
                  <a:srgbClr val="FF0000"/>
                </a:solidFill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 1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TRANH VẼ THEO GIAI ĐIỆU ÂM NHẠC (</a:t>
            </a:r>
            <a:r>
              <a:rPr lang="en-US" sz="2400" b="1" dirty="0" err="1">
                <a:solidFill>
                  <a:srgbClr val="FF0000"/>
                </a:solidFill>
              </a:rPr>
              <a:t>Tiết</a:t>
            </a:r>
            <a:r>
              <a:rPr lang="en-US" sz="2400" b="1" dirty="0">
                <a:solidFill>
                  <a:srgbClr val="FF0000"/>
                </a:solidFill>
              </a:rPr>
              <a:t> 2)</a:t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6032EF-81B5-4066-4758-6AC95B993AA0}"/>
              </a:ext>
            </a:extLst>
          </p:cNvPr>
          <p:cNvSpPr txBox="1">
            <a:spLocks/>
          </p:cNvSpPr>
          <p:nvPr/>
        </p:nvSpPr>
        <p:spPr>
          <a:xfrm>
            <a:off x="2952632" y="599133"/>
            <a:ext cx="6433756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4DE9E4-5CA0-BB73-4A8C-29C94BD43719}"/>
              </a:ext>
            </a:extLst>
          </p:cNvPr>
          <p:cNvSpPr txBox="1">
            <a:spLocks/>
          </p:cNvSpPr>
          <p:nvPr/>
        </p:nvSpPr>
        <p:spPr>
          <a:xfrm>
            <a:off x="1216960" y="1358161"/>
            <a:ext cx="10018059" cy="786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1E2F53-3652-820C-CE66-7696F2E24D45}"/>
              </a:ext>
            </a:extLst>
          </p:cNvPr>
          <p:cNvSpPr txBox="1">
            <a:spLocks/>
          </p:cNvSpPr>
          <p:nvPr/>
        </p:nvSpPr>
        <p:spPr>
          <a:xfrm>
            <a:off x="3697937" y="2207709"/>
            <a:ext cx="8409071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E69939-8050-A4CE-2608-EC75CEC40282}"/>
              </a:ext>
            </a:extLst>
          </p:cNvPr>
          <p:cNvSpPr txBox="1">
            <a:spLocks/>
          </p:cNvSpPr>
          <p:nvPr/>
        </p:nvSpPr>
        <p:spPr>
          <a:xfrm>
            <a:off x="3697939" y="3058993"/>
            <a:ext cx="8494059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1F295A-2B17-612B-F3B1-4822B6433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0" y="2144226"/>
            <a:ext cx="2763050" cy="2153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77C8E5-BCE6-9209-7844-F6728184A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4" y="4460578"/>
            <a:ext cx="3227523" cy="21533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750C600-F5D8-15BB-BB50-33E3B54E9AB4}"/>
              </a:ext>
            </a:extLst>
          </p:cNvPr>
          <p:cNvSpPr txBox="1">
            <a:spLocks/>
          </p:cNvSpPr>
          <p:nvPr/>
        </p:nvSpPr>
        <p:spPr>
          <a:xfrm>
            <a:off x="3697941" y="3953979"/>
            <a:ext cx="8494059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E954EFB-E29C-135F-F13A-02E02C82E2A4}"/>
              </a:ext>
            </a:extLst>
          </p:cNvPr>
          <p:cNvSpPr txBox="1">
            <a:spLocks/>
          </p:cNvSpPr>
          <p:nvPr/>
        </p:nvSpPr>
        <p:spPr>
          <a:xfrm>
            <a:off x="3697940" y="5094327"/>
            <a:ext cx="8494059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98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E45CA9-C62B-1411-1220-7D32ED406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0" y="1615972"/>
            <a:ext cx="5532295" cy="2822423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FA1DCC1-8FB4-7FAD-218E-536D3E853B64}"/>
              </a:ext>
            </a:extLst>
          </p:cNvPr>
          <p:cNvSpPr txBox="1">
            <a:spLocks/>
          </p:cNvSpPr>
          <p:nvPr/>
        </p:nvSpPr>
        <p:spPr>
          <a:xfrm>
            <a:off x="2579305" y="732363"/>
            <a:ext cx="8699586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B1759D-9E71-8068-790D-F21175520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441" y="121023"/>
            <a:ext cx="5636559" cy="1013198"/>
          </a:xfrm>
          <a:blipFill dpi="0" rotWithShape="1">
            <a:blip r:embed="rId2">
              <a:alphaModFix amt="14000"/>
            </a:blip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                              </a:t>
            </a:r>
            <a:r>
              <a:rPr lang="en-US" sz="2400" b="1" dirty="0" err="1">
                <a:solidFill>
                  <a:srgbClr val="0070C0"/>
                </a:solidFill>
              </a:rPr>
              <a:t>Tiết</a:t>
            </a:r>
            <a:r>
              <a:rPr lang="en-US" sz="2400" b="1" dirty="0">
                <a:solidFill>
                  <a:srgbClr val="0070C0"/>
                </a:solidFill>
              </a:rPr>
              <a:t> 2: </a:t>
            </a:r>
            <a:r>
              <a:rPr lang="en-US" sz="2400" b="1" dirty="0" err="1">
                <a:solidFill>
                  <a:srgbClr val="0070C0"/>
                </a:solidFill>
              </a:rPr>
              <a:t>Bài</a:t>
            </a:r>
            <a:r>
              <a:rPr lang="en-US" sz="2400" b="1" dirty="0">
                <a:solidFill>
                  <a:srgbClr val="0070C0"/>
                </a:solidFill>
              </a:rPr>
              <a:t> 1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TRANH VẼ THEO GIAI ĐIỆU ÂM NHẠC (</a:t>
            </a:r>
            <a:r>
              <a:rPr lang="en-US" sz="2400" b="1" dirty="0" err="1">
                <a:solidFill>
                  <a:srgbClr val="0070C0"/>
                </a:solidFill>
              </a:rPr>
              <a:t>Tiết</a:t>
            </a:r>
            <a:r>
              <a:rPr lang="en-US" sz="2400" b="1" dirty="0">
                <a:solidFill>
                  <a:srgbClr val="0070C0"/>
                </a:solidFill>
              </a:rPr>
              <a:t> 2)</a:t>
            </a:r>
            <a:br>
              <a:rPr lang="en-US" sz="2400" b="1" dirty="0">
                <a:solidFill>
                  <a:srgbClr val="0070C0"/>
                </a:solidFill>
              </a:rPr>
            </a:b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035706CD-0AB1-02C6-A88F-23089AD92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5676" y="1615972"/>
            <a:ext cx="5035503" cy="291238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E325BDC-8A9C-B402-29E8-6B48B71B7B88}"/>
              </a:ext>
            </a:extLst>
          </p:cNvPr>
          <p:cNvSpPr txBox="1">
            <a:spLocks/>
          </p:cNvSpPr>
          <p:nvPr/>
        </p:nvSpPr>
        <p:spPr>
          <a:xfrm>
            <a:off x="235546" y="5094784"/>
            <a:ext cx="8699586" cy="789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5BE12A-2FEA-5A0C-2BE3-DCE4A57C87D1}"/>
              </a:ext>
            </a:extLst>
          </p:cNvPr>
          <p:cNvSpPr txBox="1">
            <a:spLocks/>
          </p:cNvSpPr>
          <p:nvPr/>
        </p:nvSpPr>
        <p:spPr>
          <a:xfrm>
            <a:off x="235546" y="4509537"/>
            <a:ext cx="8699586" cy="732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F1301F2-1CA8-6307-EE1F-6C1A47D92406}"/>
              </a:ext>
            </a:extLst>
          </p:cNvPr>
          <p:cNvSpPr txBox="1">
            <a:spLocks/>
          </p:cNvSpPr>
          <p:nvPr/>
        </p:nvSpPr>
        <p:spPr>
          <a:xfrm>
            <a:off x="221350" y="5723779"/>
            <a:ext cx="11409829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82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58809-B2FE-D549-8022-499559E5C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5CCF14-FBFC-543A-5038-97CE7F003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0" y="1655099"/>
            <a:ext cx="5532295" cy="2822423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0F9EDD-D964-1C03-2AEA-0FBC61F65CC0}"/>
              </a:ext>
            </a:extLst>
          </p:cNvPr>
          <p:cNvSpPr txBox="1">
            <a:spLocks/>
          </p:cNvSpPr>
          <p:nvPr/>
        </p:nvSpPr>
        <p:spPr>
          <a:xfrm>
            <a:off x="2579305" y="691325"/>
            <a:ext cx="8699586" cy="10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10F629-8011-742C-7DBD-EAD31CCBB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441" y="121023"/>
            <a:ext cx="5636559" cy="1013198"/>
          </a:xfrm>
          <a:blipFill dpi="0" rotWithShape="1">
            <a:blip r:embed="rId2">
              <a:alphaModFix amt="14000"/>
            </a:blip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                              </a:t>
            </a:r>
            <a:r>
              <a:rPr lang="en-US" sz="2400" b="1" dirty="0" err="1">
                <a:solidFill>
                  <a:srgbClr val="0070C0"/>
                </a:solidFill>
              </a:rPr>
              <a:t>Tiết</a:t>
            </a:r>
            <a:r>
              <a:rPr lang="en-US" sz="2400" b="1" dirty="0">
                <a:solidFill>
                  <a:srgbClr val="0070C0"/>
                </a:solidFill>
              </a:rPr>
              <a:t> 2: </a:t>
            </a:r>
            <a:r>
              <a:rPr lang="en-US" sz="2400" b="1" dirty="0" err="1">
                <a:solidFill>
                  <a:srgbClr val="0070C0"/>
                </a:solidFill>
              </a:rPr>
              <a:t>Bài</a:t>
            </a:r>
            <a:r>
              <a:rPr lang="en-US" sz="2400" b="1" dirty="0">
                <a:solidFill>
                  <a:srgbClr val="0070C0"/>
                </a:solidFill>
              </a:rPr>
              <a:t> 1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TRANH VẼ THEO GIAI ĐIỆU ÂM NHẠC (</a:t>
            </a:r>
            <a:r>
              <a:rPr lang="en-US" sz="2400" b="1" dirty="0" err="1">
                <a:solidFill>
                  <a:srgbClr val="0070C0"/>
                </a:solidFill>
              </a:rPr>
              <a:t>Tiết</a:t>
            </a:r>
            <a:r>
              <a:rPr lang="en-US" sz="2400" b="1" dirty="0">
                <a:solidFill>
                  <a:srgbClr val="0070C0"/>
                </a:solidFill>
              </a:rPr>
              <a:t> 2)</a:t>
            </a:r>
            <a:br>
              <a:rPr lang="en-US" sz="2400" b="1" dirty="0">
                <a:solidFill>
                  <a:srgbClr val="0070C0"/>
                </a:solidFill>
              </a:rPr>
            </a:b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5B68F6E5-3E3D-3D10-8818-DA252C511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5676" y="1655099"/>
            <a:ext cx="5035503" cy="29123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8555D95-2768-9F3E-F1AC-9FBE182431BC}"/>
              </a:ext>
            </a:extLst>
          </p:cNvPr>
          <p:cNvSpPr txBox="1">
            <a:spLocks/>
          </p:cNvSpPr>
          <p:nvPr/>
        </p:nvSpPr>
        <p:spPr>
          <a:xfrm>
            <a:off x="1664466" y="4541225"/>
            <a:ext cx="9614425" cy="1897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0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294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Tiết 2: Bài 1 TRANH VẼ THEO GIAI ĐIỆU ÂM NHẠC (Tiết 2) </vt:lpstr>
      <vt:lpstr>                              Tiết 2: Bài 1 TRANH VẼ THEO GIAI ĐIỆU ÂM NHẠC (Tiết 2) </vt:lpstr>
      <vt:lpstr>PowerPoint Presentation</vt:lpstr>
      <vt:lpstr>                              Tiết 2: Bài 1 TRANH VẼ THEO GIAI ĐIỆU ÂM NHẠC (Tiết 2) </vt:lpstr>
      <vt:lpstr>                              Tiết 2: Bài 1 TRANH VẼ THEO GIAI ĐIỆU ÂM NHẠC (Tiết 2)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1</cp:revision>
  <dcterms:created xsi:type="dcterms:W3CDTF">2025-02-19T00:46:36Z</dcterms:created>
  <dcterms:modified xsi:type="dcterms:W3CDTF">2025-02-19T00:50:42Z</dcterms:modified>
</cp:coreProperties>
</file>