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BC63EB-6823-8CA1-1EA6-317FD43FB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B29AD8-4462-5248-B65D-2A53A1F2A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91BFAA-466C-BB1F-4562-6B602B39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24A-FCD9-472C-91CB-75633C647AE9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ECE3586-EC2C-A3D5-8BFA-4EC5A13D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F2ACF9-F1F0-72BD-73A9-FB6BDBAB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E7AB-EC8D-4293-8C84-CD8A871CC2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462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D74674-5A35-E669-BEA8-372D58E3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A12341E-44A7-648A-ADD4-95CA0C802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999FD8D-F6CE-A6A2-D9BC-EB82071B4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24A-FCD9-472C-91CB-75633C647AE9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9348CA-6DA6-C37B-E2AF-F6FBEE7F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085DD2D-FC6F-1E44-32F1-56BF6DA1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E7AB-EC8D-4293-8C84-CD8A871CC2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35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1B9F790-2FF6-D483-7440-7ABDD8841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3E61EA6-2C77-C3D5-A5EB-269B34FB0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71FA843-0E67-0ABA-6B5B-FD241BB7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24A-FCD9-472C-91CB-75633C647AE9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56CCABA-D14D-44BC-C857-EA23150E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27AE102-C184-BFA7-1CAD-1E98C1FF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E7AB-EC8D-4293-8C84-CD8A871CC2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577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0F73E5-38A2-0CCC-0082-72B36FEB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49F4E3D-72F8-CA27-E162-239EF8BE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1B449DD-7A67-723F-7E18-0C27CC7F6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24A-FCD9-472C-91CB-75633C647AE9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836AD5-EE2E-2584-8ECE-5F9BAB73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E31FAF9-0D0F-12DD-9792-0CB1C370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E7AB-EC8D-4293-8C84-CD8A871CC2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0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DE00892-CB4C-7CA8-FE4E-D2935FD2F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71E4544-C8FA-7A67-AB6B-E6F0431EB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BF1922-F297-F15E-B20B-21D0A8CD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24A-FCD9-472C-91CB-75633C647AE9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CACBA6-57F9-645D-A623-A89A791D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F9F1F4-E069-5D78-4035-55FE21FD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E7AB-EC8D-4293-8C84-CD8A871CC2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13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87BF02-89B7-1E74-7403-B78BEDCA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A41598-6D80-6977-B03C-075D05CEF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A0E847-ED8D-764D-0A73-82B5564E2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FE97851-F357-470F-B035-7BC1DB42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24A-FCD9-472C-91CB-75633C647AE9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31829ED-2A6B-969F-8DAE-A2779935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4A04BC9-8BA5-2628-70A5-78C8D242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E7AB-EC8D-4293-8C84-CD8A871CC2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631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1005DD-8054-589A-78AB-23213D51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E710BDA-76B8-B9E7-23FE-CD698E515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276EE51-83C5-E0FE-1EBA-7C86C4508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5127450-1914-4C6E-C1D5-52730B070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0F40EA9-922D-A572-B0D6-376E8E8E5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4A2C351-62A2-304C-8D2D-1C684FA4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24A-FCD9-472C-91CB-75633C647AE9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596C287-FD60-31C1-B549-17D7AED6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1155EED-1976-1F58-441B-FF1D8C9F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E7AB-EC8D-4293-8C84-CD8A871CC2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590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2685E2-9C03-24AA-5FB7-6B90F3B8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F1DB147-AA17-7D73-B38C-23F9B691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24A-FCD9-472C-91CB-75633C647AE9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438BEF9-D5FC-DB76-DEF5-3F25AEF7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EF1054E-C175-4E27-AF93-E3C234CF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E7AB-EC8D-4293-8C84-CD8A871CC2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611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B6765B-B23A-815B-B3C1-BC71F8DF3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24A-FCD9-472C-91CB-75633C647AE9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6C56731-129C-F042-6063-53260F679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2082E76-E620-CB4C-16A9-0EBFC182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E7AB-EC8D-4293-8C84-CD8A871CC2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1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57CB90-187D-712A-F842-F1C1F1EA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7552BC6-3198-8BD2-F55B-B2FB0C078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EB954EB-7DAF-80A5-D701-131444C42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FA0799-E400-40EA-F077-CDE26569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24A-FCD9-472C-91CB-75633C647AE9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AD0E01F-6DBA-672E-BF3E-E2530AA8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45CB03-F697-262B-51D2-E19F29BD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E7AB-EC8D-4293-8C84-CD8A871CC2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63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810C93B-B876-1E31-7F42-FC29E78E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4C60FE3-1A61-B66C-D2F4-A38287BC4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0ABF4C1-D257-79E4-2942-7F903CFCB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49CDF7E-CB9C-9839-63D8-121EEFD1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624A-FCD9-472C-91CB-75633C647AE9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E0356D2-9749-7A74-3526-9BBE7E8C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AD1417E-6C29-5C66-576A-34F46DFC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E7AB-EC8D-4293-8C84-CD8A871CC2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027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EF4F77F-FFC5-1D5D-8EEB-2ABEC6C5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C7EBF45-6497-AF84-E07D-E4812B659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F7DDD40-8F33-1F78-88F5-51FAC9B55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624A-FCD9-472C-91CB-75633C647AE9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10565D-06AE-89D3-85EF-A1FE1E631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E84E9E8-6B42-E527-05EE-FDA7245AC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BE7AB-EC8D-4293-8C84-CD8A871CC2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54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077B41C0-F88F-CD57-70E1-55C8299508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29937" y="1165929"/>
            <a:ext cx="993212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BÀI 2: THỜI TRANG VỚI HÌNH VẼ THỜI TIỀN SỬ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70761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B091509-B615-5D27-79F3-69FBB2D1C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4708" y="1332039"/>
            <a:ext cx="6776357" cy="5182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IV – </a:t>
            </a:r>
            <a:r>
              <a:rPr lang="en-US" sz="3200" b="1" dirty="0" err="1">
                <a:solidFill>
                  <a:srgbClr val="0070C0"/>
                </a:solidFill>
              </a:rPr>
              <a:t>Trưng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bày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sản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phẩm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</a:t>
            </a:r>
            <a:r>
              <a:rPr lang="en-US" sz="3200" b="1" dirty="0">
                <a:solidFill>
                  <a:srgbClr val="0070C0"/>
                </a:solidFill>
              </a:rPr>
              <a:t> chia </a:t>
            </a:r>
            <a:r>
              <a:rPr lang="en-US" sz="3200" b="1" dirty="0" err="1">
                <a:solidFill>
                  <a:srgbClr val="0070C0"/>
                </a:solidFill>
              </a:rPr>
              <a:t>sẻ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8FF49F-3EB2-CDBE-08E7-BA0738E5BF1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80269" y="329499"/>
            <a:ext cx="87793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BÀI 2: THỜI TRANG VỚI HÌNH VẼ THỜI TIỀN SỬ (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5" name="Tiêu đề phụ 2">
            <a:extLst>
              <a:ext uri="{FF2B5EF4-FFF2-40B4-BE49-F238E27FC236}">
                <a16:creationId xmlns:a16="http://schemas.microsoft.com/office/drawing/2014/main" id="{C1C0AA08-0060-366F-E34C-67961DE81B21}"/>
              </a:ext>
            </a:extLst>
          </p:cNvPr>
          <p:cNvSpPr txBox="1">
            <a:spLocks/>
          </p:cNvSpPr>
          <p:nvPr/>
        </p:nvSpPr>
        <p:spPr>
          <a:xfrm>
            <a:off x="1992084" y="2058778"/>
            <a:ext cx="7641773" cy="518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rgbClr val="FF0000"/>
                </a:solidFill>
              </a:rPr>
              <a:t>Nêu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tích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Tiêu đề phụ 2">
            <a:extLst>
              <a:ext uri="{FF2B5EF4-FFF2-40B4-BE49-F238E27FC236}">
                <a16:creationId xmlns:a16="http://schemas.microsoft.com/office/drawing/2014/main" id="{D02AB215-E943-E60C-EE3F-A333D6320BC6}"/>
              </a:ext>
            </a:extLst>
          </p:cNvPr>
          <p:cNvSpPr txBox="1">
            <a:spLocks/>
          </p:cNvSpPr>
          <p:nvPr/>
        </p:nvSpPr>
        <p:spPr>
          <a:xfrm>
            <a:off x="1263638" y="2785517"/>
            <a:ext cx="7759577" cy="518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</a:rPr>
              <a:t>- </a:t>
            </a:r>
            <a:r>
              <a:rPr lang="en-US" sz="3200" b="1" dirty="0" err="1">
                <a:solidFill>
                  <a:srgbClr val="0070C0"/>
                </a:solidFill>
              </a:rPr>
              <a:t>Về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sản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phẩm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thời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trang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em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yêu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thích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6" name="Tiêu đề phụ 2">
            <a:extLst>
              <a:ext uri="{FF2B5EF4-FFF2-40B4-BE49-F238E27FC236}">
                <a16:creationId xmlns:a16="http://schemas.microsoft.com/office/drawing/2014/main" id="{DF02BFCF-9061-27E5-D961-2910DC9AA73E}"/>
              </a:ext>
            </a:extLst>
          </p:cNvPr>
          <p:cNvSpPr txBox="1">
            <a:spLocks/>
          </p:cNvSpPr>
          <p:nvPr/>
        </p:nvSpPr>
        <p:spPr>
          <a:xfrm>
            <a:off x="1328953" y="3464564"/>
            <a:ext cx="6838407" cy="518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phẩm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trang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Tiêu đề phụ 2">
            <a:extLst>
              <a:ext uri="{FF2B5EF4-FFF2-40B4-BE49-F238E27FC236}">
                <a16:creationId xmlns:a16="http://schemas.microsoft.com/office/drawing/2014/main" id="{853534C5-A314-B541-4BFC-2A6DCD81EBF1}"/>
              </a:ext>
            </a:extLst>
          </p:cNvPr>
          <p:cNvSpPr txBox="1">
            <a:spLocks/>
          </p:cNvSpPr>
          <p:nvPr/>
        </p:nvSpPr>
        <p:spPr>
          <a:xfrm>
            <a:off x="1160927" y="4230125"/>
            <a:ext cx="10746981" cy="518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</a:rPr>
              <a:t>- </a:t>
            </a:r>
            <a:r>
              <a:rPr lang="en-US" sz="3200" b="1" dirty="0" err="1">
                <a:solidFill>
                  <a:srgbClr val="0070C0"/>
                </a:solidFill>
              </a:rPr>
              <a:t>Nhận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xét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về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sắc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tỉ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lệ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mô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phỏng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trong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sản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phẩm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8" name="Tiêu đề phụ 2">
            <a:extLst>
              <a:ext uri="{FF2B5EF4-FFF2-40B4-BE49-F238E27FC236}">
                <a16:creationId xmlns:a16="http://schemas.microsoft.com/office/drawing/2014/main" id="{03151E6C-85DD-BB84-2A61-4536F5FDBB62}"/>
              </a:ext>
            </a:extLst>
          </p:cNvPr>
          <p:cNvSpPr txBox="1">
            <a:spLocks/>
          </p:cNvSpPr>
          <p:nvPr/>
        </p:nvSpPr>
        <p:spPr>
          <a:xfrm>
            <a:off x="997385" y="4995706"/>
            <a:ext cx="7695607" cy="518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Nhận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xét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nguồn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gốc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phẩm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hỗ dành sẵn cho Nội dung 5" descr="Ảnh có chứa hàng dệt, Mẫu vẽ (Thiết kế thời trang), mũi khâu, khăn tắm&#10;&#10;Mô tả được tạo tự động">
            <a:extLst>
              <a:ext uri="{FF2B5EF4-FFF2-40B4-BE49-F238E27FC236}">
                <a16:creationId xmlns:a16="http://schemas.microsoft.com/office/drawing/2014/main" id="{DB9FEE7E-C9A8-D707-563A-C8AAAE05E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29" y="3556410"/>
            <a:ext cx="1943607" cy="2650750"/>
          </a:xfrm>
        </p:spPr>
      </p:pic>
      <p:sp>
        <p:nvSpPr>
          <p:cNvPr id="4" name="Tiêu đề phụ 2">
            <a:extLst>
              <a:ext uri="{FF2B5EF4-FFF2-40B4-BE49-F238E27FC236}">
                <a16:creationId xmlns:a16="http://schemas.microsoft.com/office/drawing/2014/main" id="{2F4E0B44-FCD8-884C-77DF-C8B4DAE0CD51}"/>
              </a:ext>
            </a:extLst>
          </p:cNvPr>
          <p:cNvSpPr txBox="1">
            <a:spLocks/>
          </p:cNvSpPr>
          <p:nvPr/>
        </p:nvSpPr>
        <p:spPr>
          <a:xfrm>
            <a:off x="2251659" y="208528"/>
            <a:ext cx="7641773" cy="518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V – </a:t>
            </a:r>
            <a:r>
              <a:rPr lang="en-US" b="1" dirty="0" err="1">
                <a:solidFill>
                  <a:srgbClr val="0070C0"/>
                </a:solidFill>
              </a:rPr>
              <a:t>Tìm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hiểu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nghệ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thuật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trên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sản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phẩm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thời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trang</a:t>
            </a:r>
            <a:endParaRPr lang="vi-VN" b="1" dirty="0">
              <a:solidFill>
                <a:srgbClr val="0070C0"/>
              </a:solidFill>
            </a:endParaRPr>
          </a:p>
        </p:txBody>
      </p:sp>
      <p:pic>
        <p:nvPicPr>
          <p:cNvPr id="10" name="Hình ảnh 9" descr="Ảnh có chứa túi, phụ kiện, Hành lý và túi xách, túi mua sắm&#10;&#10;Mô tả được tạo tự động">
            <a:extLst>
              <a:ext uri="{FF2B5EF4-FFF2-40B4-BE49-F238E27FC236}">
                <a16:creationId xmlns:a16="http://schemas.microsoft.com/office/drawing/2014/main" id="{9A861457-C292-F512-B674-185A67E0F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29" y="784092"/>
            <a:ext cx="2175366" cy="2714959"/>
          </a:xfrm>
          <a:prstGeom prst="rect">
            <a:avLst/>
          </a:prstGeom>
        </p:spPr>
      </p:pic>
      <p:pic>
        <p:nvPicPr>
          <p:cNvPr id="12" name="Hình ảnh 11" descr="Ảnh có chứa mẫu, Mẫu hình trang trí, tác phẩm nghệ thuật, thảm&#10;&#10;Mô tả được tạo tự động">
            <a:extLst>
              <a:ext uri="{FF2B5EF4-FFF2-40B4-BE49-F238E27FC236}">
                <a16:creationId xmlns:a16="http://schemas.microsoft.com/office/drawing/2014/main" id="{91D23AF1-3565-AE5C-1BE6-404C648AD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60" y="3537548"/>
            <a:ext cx="2032662" cy="2688473"/>
          </a:xfrm>
          <a:prstGeom prst="rect">
            <a:avLst/>
          </a:prstGeom>
        </p:spPr>
      </p:pic>
      <p:pic>
        <p:nvPicPr>
          <p:cNvPr id="14" name="Hình ảnh 13" descr="Ảnh có chứa túi, phụ kiện, Tác phẩm nghệ thuật của trẻ con, túi mua sắm&#10;&#10;Mô tả được tạo tự động">
            <a:extLst>
              <a:ext uri="{FF2B5EF4-FFF2-40B4-BE49-F238E27FC236}">
                <a16:creationId xmlns:a16="http://schemas.microsoft.com/office/drawing/2014/main" id="{C7F59061-76B7-F932-2074-E64B5D5A3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23" y="3499051"/>
            <a:ext cx="1778335" cy="2688473"/>
          </a:xfrm>
          <a:prstGeom prst="rect">
            <a:avLst/>
          </a:prstGeom>
        </p:spPr>
      </p:pic>
      <p:pic>
        <p:nvPicPr>
          <p:cNvPr id="16" name="Hình ảnh 15" descr="Ảnh có chứa trang phục, Mẫu vẽ (Thiết kế thời trang), hàng dệt, áo&#10;&#10;Mô tả được tạo tự động">
            <a:extLst>
              <a:ext uri="{FF2B5EF4-FFF2-40B4-BE49-F238E27FC236}">
                <a16:creationId xmlns:a16="http://schemas.microsoft.com/office/drawing/2014/main" id="{421D34FC-963F-4056-21B4-DAE95D714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8" y="822896"/>
            <a:ext cx="2043152" cy="2536053"/>
          </a:xfrm>
          <a:prstGeom prst="rect">
            <a:avLst/>
          </a:prstGeom>
        </p:spPr>
      </p:pic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84A0AC4-68F5-01C8-502D-336B97EDFC44}"/>
              </a:ext>
            </a:extLst>
          </p:cNvPr>
          <p:cNvSpPr txBox="1">
            <a:spLocks/>
          </p:cNvSpPr>
          <p:nvPr/>
        </p:nvSpPr>
        <p:spPr>
          <a:xfrm>
            <a:off x="3864430" y="1111207"/>
            <a:ext cx="3962399" cy="1959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trang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trí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góp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phần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làm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tăng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vẻ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đẹp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tạo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ấn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tượng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sản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phẩm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thời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trang</a:t>
            </a:r>
            <a:endParaRPr lang="vi-VN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5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F4EBE67A-DFF5-DF3B-CAA0-825AB26FEC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2: THỜI TRANG VỚI HÌNH VẼ THỜI TIỀN SỬ (</a:t>
            </a:r>
            <a:r>
              <a:rPr lang="en-US" sz="2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7" name="Chỗ dành sẵn cho Nội dung 6">
            <a:extLst>
              <a:ext uri="{FF2B5EF4-FFF2-40B4-BE49-F238E27FC236}">
                <a16:creationId xmlns:a16="http://schemas.microsoft.com/office/drawing/2014/main" id="{E2D587F5-36AF-8ED7-86D7-7ADCDB7C4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15" y="2553062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Các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em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chuẩn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bị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giấy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err="1">
                <a:solidFill>
                  <a:srgbClr val="0070C0"/>
                </a:solidFill>
              </a:rPr>
              <a:t>bút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err="1">
                <a:solidFill>
                  <a:srgbClr val="0070C0"/>
                </a:solidFill>
              </a:rPr>
              <a:t>kéo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err="1">
                <a:solidFill>
                  <a:srgbClr val="0070C0"/>
                </a:solidFill>
              </a:rPr>
              <a:t>hồ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dán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vẽ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err="1">
                <a:solidFill>
                  <a:srgbClr val="0070C0"/>
                </a:solidFill>
              </a:rPr>
              <a:t>họa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tiết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nghệ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thuật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tiền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sử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Việt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nam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và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thế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giới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 err="1">
                <a:solidFill>
                  <a:srgbClr val="0070C0"/>
                </a:solidFill>
              </a:rPr>
              <a:t>Chuẩn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bị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tiết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sau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bài</a:t>
            </a:r>
            <a:r>
              <a:rPr lang="en-US" sz="3600" b="1" dirty="0">
                <a:solidFill>
                  <a:srgbClr val="0070C0"/>
                </a:solidFill>
              </a:rPr>
              <a:t> 3: </a:t>
            </a:r>
            <a:r>
              <a:rPr lang="en-US" sz="3600" b="1" dirty="0">
                <a:solidFill>
                  <a:srgbClr val="FF0000"/>
                </a:solidFill>
              </a:rPr>
              <a:t>TÚI GIẤY ĐỰNG QUÀ TẶNG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7EBAE39-077F-1ACD-E221-9B6CB2FA2C4D}"/>
              </a:ext>
            </a:extLst>
          </p:cNvPr>
          <p:cNvSpPr txBox="1">
            <a:spLocks/>
          </p:cNvSpPr>
          <p:nvPr/>
        </p:nvSpPr>
        <p:spPr>
          <a:xfrm>
            <a:off x="4388032" y="1614514"/>
            <a:ext cx="2483032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186</Words>
  <Application>Microsoft Office PowerPoint</Application>
  <PresentationFormat>Màn hình rộng</PresentationFormat>
  <Paragraphs>14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Chủ đề Office</vt:lpstr>
      <vt:lpstr>Tiết 12: BÀI 2: THỜI TRANG VỚI HÌNH VẼ THỜI TIỀN SỬ (Tiết 2)</vt:lpstr>
      <vt:lpstr>Tiết 12: BÀI 2: THỜI TRANG VỚI HÌNH VẼ THỜI TIỀN SỬ (Tiết 2)</vt:lpstr>
      <vt:lpstr>Bản trình bày PowerPoint</vt:lpstr>
      <vt:lpstr>BÀI 2: THỜI TRANG VỚI HÌNH VẼ THỜI TIỀN SỬ (Tiết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2 BÀI 2: THỜI TRANG VỚI HÌNH VẼ THỜI TIỀN SỬ (Tiết 2)</dc:title>
  <dc:creator>Hi</dc:creator>
  <cp:lastModifiedBy>Hi</cp:lastModifiedBy>
  <cp:revision>10</cp:revision>
  <dcterms:created xsi:type="dcterms:W3CDTF">2024-11-12T19:30:31Z</dcterms:created>
  <dcterms:modified xsi:type="dcterms:W3CDTF">2024-11-29T15:47:28Z</dcterms:modified>
</cp:coreProperties>
</file>