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71" r:id="rId4"/>
    <p:sldId id="27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1BE08-E560-48F7-B7FC-CC9EB78C3666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10F4-9E59-4A34-A0BF-21D9E7B3B2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0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96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DBE20E-55CB-4490-F956-6ACFFE62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EAE94-5400-404E-E5D7-A473199A9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DAB303-EBBC-0DF5-1CD5-9FDD61FA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63FCC9-AF29-6D4B-551B-F0F12DE8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259CAA-3991-47A2-5F5E-518893C0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6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1E39F1-6D5D-4D73-4815-26DC3386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9BE6F8-B3CA-B8E8-5E28-C1F889E6A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10D746-C6BF-37EB-947A-CEB264EC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AF5DD4-0ECD-EA8A-DE21-0CEAE9A4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51C1DB5-9340-1178-E6E8-57BB7F3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5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5910C22-14D2-E4C8-4A60-502F0BF6C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30F40D9-6CB1-8B43-22A7-31271ECD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05F816-FDC4-3855-1D67-35FBA3C0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1C7BEF-4624-2300-140F-9561BC9B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4EB98B-1E0F-8121-0553-D8CA1F19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574CA2-3718-3D2C-DB20-91CDC193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02F624-E4E1-D9BF-2463-88F1EBD0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061946-CC0B-1BA9-55B9-C260D3E5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9C2220-1B54-7220-C1DA-76CCEE59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2F80CB-4BAD-4E93-B8C3-C093339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243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1F7D48-70AF-A0A6-D2A7-37C75D80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13B0A2-B2B9-F878-93AE-43D01953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96E733E-38E1-32BB-77FD-632B053C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BC25F5-975F-2497-3FC5-72422FC2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DA65A-556C-F92C-5A8E-F00BB3FF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49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36E26A-D5B1-0706-A97A-127BB43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ECDB17-7061-993C-DCAA-F52917C1F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7B14968-E678-7CFD-8B35-3262797D6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437916-2E7C-3DA7-773F-44ADB2E7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920955-C5AF-7A67-9D34-06E54B32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29081-0F2E-7037-DCDC-5B2B38CB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5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2659A-0C60-87A5-83E3-3658C88A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BD06491-00DD-173F-3BB2-F0FB44FA6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37A141-DF0C-05E8-1A97-EE05B0DB3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11EAEAD-DBF6-CF97-5F73-4778FAEE3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B8A7876-4AC2-C381-2708-56D21262C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3141BF5-DEFE-EB27-33B3-D6D24FA8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EBF0C32-A251-DDF6-C702-3002EF5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C472AEF-3B3B-9BF1-3314-00EB77A3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38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88E52F-C471-A7D5-0DBB-6D7AA963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6B501F9-4BD3-50A9-97F3-8F4FE83A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CBA58F8-0036-1A1C-6C8B-E4D06952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299219D-EDB2-ACB1-0525-6AA100E9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67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E5EFEAE-5404-FE81-5228-662A5ED8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7FFB5B1-7EF2-DEB4-577F-472D11DC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F80C5E-B754-5CF7-C49E-8D9E0D9F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7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D01B09-43C0-6E6C-097D-D3FE6801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8AD85E-5229-DFFF-15EA-3733CC43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60C7AE9-ACE9-349D-C37D-16585AFA2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0A94F8B-431C-0555-F885-81A0FEB3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7AC690-A14A-DFFC-6BA9-140D051B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B0ADC39-0616-5B89-D58A-E4527F20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7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FB6A36-664C-FC97-E02B-4169B65F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B9F0A6-0DAB-D420-911B-406A20402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6A30A7F-92A6-07D5-F291-DC9E85698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BFED17-25DD-D88C-DDCC-19141407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8FBD6F-1A86-D9B1-1A01-C4DE63D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5E0735-5249-6E10-11EF-E5AE241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3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D9007F-0FA7-E2A7-252B-672B304F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6268B7-0FD0-0A9A-066E-2AE438F3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20ED90-7BEF-8B26-6138-8003EC1B8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FCE5-3988-45F4-B53F-C1888A9FAAE4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67AD45-72FD-B7B7-3731-D95A85F3B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907D10-B825-CB80-ABE7-53C75B108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3799-344C-4DF7-AB42-148F2B8C9F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31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FEA5DB7-47D1-1A06-9A96-31F5D90C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046" y="1023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Bài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    </a:t>
            </a:r>
          </a:p>
        </p:txBody>
      </p:sp>
      <p:sp>
        <p:nvSpPr>
          <p:cNvPr id="5" name="WordArt 6" descr="White marble">
            <a:extLst>
              <a:ext uri="{FF2B5EF4-FFF2-40B4-BE49-F238E27FC236}">
                <a16:creationId xmlns:a16="http://schemas.microsoft.com/office/drawing/2014/main" id="{DF80B272-38F9-8F66-350B-8D79D2856AD6}"/>
              </a:ext>
            </a:extLst>
          </p:cNvPr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1524000" y="687101"/>
            <a:ext cx="9144000" cy="2387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-189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Túi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giấy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đựng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quà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hình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vẽ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Thời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tiền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sử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pic>
        <p:nvPicPr>
          <p:cNvPr id="6" name="Picture 2" descr="Túi giấy với hình vẽ thời tiền sử- Thiết kế tạo dáng và trang trí túi giấy  - Mĩ thuật lớp 6 - YouTube">
            <a:extLst>
              <a:ext uri="{FF2B5EF4-FFF2-40B4-BE49-F238E27FC236}">
                <a16:creationId xmlns:a16="http://schemas.microsoft.com/office/drawing/2014/main" id="{A89A249A-6CAE-3510-C4CA-DEE25DA5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96" y="3602038"/>
            <a:ext cx="4872446" cy="26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F2E6A93B-041F-03B4-D3F0-893001D8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028" y="2190569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u="sng" dirty="0" err="1">
                <a:solidFill>
                  <a:srgbClr val="C20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6000" b="1" i="1" u="sng" dirty="0">
                <a:solidFill>
                  <a:srgbClr val="C20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895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825145" y="1176304"/>
            <a:ext cx="3616856" cy="437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imes New Roman"/>
              <a:buNone/>
            </a:pP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IV.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Trưng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phẩm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4800" b="1" dirty="0" err="1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sẻ</a:t>
            </a:r>
            <a:endParaRPr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9" name="Google Shape;289;p15"/>
          <p:cNvSpPr txBox="1">
            <a:spLocks noGrp="1"/>
          </p:cNvSpPr>
          <p:nvPr>
            <p:ph idx="1"/>
          </p:nvPr>
        </p:nvSpPr>
        <p:spPr>
          <a:xfrm>
            <a:off x="5082074" y="907115"/>
            <a:ext cx="5501834" cy="491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tích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endParaRPr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dáng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lệ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endParaRPr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endParaRPr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817078" y="325820"/>
            <a:ext cx="10807364" cy="155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imes New Roman"/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</a:t>
            </a: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phẩm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4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endParaRPr sz="4800" b="1" dirty="0">
              <a:solidFill>
                <a:srgbClr val="C00000"/>
              </a:solidFill>
            </a:endParaRPr>
          </a:p>
        </p:txBody>
      </p:sp>
      <p:pic>
        <p:nvPicPr>
          <p:cNvPr id="295" name="Google Shape;295;p1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201" y="2021633"/>
            <a:ext cx="11301598" cy="469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title"/>
          </p:nvPr>
        </p:nvSpPr>
        <p:spPr>
          <a:xfrm>
            <a:off x="4325672" y="548121"/>
            <a:ext cx="2610083" cy="89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b="1" dirty="0">
                <a:solidFill>
                  <a:srgbClr val="FF0000"/>
                </a:solidFill>
              </a:rPr>
              <a:t>DĂN DÒ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idx="1"/>
          </p:nvPr>
        </p:nvSpPr>
        <p:spPr>
          <a:xfrm>
            <a:off x="892487" y="127723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 dirty="0"/>
              <a:t>1. TIẾP TỤC HOÀN THÀNH BÀI TÚI ĐỰNG QUÀ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 dirty="0"/>
              <a:t>2. CHUẨN BỊ CHO BÀI SAU</a:t>
            </a:r>
          </a:p>
        </p:txBody>
      </p:sp>
      <p:pic>
        <p:nvPicPr>
          <p:cNvPr id="2" name="Picture 2" descr="Túi giấy với hình vẽ thời tiền sử- Thiết kế tạo dáng và trang trí túi giấy  - Mĩ thuật lớp 6 - YouTube">
            <a:extLst>
              <a:ext uri="{FF2B5EF4-FFF2-40B4-BE49-F238E27FC236}">
                <a16:creationId xmlns:a16="http://schemas.microsoft.com/office/drawing/2014/main" id="{0FF00FD1-B33E-9D03-D49F-95E92CB8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8" y="2389760"/>
            <a:ext cx="6377557" cy="34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105</Words>
  <Application>Microsoft Office PowerPoint</Application>
  <PresentationFormat>Widescreen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Trebuchet MS</vt:lpstr>
      <vt:lpstr>Chủ đề Office</vt:lpstr>
      <vt:lpstr>Túi giấy đựng quà với hình vẽ  Thời tiền sử  </vt:lpstr>
      <vt:lpstr>IV. Trưng bày sản phẩm và chia sẻ</vt:lpstr>
      <vt:lpstr>V. Tìm hiểu quy trình thiết kế mẫu một sản phẩm công nghiệp</vt:lpstr>
      <vt:lpstr>DĂN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Túi giấy đựng quà với hình vẽ  Thời tiền sử  </dc:title>
  <dc:creator>Hi</dc:creator>
  <cp:lastModifiedBy>Hi</cp:lastModifiedBy>
  <cp:revision>6</cp:revision>
  <dcterms:created xsi:type="dcterms:W3CDTF">2024-11-14T05:57:13Z</dcterms:created>
  <dcterms:modified xsi:type="dcterms:W3CDTF">2024-12-13T19:04:44Z</dcterms:modified>
</cp:coreProperties>
</file>