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4" r:id="rId3"/>
    <p:sldId id="275" r:id="rId4"/>
    <p:sldId id="282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59" d="100"/>
          <a:sy n="59" d="100"/>
        </p:scale>
        <p:origin x="39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717B3B-78F9-9A59-D9AF-DE93C7EEA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2DE39F5-875B-5AD4-6E06-46124095A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1A9C9D7-A62A-393B-3B99-B52A66E71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273A-0A25-4C74-A681-3302E185CD87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96F364-9A78-07E0-298F-6C4D17CB8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B0F63AD-C7D1-C876-BD9C-B4FA5B64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3879-C7F9-4BAD-9587-C54078CA73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342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5BC3E0-6DD1-B0CA-14FD-9ABC17C9D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23A7C74-40A8-373E-15D8-9017048C6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ECF12A-75EC-EC65-09FA-195E321F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273A-0A25-4C74-A681-3302E185CD87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F3112EE-C654-2244-586B-1274F8D0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D7FC36B-E936-2C29-B07A-8FF7E2CC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3879-C7F9-4BAD-9587-C54078CA73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208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8153D2C-264C-6FA0-5F5F-32D9A31EE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D8E403E-B099-28C2-A971-0D1C0976D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2287E2B-0C59-6C5C-BA53-7381B8E7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273A-0A25-4C74-A681-3302E185CD87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5FA30D-B633-69DB-6298-95DA249E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67E199D-A95E-8AD6-076F-CDBA79E5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3879-C7F9-4BAD-9587-C54078CA73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386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088EE7-FC44-1D50-8EB7-6153DEBB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6472578-0C8F-E52F-80A3-CC86ED5E4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725A05-112B-6C4D-9EE2-886E636F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273A-0A25-4C74-A681-3302E185CD87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10F52E-7716-8E73-3837-16459AE4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85AD33E-7B2F-F427-ACA5-4701F99D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3879-C7F9-4BAD-9587-C54078CA73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334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229EB0-0714-2392-0480-68267EAE3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AF76375-1FA1-2BFC-F2BE-9BFBB20C7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1FC9009-706E-9A20-5DC4-47F4722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273A-0A25-4C74-A681-3302E185CD87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F46281C-19B4-7173-B88D-58B855104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F769289-2D59-E3BF-DC44-4B8571C7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3879-C7F9-4BAD-9587-C54078CA73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239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07BDDD-F2F0-6C4C-A548-DEF7847A1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8EB4671-9C3D-4DFE-DD26-572D1D041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848F8F1-756D-84D9-9792-438508DA6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11A53E9-C06C-D875-B33D-0077167E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273A-0A25-4C74-A681-3302E185CD87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7801AEB-435F-5743-27F0-E557A0B4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790E0B2-BC80-B4AE-A407-52F142B5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3879-C7F9-4BAD-9587-C54078CA73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362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5CB6FA-FD81-14CC-41BE-86C4534C8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EAA489A-EFD0-67C5-DE09-D70A5B88E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C28150E-7107-E7E7-70DF-DBDFF972B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AAAE83B-C60F-0AF4-0D16-4F4A03AF3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F3843A1-B60F-9724-1E3C-E0A66F5BE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506FD44-370D-1C3A-7B90-91A1811D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273A-0A25-4C74-A681-3302E185CD87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F2D4963-6B05-ABC2-5567-1BF35BE28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EA768A2-883C-3ADE-D27B-E38E80C4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3879-C7F9-4BAD-9587-C54078CA73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806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9A869DC-690C-AEE4-59C2-3639FA19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9C69C69-1707-372E-A8EC-A62F00929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273A-0A25-4C74-A681-3302E185CD87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20FC277E-8669-82CA-8353-E966F43E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CA916DD-6CAC-6D59-1907-B46CF6AF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3879-C7F9-4BAD-9587-C54078CA73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71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864AB3B-798A-DB82-740E-2ACE33B6A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273A-0A25-4C74-A681-3302E185CD87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6855345-55FE-3276-C6E2-183A4F5F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05AF2C3-5F61-5CD8-9421-E7E4B7BA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3879-C7F9-4BAD-9587-C54078CA73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64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842477-5127-4931-344B-A2578AF4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4DBEE46-C7B0-95DB-99F9-79EACAEC8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50B9F44-D76E-6B56-D378-B3DCAD8DE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403F6AF-E645-500C-1FB5-2FA88C5C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273A-0A25-4C74-A681-3302E185CD87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59E1E4A-A99E-1A01-0919-B2CEAECC5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6FE41B8-114C-AE71-BCA0-274922B83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3879-C7F9-4BAD-9587-C54078CA73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680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AB08D7-6E7D-D69A-F14A-76CD31AD5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6EA93B0-9564-54EA-4B27-233EDA498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BF5E17F-F793-63FA-347A-4E5B0B953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3D4EC1B-6B96-E403-BCE5-1FE1F7C61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273A-0A25-4C74-A681-3302E185CD87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69D5D80-AFB5-CE88-8D3F-F0EFF75DD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E066FB5-2EFE-E69F-A875-C77FFBE0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3879-C7F9-4BAD-9587-C54078CA73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054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C87D165-F544-3C33-5C3B-9B17FF38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D1A1B4D-2761-E121-2ABF-B65F189EA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7401D92-ADA0-D8B3-EFA8-D6EC6C680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6273A-0A25-4C74-A681-3302E185CD87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D72C9CC-CAB3-44C1-552C-49D415FBF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219DC7-348E-C647-C199-75017376D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03879-C7F9-4BAD-9587-C54078CA73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558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52" y="1700808"/>
            <a:ext cx="8280920" cy="288032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LỄ HỘI QUÊ HƯƠNG </a:t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7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18: </a:t>
            </a:r>
            <a:r>
              <a:rPr lang="en-US" sz="27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TRANG PHỤC TRONG LỄ HỘI (</a:t>
            </a:r>
            <a:r>
              <a:rPr lang="en-US" sz="27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7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b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6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397F743-712F-650B-3FEA-F7E3F20618BF}"/>
              </a:ext>
            </a:extLst>
          </p:cNvPr>
          <p:cNvSpPr txBox="1">
            <a:spLocks/>
          </p:cNvSpPr>
          <p:nvPr/>
        </p:nvSpPr>
        <p:spPr>
          <a:xfrm>
            <a:off x="1449977" y="68601"/>
            <a:ext cx="9194941" cy="1485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LỄ HỘI QUÊ HƯƠNG </a:t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9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18: </a:t>
            </a:r>
            <a:r>
              <a:rPr lang="en-US" sz="2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TRANG PHỤC TRONG LỄ HỘI (</a:t>
            </a:r>
            <a:r>
              <a:rPr lang="en-US" sz="2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br>
              <a:rPr lang="en-US" sz="2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9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797442-DE32-DF06-6445-0D86DE848210}"/>
              </a:ext>
            </a:extLst>
          </p:cNvPr>
          <p:cNvSpPr txBox="1">
            <a:spLocks/>
          </p:cNvSpPr>
          <p:nvPr/>
        </p:nvSpPr>
        <p:spPr>
          <a:xfrm>
            <a:off x="3466011" y="1195251"/>
            <a:ext cx="5259978" cy="718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vi-VN" sz="29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59B8138E-0812-F714-B84F-B08F51B01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270" y="2057400"/>
            <a:ext cx="4807131" cy="3605349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4D10CF1B-5151-CB57-191B-AB6636658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2787" y="2444376"/>
            <a:ext cx="2238571" cy="2831395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1CE0E610-52F0-71A1-2113-C358AF1D1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7573" y="2444376"/>
            <a:ext cx="2002802" cy="2831395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5C3C6E61-7038-4461-BAF4-0FBC241ED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591" y="2418332"/>
            <a:ext cx="2277033" cy="283139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2B2DF7B-F849-17CD-D15C-1989A2B4111F}"/>
              </a:ext>
            </a:extLst>
          </p:cNvPr>
          <p:cNvSpPr txBox="1">
            <a:spLocks/>
          </p:cNvSpPr>
          <p:nvPr/>
        </p:nvSpPr>
        <p:spPr>
          <a:xfrm>
            <a:off x="3077728" y="5331267"/>
            <a:ext cx="5259978" cy="718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vi-VN" sz="29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2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DABF471-95A7-D983-9EFE-F44F44012C64}"/>
              </a:ext>
            </a:extLst>
          </p:cNvPr>
          <p:cNvSpPr txBox="1">
            <a:spLocks/>
          </p:cNvSpPr>
          <p:nvPr/>
        </p:nvSpPr>
        <p:spPr>
          <a:xfrm>
            <a:off x="1449977" y="68601"/>
            <a:ext cx="9194941" cy="1485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LỄ HỘI QUÊ HƯƠNG </a:t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9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18: </a:t>
            </a:r>
            <a:r>
              <a:rPr lang="en-US" sz="2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TRANG PHỤC TRONG LỄ HỘI (</a:t>
            </a:r>
            <a:r>
              <a:rPr lang="en-US" sz="2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br>
              <a:rPr lang="en-US" sz="2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9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ED62C2-74B6-1582-D3E0-9CFD7CE98EB3}"/>
              </a:ext>
            </a:extLst>
          </p:cNvPr>
          <p:cNvSpPr txBox="1">
            <a:spLocks/>
          </p:cNvSpPr>
          <p:nvPr/>
        </p:nvSpPr>
        <p:spPr>
          <a:xfrm>
            <a:off x="422366" y="1052182"/>
            <a:ext cx="10319657" cy="718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vi-VN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F0F1931-F577-8801-54DE-8A0B20756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470" y="2226775"/>
            <a:ext cx="4485714" cy="3847619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DCE1F72-65BC-42C5-D38E-B92EACC7C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85" y="1770640"/>
            <a:ext cx="4272136" cy="44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1916832"/>
            <a:ext cx="7920880" cy="3384376"/>
          </a:xfrm>
        </p:spPr>
        <p:txBody>
          <a:bodyPr>
            <a:normAutofit/>
          </a:bodyPr>
          <a:lstStyle/>
          <a:p>
            <a:pPr algn="l"/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chemeClr val="accent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22903" y="2841632"/>
            <a:ext cx="6480720" cy="231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B5FFB2-7731-408A-6932-70B8AAA84D4F}"/>
              </a:ext>
            </a:extLst>
          </p:cNvPr>
          <p:cNvSpPr txBox="1">
            <a:spLocks/>
          </p:cNvSpPr>
          <p:nvPr/>
        </p:nvSpPr>
        <p:spPr>
          <a:xfrm>
            <a:off x="1449977" y="68601"/>
            <a:ext cx="9194941" cy="1485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LỄ HỘI QUÊ HƯƠNG </a:t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9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18: </a:t>
            </a:r>
            <a:r>
              <a:rPr lang="en-US" sz="2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TRANG PHỤC TRONG LỄ HỘI (</a:t>
            </a:r>
            <a:r>
              <a:rPr lang="en-US" sz="2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br>
              <a:rPr lang="en-US" sz="2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9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D12F3A-04E4-7F70-9B45-CDFBE9B556E4}"/>
              </a:ext>
            </a:extLst>
          </p:cNvPr>
          <p:cNvSpPr txBox="1">
            <a:spLocks/>
          </p:cNvSpPr>
          <p:nvPr/>
        </p:nvSpPr>
        <p:spPr>
          <a:xfrm>
            <a:off x="422366" y="1052182"/>
            <a:ext cx="10319657" cy="718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vi-VN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EDBDD7C-09B5-B967-E5FE-75C1D1BD6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8377" y="2275440"/>
            <a:ext cx="4485714" cy="3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166</Words>
  <Application>Microsoft Office PowerPoint</Application>
  <PresentationFormat>Màn hình rộng</PresentationFormat>
  <Paragraphs>10</Paragraphs>
  <Slides>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Chủ đề Office</vt:lpstr>
      <vt:lpstr>Chủ đề : LỄ HỘI QUÊ HƯƠNG  Tiết 18: Bài 2: TRANG PHỤC TRONG LỄ HỘI (Tiết 2) </vt:lpstr>
      <vt:lpstr>Bản trình bày PowerPoint</vt:lpstr>
      <vt:lpstr>Bản trình bày PowerPoint</vt:lpstr>
      <vt:lpstr>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2</cp:revision>
  <dcterms:created xsi:type="dcterms:W3CDTF">2024-11-27T18:56:20Z</dcterms:created>
  <dcterms:modified xsi:type="dcterms:W3CDTF">2024-11-29T18:44:44Z</dcterms:modified>
</cp:coreProperties>
</file>