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3" r:id="rId2"/>
    <p:sldId id="317" r:id="rId3"/>
    <p:sldId id="325" r:id="rId4"/>
    <p:sldId id="326" r:id="rId5"/>
    <p:sldId id="324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5" y="3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BAB1F-9509-487E-BB67-AA0FB8514967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397B2-83EC-483A-BA2E-DD3C2674265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5927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D7821-C6D4-E10E-5511-7B2851C5D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332E55-EFC9-7CD8-D393-0CE5E8CD95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895E6-CA8F-DE8C-B46A-178BA75B5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7918F-8D0A-5CFF-7144-1B165FEF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B1E63-F30B-5ACD-5836-9A0CB4E6F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672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BE30-775C-59EA-D60D-3C5A1C292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7FCD5-B2CA-4CDA-D19E-42270F21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11418-77DD-A29B-E6CC-C25027F46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F7D61-5AC4-A129-8ECC-EE3CCD4C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1D4B6-7DD2-5BD6-ABB4-EEAA54D1E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865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B88248-57C7-5994-BBFE-4D2D07BA1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C9218B-2453-DA8E-8DD4-82DD97808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5AA0F-F96D-2A91-D1D0-ECABB0E6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052B6-69E6-0550-3327-9ECC463E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F9AEA-C6DB-066E-1E92-15D75497C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63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22577-CE5D-AC21-7217-EC4ACF9D1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88121-6AE7-E98C-6766-AA7CBD12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DFBA2-F246-720D-F379-A9826058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4D43C-BEDF-1F3F-54B7-DF93D623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9FB03-EECC-2C6B-105D-F320175F8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203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14E24-1E98-0C84-1EB9-E3C4C6B4C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DF675-DC80-234A-06B6-FACC42688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B7814-17BB-7CF6-75E0-FBB699B9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8C8A5-31AE-F074-8FF5-132A2629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A05CE-262F-528D-540F-2B42B52B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971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1131-D692-C05D-6D68-8B8A2ED3E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D519-EF0C-998C-903E-50908AB16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F7208-8230-2081-C460-D3918D557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65AAC-FE0E-A8A7-D751-FDF719C60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1585B-77D7-3788-FF6A-434D16623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B0B3F-702B-7E2D-E3A4-19118630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144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62427-A2C2-2B78-B679-362F5531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1E73F-ABA9-D61F-7396-E6E0B6C57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6D2FBB-2FC2-91A2-20F4-1853A8011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EF8067-F8CD-F212-AC08-0ADABC84D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AFD31E-CF17-AC95-0A2A-73A9B286F5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D61036-DF2F-22ED-823E-62A375BE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D2FE71-E5A4-E72A-C52C-0B000E75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601272-0C2F-B725-C2B7-805AE02BE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765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60C6D-1ED8-7646-A951-8ED571F9E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EB9B52-8D33-23DD-F691-F94E0BF9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2372E-08A4-4AA5-25A1-56A83223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CE51D7-2242-4476-0E9D-2BC9C875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777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F98B8-A6E0-49BD-1C47-82F713ED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6F501-9898-4944-E618-6E6ED6E7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CFCE4-39BB-BFB7-5B0E-4C2BE2812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451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7453F-D287-0DBB-741E-2AD8DD89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0AC3B-963F-6D54-5246-7A0E7870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BA595-D408-39A3-3B1A-D5CAB44CC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FAAB5-E133-784D-8987-AFFEA1A10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0186D-0A25-B019-DF14-D53A25B2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153D9-D6DC-D267-08D1-EB7A764E8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752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1B0DF-FD23-56A8-5482-AFFD54EF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B80AC1-ECF3-0AB5-EBDC-D3364E5320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C8B0A-DF15-7EB2-9839-7866C2C34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A9052-D758-8984-64A6-42397FC83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0A08D-B10C-6991-404C-3D9FFC10D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36C87-8F6E-2F16-F12D-DB2C4459C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32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46628E-C09C-0140-01E7-5D9D3E0CC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7896B-128D-1EB4-BC7C-120AB2D60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33D64-C438-5881-1710-C97498734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71C7E-C7AE-4AC3-BDAD-7AB60D47F472}" type="datetimeFigureOut">
              <a:rPr lang="vi-VN" smtClean="0"/>
              <a:t>10/12/2024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33E28-3121-4546-26AA-4C763A4782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5DE3B-EB8F-20FF-6669-7552EC422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011BB-E5F3-40B9-9DD4-337F52BC86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680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>
            <a:extLst>
              <a:ext uri="{FF2B5EF4-FFF2-40B4-BE49-F238E27FC236}">
                <a16:creationId xmlns:a16="http://schemas.microsoft.com/office/drawing/2014/main" id="{429DD0C6-CB17-8224-E473-6BACAA6E2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679575"/>
            <a:ext cx="5638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423" tIns="37212" rIns="74423" bIns="37212">
            <a:spAutoFit/>
          </a:bodyPr>
          <a:lstStyle>
            <a:lvl1pPr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71475" indent="-28575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744538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116013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1489075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19462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4034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28606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3178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MỸ THUẬT 6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B1074BB7-62D7-912B-7C92-A6E5DB8BD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333750"/>
            <a:ext cx="9448800" cy="1552575"/>
          </a:xfrm>
          <a:prstGeom prst="rect">
            <a:avLst/>
          </a:prstGeom>
          <a:noFill/>
          <a:ln>
            <a:noFill/>
          </a:ln>
          <a:effectLst/>
        </p:spPr>
        <p:txBody>
          <a:bodyPr lIns="74423" tIns="37212" rIns="74423" bIns="37212">
            <a:spAutoFit/>
          </a:bodyPr>
          <a:lstStyle>
            <a:lvl1pPr defTabSz="744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71475" indent="-285750" defTabSz="7445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744538" indent="-228600" defTabSz="7445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116013" indent="-228600" defTabSz="7445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89075" indent="-228600" defTabSz="74453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9462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4034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8606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3178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4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alt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20: BÀI 3:                        </a:t>
            </a:r>
            <a:r>
              <a:rPr lang="en-US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alt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CẢNH NGÀY HỘI (</a:t>
            </a:r>
            <a:r>
              <a:rPr lang="en-US" altLang="en-US" sz="4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alt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</a:p>
        </p:txBody>
      </p:sp>
      <p:sp>
        <p:nvSpPr>
          <p:cNvPr id="20484" name="Text Box 8">
            <a:extLst>
              <a:ext uri="{FF2B5EF4-FFF2-40B4-BE49-F238E27FC236}">
                <a16:creationId xmlns:a16="http://schemas.microsoft.com/office/drawing/2014/main" id="{8F408A4F-E363-2FB5-71BD-608C1BAA3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001" y="2586038"/>
            <a:ext cx="6781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423" tIns="37212" rIns="74423" bIns="37212">
            <a:spAutoFit/>
          </a:bodyPr>
          <a:lstStyle>
            <a:lvl1pPr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71475" indent="-28575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744538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116013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1489075" indent="-228600" defTabSz="744538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19462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4034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28606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317875" indent="-228600" defTabSz="744538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ĐỀ LỄ HỘI QUÊ HƯƠNG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362E2-FF71-738E-1995-23209624B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5560" y="534942"/>
            <a:ext cx="5771606" cy="568869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0070C0"/>
                </a:solidFill>
              </a:rPr>
              <a:t>IV. </a:t>
            </a:r>
            <a:r>
              <a:rPr lang="en-US" altLang="en-US" sz="3200" b="1" dirty="0" err="1">
                <a:solidFill>
                  <a:srgbClr val="0070C0"/>
                </a:solidFill>
              </a:rPr>
              <a:t>Trưng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bày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sản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phẩm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</a:rPr>
              <a:t> chia </a:t>
            </a:r>
            <a:r>
              <a:rPr lang="en-US" altLang="en-US" sz="3200" b="1" dirty="0" err="1">
                <a:solidFill>
                  <a:srgbClr val="0070C0"/>
                </a:solidFill>
              </a:rPr>
              <a:t>sẻ</a:t>
            </a:r>
            <a:endParaRPr lang="en-US" alt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46607-7000-5598-4003-BE7FF51CB3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53937" y="1265192"/>
            <a:ext cx="7548154" cy="568870"/>
          </a:xfrm>
        </p:spPr>
        <p:txBody>
          <a:bodyPr>
            <a:no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- </a:t>
            </a:r>
            <a:r>
              <a:rPr lang="en-US" altLang="en-US" sz="3600" dirty="0" err="1">
                <a:solidFill>
                  <a:srgbClr val="FF0000"/>
                </a:solidFill>
              </a:rPr>
              <a:t>Ấn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tượng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em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với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hoạt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cảnh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nào</a:t>
            </a:r>
            <a:endParaRPr lang="en-US" altLang="en-US" sz="36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2AE1D9-DEBB-414A-E664-264A30E5128A}"/>
              </a:ext>
            </a:extLst>
          </p:cNvPr>
          <p:cNvSpPr txBox="1"/>
          <p:nvPr/>
        </p:nvSpPr>
        <p:spPr>
          <a:xfrm>
            <a:off x="2653937" y="1968209"/>
            <a:ext cx="4589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/>
              <a:t>- </a:t>
            </a:r>
            <a:r>
              <a:rPr lang="en-US" altLang="en-US" sz="3600" dirty="0" err="1"/>
              <a:t>Nhận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xét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về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nội</a:t>
            </a:r>
            <a:r>
              <a:rPr lang="en-US" altLang="en-US" sz="3600" dirty="0"/>
              <a:t> dung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47BB41-BA81-FEC2-0856-323DFCA06692}"/>
              </a:ext>
            </a:extLst>
          </p:cNvPr>
          <p:cNvSpPr txBox="1"/>
          <p:nvPr/>
        </p:nvSpPr>
        <p:spPr>
          <a:xfrm>
            <a:off x="2653937" y="2829938"/>
            <a:ext cx="93089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- </a:t>
            </a:r>
            <a:r>
              <a:rPr lang="en-US" altLang="en-US" sz="3600" dirty="0" err="1">
                <a:solidFill>
                  <a:srgbClr val="FF0000"/>
                </a:solidFill>
              </a:rPr>
              <a:t>Tỉ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lệ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của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các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vật</a:t>
            </a:r>
            <a:r>
              <a:rPr lang="en-US" altLang="en-US" sz="3600" dirty="0">
                <a:solidFill>
                  <a:srgbClr val="FF0000"/>
                </a:solidFill>
              </a:rPr>
              <a:t> so </a:t>
            </a:r>
            <a:r>
              <a:rPr lang="en-US" altLang="en-US" sz="3600" dirty="0" err="1">
                <a:solidFill>
                  <a:srgbClr val="FF0000"/>
                </a:solidFill>
              </a:rPr>
              <a:t>với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hoạt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cảnh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FB5BC9-21FD-B21E-FE39-A2E0A67B9B61}"/>
              </a:ext>
            </a:extLst>
          </p:cNvPr>
          <p:cNvSpPr txBox="1"/>
          <p:nvPr/>
        </p:nvSpPr>
        <p:spPr>
          <a:xfrm>
            <a:off x="2653937" y="3542810"/>
            <a:ext cx="87907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/>
              <a:t>- </a:t>
            </a:r>
            <a:r>
              <a:rPr lang="en-US" altLang="en-US" sz="3600" dirty="0" err="1"/>
              <a:t>Cách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sắp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xếp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không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gian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nhịp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điệu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của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hình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khối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vị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trí</a:t>
            </a:r>
            <a:r>
              <a:rPr lang="en-US" altLang="en-US" sz="3600" dirty="0"/>
              <a:t>, </a:t>
            </a:r>
            <a:r>
              <a:rPr lang="en-US" altLang="en-US" sz="3600" dirty="0" err="1"/>
              <a:t>màu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sắc</a:t>
            </a:r>
            <a:r>
              <a:rPr lang="en-US" altLang="en-US" sz="3600" dirty="0"/>
              <a:t>  </a:t>
            </a:r>
            <a:r>
              <a:rPr lang="en-US" altLang="en-US" sz="3600" dirty="0" err="1"/>
              <a:t>của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các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nhân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vật</a:t>
            </a:r>
            <a:r>
              <a:rPr lang="en-US" altLang="en-US" sz="36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390E06-026C-6895-569C-A555E6B9B2AC}"/>
              </a:ext>
            </a:extLst>
          </p:cNvPr>
          <p:cNvSpPr txBox="1"/>
          <p:nvPr/>
        </p:nvSpPr>
        <p:spPr>
          <a:xfrm>
            <a:off x="2677886" y="4925968"/>
            <a:ext cx="75242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- </a:t>
            </a:r>
            <a:r>
              <a:rPr lang="en-US" altLang="en-US" sz="3600" dirty="0" err="1">
                <a:solidFill>
                  <a:srgbClr val="FF0000"/>
                </a:solidFill>
              </a:rPr>
              <a:t>Cách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điều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chỉnh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để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mô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hình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hoạt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cảnh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hoàn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thiện</a:t>
            </a:r>
            <a:r>
              <a:rPr lang="en-US" altLang="en-US" sz="3600" dirty="0">
                <a:solidFill>
                  <a:srgbClr val="FF0000"/>
                </a:solidFill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</a:rPr>
              <a:t>hơn</a:t>
            </a:r>
            <a:r>
              <a:rPr lang="en-US" altLang="en-US" sz="36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5" grpId="1"/>
      <p:bldP spid="7" grpId="0"/>
      <p:bldP spid="7" grpId="1"/>
      <p:bldP spid="9" grpId="0"/>
      <p:bldP spid="9" grpId="1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0F65EAB6-B058-38DE-BD95-CE90B282D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4475" y="1012371"/>
            <a:ext cx="4796246" cy="740229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0070C0"/>
                </a:solidFill>
              </a:rPr>
              <a:t>V. </a:t>
            </a:r>
            <a:r>
              <a:rPr lang="en-US" altLang="en-US" sz="3200" b="1" dirty="0" err="1">
                <a:solidFill>
                  <a:srgbClr val="0070C0"/>
                </a:solidFill>
              </a:rPr>
              <a:t>Kể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chuyện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với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hoạt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cảnh</a:t>
            </a:r>
            <a:endParaRPr lang="en-US" altLang="en-US" sz="3200" b="1" dirty="0">
              <a:solidFill>
                <a:srgbClr val="0070C0"/>
              </a:solidFill>
            </a:endParaRPr>
          </a:p>
        </p:txBody>
      </p:sp>
      <p:pic>
        <p:nvPicPr>
          <p:cNvPr id="43011" name="Content Placeholder 4">
            <a:extLst>
              <a:ext uri="{FF2B5EF4-FFF2-40B4-BE49-F238E27FC236}">
                <a16:creationId xmlns:a16="http://schemas.microsoft.com/office/drawing/2014/main" id="{9DFFE1D3-BDB1-0852-00CF-43CD605CE01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8689" y="1826186"/>
            <a:ext cx="3472134" cy="4635477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825510-1502-B33C-805F-557D6E1FA51B}"/>
              </a:ext>
            </a:extLst>
          </p:cNvPr>
          <p:cNvSpPr txBox="1">
            <a:spLocks noChangeArrowheads="1"/>
          </p:cNvSpPr>
          <p:nvPr/>
        </p:nvSpPr>
        <p:spPr>
          <a:xfrm>
            <a:off x="5712824" y="2769326"/>
            <a:ext cx="5495108" cy="248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err="1">
                <a:solidFill>
                  <a:srgbClr val="0070C0"/>
                </a:solidFill>
              </a:rPr>
              <a:t>Hình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của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các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nhân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vật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làm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từ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dây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thép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có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thể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sử</a:t>
            </a:r>
            <a:r>
              <a:rPr lang="en-US" altLang="en-US" sz="3200" b="1" dirty="0">
                <a:solidFill>
                  <a:srgbClr val="0070C0"/>
                </a:solidFill>
              </a:rPr>
              <a:t> dung </a:t>
            </a:r>
            <a:r>
              <a:rPr lang="en-US" altLang="en-US" sz="3200" b="1" dirty="0" err="1">
                <a:solidFill>
                  <a:srgbClr val="0070C0"/>
                </a:solidFill>
              </a:rPr>
              <a:t>để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kể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chuyện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thông</a:t>
            </a:r>
            <a:r>
              <a:rPr lang="en-US" altLang="en-US" sz="3200" b="1" dirty="0">
                <a:solidFill>
                  <a:srgbClr val="0070C0"/>
                </a:solidFill>
              </a:rPr>
              <a:t> qua </a:t>
            </a:r>
            <a:r>
              <a:rPr lang="en-US" altLang="en-US" sz="3200" b="1" dirty="0" err="1">
                <a:solidFill>
                  <a:srgbClr val="0070C0"/>
                </a:solidFill>
              </a:rPr>
              <a:t>sân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khấu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rối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hoặc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làm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phim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hoạt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hình</a:t>
            </a:r>
            <a:endParaRPr lang="en-US" alt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EEA9F688-41F7-280F-97C9-1CC47E27D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021" y="198556"/>
            <a:ext cx="4796246" cy="8138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4423" tIns="37212" rIns="74423" bIns="37212">
            <a:spAutoFit/>
          </a:bodyPr>
          <a:lstStyle>
            <a:lvl1pPr defTabSz="744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71475" indent="-285750" defTabSz="7445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744538" indent="-228600" defTabSz="7445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116013" indent="-228600" defTabSz="74453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489075" indent="-228600" defTabSz="74453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9462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4034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8606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317875" indent="-228600" defTabSz="7445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20: BÀI 3:                        </a:t>
            </a:r>
            <a:r>
              <a:rPr lang="en-US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CẢNH NGÀY HỘI (</a:t>
            </a:r>
            <a:r>
              <a:rPr lang="en-US" alt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alt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DD65352E-4C43-612B-2158-63B5A5B29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705600" cy="1066800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rgbClr val="000000"/>
                </a:solidFill>
              </a:rPr>
              <a:t>Kể chuyện với hoạt cảnh</a:t>
            </a:r>
            <a:endParaRPr lang="en-US" altLang="en-US" sz="3200"/>
          </a:p>
        </p:txBody>
      </p:sp>
      <p:pic>
        <p:nvPicPr>
          <p:cNvPr id="44035" name="Content Placeholder 3">
            <a:extLst>
              <a:ext uri="{FF2B5EF4-FFF2-40B4-BE49-F238E27FC236}">
                <a16:creationId xmlns:a16="http://schemas.microsoft.com/office/drawing/2014/main" id="{F1286A85-92F9-61E5-8392-D32C8BE78B3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1584325"/>
            <a:ext cx="6248400" cy="46640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CA1B1-F95D-9335-FF6B-5DFA699AE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2508" y="180703"/>
            <a:ext cx="4706983" cy="812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 err="1">
                <a:solidFill>
                  <a:srgbClr val="FF0000"/>
                </a:solidFill>
              </a:rPr>
              <a:t>Kể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chuyện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với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hoạt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cảnh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9ED5A-4979-FE91-ECEF-F9E64B97E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250" y="813163"/>
            <a:ext cx="9572898" cy="5231674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en-US" sz="3200" dirty="0"/>
              <a:t>- </a:t>
            </a:r>
            <a:r>
              <a:rPr lang="en-US" sz="3200" dirty="0" err="1"/>
              <a:t>Tưởng</a:t>
            </a:r>
            <a:r>
              <a:rPr lang="en-US" sz="3200" dirty="0"/>
              <a:t> </a:t>
            </a:r>
            <a:r>
              <a:rPr lang="en-US" sz="3200" dirty="0" err="1"/>
              <a:t>tượng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hoạt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r>
              <a:rPr lang="en-US" sz="3200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en-US" sz="3200" dirty="0"/>
              <a:t>- </a:t>
            </a:r>
            <a:r>
              <a:rPr lang="en-US" sz="3200" dirty="0" err="1"/>
              <a:t>Sử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bối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r>
              <a:rPr lang="en-US" sz="3200" dirty="0"/>
              <a:t> </a:t>
            </a:r>
            <a:r>
              <a:rPr lang="en-US" sz="3200" dirty="0" err="1"/>
              <a:t>vừa</a:t>
            </a:r>
            <a:r>
              <a:rPr lang="en-US" sz="3200" dirty="0"/>
              <a:t> </a:t>
            </a:r>
            <a:r>
              <a:rPr lang="en-US" sz="3200" dirty="0" err="1"/>
              <a:t>tạo</a:t>
            </a:r>
            <a:r>
              <a:rPr lang="en-US" sz="3200" dirty="0"/>
              <a:t> ra </a:t>
            </a:r>
            <a:r>
              <a:rPr lang="en-US" sz="3200" dirty="0" err="1"/>
              <a:t>để</a:t>
            </a:r>
            <a:r>
              <a:rPr lang="en-US" sz="3200" dirty="0"/>
              <a:t> </a:t>
            </a:r>
            <a:r>
              <a:rPr lang="en-US" sz="3200" dirty="0" err="1"/>
              <a:t>kể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hoạt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endParaRPr lang="en-US" sz="3200" dirty="0"/>
          </a:p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3200" dirty="0"/>
              <a:t> - Sau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sản</a:t>
            </a:r>
            <a:r>
              <a:rPr lang="en-US" sz="3200" dirty="0"/>
              <a:t> </a:t>
            </a:r>
            <a:r>
              <a:rPr lang="en-US" sz="3200" dirty="0" err="1"/>
              <a:t>phẩm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hoạt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</a:t>
            </a:r>
            <a:r>
              <a:rPr lang="en-US" sz="3200" dirty="0" err="1"/>
              <a:t>sinh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tưởng</a:t>
            </a:r>
            <a:r>
              <a:rPr lang="en-US" sz="3200" dirty="0"/>
              <a:t> </a:t>
            </a:r>
            <a:r>
              <a:rPr lang="en-US" sz="3200" dirty="0" err="1"/>
              <a:t>tượng</a:t>
            </a:r>
            <a:r>
              <a:rPr lang="en-US" sz="3200" dirty="0"/>
              <a:t> </a:t>
            </a:r>
            <a:r>
              <a:rPr lang="en-US" sz="3200" dirty="0" err="1"/>
              <a:t>ra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bối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sân</a:t>
            </a:r>
            <a:r>
              <a:rPr lang="en-US" sz="3200" dirty="0"/>
              <a:t> </a:t>
            </a:r>
            <a:r>
              <a:rPr lang="en-US" sz="3200" dirty="0" err="1"/>
              <a:t>khấu</a:t>
            </a:r>
            <a:r>
              <a:rPr lang="en-US" sz="3200" dirty="0"/>
              <a:t> </a:t>
            </a:r>
            <a:r>
              <a:rPr lang="en-US" sz="3200" dirty="0" err="1"/>
              <a:t>kịch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3200" dirty="0"/>
              <a:t>+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chính</a:t>
            </a:r>
            <a:r>
              <a:rPr lang="en-US" sz="3200" dirty="0"/>
              <a:t>,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phụ</a:t>
            </a:r>
            <a:r>
              <a:rPr lang="en-US" sz="3200" dirty="0"/>
              <a:t>,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người</a:t>
            </a:r>
            <a:r>
              <a:rPr lang="en-US" sz="3200" dirty="0"/>
              <a:t> </a:t>
            </a:r>
            <a:r>
              <a:rPr lang="en-US" sz="3200" dirty="0" err="1"/>
              <a:t>xem</a:t>
            </a:r>
            <a:r>
              <a:rPr lang="en-US" sz="3200" dirty="0"/>
              <a:t> </a:t>
            </a:r>
            <a:r>
              <a:rPr lang="en-US" sz="3200" dirty="0" err="1"/>
              <a:t>kịch</a:t>
            </a:r>
            <a:endParaRPr lang="en-US" sz="3200" dirty="0"/>
          </a:p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3200" dirty="0"/>
              <a:t>+ </a:t>
            </a:r>
            <a:r>
              <a:rPr lang="en-US" sz="3200" dirty="0" err="1"/>
              <a:t>Sân</a:t>
            </a:r>
            <a:r>
              <a:rPr lang="en-US" sz="3200" dirty="0"/>
              <a:t> </a:t>
            </a:r>
            <a:r>
              <a:rPr lang="en-US" sz="3200" dirty="0" err="1"/>
              <a:t>khấu</a:t>
            </a:r>
            <a:r>
              <a:rPr lang="en-US" sz="3200" dirty="0"/>
              <a:t>: Trang </a:t>
            </a:r>
            <a:r>
              <a:rPr lang="en-US" sz="3200" dirty="0" err="1"/>
              <a:t>trí</a:t>
            </a:r>
            <a:r>
              <a:rPr lang="en-US" sz="3200" dirty="0"/>
              <a:t>, </a:t>
            </a:r>
            <a:r>
              <a:rPr lang="en-US" sz="3200" dirty="0" err="1"/>
              <a:t>đạo</a:t>
            </a:r>
            <a:r>
              <a:rPr lang="en-US" sz="3200" dirty="0"/>
              <a:t> </a:t>
            </a:r>
            <a:r>
              <a:rPr lang="en-US" sz="3200" dirty="0" err="1"/>
              <a:t>cụ</a:t>
            </a:r>
            <a:endParaRPr lang="en-US" sz="3200" dirty="0"/>
          </a:p>
          <a:p>
            <a:pPr marL="0" indent="0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en-US" sz="3200" dirty="0" err="1"/>
              <a:t>Tóm</a:t>
            </a:r>
            <a:r>
              <a:rPr lang="en-US" sz="3200" dirty="0"/>
              <a:t> </a:t>
            </a:r>
            <a:r>
              <a:rPr lang="en-US" sz="3200" dirty="0" err="1"/>
              <a:t>tắt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hoàn</a:t>
            </a:r>
            <a:r>
              <a:rPr lang="en-US" sz="3200" dirty="0"/>
              <a:t> </a:t>
            </a:r>
            <a:r>
              <a:rPr lang="en-US" sz="3200" dirty="0" err="1"/>
              <a:t>cảnh</a:t>
            </a:r>
            <a:r>
              <a:rPr lang="en-US" sz="3200" dirty="0"/>
              <a:t> , </a:t>
            </a:r>
            <a:r>
              <a:rPr lang="en-US" sz="3200" dirty="0" err="1"/>
              <a:t>diễn</a:t>
            </a:r>
            <a:r>
              <a:rPr lang="en-US" sz="3200" dirty="0"/>
              <a:t> </a:t>
            </a:r>
            <a:r>
              <a:rPr lang="en-US" sz="3200" dirty="0" err="1"/>
              <a:t>hát</a:t>
            </a:r>
            <a:r>
              <a:rPr lang="en-US" sz="3200" dirty="0"/>
              <a:t>, </a:t>
            </a:r>
            <a:r>
              <a:rPr lang="en-US" sz="3200" dirty="0" err="1"/>
              <a:t>sân</a:t>
            </a:r>
            <a:r>
              <a:rPr lang="en-US" sz="3200" dirty="0"/>
              <a:t> </a:t>
            </a:r>
            <a:r>
              <a:rPr lang="en-US" sz="3200" dirty="0" err="1"/>
              <a:t>khấu</a:t>
            </a:r>
            <a:r>
              <a:rPr lang="en-US" sz="3200" dirty="0"/>
              <a:t> </a:t>
            </a:r>
            <a:r>
              <a:rPr lang="en-US" sz="3200" dirty="0" err="1"/>
              <a:t>chào</a:t>
            </a:r>
            <a:r>
              <a:rPr lang="en-US" sz="3200" dirty="0"/>
              <a:t> </a:t>
            </a:r>
            <a:r>
              <a:rPr lang="en-US" sz="3200" dirty="0" err="1"/>
              <a:t>mừng</a:t>
            </a:r>
            <a:r>
              <a:rPr lang="en-US" sz="3200" dirty="0"/>
              <a:t>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 3</vt:lpstr>
      <vt:lpstr>Office Theme</vt:lpstr>
      <vt:lpstr>PowerPoint Presentation</vt:lpstr>
      <vt:lpstr>IV. Trưng bày sản phẩm và chia sẻ</vt:lpstr>
      <vt:lpstr>V. Kể chuyện với hoạt cảnh</vt:lpstr>
      <vt:lpstr>Kể chuyện với hoạt cảnh</vt:lpstr>
      <vt:lpstr>Kể chuyện với hoạt cảnh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4</cp:revision>
  <dcterms:created xsi:type="dcterms:W3CDTF">2024-12-10T18:53:08Z</dcterms:created>
  <dcterms:modified xsi:type="dcterms:W3CDTF">2024-12-10T19:43:58Z</dcterms:modified>
</cp:coreProperties>
</file>