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FDD8-45BC-2CF1-87ED-CBC96017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8B17F-CFEC-45AD-931C-CF10423E8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E3399-BE3B-51CF-2499-43365E90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880F-A3AB-D68E-0F3F-EF0C9525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D6A3-1DAB-9A39-C06A-D5FF22C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9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0724-02E4-D902-1D04-C25B9459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C8865-BC79-6829-590E-CC401884E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81B0-15B6-E446-8CAC-A9F72021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7B35-24CF-1AA5-1E4D-C3FEA93E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1A2D-EE2B-4675-8282-3D7FDA24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73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66E74-1973-5597-4001-E5BCCE091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21893-9B10-6602-CD05-38DD8D36F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6C69-806F-19EA-BD52-C7843622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DB95-9E04-77D3-F014-564503AE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1545-B693-C1C0-F2CF-05F079D1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86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37ED-AA8C-4113-B67D-08B7712A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5691-36CA-9F8B-05DF-DF3CB266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CEB1-7E95-C5DE-2EFD-AFF8C09F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BB34-00CF-9F15-3E8D-646142C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59E3E-CDE2-8680-E665-FB1C9E5D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4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9F9-127E-C5AA-DB2C-4C0BC54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06DD-25AF-9EC3-2C7E-4198D012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37E3-DC37-3548-F5D8-6CA502CE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8BA0-2189-746C-E34B-D96EEA5C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3F0D-A7F7-BCE1-D062-F641C33C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74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DE2D-9C95-B7C0-B6C7-4342B3FF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6C60-4ECF-E649-7D82-910F9B018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FCFB3-3ADF-0CAE-4AB7-9A0B51C2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D87F3-B53F-6DFC-CE13-0207ACA0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D408-5AC3-6BB6-E3A0-CB9B1F5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64DD9-E3DE-DB6F-4E8D-D3F0521E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138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F474-3EF2-69E5-9564-B1F59F5F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2800B-7E9C-6779-B953-80E096A9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1E5AD-E9B6-DB94-F505-6D923C985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FF736-29FF-BADB-8BC8-5718B432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98776-7D42-69A3-2B03-0F1B78050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C9D91-8E8D-90D4-8029-4024785A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9571A-5DC6-179E-EA98-F98C6FAF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ED435-8B52-E113-42F0-C24A12B8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4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0317-1516-5E76-E10D-9562D8BF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E1B44-D345-B59F-5A06-5E206AE7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B4E28-881F-0C32-9587-E533A0D0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9DE41-6969-900C-F8FF-32E9C4B0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07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7E2A2-4BC3-6F8D-90A2-ACD639B0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DC046-AC53-36EB-347E-066364A5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43DCE-A315-5340-65D1-F9EF9F14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43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08C7-456B-A196-74EF-96DF6C4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C7EA-276F-4207-D444-2447FA17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082BA-AA27-8CE2-C1BF-2C729FE6C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AE78F-45AC-3F4F-55FE-8EFC65CD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6D2E5-587A-F2B1-E9CC-BDEF102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D529A-3461-1035-7585-8AAB712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0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BFEA-735D-7E23-0EB9-273458E3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C0926-9808-1DED-DD9E-198F07B61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A9383-26FE-88B5-5CD2-77371060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CE043-AD01-A5E7-FADD-48C4DF9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D6F6E-A5BF-6DFF-A3F5-577DC74D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1FE7-D44B-977F-FB12-8684D2F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8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335AD-67B7-C822-AFA5-7BA940DB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E4400-2E92-18ED-EB6A-D4FD236F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2DF1-167A-183D-A28E-78FD339B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B45-C52F-4E5E-9DF6-CD328DED99B4}" type="datetimeFigureOut">
              <a:rPr lang="vi-VN" smtClean="0"/>
              <a:t>06/03/2025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8D8A-1DA9-6930-8504-9AB1D93DF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2821-E8B0-1448-9084-49FF2FF44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6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7B3FE-0F3C-D102-A146-859D10D6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64" y="1796075"/>
            <a:ext cx="6230872" cy="466714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AC3AC-93A9-375E-8590-0E883F07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2"/>
            <a:ext cx="10515600" cy="1325563"/>
          </a:xfr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24: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AI CẬP CỔ ĐẠI TRONG MẮT EM (</a:t>
            </a:r>
            <a:r>
              <a:rPr lang="en-US" b="1" dirty="0" err="1">
                <a:solidFill>
                  <a:srgbClr val="C00000"/>
                </a:solidFill>
              </a:rPr>
              <a:t>Tiết</a:t>
            </a:r>
            <a:r>
              <a:rPr lang="en-US" b="1" dirty="0">
                <a:solidFill>
                  <a:srgbClr val="C00000"/>
                </a:solidFill>
              </a:rPr>
              <a:t> 2)</a:t>
            </a:r>
            <a:endParaRPr lang="vi-V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92B42C-6912-0E26-E521-613E8EDEF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5" y="1473046"/>
            <a:ext cx="3786930" cy="2239001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182AB6D-BAA9-8F05-04A9-33501CDBC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051" y="724971"/>
            <a:ext cx="7387046" cy="81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IV.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FD67ED-E675-A59C-5AD1-34F9B7BAF627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24: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7EB48-FA38-3D46-2E1B-0FA32144C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57" y="1473047"/>
            <a:ext cx="3686346" cy="223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25016C-9093-DA3B-F388-4FEC42E91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5" y="3956861"/>
            <a:ext cx="3786930" cy="2581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1B795D-1641-51B7-9199-C697B8802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57" y="3956862"/>
            <a:ext cx="3686346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DBDF8-5182-D4FF-D7B9-F9814C2D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9" y="1488290"/>
            <a:ext cx="3458193" cy="2251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A290D9-D6B8-A7AF-4A2A-14B4F61DE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7" y="4338180"/>
            <a:ext cx="3413231" cy="228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54C33-3A20-6C68-EC12-EF3E8790F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778" y="4294013"/>
            <a:ext cx="3432392" cy="2251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8715F4-F068-1A26-BD06-224902918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847" y="1455294"/>
            <a:ext cx="3413231" cy="228455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A6880FD-043F-833B-E51F-6D98DCE8B901}"/>
              </a:ext>
            </a:extLst>
          </p:cNvPr>
          <p:cNvSpPr txBox="1">
            <a:spLocks/>
          </p:cNvSpPr>
          <p:nvPr/>
        </p:nvSpPr>
        <p:spPr>
          <a:xfrm>
            <a:off x="533393" y="658334"/>
            <a:ext cx="6030694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IV.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1F8830-AD10-F315-8600-A38BED67ECA4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7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9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3D399F-95BF-0FC8-7C1C-944C055CF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4" y="3832783"/>
            <a:ext cx="3132146" cy="2257510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917329A-0C01-3E14-5B8C-5809D93B0EC3}"/>
              </a:ext>
            </a:extLst>
          </p:cNvPr>
          <p:cNvSpPr txBox="1">
            <a:spLocks/>
          </p:cNvSpPr>
          <p:nvPr/>
        </p:nvSpPr>
        <p:spPr>
          <a:xfrm>
            <a:off x="533393" y="658334"/>
            <a:ext cx="6030694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IV.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DA3D54-C0B3-A993-286B-AFAEBF14174E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4CE58-BD06-299E-A2AD-AB4DCDDD9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4" y="1537680"/>
            <a:ext cx="3132146" cy="213555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E8E928D-5874-372E-2F84-E9C37C93C5A0}"/>
              </a:ext>
            </a:extLst>
          </p:cNvPr>
          <p:cNvSpPr txBox="1">
            <a:spLocks/>
          </p:cNvSpPr>
          <p:nvPr/>
        </p:nvSpPr>
        <p:spPr>
          <a:xfrm>
            <a:off x="4772290" y="1537680"/>
            <a:ext cx="6768743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vừa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xem</a:t>
            </a:r>
            <a:r>
              <a:rPr lang="en-US" sz="3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839EB1-80F6-1E6A-2233-1CB1C3DDA3A0}"/>
              </a:ext>
            </a:extLst>
          </p:cNvPr>
          <p:cNvSpPr txBox="1">
            <a:spLocks/>
          </p:cNvSpPr>
          <p:nvPr/>
        </p:nvSpPr>
        <p:spPr>
          <a:xfrm>
            <a:off x="4198725" y="3162939"/>
            <a:ext cx="7505595" cy="148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sắc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nhịp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điệu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ấn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AA7E1E6-E6A3-860C-55CD-F8A2035FBA91}"/>
              </a:ext>
            </a:extLst>
          </p:cNvPr>
          <p:cNvSpPr txBox="1">
            <a:spLocks/>
          </p:cNvSpPr>
          <p:nvPr/>
        </p:nvSpPr>
        <p:spPr>
          <a:xfrm>
            <a:off x="4198725" y="2466330"/>
            <a:ext cx="7662349" cy="63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thấy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ấn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AB7A6F7-8E71-5C37-F693-8AEA22262624}"/>
              </a:ext>
            </a:extLst>
          </p:cNvPr>
          <p:cNvSpPr txBox="1">
            <a:spLocks/>
          </p:cNvSpPr>
          <p:nvPr/>
        </p:nvSpPr>
        <p:spPr>
          <a:xfrm>
            <a:off x="4198725" y="4718760"/>
            <a:ext cx="7505595" cy="148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đặc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điểm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32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CFE21-2C65-952C-6541-1E05EF97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8" y="1429757"/>
            <a:ext cx="3216172" cy="214021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5BEA03-0FF8-6521-EBDC-DCF586836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3054" y="-16825"/>
            <a:ext cx="4285891" cy="1049607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6DDD7D-5F68-9E50-3748-9F9BB0E71C1A}"/>
              </a:ext>
            </a:extLst>
          </p:cNvPr>
          <p:cNvSpPr txBox="1">
            <a:spLocks/>
          </p:cNvSpPr>
          <p:nvPr/>
        </p:nvSpPr>
        <p:spPr>
          <a:xfrm>
            <a:off x="559998" y="838618"/>
            <a:ext cx="7249784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A80B9E2-8A04-9E7C-C282-78773D859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18" y="3731370"/>
            <a:ext cx="7808254" cy="2899163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3A435A5-7452-DD74-693E-D9D39B224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328" y="1501467"/>
            <a:ext cx="3035129" cy="214021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C0F52A0-6DDE-A04F-6B15-D0CAD98255DC}"/>
              </a:ext>
            </a:extLst>
          </p:cNvPr>
          <p:cNvSpPr txBox="1">
            <a:spLocks/>
          </p:cNvSpPr>
          <p:nvPr/>
        </p:nvSpPr>
        <p:spPr>
          <a:xfrm>
            <a:off x="4541527" y="1753525"/>
            <a:ext cx="1798735" cy="149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Đấu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Colosseum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-li-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), Italia</a:t>
            </a:r>
          </a:p>
          <a:p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B6F4F1-E9F0-A5E2-CE4A-5D63D8FB133A}"/>
              </a:ext>
            </a:extLst>
          </p:cNvPr>
          <p:cNvSpPr txBox="1">
            <a:spLocks/>
          </p:cNvSpPr>
          <p:nvPr/>
        </p:nvSpPr>
        <p:spPr>
          <a:xfrm>
            <a:off x="10126313" y="1673944"/>
            <a:ext cx="2024638" cy="17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Parthenon (Pac-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nông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), Hi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Lạp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E54D062-D653-5AD2-AF00-05EA9733EC7F}"/>
              </a:ext>
            </a:extLst>
          </p:cNvPr>
          <p:cNvSpPr txBox="1">
            <a:spLocks/>
          </p:cNvSpPr>
          <p:nvPr/>
        </p:nvSpPr>
        <p:spPr>
          <a:xfrm>
            <a:off x="8902460" y="4686052"/>
            <a:ext cx="3140015" cy="83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Trung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F12F395-20B6-7647-E71E-486E06E74E10}"/>
              </a:ext>
            </a:extLst>
          </p:cNvPr>
          <p:cNvSpPr/>
          <p:nvPr/>
        </p:nvSpPr>
        <p:spPr>
          <a:xfrm>
            <a:off x="9757691" y="2261834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A16517-7786-713C-75C8-B0EF0CAA9DCA}"/>
              </a:ext>
            </a:extLst>
          </p:cNvPr>
          <p:cNvSpPr/>
          <p:nvPr/>
        </p:nvSpPr>
        <p:spPr>
          <a:xfrm>
            <a:off x="4184890" y="2261834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919CF2-DB82-8140-F66E-0AA2DE69F100}"/>
              </a:ext>
            </a:extLst>
          </p:cNvPr>
          <p:cNvSpPr/>
          <p:nvPr/>
        </p:nvSpPr>
        <p:spPr>
          <a:xfrm>
            <a:off x="8776972" y="4821180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8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3558-EFEE-7A08-B7AF-180364A2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98" y="1434561"/>
            <a:ext cx="6421647" cy="4667190"/>
          </a:xfrm>
        </p:spPr>
        <p:txBody>
          <a:bodyPr>
            <a:norm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: Ai </a:t>
            </a:r>
            <a:r>
              <a:rPr lang="en-US" b="1" dirty="0" err="1"/>
              <a:t>Cập</a:t>
            </a:r>
            <a:r>
              <a:rPr lang="en-US" b="1" dirty="0"/>
              <a:t>, Trung </a:t>
            </a:r>
            <a:r>
              <a:rPr lang="en-US" b="1" dirty="0" err="1"/>
              <a:t>Quốc</a:t>
            </a:r>
            <a:r>
              <a:rPr lang="en-US" b="1" dirty="0"/>
              <a:t>, Hy </a:t>
            </a:r>
            <a:r>
              <a:rPr lang="en-US" b="1" dirty="0" err="1"/>
              <a:t>Lạp</a:t>
            </a:r>
            <a:r>
              <a:rPr lang="en-US" b="1" dirty="0"/>
              <a:t>, La </a:t>
            </a:r>
            <a:r>
              <a:rPr lang="en-US" b="1" dirty="0" err="1"/>
              <a:t>Mã</a:t>
            </a:r>
            <a:r>
              <a:rPr lang="en-US" b="1" dirty="0"/>
              <a:t>….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tựu</a:t>
            </a:r>
            <a:r>
              <a:rPr lang="en-US" b="1" dirty="0"/>
              <a:t> </a:t>
            </a:r>
            <a:r>
              <a:rPr lang="en-US" b="1" dirty="0" err="1"/>
              <a:t>rực</a:t>
            </a:r>
            <a:r>
              <a:rPr lang="en-US" b="1" dirty="0"/>
              <a:t> </a:t>
            </a:r>
            <a:r>
              <a:rPr lang="en-US" b="1" dirty="0" err="1"/>
              <a:t>rỡ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hoa</a:t>
            </a:r>
            <a:r>
              <a:rPr lang="en-US" b="1" dirty="0"/>
              <a:t>, </a:t>
            </a:r>
            <a:r>
              <a:rPr lang="en-US" b="1" dirty="0" err="1"/>
              <a:t>bích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,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,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điêu</a:t>
            </a:r>
            <a:r>
              <a:rPr lang="en-US" b="1" dirty="0"/>
              <a:t> </a:t>
            </a:r>
            <a:r>
              <a:rPr lang="en-US" b="1" dirty="0" err="1"/>
              <a:t>khắc</a:t>
            </a:r>
            <a:r>
              <a:rPr lang="en-US" b="1" dirty="0"/>
              <a:t> ….</a:t>
            </a:r>
          </a:p>
          <a:p>
            <a:r>
              <a:rPr lang="en-US" b="1" dirty="0"/>
              <a:t>Ai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nổi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.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sộ</a:t>
            </a:r>
            <a:r>
              <a:rPr lang="en-US" b="1" dirty="0"/>
              <a:t> </a:t>
            </a:r>
            <a:r>
              <a:rPr lang="en-US" b="1" dirty="0" err="1"/>
              <a:t>vùa</a:t>
            </a:r>
            <a:r>
              <a:rPr lang="en-US" b="1" dirty="0"/>
              <a:t> </a:t>
            </a:r>
            <a:r>
              <a:rPr lang="en-US" b="1" dirty="0" err="1"/>
              <a:t>mang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khoa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vừa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endParaRPr lang="en-US" b="1" dirty="0"/>
          </a:p>
          <a:p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kim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sư</a:t>
            </a:r>
            <a:endParaRPr lang="vi-V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340EB5-2583-BA1C-E4EC-4636E289B3B2}"/>
              </a:ext>
            </a:extLst>
          </p:cNvPr>
          <p:cNvSpPr txBox="1">
            <a:spLocks/>
          </p:cNvSpPr>
          <p:nvPr/>
        </p:nvSpPr>
        <p:spPr>
          <a:xfrm>
            <a:off x="3953054" y="-16825"/>
            <a:ext cx="4285891" cy="1049607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5DD2C9-2233-075A-C4A2-D311525031AE}"/>
              </a:ext>
            </a:extLst>
          </p:cNvPr>
          <p:cNvSpPr txBox="1">
            <a:spLocks/>
          </p:cNvSpPr>
          <p:nvPr/>
        </p:nvSpPr>
        <p:spPr>
          <a:xfrm>
            <a:off x="559998" y="838618"/>
            <a:ext cx="7249784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F72B413-ACB9-E7F2-D272-3E70A3B88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54" y="1715218"/>
            <a:ext cx="4575973" cy="34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3F7CCC-57AF-F38D-B0DF-9B22D4D46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2" y="4263179"/>
            <a:ext cx="3472903" cy="231105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500E31-7335-E270-D512-67109598F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9486" y="143692"/>
            <a:ext cx="4093029" cy="658723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D91498-C381-64FF-D257-32089E3E176C}"/>
              </a:ext>
            </a:extLst>
          </p:cNvPr>
          <p:cNvSpPr txBox="1">
            <a:spLocks/>
          </p:cNvSpPr>
          <p:nvPr/>
        </p:nvSpPr>
        <p:spPr>
          <a:xfrm>
            <a:off x="5249327" y="981644"/>
            <a:ext cx="1693345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TỔNG KẾT</a:t>
            </a: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74D36-CFDC-DA5A-9FF6-8B61E28BC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46" y="981644"/>
            <a:ext cx="4141740" cy="3102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D8CC0-8780-9A1B-456E-E8FDC523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9" y="981644"/>
            <a:ext cx="3901842" cy="3106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BD91DC-2065-AEDF-027F-ECA3C0261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0" y="4263179"/>
            <a:ext cx="5984326" cy="2311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7CF2A-0E48-0CF0-2159-9A1CA501F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15" y="1823722"/>
            <a:ext cx="2811543" cy="19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1B9858-323F-443A-259A-BC3DC8887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851" y="1592242"/>
            <a:ext cx="9429000" cy="1386186"/>
          </a:xfr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triển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đặc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biệt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sộ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trí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C29F7-8982-234B-AFAD-70052772FCA4}"/>
              </a:ext>
            </a:extLst>
          </p:cNvPr>
          <p:cNvSpPr txBox="1">
            <a:spLocks/>
          </p:cNvSpPr>
          <p:nvPr/>
        </p:nvSpPr>
        <p:spPr>
          <a:xfrm>
            <a:off x="4049486" y="143692"/>
            <a:ext cx="4093029" cy="658723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24: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36EDCD-1F82-FBEE-A075-F494DBED04B5}"/>
              </a:ext>
            </a:extLst>
          </p:cNvPr>
          <p:cNvSpPr txBox="1">
            <a:spLocks/>
          </p:cNvSpPr>
          <p:nvPr/>
        </p:nvSpPr>
        <p:spPr>
          <a:xfrm>
            <a:off x="5249327" y="865904"/>
            <a:ext cx="1693345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TỔNG KẾT</a:t>
            </a: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7A31E7-7F82-F45C-141A-FBC1E4FC97A0}"/>
              </a:ext>
            </a:extLst>
          </p:cNvPr>
          <p:cNvSpPr txBox="1">
            <a:spLocks/>
          </p:cNvSpPr>
          <p:nvPr/>
        </p:nvSpPr>
        <p:spPr>
          <a:xfrm>
            <a:off x="1138851" y="3166083"/>
            <a:ext cx="9526972" cy="1536546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, Trung </a:t>
            </a:r>
            <a:r>
              <a:rPr lang="en-US" sz="3200" b="1" dirty="0" err="1">
                <a:solidFill>
                  <a:srgbClr val="002060"/>
                </a:solidFill>
              </a:rPr>
              <a:t>Quốc</a:t>
            </a:r>
            <a:r>
              <a:rPr lang="en-US" sz="3200" b="1" dirty="0">
                <a:solidFill>
                  <a:srgbClr val="002060"/>
                </a:solidFill>
              </a:rPr>
              <a:t>, Hy </a:t>
            </a:r>
            <a:r>
              <a:rPr lang="en-US" sz="3200" b="1" dirty="0" err="1">
                <a:solidFill>
                  <a:srgbClr val="002060"/>
                </a:solidFill>
              </a:rPr>
              <a:t>Lạp</a:t>
            </a:r>
            <a:r>
              <a:rPr lang="en-US" sz="3200" b="1" dirty="0">
                <a:solidFill>
                  <a:srgbClr val="002060"/>
                </a:solidFill>
              </a:rPr>
              <a:t>, La </a:t>
            </a:r>
            <a:r>
              <a:rPr lang="en-US" sz="3200" b="1" dirty="0" err="1">
                <a:solidFill>
                  <a:srgbClr val="002060"/>
                </a:solidFill>
              </a:rPr>
              <a:t>Mã</a:t>
            </a:r>
            <a:r>
              <a:rPr lang="en-US" sz="3200" b="1" dirty="0">
                <a:solidFill>
                  <a:srgbClr val="002060"/>
                </a:solidFill>
              </a:rPr>
              <a:t>, ….. Trong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nổi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B7DF78-23D9-5737-59E9-C61B8FE83471}"/>
              </a:ext>
            </a:extLst>
          </p:cNvPr>
          <p:cNvSpPr txBox="1">
            <a:spLocks/>
          </p:cNvSpPr>
          <p:nvPr/>
        </p:nvSpPr>
        <p:spPr>
          <a:xfrm>
            <a:off x="1138851" y="4890284"/>
            <a:ext cx="9592286" cy="1876276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vừa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sộ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thước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vừa</a:t>
            </a:r>
            <a:r>
              <a:rPr lang="en-US" sz="3200" b="1" dirty="0">
                <a:solidFill>
                  <a:srgbClr val="002060"/>
                </a:solidFill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thẩm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cao</a:t>
            </a:r>
            <a:r>
              <a:rPr lang="en-US" sz="3200" b="1" dirty="0">
                <a:solidFill>
                  <a:srgbClr val="002060"/>
                </a:solidFill>
              </a:rPr>
              <a:t>. Trong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nói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đến</a:t>
            </a:r>
            <a:r>
              <a:rPr lang="en-US" sz="3200" b="1" dirty="0">
                <a:solidFill>
                  <a:srgbClr val="002060"/>
                </a:solidFill>
              </a:rPr>
              <a:t> Kim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tháp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tượng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sư</a:t>
            </a:r>
            <a:r>
              <a:rPr lang="en-US" sz="3200" b="1" dirty="0">
                <a:solidFill>
                  <a:srgbClr val="002060"/>
                </a:solidFill>
              </a:rPr>
              <a:t>, ….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Tiết 24: Bài 1 AI CẬP CỔ ĐẠI TRONG MẮT EM (Tiết 2)</vt:lpstr>
      <vt:lpstr> IV. Trưng bày sản phẩm và chia sẻ </vt:lpstr>
      <vt:lpstr>PowerPoint Presentation</vt:lpstr>
      <vt:lpstr>PowerPoint Presentation</vt:lpstr>
      <vt:lpstr>Tiết 24: Bài 1 AI CẬP CỔ ĐẠI TRONG MẮT EM</vt:lpstr>
      <vt:lpstr>PowerPoint Presentation</vt:lpstr>
      <vt:lpstr>Tiết 24: Bài 1 AI CẬP CỔ ĐẠI TRONG MẮT 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15</cp:revision>
  <dcterms:created xsi:type="dcterms:W3CDTF">2024-12-26T02:20:06Z</dcterms:created>
  <dcterms:modified xsi:type="dcterms:W3CDTF">2025-03-06T18:03:09Z</dcterms:modified>
</cp:coreProperties>
</file>