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5" r:id="rId1"/>
  </p:sldMasterIdLst>
  <p:sldIdLst>
    <p:sldId id="256" r:id="rId2"/>
    <p:sldId id="257" r:id="rId3"/>
    <p:sldId id="258" r:id="rId4"/>
    <p:sldId id="260" r:id="rId5"/>
    <p:sldId id="273" r:id="rId6"/>
    <p:sldId id="275" r:id="rId7"/>
    <p:sldId id="276" r:id="rId8"/>
    <p:sldId id="266" r:id="rId9"/>
    <p:sldId id="268" r:id="rId10"/>
    <p:sldId id="274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CA"/>
    <a:srgbClr val="080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82" autoAdjust="0"/>
    <p:restoredTop sz="94660"/>
  </p:normalViewPr>
  <p:slideViewPr>
    <p:cSldViewPr snapToGrid="0">
      <p:cViewPr varScale="1">
        <p:scale>
          <a:sx n="98" d="100"/>
          <a:sy n="98" d="100"/>
        </p:scale>
        <p:origin x="45" y="8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/>
          <a:p>
            <a:fld id="{FE834B6F-333B-40AC-B81F-CF9C27AB9F47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8FA6138-22FD-4414-818C-6F761101C7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4B6F-333B-40AC-B81F-CF9C27AB9F47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6138-22FD-4414-818C-6F761101C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4B6F-333B-40AC-B81F-CF9C27AB9F47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6138-22FD-4414-818C-6F761101C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4B6F-333B-40AC-B81F-CF9C27AB9F47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6138-22FD-4414-818C-6F761101C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/>
          <a:p>
            <a:fld id="{FE834B6F-333B-40AC-B81F-CF9C27AB9F47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8FA6138-22FD-4414-818C-6F761101C76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4B6F-333B-40AC-B81F-CF9C27AB9F47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/>
          <a:p>
            <a:fld id="{C8FA6138-22FD-4414-818C-6F761101C76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4B6F-333B-40AC-B81F-CF9C27AB9F47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/>
          <a:p>
            <a:fld id="{C8FA6138-22FD-4414-818C-6F761101C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4B6F-333B-40AC-B81F-CF9C27AB9F47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6138-22FD-4414-818C-6F761101C7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4B6F-333B-40AC-B81F-CF9C27AB9F47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A6138-22FD-4414-818C-6F761101C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115552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/>
          <a:p>
            <a:fld id="{FE834B6F-333B-40AC-B81F-CF9C27AB9F47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8FA6138-22FD-4414-818C-6F761101C7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53924" y="538893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/>
          <a:p>
            <a:fld id="{FE834B6F-333B-40AC-B81F-CF9C27AB9F47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8FA6138-22FD-4414-818C-6F761101C76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E834B6F-333B-40AC-B81F-CF9C27AB9F47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518603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8FA6138-22FD-4414-818C-6F761101C76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slow">
    <p:randomBar dir="vert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7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388" y="416968"/>
            <a:ext cx="11051178" cy="23876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DFE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NGHỆ THUẬT TIỀN SỬ THẾ GIỚI VÀ VIỆT NAM</a:t>
            </a:r>
            <a:br>
              <a:rPr lang="en-US" sz="4800" dirty="0">
                <a:solidFill>
                  <a:srgbClr val="FDFE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>
              <a:solidFill>
                <a:srgbClr val="FDFEC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26273" y="3022680"/>
            <a:ext cx="12318273" cy="2327564"/>
          </a:xfrm>
        </p:spPr>
        <p:txBody>
          <a:bodyPr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9:BÀI 1: 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HÌNH VẼ TRONG </a:t>
            </a: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 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963" y="2378551"/>
            <a:ext cx="10972800" cy="1143000"/>
          </a:xfrm>
        </p:spPr>
        <p:txBody>
          <a:bodyPr>
            <a:noAutofit/>
          </a:bodyPr>
          <a:lstStyle/>
          <a:p>
            <a:pPr lvl="0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53913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298" y="376750"/>
            <a:ext cx="9451404" cy="251342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dirty="0"/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Bức tranh hang động cổ xưa nhất của người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61" y="2471224"/>
            <a:ext cx="571500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hững bức tranh hang động độc đáo của người tiền s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334" y="2471224"/>
            <a:ext cx="5328759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6 sự thật đáng kinh ngạc về tranh vẽ tại hang động Altamira thời tiền s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3" y="617568"/>
            <a:ext cx="3088552" cy="235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hững bức tranh hang động nổi tiếng được vẽ bởi người tiền s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396" y="592428"/>
            <a:ext cx="3353654" cy="238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Design | “Tôi vẽ cả ngày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31" y="553985"/>
            <a:ext cx="3636971" cy="242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7 bức tranh trong hang động cổ nhất thế giớ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808" y="3277588"/>
            <a:ext cx="6907238" cy="34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5003"/>
            <a:ext cx="10972800" cy="1571222"/>
          </a:xfrm>
        </p:spPr>
        <p:txBody>
          <a:bodyPr>
            <a:noAutofit/>
          </a:bodyPr>
          <a:lstStyle/>
          <a:p>
            <a:pPr algn="ctr"/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22" y="2160589"/>
            <a:ext cx="10536701" cy="3880773"/>
          </a:xfrm>
          <a:noFill/>
        </p:spPr>
        <p:txBody>
          <a:bodyPr/>
          <a:lstStyle/>
          <a:p>
            <a:r>
              <a:rPr lang="nl-N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em con người chúng ta có nguồn gốc từ đâu? Họ đã sinh sống ở nơi nào khi mới xuất hiện?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cent-of-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91" y="385189"/>
            <a:ext cx="5581650" cy="292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ai ma dau vet giat minh cua Vuon Dia dang huyen b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91" y="3655915"/>
            <a:ext cx="55816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uyện cổ tích: Lạc Long Quân Âu C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372" y="385189"/>
            <a:ext cx="4403187" cy="612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918" y="163785"/>
            <a:ext cx="8596668" cy="844282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Lịch sử thế giới qua một vài bức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043" y="3970522"/>
            <a:ext cx="4325174" cy="267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ghệ thuật tiền sử – Luxe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42" y="1222278"/>
            <a:ext cx="3695304" cy="540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khoahocphattrien.vn/Images/Uploaded/Share/2016/07/25/c7b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204" y="1056937"/>
            <a:ext cx="4235862" cy="26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183345" y="1085206"/>
            <a:ext cx="1422998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Chauvet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32078" y="4266222"/>
            <a:ext cx="1451539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Lascaux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30978" y="1838599"/>
            <a:ext cx="10805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Remigia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99937" y="1323378"/>
            <a:ext cx="2771335" cy="4290646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Hang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Lascau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Lascaux Cave - World History Encyc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9" y="1349791"/>
            <a:ext cx="6732394" cy="495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2918" y="163785"/>
            <a:ext cx="8596668" cy="844282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043052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ức tranh hang động cổ xưa nhất của người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61" y="2471224"/>
            <a:ext cx="571500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hững bức tranh hang động độc đáo của người tiền s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334" y="2471224"/>
            <a:ext cx="5328759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2918" y="163785"/>
            <a:ext cx="8596668" cy="844282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003329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6 sự thật đáng kinh ngạc về tranh vẽ tại hang động Altamira thời tiền s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78" y="762708"/>
            <a:ext cx="3088552" cy="235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hững bức tranh hang động nổi tiếng được vẽ bởi người tiền s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396" y="737568"/>
            <a:ext cx="3353654" cy="238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Design | “Tôi vẽ cả ngày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31" y="728153"/>
            <a:ext cx="3636971" cy="242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7 bức tranh trong hang động cổ nhất thế giớ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808" y="3277588"/>
            <a:ext cx="6907238" cy="34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0913" y="-251854"/>
            <a:ext cx="8596668" cy="844282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372712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ãy tìm hiểu và cho biết một số đặc điểm về hình màu và kĩ thuật thể hiện của nghệ thuật thời Tiền s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9" y="1674055"/>
            <a:ext cx="7160455" cy="329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ãy tìm hiểu và cho biết một số đặc điểm về hình màu và kĩ thuật thể hiện của nghệ thuật thời Tiền s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57" y="1238863"/>
            <a:ext cx="4403188" cy="56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Callout 4"/>
          <p:cNvSpPr/>
          <p:nvPr/>
        </p:nvSpPr>
        <p:spPr>
          <a:xfrm>
            <a:off x="675250" y="239151"/>
            <a:ext cx="5936565" cy="1434904"/>
          </a:xfrm>
          <a:prstGeom prst="down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604912" y="5566113"/>
            <a:ext cx="620385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07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6808764" y="140677"/>
            <a:ext cx="5176910" cy="1613814"/>
          </a:xfrm>
          <a:prstGeom prst="downArrowCallout">
            <a:avLst>
              <a:gd name="adj1" fmla="val 25000"/>
              <a:gd name="adj2" fmla="val 20641"/>
              <a:gd name="adj3" fmla="val 15411"/>
              <a:gd name="adj4" fmla="val 6497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66111" y="154545"/>
            <a:ext cx="9454160" cy="7783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23" y="506438"/>
            <a:ext cx="10832122" cy="5641144"/>
          </a:xfrm>
        </p:spPr>
        <p:txBody>
          <a:bodyPr>
            <a:normAutofit/>
          </a:bodyPr>
          <a:lstStyle/>
          <a:p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B1.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endParaRPr lang="en-US" sz="5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B2.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5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B3.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5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265</TotalTime>
  <Words>236</Words>
  <Application>Microsoft Office PowerPoint</Application>
  <PresentationFormat>Widescreen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Rockwell</vt:lpstr>
      <vt:lpstr>Times New Roman</vt:lpstr>
      <vt:lpstr>Wingdings 2</vt:lpstr>
      <vt:lpstr>Foundry</vt:lpstr>
      <vt:lpstr>CHỦ ĐỀ: NGHỆ THUẬT TIỀN SỬ THẾ GIỚI VÀ VIỆT NAM </vt:lpstr>
      <vt:lpstr>Khởi động</vt:lpstr>
      <vt:lpstr>PowerPoint Presentation</vt:lpstr>
      <vt:lpstr>I. Khám phá hình vẽ thời Tiền sử</vt:lpstr>
      <vt:lpstr>I. Khám phá hình vẽ thời Tiền sử</vt:lpstr>
      <vt:lpstr>I. Khám phá hình vẽ thời Tiền sử</vt:lpstr>
      <vt:lpstr>I. Khám phá hình vẽ thời Tiền sử</vt:lpstr>
      <vt:lpstr>II. Cách vẽ mô phỏng theo hình mẫu</vt:lpstr>
      <vt:lpstr>PowerPoint Presentation</vt:lpstr>
      <vt:lpstr>Nêu điểm giống và khác nhau của việc vẽ mô phỏng và chép lại hình mẫu?  Tại sao có sự khác nhau trong 2 hình thức vẽ này?</vt:lpstr>
      <vt:lpstr>III. Mô phỏng hình vẽ thời Tiền sử Em hãy chọn và mô phỏng 1 hình vẽ thời Tiền sử theo ý thích.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NGHỆ THUẬT TIỀN SỬ THẾ GIỚI VÀ VIỆT NAM</dc:title>
  <dc:creator>admin</dc:creator>
  <cp:lastModifiedBy>Hi</cp:lastModifiedBy>
  <cp:revision>42</cp:revision>
  <dcterms:created xsi:type="dcterms:W3CDTF">2021-08-21T08:22:00Z</dcterms:created>
  <dcterms:modified xsi:type="dcterms:W3CDTF">2025-02-22T15:58:32Z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1033-11.2.0.10130</vt:lpwstr>
  </property>
</Properties>
</file>