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83" r:id="rId2"/>
    <p:sldId id="305" r:id="rId3"/>
    <p:sldId id="308" r:id="rId4"/>
    <p:sldId id="315" r:id="rId5"/>
    <p:sldId id="317" r:id="rId6"/>
    <p:sldId id="275" r:id="rId7"/>
    <p:sldId id="288" r:id="rId8"/>
    <p:sldId id="289" r:id="rId9"/>
    <p:sldId id="290" r:id="rId10"/>
    <p:sldId id="314" r:id="rId11"/>
    <p:sldId id="316" r:id="rId12"/>
    <p:sldId id="294" r:id="rId13"/>
    <p:sldId id="300" r:id="rId14"/>
    <p:sldId id="272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CC00CC"/>
    <a:srgbClr val="66FF33"/>
    <a:srgbClr val="0000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585" autoAdjust="0"/>
  </p:normalViewPr>
  <p:slideViewPr>
    <p:cSldViewPr>
      <p:cViewPr varScale="1">
        <p:scale>
          <a:sx n="91" d="100"/>
          <a:sy n="91" d="100"/>
        </p:scale>
        <p:origin x="111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0F6052-B718-452B-91CB-8BE439D1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0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B9CF8-6465-47CC-B57C-CCBD5BB182D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BA5D-2F26-469A-AA9B-B8680D20DB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F6052-B718-452B-91CB-8BE439D15E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39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BA5D-2F26-469A-AA9B-B8680D20DB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633BF-DFA1-41C3-A483-56FECC692D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3141A-2035-4B97-B4D1-A2F72FA3AA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233B5-34E7-4296-9DF9-245D90B86D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1D395-0CF9-4747-BA95-41ABEB5009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3141A-2035-4B97-B4D1-A2F72FA3AA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3C971-56FC-4443-9DE7-32F0BB5903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AB1D6-0FD6-477E-95F4-BBBF518543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8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7CCC1-E625-45FA-BAF7-6688CAC8239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79C2C-4894-4395-8F89-1EA4C6B67DD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64D89-BA0F-4E57-88ED-DEC5B75509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3040-7981-473D-8350-2BADEF75C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0DE2F-205F-4378-B068-F5F39989E0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08E01-BFAF-46F1-8C62-99B19BA47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0FA76-A0F1-43EC-915F-1F36E59448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4DC9D-64F2-4AC5-B335-0E101C8D8C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610DA-1D6A-4F10-B783-4B99216F91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930AA-8160-4A20-AE85-A75626280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5E71C-1D21-4AA3-999E-6F18B4D5C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8EE3-6AE3-4DFF-92B5-65E8B923FE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AB3BB-92DA-4215-926A-B6BFD2288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DA83B62-5E64-4619-B640-892604AE2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úi giấy với hình vẽ thời tiền sử- Thiết kế tạo dáng và trang trí túi giấy  - Mĩ thuật lớp 6 - YouTube">
            <a:extLst>
              <a:ext uri="{FF2B5EF4-FFF2-40B4-BE49-F238E27FC236}">
                <a16:creationId xmlns:a16="http://schemas.microsoft.com/office/drawing/2014/main" id="{34BBDD77-4F6B-44E2-879F-CAAD15EB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6934200" cy="38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 </a:t>
            </a:r>
            <a:r>
              <a:rPr lang="en-US" sz="3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Bài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4199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1562100" y="889575"/>
            <a:ext cx="8839200" cy="1219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0"/>
                <a:gd name="adj2" fmla="val -189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Túi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giấy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đựng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quà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với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hình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vẽ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Thời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tiền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sử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pic>
        <p:nvPicPr>
          <p:cNvPr id="4" name="Bittersweet Waltz - Sir Cubworth">
            <a:hlinkClick r:id="" action="ppaction://media"/>
            <a:extLst>
              <a:ext uri="{FF2B5EF4-FFF2-40B4-BE49-F238E27FC236}">
                <a16:creationId xmlns:a16="http://schemas.microsoft.com/office/drawing/2014/main" id="{808C82CA-B01B-4E06-B6A4-DE44DB6726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0" y="559779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0" y="12954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0537" y="962333"/>
            <a:ext cx="809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4. </a:t>
            </a:r>
            <a:r>
              <a:rPr lang="en-US" sz="2800" b="1" i="1" dirty="0" err="1">
                <a:solidFill>
                  <a:srgbClr val="66FF33"/>
                </a:solidFill>
              </a:rPr>
              <a:t>Trang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trí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túi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giấy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với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hình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vẽ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thời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tiền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sử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244765" cy="2159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4568"/>
            <a:ext cx="3359300" cy="251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21" y="1583734"/>
            <a:ext cx="3055979" cy="2300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75" y="1726189"/>
            <a:ext cx="3799325" cy="1852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86794"/>
            <a:ext cx="3586941" cy="2690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91773"/>
            <a:ext cx="3415235" cy="2561427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6558" b="52858"/>
          <a:stretch/>
        </p:blipFill>
        <p:spPr bwMode="auto">
          <a:xfrm>
            <a:off x="457200" y="1862253"/>
            <a:ext cx="7039540" cy="366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37" y="962333"/>
            <a:ext cx="809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4. </a:t>
            </a:r>
            <a:r>
              <a:rPr lang="en-US" sz="2800" b="1" i="1" dirty="0" err="1">
                <a:solidFill>
                  <a:srgbClr val="66FF33"/>
                </a:solidFill>
              </a:rPr>
              <a:t>Trang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trí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túi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giấy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với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hình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vẽ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thời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tiền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sử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Picture 29">
            <a:extLst>
              <a:ext uri="{FF2B5EF4-FFF2-40B4-BE49-F238E27FC236}">
                <a16:creationId xmlns:a16="http://schemas.microsoft.com/office/drawing/2014/main" id="{C15D7C40-89E1-4BA8-9B62-BE4271955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7" r="49180"/>
          <a:stretch/>
        </p:blipFill>
        <p:spPr bwMode="auto">
          <a:xfrm>
            <a:off x="7666435" y="1862253"/>
            <a:ext cx="4008481" cy="366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13A4C3-87EB-4411-BD1C-CEE75F1D99F4}"/>
              </a:ext>
            </a:extLst>
          </p:cNvPr>
          <p:cNvSpPr/>
          <p:nvPr/>
        </p:nvSpPr>
        <p:spPr>
          <a:xfrm>
            <a:off x="349625" y="5780602"/>
            <a:ext cx="108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FF00"/>
                </a:solidFill>
              </a:rPr>
              <a:t>L</a:t>
            </a:r>
            <a:r>
              <a:rPr lang="vi-VN" sz="2800" i="1" dirty="0">
                <a:solidFill>
                  <a:srgbClr val="FFFF00"/>
                </a:solidFill>
              </a:rPr>
              <a:t>ư</a:t>
            </a:r>
            <a:r>
              <a:rPr lang="en-US" sz="2800" i="1" dirty="0">
                <a:solidFill>
                  <a:srgbClr val="FFFF00"/>
                </a:solidFill>
              </a:rPr>
              <a:t>u ý: </a:t>
            </a:r>
            <a:r>
              <a:rPr lang="en-US" sz="2800" i="1" dirty="0" err="1">
                <a:solidFill>
                  <a:srgbClr val="FFFF00"/>
                </a:solidFill>
              </a:rPr>
              <a:t>Sử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dụng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họa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tiết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thời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tiền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sử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để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trang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trí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túi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giấy</a:t>
            </a:r>
            <a:r>
              <a:rPr lang="en-US" sz="2800" i="1" dirty="0">
                <a:solidFill>
                  <a:srgbClr val="FFFF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59" y="2327086"/>
            <a:ext cx="3738163" cy="395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/>
        </p:blipFill>
        <p:spPr>
          <a:xfrm>
            <a:off x="368315" y="1859285"/>
            <a:ext cx="3498836" cy="447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36" y="2327086"/>
            <a:ext cx="3907943" cy="3907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9600" y="1305886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200" b="1" dirty="0" err="1">
                <a:solidFill>
                  <a:srgbClr val="66FF33"/>
                </a:solidFill>
              </a:rPr>
              <a:t>Sản</a:t>
            </a:r>
            <a:r>
              <a:rPr lang="en-US" sz="3200" b="1" dirty="0">
                <a:solidFill>
                  <a:srgbClr val="66FF33"/>
                </a:solidFill>
              </a:rPr>
              <a:t> </a:t>
            </a:r>
            <a:r>
              <a:rPr lang="en-US" sz="3200" b="1" dirty="0" err="1">
                <a:solidFill>
                  <a:srgbClr val="66FF33"/>
                </a:solidFill>
              </a:rPr>
              <a:t>phẩm</a:t>
            </a:r>
            <a:r>
              <a:rPr lang="en-US" sz="3200" b="1" dirty="0">
                <a:solidFill>
                  <a:srgbClr val="66FF33"/>
                </a:solidFill>
              </a:rPr>
              <a:t> </a:t>
            </a:r>
            <a:r>
              <a:rPr lang="en-US" sz="3200" b="1" dirty="0" err="1">
                <a:solidFill>
                  <a:srgbClr val="66FF33"/>
                </a:solidFill>
              </a:rPr>
              <a:t>tham</a:t>
            </a:r>
            <a:r>
              <a:rPr lang="en-US" sz="3200" b="1" dirty="0">
                <a:solidFill>
                  <a:srgbClr val="66FF33"/>
                </a:solidFill>
              </a:rPr>
              <a:t> </a:t>
            </a:r>
            <a:r>
              <a:rPr lang="en-US" sz="3200" b="1" dirty="0" err="1">
                <a:solidFill>
                  <a:srgbClr val="66FF33"/>
                </a:solidFill>
              </a:rPr>
              <a:t>khảo</a:t>
            </a:r>
            <a:endParaRPr lang="en-US" sz="3200" b="1" dirty="0">
              <a:solidFill>
                <a:srgbClr val="66FF33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828800" y="5334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III. </a:t>
            </a:r>
            <a:r>
              <a:rPr lang="en-US" sz="4000" b="1" dirty="0" err="1">
                <a:solidFill>
                  <a:srgbClr val="FFFF00"/>
                </a:solidFill>
              </a:rPr>
              <a:t>Luyện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tập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sáng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19300" y="1676400"/>
            <a:ext cx="63627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Tạo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dáng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một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chiếc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túi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giấy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theo</a:t>
            </a:r>
            <a:r>
              <a:rPr lang="en-US" sz="4000" dirty="0">
                <a:solidFill>
                  <a:schemeClr val="bg1"/>
                </a:solidFill>
              </a:rPr>
              <a:t> ý </a:t>
            </a:r>
            <a:r>
              <a:rPr lang="en-US" sz="4000" dirty="0" err="1">
                <a:solidFill>
                  <a:schemeClr val="bg1"/>
                </a:solidFill>
              </a:rPr>
              <a:t>thích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</a:rPr>
              <a:t>- </a:t>
            </a:r>
            <a:r>
              <a:rPr lang="en-US" sz="4000" dirty="0" err="1">
                <a:solidFill>
                  <a:schemeClr val="bg1"/>
                </a:solidFill>
              </a:rPr>
              <a:t>Yêu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cầu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</a:rPr>
              <a:t>+</a:t>
            </a:r>
            <a:r>
              <a:rPr lang="en-US" sz="4000" dirty="0" err="1">
                <a:solidFill>
                  <a:schemeClr val="bg1"/>
                </a:solidFill>
              </a:rPr>
              <a:t>Kích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</a:t>
            </a:r>
            <a:r>
              <a:rPr lang="vi-VN" sz="4000" dirty="0">
                <a:solidFill>
                  <a:schemeClr val="bg1"/>
                </a:solidFill>
              </a:rPr>
              <a:t>ư</a:t>
            </a:r>
            <a:r>
              <a:rPr lang="en-US" sz="4000" dirty="0" err="1">
                <a:solidFill>
                  <a:schemeClr val="bg1"/>
                </a:solidFill>
              </a:rPr>
              <a:t>ớc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chất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liệu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giấy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tùy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chọn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</a:rPr>
              <a:t>+Trang </a:t>
            </a:r>
            <a:r>
              <a:rPr lang="en-US" sz="4000" dirty="0" err="1">
                <a:solidFill>
                  <a:schemeClr val="bg1"/>
                </a:solidFill>
              </a:rPr>
              <a:t>trí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bằng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họa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tiết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thời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tiền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sử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title"/>
          </p:nvPr>
        </p:nvSpPr>
        <p:spPr>
          <a:xfrm>
            <a:off x="1097280" y="908904"/>
            <a:ext cx="10058400" cy="89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FF0000"/>
                </a:solidFill>
              </a:rPr>
              <a:t>Dặn dò chuẩn bị cho bài học sau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1" name="Google Shape;301;p17"/>
          <p:cNvSpPr txBox="1">
            <a:spLocks noGrp="1"/>
          </p:cNvSpPr>
          <p:nvPr>
            <p:ph idx="1"/>
          </p:nvPr>
        </p:nvSpPr>
        <p:spPr>
          <a:xfrm>
            <a:off x="677334" y="192942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thép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endParaRPr sz="28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nháp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,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,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kềm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23" y="4331206"/>
            <a:ext cx="3814745" cy="2145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8" y="3886200"/>
            <a:ext cx="3860490" cy="246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8" y="1345666"/>
            <a:ext cx="3974638" cy="2235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799" y="1638300"/>
            <a:ext cx="3352757" cy="4076700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71700" y="199936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FE3F0-6E15-4F40-9AF8-D2638674F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75" y="1415051"/>
            <a:ext cx="2774250" cy="2687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0400" y="1447801"/>
            <a:ext cx="796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được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cấu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tạo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bởi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các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bộ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phận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nào</a:t>
            </a:r>
            <a:r>
              <a:rPr lang="fr-FR" dirty="0">
                <a:solidFill>
                  <a:schemeClr val="bg1"/>
                </a:solidFill>
              </a:rPr>
              <a:t>?</a:t>
            </a:r>
          </a:p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có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hình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dạng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và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trang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trí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như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thế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nào</a:t>
            </a:r>
            <a:r>
              <a:rPr lang="fr-FR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có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vai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trò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công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dụng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gì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trong</a:t>
            </a:r>
            <a:r>
              <a:rPr lang="fr-FR" dirty="0">
                <a:solidFill>
                  <a:schemeClr val="bg1"/>
                </a:solidFill>
              </a:rPr>
              <a:t> đ</a:t>
            </a:r>
            <a:r>
              <a:rPr lang="en-US" dirty="0" err="1">
                <a:solidFill>
                  <a:schemeClr val="bg1"/>
                </a:solidFill>
              </a:rPr>
              <a:t>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sống</a:t>
            </a:r>
            <a:r>
              <a:rPr lang="fr-FR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Những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yếu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tố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nào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tạo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nên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vẻ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đẹp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và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tính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ứng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dụng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71700" y="199936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4" y="2122898"/>
            <a:ext cx="4378631" cy="4535166"/>
          </a:xfrm>
          <a:prstGeom prst="rect">
            <a:avLst/>
          </a:prstGeom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171700" y="199936"/>
            <a:ext cx="8496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919641" y="1380163"/>
            <a:ext cx="15970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66FF33"/>
                </a:solidFill>
              </a:rPr>
              <a:t>Quai </a:t>
            </a:r>
            <a:r>
              <a:rPr lang="en-US" sz="3200" dirty="0" err="1">
                <a:solidFill>
                  <a:srgbClr val="66FF33"/>
                </a:solidFill>
              </a:rPr>
              <a:t>túi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7886303" y="3622454"/>
            <a:ext cx="166370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66FF33"/>
                </a:solidFill>
              </a:rPr>
              <a:t>Thân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túi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812087" y="2548303"/>
            <a:ext cx="20542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66FF33"/>
                </a:solidFill>
              </a:rPr>
              <a:t>Miệng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túi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7058399" y="4948078"/>
            <a:ext cx="31210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66FF33"/>
                </a:solidFill>
              </a:rPr>
              <a:t>Hoạ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tiết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trang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trí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 flipH="1">
            <a:off x="4038600" y="1839403"/>
            <a:ext cx="3881040" cy="707887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032000" y="1081225"/>
            <a:ext cx="317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Cấu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tạo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của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ED211A04-A6F2-487F-8401-B6FB232908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328" y="2859741"/>
            <a:ext cx="2969219" cy="143273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B8D22092-06A4-4564-BA21-C8F4D2B974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327" y="4036538"/>
            <a:ext cx="3108117" cy="5842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ABB9873A-483B-4846-BA60-A68C7AF49C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7528" y="4676165"/>
            <a:ext cx="3108118" cy="5842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8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13" grpId="0" animBg="1"/>
      <p:bldP spid="4115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02" y="4229970"/>
            <a:ext cx="3859254" cy="217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36269"/>
            <a:ext cx="3853179" cy="2464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2270"/>
            <a:ext cx="3587074" cy="2017729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36814" y="186951"/>
            <a:ext cx="887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FE3F0-6E15-4F40-9AF8-D2638674F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23" y="1201346"/>
            <a:ext cx="2945412" cy="285336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0FCD340-8524-407A-AE88-430DA4BE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1081225"/>
            <a:ext cx="436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dáng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Trang </a:t>
            </a:r>
            <a:r>
              <a:rPr lang="en-US" sz="32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trí</a:t>
            </a:r>
            <a:endParaRPr lang="en-US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81BFB24-3250-42F5-AE9F-C8B730E7C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13" y="2038777"/>
            <a:ext cx="29454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Có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nhiều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dáng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nhật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thang,...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Trang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trí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Họa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màu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sắc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dạng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8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477000" y="1981200"/>
            <a:ext cx="235326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33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Đựng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đ</a:t>
            </a:r>
            <a:r>
              <a:rPr lang="en-US" sz="3200" b="1" dirty="0">
                <a:solidFill>
                  <a:schemeClr val="bg1"/>
                </a:solidFill>
              </a:rPr>
              <a:t>ồ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769130" y="5614638"/>
            <a:ext cx="3868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Trang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thời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trang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6" y="3582015"/>
            <a:ext cx="3381085" cy="281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85" y="1735184"/>
            <a:ext cx="2613468" cy="366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r="5941"/>
          <a:stretch/>
        </p:blipFill>
        <p:spPr>
          <a:xfrm>
            <a:off x="8686800" y="1058813"/>
            <a:ext cx="3207864" cy="298608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B319662-F7BE-449C-BA06-DE1EF08E9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21" y="1155852"/>
            <a:ext cx="317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Công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dụng</a:t>
            </a:r>
            <a:endParaRPr lang="en-US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74157D3-7A8E-4FDF-AC3E-838C4F03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2131"/>
            <a:ext cx="8496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05" y="3207229"/>
            <a:ext cx="2265097" cy="3008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947862" y="1009210"/>
            <a:ext cx="7010400" cy="3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1. </a:t>
            </a:r>
            <a:r>
              <a:rPr lang="en-US" sz="2800" b="1" i="1" dirty="0" err="1">
                <a:solidFill>
                  <a:srgbClr val="66FF33"/>
                </a:solidFill>
              </a:rPr>
              <a:t>Xây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dựng</a:t>
            </a:r>
            <a:r>
              <a:rPr lang="en-US" sz="2800" b="1" i="1" dirty="0">
                <a:solidFill>
                  <a:srgbClr val="66FF33"/>
                </a:solidFill>
              </a:rPr>
              <a:t> ý </a:t>
            </a:r>
            <a:r>
              <a:rPr lang="en-US" sz="2800" b="1" i="1" dirty="0" err="1">
                <a:solidFill>
                  <a:srgbClr val="66FF33"/>
                </a:solidFill>
              </a:rPr>
              <a:t>tưởng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85827"/>
            <a:ext cx="4062413" cy="4062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1" y="2412721"/>
            <a:ext cx="5493728" cy="4062412"/>
          </a:xfrm>
          <a:prstGeom prst="rect">
            <a:avLst/>
          </a:prstGeom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8" b="60981"/>
          <a:stretch/>
        </p:blipFill>
        <p:spPr bwMode="auto">
          <a:xfrm flipH="1">
            <a:off x="6629401" y="914401"/>
            <a:ext cx="1398261" cy="137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52CCCA69-861D-4A7C-AB43-1E6876C9C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-1498" r="-357" b="61197"/>
          <a:stretch/>
        </p:blipFill>
        <p:spPr bwMode="auto">
          <a:xfrm>
            <a:off x="419940" y="2168118"/>
            <a:ext cx="6468137" cy="43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33600" y="12954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2100262" y="991641"/>
            <a:ext cx="7577138" cy="3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2. </a:t>
            </a:r>
            <a:r>
              <a:rPr lang="en-US" sz="2800" b="1" i="1" dirty="0" err="1">
                <a:solidFill>
                  <a:srgbClr val="66FF33"/>
                </a:solidFill>
              </a:rPr>
              <a:t>Phác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thảo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và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triển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khai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bản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vẽ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kỹ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thuật</a:t>
            </a:r>
            <a:r>
              <a:rPr lang="en-US" sz="3000" dirty="0">
                <a:solidFill>
                  <a:srgbClr val="66FF33"/>
                </a:solidFill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96" y="1447800"/>
            <a:ext cx="6904805" cy="515702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86639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3. </a:t>
            </a:r>
            <a:r>
              <a:rPr lang="en-US" sz="2800" b="1" i="1" dirty="0" err="1">
                <a:solidFill>
                  <a:srgbClr val="66FF33"/>
                </a:solidFill>
              </a:rPr>
              <a:t>Cắt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gấp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dán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hoàn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thiện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sản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phẩm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5" t="49636" b="11495"/>
          <a:stretch/>
        </p:blipFill>
        <p:spPr bwMode="auto">
          <a:xfrm>
            <a:off x="8256075" y="1694250"/>
            <a:ext cx="2590800" cy="44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F0712-F71A-491C-8672-B8FF1FD18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25" y="1694250"/>
            <a:ext cx="6046275" cy="45158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103703A-A163-4248-94AF-77BC9F0E7BCD}"/>
  <p:tag name="ISPRING_RESOURCE_FOLDER" val="D:\1_GIÁO ÁN\MT_6\TUẦN 13_TÚI GIẤY ĐỰNG QUÀ TẶNG\"/>
  <p:tag name="ISPRING_PRESENTATION_PATH" val="D:\1_GIÁO ÁN\MT_6\TUẦN 13_TÚI GIẤY ĐỰNG QUÀ TẶNG.pptx"/>
  <p:tag name="ISPRING_PROJECT_VERSION" val="9"/>
  <p:tag name="ISPRING_PROJECT_FOLDER_UPDATED" val="1"/>
  <p:tag name="ISPRING_SCREEN_RECS_UPDATED" val="D:\1_GIÁO ÁN\MT_6\TUẦN 13_TÚI GIẤY ĐỰNG QUÀ TẶNG\"/>
  <p:tag name="ISPRING_PRESENTATION_INFO_2" val="&lt;?xml version=&quot;1.0&quot; encoding=&quot;UTF-8&quot; standalone=&quot;no&quot; ?&gt;&#10;&lt;presentation2&gt;&#10;&#10;  &lt;slides&gt;&#10;    &lt;slide id=&quot;{C476CA2E-AC8D-4B99-8735-8FEA81194AD4}&quot; pptId=&quot;283&quot;/&gt;&#10;    &lt;slide id=&quot;{245750C8-748D-41EC-A0C9-6B44437F7181}&quot; pptId=&quot;313&quot;/&gt;&#10;    &lt;slide id=&quot;{3637F261-13DA-4F1B-9E10-6B1817C9B5D8}&quot; pptId=&quot;305&quot;/&gt;&#10;    &lt;slide id=&quot;{91F3E1EC-2519-4AE5-BD2A-CD12F4D1065B}&quot; pptId=&quot;307&quot;/&gt;&#10;    &lt;slide id=&quot;{CB91519F-60F4-433E-AB6A-8E480CB1AE0C}&quot; pptId=&quot;308&quot;/&gt;&#10;    &lt;slide id=&quot;{3F7F3F05-0228-46BE-BF5B-715C47C221DA}&quot; pptId=&quot;315&quot;/&gt;&#10;    &lt;slide id=&quot;{2B987FF7-65E9-4F7C-9B97-14A61C8D4C36}&quot; pptId=&quot;275&quot;/&gt;&#10;    &lt;slide id=&quot;{A7079162-89B0-4736-A691-C181A13AF625}&quot; pptId=&quot;288&quot;/&gt;&#10;    &lt;slide id=&quot;{2E9CF57F-E3DE-43E0-802B-E6BCCCC336CC}&quot; pptId=&quot;289&quot;/&gt;&#10;    &lt;slide id=&quot;{515A98A9-2E8A-45C1-8023-A7DA187BD645}&quot; pptId=&quot;290&quot;/&gt;&#10;    &lt;slide id=&quot;{4E0D8DA2-9302-41E6-96F5-9680BB553BF7}&quot; pptId=&quot;314&quot;/&gt;&#10;    &lt;slide id=&quot;{33E9A253-D1C2-47C3-A70F-9E469965852B}&quot; pptId=&quot;316&quot;/&gt;&#10;    &lt;slide id=&quot;{49BB6076-28AC-461D-812C-EE5CDB345793}&quot; pptId=&quot;294&quot;/&gt;&#10;    &lt;slide id=&quot;{354B16E6-5A08-423B-947F-D714F7A39EEE}&quot; pptId=&quot;300&quot;/&gt;&#10;  &lt;/slides&gt;&#10;&#10;  &lt;narration&gt;&#10;    &lt;audioTracks/&gt;&#10;    &lt;videoTracks&gt;&#10;      &lt;videoTrack muted=&quot;false&quot; name=&quot;Video 13&quot; resource=&quot;ddc4e11c&quot; slideId=&quot;{49BB6076-28AC-461D-812C-EE5CDB345793}&quot; startTime=&quot;0&quot; stepIndex=&quot;0&quot; volume=&quot;1&quot;&gt;&#10;        &lt;video format=&quot;yuv420p&quot; frameRate=&quot;62.5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5&quot; resource=&quot;13166ac8&quot; slideId=&quot;{C476CA2E-AC8D-4B99-8735-8FEA81194AD4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6&quot; resource=&quot;be029e17&quot; slideId=&quot;{245750C8-748D-41EC-A0C9-6B44437F7181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7&quot; resource=&quot;7bf307a6&quot; slideId=&quot;{3637F261-13DA-4F1B-9E10-6B1817C9B5D8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8&quot; resource=&quot;38523eba&quot; slideId=&quot;{91F3E1EC-2519-4AE5-BD2A-CD12F4D1065B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9&quot; resource=&quot;7163a3e0&quot; slideId=&quot;{CB91519F-60F4-433E-AB6A-8E480CB1AE0C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0&quot; resource=&quot;3bcd81a0&quot; slideId=&quot;{3F7F3F05-0228-46BE-BF5B-715C47C221DA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1&quot; resource=&quot;41f31a72&quot; slideId=&quot;{2B987FF7-65E9-4F7C-9B97-14A61C8D4C36}&quot; startTime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2&quot; resource=&quot;8331be01&quot; slideId=&quot;{A7079162-89B0-4736-A691-C181A13AF625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3&quot; resource=&quot;665ca644&quot; slideId=&quot;{2E9CF57F-E3DE-43E0-802B-E6BCCCC336CC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4&quot; resource=&quot;f1928498&quot; slideId=&quot;{515A98A9-2E8A-45C1-8023-A7DA187BD645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5&quot; resource=&quot;acf1871d&quot; slideId=&quot;{4E0D8DA2-9302-41E6-96F5-9680BB553BF7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6&quot; resource=&quot;11feeb81&quot; slideId=&quot;{33E9A253-D1C2-47C3-A70F-9E469965852B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7&quot; resource=&quot;8a321c7c&quot; slideId=&quot;{354B16E6-5A08-423B-947F-D714F7A39EEE}&quot; startTime=&quot;0&quot; stepIndex=&quot;0&quot; volume=&quot;1&quot;&gt;&#10;        &lt;video format=&quot;yuv420p&quot; frameRate=&quot;62.5&quot; height=&quot;36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.874"/>
  <p:tag name="ISPRING_SLIDE_ID_2" val="{515A98A9-2E8A-45C1-8023-A7DA187BD64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.562"/>
  <p:tag name="ISPRING_SLIDE_ID_2" val="{4E0D8DA2-9302-41E6-96F5-9680BB553BF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186"/>
  <p:tag name="ISPRING_SLIDE_HAS_SCREEN_REC" val="1"/>
  <p:tag name="ISPRING_SLIDE_ID_2" val="{33E9A253-D1C2-47C3-A70F-9E469965852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055"/>
  <p:tag name="ISPRING_CUSTOM_TIMING_USED" val="1"/>
  <p:tag name="ISPRING_SLIDE_ID_2" val="{49BB6076-28AC-461D-812C-EE5CDB34579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54B16E6-5A08-423B-947F-D714F7A39EEE}"/>
  <p:tag name="GENSWF_ADVANCE_TIME" val="10.8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344"/>
  <p:tag name="ISPRING_SLIDE_ID_2" val="{C476CA2E-AC8D-4B99-8735-8FEA81194AD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125"/>
  <p:tag name="ISPRING_SLIDE_ID_2" val="{3637F261-13DA-4F1B-9E10-6B1817C9B5D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.845"/>
  <p:tag name="ISPRING_SLIDE_ID_2" val="{CB91519F-60F4-433E-AB6A-8E480CB1AE0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368"/>
  <p:tag name="ISPRING_SLIDE_ID_2" val="{3F7F3F05-0228-46BE-BF5B-715C47C221D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125"/>
  <p:tag name="ISPRING_SLIDE_ID_2" val="{3637F261-13DA-4F1B-9E10-6B1817C9B5D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406"/>
  <p:tag name="ISPRING_SLIDE_ID_2" val="{2B987FF7-65E9-4F7C-9B97-14A61C8D4C3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438"/>
  <p:tag name="ISPRING_SLIDE_ID_2" val="{A7079162-89B0-4736-A691-C181A13AF6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865"/>
  <p:tag name="ISPRING_SLIDE_ID_2" val="{2E9CF57F-E3DE-43E0-802B-E6BCCCC336CC}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2884</TotalTime>
  <Words>392</Words>
  <Application>Microsoft Office PowerPoint</Application>
  <PresentationFormat>Màn hình rộng</PresentationFormat>
  <Paragraphs>58</Paragraphs>
  <Slides>14</Slides>
  <Notes>14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Georgia</vt:lpstr>
      <vt:lpstr>Trebuchet MS</vt:lpstr>
      <vt:lpstr>Slipstream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Dặn dò chuẩn bị cho bài học sau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Hi</cp:lastModifiedBy>
  <cp:revision>206</cp:revision>
  <dcterms:created xsi:type="dcterms:W3CDTF">2010-01-18T13:30:34Z</dcterms:created>
  <dcterms:modified xsi:type="dcterms:W3CDTF">2024-12-03T19:18:10Z</dcterms:modified>
</cp:coreProperties>
</file>