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14"/>
  </p:notesMasterIdLst>
  <p:sldIdLst>
    <p:sldId id="257" r:id="rId2"/>
    <p:sldId id="259" r:id="rId3"/>
    <p:sldId id="260" r:id="rId4"/>
    <p:sldId id="261" r:id="rId5"/>
    <p:sldId id="274" r:id="rId6"/>
    <p:sldId id="263" r:id="rId7"/>
    <p:sldId id="265" r:id="rId8"/>
    <p:sldId id="266" r:id="rId9"/>
    <p:sldId id="270" r:id="rId10"/>
    <p:sldId id="271" r:id="rId11"/>
    <p:sldId id="275" r:id="rId12"/>
    <p:sldId id="272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40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69F05-DA28-45FA-A86E-777649361385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F1A96-9715-4B07-A424-87F43AEAD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44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92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7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8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5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34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41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02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68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68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4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F1A96-9715-4B07-A424-87F43AEADF3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69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8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90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86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41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9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81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38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50D49B1-A5BB-41B4-950C-EB1F773F29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01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25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86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2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98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7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4389E5-30FA-412C-84AB-C1C651E7E9D4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6B95D9E-7B51-4F21-9732-959DE74517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2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</p:sldLayoutIdLst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.xml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23.gif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7.png"/><Relationship Id="rId2" Type="http://schemas.microsoft.com/office/2007/relationships/media" Target="../media/media4.mp3"/><Relationship Id="rId1" Type="http://schemas.openxmlformats.org/officeDocument/2006/relationships/tags" Target="../tags/tag12.xml"/><Relationship Id="rId6" Type="http://schemas.openxmlformats.org/officeDocument/2006/relationships/image" Target="../media/image27.gi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2720776" y="1268760"/>
            <a:ext cx="7064400" cy="1308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21299994" lon="0" rev="0"/>
              </a:camera>
              <a:lightRig rig="legacyFlat3" dir="b"/>
            </a:scene3d>
            <a:sp3d extrusionH="163500" prstMaterial="legacyMatte">
              <a:extrusionClr>
                <a:schemeClr val="tx2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MỸ THUẬT 6</a:t>
            </a:r>
          </a:p>
        </p:txBody>
      </p:sp>
      <p:pic>
        <p:nvPicPr>
          <p:cNvPr id="3" name="No.1 A Minor Waltz - Esther Abrami">
            <a:hlinkClick r:id="" action="ppaction://media"/>
            <a:extLst>
              <a:ext uri="{FF2B5EF4-FFF2-40B4-BE49-F238E27FC236}">
                <a16:creationId xmlns:a16="http://schemas.microsoft.com/office/drawing/2014/main" id="{E6E272F8-37C7-422F-924B-AF7B5C1174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0376" y="5502640"/>
            <a:ext cx="609600" cy="609600"/>
          </a:xfrm>
          <a:prstGeom prst="rect">
            <a:avLst/>
          </a:prstGeom>
        </p:spPr>
      </p:pic>
      <p:pic>
        <p:nvPicPr>
          <p:cNvPr id="4" name="Tieng-vo-t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149B6C-20D4-456D-AFEC-99F02878187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0732" y="5491397"/>
            <a:ext cx="609600" cy="609600"/>
          </a:xfrm>
          <a:prstGeom prst="rect">
            <a:avLst/>
          </a:prstGeom>
        </p:spPr>
      </p:pic>
      <p:sp>
        <p:nvSpPr>
          <p:cNvPr id="6" name="WordArt 7">
            <a:extLst>
              <a:ext uri="{FF2B5EF4-FFF2-40B4-BE49-F238E27FC236}">
                <a16:creationId xmlns:a16="http://schemas.microsoft.com/office/drawing/2014/main" id="{B7631430-D423-4274-A15D-3101A5CDCA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2436" y="3203425"/>
            <a:ext cx="9721080" cy="7570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21299994" lon="0" rev="0"/>
              </a:camera>
              <a:lightRig rig="legacyFlat3" dir="b"/>
            </a:scene3d>
            <a:sp3d extrusionH="163500" prstMaterial="legacyMatte">
              <a:extrusionClr>
                <a:schemeClr val="tx2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CHỦ ĐỀ 3: LỄ HỘI QUÊ HƯƠNG</a:t>
            </a:r>
          </a:p>
        </p:txBody>
      </p:sp>
      <p:sp>
        <p:nvSpPr>
          <p:cNvPr id="7" name="WordArt 7">
            <a:extLst>
              <a:ext uri="{FF2B5EF4-FFF2-40B4-BE49-F238E27FC236}">
                <a16:creationId xmlns:a16="http://schemas.microsoft.com/office/drawing/2014/main" id="{8270E40F-A5F8-4934-A014-EC5D12F9EE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95600" y="4489036"/>
            <a:ext cx="7871916" cy="4543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21299994" lon="0" rev="0"/>
              </a:camera>
              <a:lightRig rig="legacyFlat3" dir="b"/>
            </a:scene3d>
            <a:sp3d extrusionH="163500" prstMaterial="legacyMatte">
              <a:extrusionClr>
                <a:schemeClr val="tx2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BÀI 1: NHÂN VẬT 3D TỪ DÂY THÉP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76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14000">
        <p15:prstTrans prst="curtains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50053" y="1056113"/>
            <a:ext cx="7848600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15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Theo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bắt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phận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̉?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khớp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866087"/>
              </p:ext>
            </p:extLst>
          </p:nvPr>
        </p:nvGraphicFramePr>
        <p:xfrm>
          <a:off x="9016658" y="3352656"/>
          <a:ext cx="2349500" cy="280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999793" imgH="1831543" progId="">
                  <p:embed/>
                </p:oleObj>
              </mc:Choice>
              <mc:Fallback>
                <p:oleObj name="Clip" r:id="rId4" imgW="1999793" imgH="1831543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6658" y="3352656"/>
                        <a:ext cx="2349500" cy="280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13">
            <a:extLst>
              <a:ext uri="{FF2B5EF4-FFF2-40B4-BE49-F238E27FC236}">
                <a16:creationId xmlns:a16="http://schemas.microsoft.com/office/drawing/2014/main" id="{71590CB2-8FF6-794E-9753-6DE6B224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357" y="457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AutoShape 18">
            <a:extLst>
              <a:ext uri="{FF2B5EF4-FFF2-40B4-BE49-F238E27FC236}">
                <a16:creationId xmlns:a16="http://schemas.microsoft.com/office/drawing/2014/main" id="{3FCCEC1B-DE75-9748-B74D-7B7E9E7B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1" y="650988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1" y="14478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972" y="40386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AutoShape 9">
            <a:extLst>
              <a:ext uri="{FF2B5EF4-FFF2-40B4-BE49-F238E27FC236}">
                <a16:creationId xmlns:a16="http://schemas.microsoft.com/office/drawing/2014/main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1" y="6081829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B3847875-ACC5-6E48-83D3-8A81F8443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345" y="6081829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" name="AutoShape 13">
            <a:extLst>
              <a:ext uri="{FF2B5EF4-FFF2-40B4-BE49-F238E27FC236}">
                <a16:creationId xmlns:a16="http://schemas.microsoft.com/office/drawing/2014/main" id="{71590CB2-8FF6-794E-9753-6DE6B224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013" y="620684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71590CB2-8FF6-794E-9753-6DE6B224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7271" y="30480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3FCCEC1B-DE75-9748-B74D-7B7E9E7B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1" y="1400175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" name="AutoShape 18">
            <a:extLst>
              <a:ext uri="{FF2B5EF4-FFF2-40B4-BE49-F238E27FC236}">
                <a16:creationId xmlns:a16="http://schemas.microsoft.com/office/drawing/2014/main" id="{3FCCEC1B-DE75-9748-B74D-7B7E9E7B5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809" y="2667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8" name="Picture 17" descr="Cau hoi">
            <a:extLst>
              <a:ext uri="{FF2B5EF4-FFF2-40B4-BE49-F238E27FC236}">
                <a16:creationId xmlns:a16="http://schemas.microsoft.com/office/drawing/2014/main" id="{6AB99235-1D1B-4AED-ABF4-621CF234E3FE}"/>
              </a:ext>
            </a:extLst>
          </p:cNvPr>
          <p:cNvPicPr preferRelativeResize="0"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6719" y="994500"/>
            <a:ext cx="1143000" cy="8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6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E2D4AE-68D9-3148-892E-E63D62DB371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330588" y="626243"/>
            <a:ext cx="54143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 VẬT 3D TỪ DÂY THÉP (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F9CADD1-36DA-AA64-C366-375FBB11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633910"/>
            <a:ext cx="59046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0" latinLnBrk="0" hangingPunct="0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Arial" charset="0"/>
                <a:ea typeface="+mj-ea"/>
                <a:cs typeface="+mj-cs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51378A7D-DB9A-C65F-621D-D5693D339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4003" y="1268760"/>
            <a:ext cx="27500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0" latinLnBrk="0" hangingPunct="0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Arial" charset="0"/>
                <a:ea typeface="+mj-ea"/>
                <a:cs typeface="+mj-cs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3DACCCEA-C9BB-EF2F-A58F-E6BC51612D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1997" y="2852936"/>
            <a:ext cx="2444708" cy="149800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5D9577CA-0B28-B5A0-F3A9-6CABEDF09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4750" y="2852936"/>
            <a:ext cx="1788839" cy="234716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37845B5-556F-8DB2-E592-7B444992BD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5013" y="2852936"/>
            <a:ext cx="1788839" cy="2288714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7AC035D7-7DF0-6EDE-D623-D881D2913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456" y="4502570"/>
            <a:ext cx="590465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0" latinLnBrk="0" hangingPunct="0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Arial" charset="0"/>
                <a:ea typeface="+mj-ea"/>
                <a:cs typeface="+mj-cs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1C47D31B-DE5E-9708-4A08-33C1C5C9D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643" y="2116528"/>
            <a:ext cx="923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0" latinLnBrk="0" hangingPunct="0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Arial" charset="0"/>
                <a:ea typeface="+mj-ea"/>
                <a:cs typeface="+mj-cs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BT: Em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9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15480" y="929939"/>
            <a:ext cx="94698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quấn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015" y="4527323"/>
            <a:ext cx="796236" cy="159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04" y="4687194"/>
            <a:ext cx="571578" cy="15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0500">
            <a:off x="8217328" y="4522394"/>
            <a:ext cx="796236" cy="172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656">
            <a:off x="8919199" y="4687747"/>
            <a:ext cx="796236" cy="15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921" y="4547767"/>
            <a:ext cx="796236" cy="15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342" y="4665672"/>
            <a:ext cx="796236" cy="143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84" y="4687194"/>
            <a:ext cx="796236" cy="155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374" y="4800527"/>
            <a:ext cx="796236" cy="143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138" y="4687194"/>
            <a:ext cx="796236" cy="155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978110qblx53mn6q">
            <a:extLst>
              <a:ext uri="{FF2B5EF4-FFF2-40B4-BE49-F238E27FC236}">
                <a16:creationId xmlns:a16="http://schemas.microsoft.com/office/drawing/2014/main" id="{23F34F8F-1FE4-FA43-8398-579B46A57F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82" y="4687194"/>
            <a:ext cx="571577" cy="15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-nen-tinh-yeu-dep-cam-dong-nhe-nhang-piano-www_tiengdong_com">
            <a:hlinkClick r:id="" action="ppaction://media"/>
            <a:extLst>
              <a:ext uri="{FF2B5EF4-FFF2-40B4-BE49-F238E27FC236}">
                <a16:creationId xmlns:a16="http://schemas.microsoft.com/office/drawing/2014/main" id="{E63A6750-D74E-450B-B8E1-607653B477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5706" y="53391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70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0"/>
    </mc:Choice>
    <mc:Fallback xmlns="">
      <p:transition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524000" y="943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NHÌN HÌNH KỂ TÊN LỄ HỘI?</a:t>
            </a: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3429000" y="304800"/>
            <a:ext cx="5334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1026" name="Picture 2" descr="https://tuyengiao.vn/Uploads/2018/2/29/ttxvn_quan_ho_hoi_Lim_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60" y="1132047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Trắng đêm với Festival văn hóa cồng chiêng Tây Nguyên - Báo Người lao độ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Trắng đêm với Festival văn hóa cồng chiêng Tây Nguyên - Báo Người lao độn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Trắng đêm với Festival văn hóa cồng chiêng Tây Nguyên - Ảnh 2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635" y="4142231"/>
            <a:ext cx="3914877" cy="22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Đấu vật – nét đẹp cổ truyền trong văn hóa Việt Nam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http://dulichvietnam.com.vn/data/dau-vat-2.jpg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 descr="http://dulichvietnam.com.vn/data/dau-vat-2.jpg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 descr="Cởi trần mặc khố “vật rụng răng” trong cái rét “cắt da cắt thịt“ | Tin tức  mới nhất 24h - Đọc Báo Lao Động online - Laodong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19" y="4050764"/>
            <a:ext cx="3442525" cy="229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8" descr="Lễ hội đua thuyền truyền thống tại Lệ Thủy, Quảng Bình- Nguồn Internet"/>
          <p:cNvSpPr>
            <a:spLocks noChangeAspect="1" noChangeArrowheads="1"/>
          </p:cNvSpPr>
          <p:nvPr/>
        </p:nvSpPr>
        <p:spPr bwMode="auto">
          <a:xfrm>
            <a:off x="1772190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" name="Picture 20" descr="Lễ hội đua thuyền ở đảo Phú Quố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52" y="1124612"/>
            <a:ext cx="3919005" cy="220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03104" y="3401448"/>
            <a:ext cx="190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Lim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28382" y="3347708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thuyền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05459" y="6457890"/>
            <a:ext cx="1047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81419" y="6453189"/>
            <a:ext cx="2943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69FB26-88A1-4A43-8049-E822D82B398A}"/>
              </a:ext>
            </a:extLst>
          </p:cNvPr>
          <p:cNvSpPr/>
          <p:nvPr/>
        </p:nvSpPr>
        <p:spPr>
          <a:xfrm>
            <a:off x="5185839" y="5921651"/>
            <a:ext cx="900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....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04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659"/>
    </mc:Choice>
    <mc:Fallback xmlns="">
      <p:transition advTm="32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14650" y="1716088"/>
            <a:ext cx="65341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 HỘI QUÊ HƯƠNG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52926" y="1192213"/>
            <a:ext cx="3800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CHỦ ĐỀ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762250" y="2743200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thép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62250" y="3501008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2: Trang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62250" y="4256089"/>
            <a:ext cx="57023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62250" y="4973638"/>
            <a:ext cx="5702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9BEB3-97FA-4E6A-BF1F-B16C45ECE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6480" y="5565127"/>
            <a:ext cx="741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15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/>
      <p:bldP spid="8" grpId="1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9376" y="1676401"/>
            <a:ext cx="10801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 eaLnBrk="1" hangingPunct="1"/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 VẬT 3D TỪ DÂY THÉP</a:t>
            </a:r>
          </a:p>
          <a:p>
            <a:pPr algn="ctr" eaLnBrk="1" hangingPunct="1"/>
            <a:endParaRPr lang="en-US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615"/>
    </mc:Choice>
    <mc:Fallback xmlns="">
      <p:transition advTm="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37D214-6D32-40B1-88A9-7059A06E373D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1424" y="950111"/>
            <a:ext cx="734481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 TIÊU (HS CẦN ĐẠT)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Chỉ ra được k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ỹ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thuật kết hợp dây thép và giấy để tạo hình nhân vật 3D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Tạo được hình dáng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3D từ dây thép và giấy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Bước đầu nhận biết được 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ỷ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lệ, sự cân đối của hình khối trong sản phẩm và tác phẩm 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ỹ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thuật.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33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000"/>
    </mc:Choice>
    <mc:Fallback xmlns="">
      <p:transition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960081" y="535116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err="1">
                <a:latin typeface="Times New Roman" pitchFamily="18" charset="0"/>
              </a:rPr>
              <a:t>Chuẩn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bị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đồ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dùng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</a:rPr>
              <a:t>tập</a:t>
            </a:r>
            <a:r>
              <a:rPr lang="en-US" b="1" dirty="0">
                <a:latin typeface="Times New Roman" pitchFamily="18" charset="0"/>
              </a:rPr>
              <a:t>: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2895600"/>
            <a:ext cx="7543800" cy="3733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>
                <a:latin typeface="VNI-Commerce" pitchFamily="2" charset="0"/>
              </a:rPr>
              <a:t>    </a:t>
            </a:r>
            <a:endParaRPr lang="en-US" sz="3000" b="1">
              <a:latin typeface="VNI-Commerce" pitchFamily="2" charset="0"/>
            </a:endParaRP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1963366" y="1817712"/>
            <a:ext cx="8610600" cy="2438400"/>
          </a:xfrm>
          <a:prstGeom prst="cloudCallout">
            <a:avLst>
              <a:gd name="adj1" fmla="val 24500"/>
              <a:gd name="adj2" fmla="val 120704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algn="ctr"/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Dây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thép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giấy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 A4,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bút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chì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kéo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thước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kẻ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sgk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,…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124EE-68A6-4C81-B3AE-A48714A80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31" b="94154" l="5085" r="89831">
                        <a14:foregroundMark x1="15254" y1="29231" x2="15254" y2="29231"/>
                        <a14:foregroundMark x1="5508" y1="29231" x2="5508" y2="29231"/>
                        <a14:foregroundMark x1="55085" y1="29231" x2="55085" y2="29231"/>
                        <a14:foregroundMark x1="70763" y1="20615" x2="70763" y2="20615"/>
                        <a14:foregroundMark x1="83898" y1="9231" x2="83898" y2="9231"/>
                        <a14:foregroundMark x1="38983" y1="83385" x2="38983" y2="83385"/>
                        <a14:foregroundMark x1="43220" y1="94154" x2="43220" y2="94154"/>
                        <a14:backgroundMark x1="89831" y1="46769" x2="89831" y2="46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285703"/>
            <a:ext cx="2247900" cy="3095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DA74CA-A0DA-4CD8-8069-72A41FF32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48" b="95349" l="5085" r="94492">
                        <a14:foregroundMark x1="53814" y1="5980" x2="53814" y2="5980"/>
                        <a14:foregroundMark x1="78390" y1="19934" x2="78390" y2="19934"/>
                        <a14:foregroundMark x1="30932" y1="18937" x2="30932" y2="18937"/>
                        <a14:foregroundMark x1="30508" y1="29236" x2="30508" y2="29236"/>
                        <a14:foregroundMark x1="63559" y1="26246" x2="63559" y2="26246"/>
                        <a14:foregroundMark x1="59746" y1="15282" x2="59746" y2="15282"/>
                        <a14:foregroundMark x1="80508" y1="32558" x2="80508" y2="32558"/>
                        <a14:foregroundMark x1="85169" y1="42525" x2="85169" y2="42525"/>
                        <a14:foregroundMark x1="52542" y1="71096" x2="52542" y2="71096"/>
                        <a14:foregroundMark x1="25847" y1="73422" x2="25847" y2="73422"/>
                        <a14:foregroundMark x1="39407" y1="96013" x2="39407" y2="96013"/>
                        <a14:foregroundMark x1="54661" y1="89037" x2="54661" y2="89037"/>
                        <a14:foregroundMark x1="71186" y1="93688" x2="71186" y2="93688"/>
                        <a14:foregroundMark x1="5085" y1="52492" x2="5085" y2="52492"/>
                        <a14:foregroundMark x1="94492" y1="53156" x2="94492" y2="53156"/>
                        <a14:foregroundMark x1="74153" y1="94020" x2="74153" y2="94020"/>
                        <a14:foregroundMark x1="74576" y1="93023" x2="74576" y2="93023"/>
                        <a14:foregroundMark x1="65254" y1="94020" x2="65254" y2="94020"/>
                        <a14:foregroundMark x1="30932" y1="28571" x2="30932" y2="28571"/>
                        <a14:foregroundMark x1="30932" y1="28571" x2="30932" y2="28571"/>
                        <a14:foregroundMark x1="33898" y1="29236" x2="33898" y2="29236"/>
                        <a14:foregroundMark x1="24576" y1="33223" x2="24576" y2="33223"/>
                        <a14:foregroundMark x1="80508" y1="28239" x2="80508" y2="28239"/>
                        <a14:backgroundMark x1="84322" y1="8970" x2="84322" y2="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644" y="3284984"/>
            <a:ext cx="2247900" cy="2867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8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431"/>
    </mc:Choice>
    <mc:Fallback xmlns="">
      <p:transition advTm="16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40564" y="570741"/>
            <a:ext cx="52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1: KHÁM PHÁ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4580" y="1485059"/>
            <a:ext cx="26642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Gấp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A4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chiều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Gấp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tiếp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nếp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giấy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chiều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80" y="1822012"/>
            <a:ext cx="2714799" cy="4158187"/>
          </a:xfrm>
          <a:prstGeom prst="rect">
            <a:avLst/>
          </a:prstGeom>
        </p:spPr>
      </p:pic>
      <p:pic>
        <p:nvPicPr>
          <p:cNvPr id="2050" name="Picture 2" descr="C:\Users\Administrator\Desktop\New folder\z2702975100923_f453735a5c16cde82c590475aaa6f72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844824"/>
            <a:ext cx="3111859" cy="414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44DDC4-E318-4537-A1E0-6F7D80C2D5A2}"/>
              </a:ext>
            </a:extLst>
          </p:cNvPr>
          <p:cNvSpPr/>
          <p:nvPr/>
        </p:nvSpPr>
        <p:spPr>
          <a:xfrm>
            <a:off x="10941563" y="5517232"/>
            <a:ext cx="699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E3E51EAA-712C-EA1D-952C-57D07A7AE3EF}"/>
              </a:ext>
            </a:extLst>
          </p:cNvPr>
          <p:cNvSpPr txBox="1"/>
          <p:nvPr/>
        </p:nvSpPr>
        <p:spPr>
          <a:xfrm>
            <a:off x="1142963" y="876751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C192E69A-CC70-0EB8-91D7-7714145BE76D}"/>
              </a:ext>
            </a:extLst>
          </p:cNvPr>
          <p:cNvSpPr txBox="1"/>
          <p:nvPr/>
        </p:nvSpPr>
        <p:spPr>
          <a:xfrm>
            <a:off x="4696826" y="1412776"/>
            <a:ext cx="2714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7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000"/>
    </mc:Choice>
    <mc:Fallback xmlns="">
      <p:transition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72340" y="554804"/>
            <a:ext cx="5380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giản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30616" y="1506516"/>
            <a:ext cx="552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1/8 (1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71515" y="1955796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1/16 (1/2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50699" y="3752947"/>
            <a:ext cx="6151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2/8 (1/2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1073" y="5651956"/>
            <a:ext cx="2524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45AF19-DCBB-4FA2-9685-5D2BFFEF4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440" y="1078024"/>
            <a:ext cx="3756425" cy="50085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21D1CB-0C1E-49D8-80C6-6BCF7B1C1DEA}"/>
              </a:ext>
            </a:extLst>
          </p:cNvPr>
          <p:cNvSpPr txBox="1"/>
          <p:nvPr/>
        </p:nvSpPr>
        <p:spPr>
          <a:xfrm>
            <a:off x="5150699" y="2430454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93A28C-124A-407D-9F51-50AF64BCD943}"/>
              </a:ext>
            </a:extLst>
          </p:cNvPr>
          <p:cNvSpPr txBox="1"/>
          <p:nvPr/>
        </p:nvSpPr>
        <p:spPr>
          <a:xfrm>
            <a:off x="5184164" y="4220014"/>
            <a:ext cx="6151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2/8 (1/2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6.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4DAA9C-5C74-4AFB-A2F3-92AEE0ACDB23}"/>
              </a:ext>
            </a:extLst>
          </p:cNvPr>
          <p:cNvSpPr txBox="1"/>
          <p:nvPr/>
        </p:nvSpPr>
        <p:spPr>
          <a:xfrm>
            <a:off x="5205332" y="4769390"/>
            <a:ext cx="6151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cẳng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2/8 (1/2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8.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4FCA7-C723-4A66-AC17-0BE4609FBF54}"/>
              </a:ext>
            </a:extLst>
          </p:cNvPr>
          <p:cNvSpPr txBox="1"/>
          <p:nvPr/>
        </p:nvSpPr>
        <p:spPr>
          <a:xfrm>
            <a:off x="5127862" y="325063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khuỷu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FormatFactory Audio Joiner Nhac-phim+Nhac-nen+Nhac-nen [High quality]">
            <a:hlinkClick r:id="" action="ppaction://media"/>
            <a:extLst>
              <a:ext uri="{FF2B5EF4-FFF2-40B4-BE49-F238E27FC236}">
                <a16:creationId xmlns:a16="http://schemas.microsoft.com/office/drawing/2014/main" id="{D0F40294-DC7E-4AC3-9069-EEEC68F42C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2874" y="583871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8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0"/>
    </mc:Choice>
    <mc:Fallback xmlns="">
      <p:transition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10868" y="611396"/>
            <a:ext cx="6668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2: KIẾN TẠO KIẾN THỨC- KĨ NĂNG: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9249" y="4221088"/>
            <a:ext cx="2570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B1.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1,5m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0680" y="1584612"/>
            <a:ext cx="2448271" cy="2349987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E00B2409-D192-849E-1EC3-A11CEC71F33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249" y="1662799"/>
            <a:ext cx="2629626" cy="2310354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94FE4FA-DD37-8506-FC1A-1738FCAFDB8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7512" y="1664854"/>
            <a:ext cx="2659662" cy="2350959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0D3794D7-64B8-959B-30DE-F6F4CFC8963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6798" y="1607353"/>
            <a:ext cx="2304257" cy="2390592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34BA0FCD-F2F5-CBBE-2FFE-8DDDC94A7FE0}"/>
              </a:ext>
            </a:extLst>
          </p:cNvPr>
          <p:cNvSpPr txBox="1"/>
          <p:nvPr/>
        </p:nvSpPr>
        <p:spPr>
          <a:xfrm>
            <a:off x="839416" y="994278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tạo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thép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90ECC476-3B83-FF09-9A10-515DE2B124A3}"/>
              </a:ext>
            </a:extLst>
          </p:cNvPr>
          <p:cNvSpPr txBox="1"/>
          <p:nvPr/>
        </p:nvSpPr>
        <p:spPr>
          <a:xfrm>
            <a:off x="3791744" y="4221088"/>
            <a:ext cx="2570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B2.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9FF73B25-884A-DD20-1817-5F7205438193}"/>
              </a:ext>
            </a:extLst>
          </p:cNvPr>
          <p:cNvSpPr txBox="1"/>
          <p:nvPr/>
        </p:nvSpPr>
        <p:spPr>
          <a:xfrm>
            <a:off x="6445083" y="4076250"/>
            <a:ext cx="2570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B3.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khớp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BFBA91BF-C6B5-13B8-2411-DB4BEAE09726}"/>
              </a:ext>
            </a:extLst>
          </p:cNvPr>
          <p:cNvSpPr txBox="1"/>
          <p:nvPr/>
        </p:nvSpPr>
        <p:spPr>
          <a:xfrm>
            <a:off x="8959591" y="4015813"/>
            <a:ext cx="2570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B4.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31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0"/>
    </mc:Choice>
    <mc:Fallback xmlns="">
      <p:transition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249A0A2-C162-4361-8576-EF1720E4BE83}"/>
  <p:tag name="ISPRING_RESOURCE_FOLDER" val="D:\1_GIÁO ÁN\MT_6\MT6_CĐ 3_BÀI 1_NHAN VAT 3D DAY THEP\"/>
  <p:tag name="ISPRING_PRESENTATION_PATH" val="D:\1_GIÁO ÁN\MT_6\MT6_CĐ 3_BÀI 1_NHAN VAT 3D DAY THEP.pptx"/>
  <p:tag name="ISPRING_PROJECT_VERSION" val="9"/>
  <p:tag name="ISPRING_PROJECT_FOLDER_UPDATED" val="1"/>
  <p:tag name="ISPRING_SCREEN_RECS_UPDATED" val="D:\1_GIÁO ÁN\MT_6\MT6_CĐ 3_BÀI 1_NHAN VAT 3D DAY THEP\"/>
  <p:tag name="ISPRING_PRESENTATION_INFO_2" val="&lt;?xml version=&quot;1.0&quot; encoding=&quot;UTF-8&quot; standalone=&quot;no&quot; ?&gt;&#10;&lt;presentation2&gt;&#10;&#10;  &lt;slides&gt;&#10;    &lt;slide id=&quot;{7B46176B-54FC-4C93-BBCC-7F45544982E9}&quot; pptId=&quot;276&quot;/&gt;&#10;    &lt;slide id=&quot;{8A16BD52-A3CD-4CB1-8FFF-3472C8F7F64B}&quot; pptId=&quot;257&quot;/&gt;&#10;    &lt;slide id=&quot;{1F7A95B1-F8F6-43CD-AE90-60A2F8592569}&quot; pptId=&quot;259&quot;/&gt;&#10;    &lt;slide id=&quot;{8186803C-D5AE-4202-9DCB-2B41B70AE0D2}&quot; pptId=&quot;260&quot;/&gt;&#10;    &lt;slide id=&quot;{8880C43C-E151-4F25-B634-20E105CFDABD}&quot; pptId=&quot;261&quot;/&gt;&#10;    &lt;slide id=&quot;{36BA5477-ABD2-4DDD-88F3-9CBE02BCC544}&quot; pptId=&quot;274&quot;/&gt;&#10;    &lt;slide id=&quot;{11B33DC6-C104-44AD-AEF2-57CBF4551013}&quot; pptId=&quot;263&quot;/&gt;&#10;    &lt;slide id=&quot;{B2193A84-2951-4028-93B7-D7B02DD533BC}&quot; pptId=&quot;273&quot;/&gt;&#10;    &lt;slide id=&quot;{585DBC9E-87D2-4360-A765-6377A3122233}&quot; pptId=&quot;265&quot;/&gt;&#10;    &lt;slide id=&quot;{626DE7D9-B103-4304-8C1A-8F6C597ABD76}&quot; pptId=&quot;266&quot;/&gt;&#10;    &lt;slide id=&quot;{2D475317-7D7B-4B59-A8C7-1BB2CB2329EF}&quot; pptId=&quot;275&quot;/&gt;&#10;    &lt;slide id=&quot;{9575E44E-CF40-4C30-B273-E40FA23EF6EC}&quot; pptId=&quot;270&quot;/&gt;&#10;    &lt;slide id=&quot;{33D9AFB5-1C1F-4E89-A48B-8C7FCFDFA8FC}&quot; pptId=&quot;271&quot;/&gt;&#10;    &lt;slide id=&quot;{E805A67F-48DC-41C4-AF41-5DE61FF364FF}&quot; pptId=&quot;272&quot;/&gt;&#10;  &lt;/slides&gt;&#10;&#10;  &lt;narration&gt;&#10;    &lt;audioTracks/&gt;&#10;    &lt;videoTracks&gt;&#10;      &lt;videoTrack muted=&quot;false&quot; name=&quot;Phim 4&quot; resource=&quot;4a8b08a3&quot; slideId=&quot;{7B46176B-54FC-4C93-BBCC-7F45544982E9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5&quot; resource=&quot;4d8ae19a&quot; slideId=&quot;{8A16BD52-A3CD-4CB1-8FFF-3472C8F7F64B}&quot; startTime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6&quot; resource=&quot;dc90891d&quot; slideId=&quot;{1F7A95B1-F8F6-43CD-AE90-60A2F8592569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7&quot; resource=&quot;045c5c25&quot; slideId=&quot;{8186803C-D5AE-4202-9DCB-2B41B70AE0D2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8&quot; resource=&quot;c98d1bc8&quot; slideId=&quot;{8880C43C-E151-4F25-B634-20E105CFDABD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9&quot; resource=&quot;2315431c&quot; slideId=&quot;{36BA5477-ABD2-4DDD-88F3-9CBE02BCC544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0&quot; resource=&quot;d197f624&quot; slideId=&quot;{11B33DC6-C104-44AD-AEF2-57CBF4551013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1&quot; resource=&quot;68a12b84&quot; slideId=&quot;{B2193A84-2951-4028-93B7-D7B02DD533BC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2&quot; resource=&quot;be3fcac3&quot; slideId=&quot;{585DBC9E-87D2-4360-A765-6377A3122233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3&quot; resource=&quot;72b5661d&quot; slideId=&quot;{626DE7D9-B103-4304-8C1A-8F6C597ABD76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4&quot; resource=&quot;0245b3ed&quot; slideId=&quot;{2D475317-7D7B-4B59-A8C7-1BB2CB2329EF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5&quot; resource=&quot;0a30491c&quot; slideId=&quot;{9575E44E-CF40-4C30-B273-E40FA23EF6EC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  &lt;videoTrack muted=&quot;false&quot; name=&quot;Phim 16&quot; resource=&quot;458786ce&quot; slideId=&quot;{33D9AFB5-1C1F-4E89-A48B-8C7FCFDFA8FC}&quot; startTime=&quot;0&quot; stepIndex=&quot;0&quot; volume=&quot;1&quot;&gt;&#10;        &lt;video format=&quot;yuv420p&quot; frameRate=&quot;30.00003000003&quot; height=&quot;480&quot; pixelAspectRatio=&quot;1&quot; width=&quot;640&quot;/&gt;&#10;        &lt;audio channels=&quot;1&quot; format=&quot;s16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575E44E-CF40-4C30-B273-E40FA23EF6EC}"/>
  <p:tag name="GENSWF_ADVANCE_TIME" val="14.422"/>
  <p:tag name="TIMING" val="|4.767|5.02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3D9AFB5-1C1F-4E89-A48B-8C7FCFDFA8FC}"/>
  <p:tag name="GENSWF_ADVANCE_TIME" val="98.687"/>
  <p:tag name="TIMING" val="|9.68|89.005|0.00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"/>
  <p:tag name="TIMING" val="|0.001|2|2"/>
  <p:tag name="ISPRING_CUSTOM_TIMING_USED" val="1"/>
  <p:tag name="ISPRING_SLIDE_ID_2" val="{E805A67F-48DC-41C4-AF41-5DE61FF364F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A16BD52-A3CD-4CB1-8FFF-3472C8F7F64B}"/>
  <p:tag name="GENSWF_ADVANCE_TIME" val="12.39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F7A95B1-F8F6-43CD-AE90-60A2F8592569}"/>
  <p:tag name="GENSWF_ADVANCE_TIME" val="32.658"/>
  <p:tag name="TIMING" val="|8.115|7.058|3.479|2.921|5.8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186803C-D5AE-4202-9DCB-2B41B70AE0D2}"/>
  <p:tag name="GENSWF_ADVANCE_TIME" val="5.29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880C43C-E151-4F25-B634-20E105CFDABD}"/>
  <p:tag name="GENSWF_ADVANCE_TIME" val="5.6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36BA5477-ABD2-4DDD-88F3-9CBE02BCC544}"/>
  <p:tag name="GENSWF_ADVANCE_TIME" val="18.8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11B33DC6-C104-44AD-AEF2-57CBF4551013}"/>
  <p:tag name="GENSWF_ADVANCE_TIME" val="16.43"/>
  <p:tag name="TIMING" val="|2.175|9.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85DBC9E-87D2-4360-A765-6377A3122233}"/>
  <p:tag name="GENSWF_ADVANCE_TIME" val="23.885"/>
  <p:tag name="TIMING" val="|7.355|8.408|2.552|2.20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26DE7D9-B103-4304-8C1A-8F6C597ABD76}"/>
  <p:tag name="GENSWF_ADVANCE_TIME" val="29.324"/>
  <p:tag name="TIMING" val="|3.282|4.497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1328</TotalTime>
  <Words>591</Words>
  <Application>Microsoft Office PowerPoint</Application>
  <PresentationFormat>Widescreen</PresentationFormat>
  <Paragraphs>76</Paragraphs>
  <Slides>12</Slides>
  <Notes>11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Garamond</vt:lpstr>
      <vt:lpstr>Times New Roman</vt:lpstr>
      <vt:lpstr>VNI-Commerce</vt:lpstr>
      <vt:lpstr>Wingdings</vt:lpstr>
      <vt:lpstr>Organic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 đồ dùng học tập: </vt:lpstr>
      <vt:lpstr>PowerPoint Presentation</vt:lpstr>
      <vt:lpstr>PowerPoint Presentation</vt:lpstr>
      <vt:lpstr>PowerPoint Presentation</vt:lpstr>
      <vt:lpstr>PowerPoint Presentation</vt:lpstr>
      <vt:lpstr>Tiết 15: Bài 1: NHÂN VẬT 3D TỪ DÂY THÉP (Tiết 1)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Hi</cp:lastModifiedBy>
  <cp:revision>96</cp:revision>
  <dcterms:created xsi:type="dcterms:W3CDTF">2021-08-22T00:15:30Z</dcterms:created>
  <dcterms:modified xsi:type="dcterms:W3CDTF">2024-12-21T16:51:20Z</dcterms:modified>
</cp:coreProperties>
</file>